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307" r:id="rId20"/>
    <p:sldId id="278" r:id="rId21"/>
    <p:sldId id="279" r:id="rId22"/>
    <p:sldId id="280" r:id="rId23"/>
    <p:sldId id="308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67" autoAdjust="0"/>
  </p:normalViewPr>
  <p:slideViewPr>
    <p:cSldViewPr>
      <p:cViewPr>
        <p:scale>
          <a:sx n="41" d="100"/>
          <a:sy n="41" d="100"/>
        </p:scale>
        <p:origin x="820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DA913-31F2-4145-BA00-C204228A3391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93C2A-2EDB-4ADB-8B33-0E32D0DB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63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93C2A-2EDB-4ADB-8B33-0E32D0DBEE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1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286"/>
            <a:ext cx="18288000" cy="1026871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167245" cy="1028699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8495" y="9747504"/>
            <a:ext cx="18129885" cy="539750"/>
          </a:xfrm>
          <a:custGeom>
            <a:avLst/>
            <a:gdLst/>
            <a:ahLst/>
            <a:cxnLst/>
            <a:rect l="l" t="t" r="r" b="b"/>
            <a:pathLst>
              <a:path w="18129885" h="539750">
                <a:moveTo>
                  <a:pt x="18129503" y="0"/>
                </a:moveTo>
                <a:lnTo>
                  <a:pt x="70891" y="0"/>
                </a:lnTo>
                <a:lnTo>
                  <a:pt x="43296" y="3377"/>
                </a:lnTo>
                <a:lnTo>
                  <a:pt x="20762" y="12588"/>
                </a:lnTo>
                <a:lnTo>
                  <a:pt x="5570" y="26253"/>
                </a:lnTo>
                <a:lnTo>
                  <a:pt x="0" y="42989"/>
                </a:lnTo>
                <a:lnTo>
                  <a:pt x="0" y="496511"/>
                </a:lnTo>
                <a:lnTo>
                  <a:pt x="31563" y="532273"/>
                </a:lnTo>
                <a:lnTo>
                  <a:pt x="70891" y="539495"/>
                </a:lnTo>
                <a:lnTo>
                  <a:pt x="18129504" y="539495"/>
                </a:lnTo>
                <a:lnTo>
                  <a:pt x="18129503" y="0"/>
                </a:lnTo>
                <a:close/>
              </a:path>
            </a:pathLst>
          </a:custGeom>
          <a:solidFill>
            <a:srgbClr val="16568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70908" y="10110216"/>
            <a:ext cx="1117092" cy="17678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3100" y="9368028"/>
            <a:ext cx="3759707" cy="9189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14743" y="9870947"/>
            <a:ext cx="274320" cy="27432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34400" y="9870947"/>
            <a:ext cx="303275" cy="30327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34060" y="9875518"/>
            <a:ext cx="298703" cy="298702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0198607" y="9886188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144018" y="0"/>
                </a:moveTo>
                <a:lnTo>
                  <a:pt x="98511" y="7342"/>
                </a:lnTo>
                <a:lnTo>
                  <a:pt x="58978" y="27786"/>
                </a:lnTo>
                <a:lnTo>
                  <a:pt x="27797" y="58962"/>
                </a:lnTo>
                <a:lnTo>
                  <a:pt x="7345" y="98496"/>
                </a:lnTo>
                <a:lnTo>
                  <a:pt x="0" y="144017"/>
                </a:lnTo>
                <a:lnTo>
                  <a:pt x="7345" y="189539"/>
                </a:lnTo>
                <a:lnTo>
                  <a:pt x="27797" y="229073"/>
                </a:lnTo>
                <a:lnTo>
                  <a:pt x="58978" y="260248"/>
                </a:lnTo>
                <a:lnTo>
                  <a:pt x="98511" y="280692"/>
                </a:lnTo>
                <a:lnTo>
                  <a:pt x="144018" y="288034"/>
                </a:lnTo>
                <a:lnTo>
                  <a:pt x="189524" y="280692"/>
                </a:lnTo>
                <a:lnTo>
                  <a:pt x="229057" y="260248"/>
                </a:lnTo>
                <a:lnTo>
                  <a:pt x="260238" y="229073"/>
                </a:lnTo>
                <a:lnTo>
                  <a:pt x="280690" y="189539"/>
                </a:lnTo>
                <a:lnTo>
                  <a:pt x="288036" y="144017"/>
                </a:lnTo>
                <a:lnTo>
                  <a:pt x="280690" y="98496"/>
                </a:lnTo>
                <a:lnTo>
                  <a:pt x="260238" y="58962"/>
                </a:lnTo>
                <a:lnTo>
                  <a:pt x="229057" y="27786"/>
                </a:lnTo>
                <a:lnTo>
                  <a:pt x="189524" y="7342"/>
                </a:lnTo>
                <a:lnTo>
                  <a:pt x="1440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65664" y="9956292"/>
            <a:ext cx="155448" cy="153924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1536680" y="9870947"/>
            <a:ext cx="288290" cy="287020"/>
          </a:xfrm>
          <a:custGeom>
            <a:avLst/>
            <a:gdLst/>
            <a:ahLst/>
            <a:cxnLst/>
            <a:rect l="l" t="t" r="r" b="b"/>
            <a:pathLst>
              <a:path w="288290" h="287020">
                <a:moveTo>
                  <a:pt x="144018" y="0"/>
                </a:moveTo>
                <a:lnTo>
                  <a:pt x="98511" y="7303"/>
                </a:lnTo>
                <a:lnTo>
                  <a:pt x="58978" y="27639"/>
                </a:lnTo>
                <a:lnTo>
                  <a:pt x="27797" y="58649"/>
                </a:lnTo>
                <a:lnTo>
                  <a:pt x="7345" y="97974"/>
                </a:lnTo>
                <a:lnTo>
                  <a:pt x="0" y="143255"/>
                </a:lnTo>
                <a:lnTo>
                  <a:pt x="7345" y="188537"/>
                </a:lnTo>
                <a:lnTo>
                  <a:pt x="27797" y="227862"/>
                </a:lnTo>
                <a:lnTo>
                  <a:pt x="58978" y="258872"/>
                </a:lnTo>
                <a:lnTo>
                  <a:pt x="98511" y="279208"/>
                </a:lnTo>
                <a:lnTo>
                  <a:pt x="144018" y="286511"/>
                </a:lnTo>
                <a:lnTo>
                  <a:pt x="189524" y="279208"/>
                </a:lnTo>
                <a:lnTo>
                  <a:pt x="229057" y="258872"/>
                </a:lnTo>
                <a:lnTo>
                  <a:pt x="260238" y="227862"/>
                </a:lnTo>
                <a:lnTo>
                  <a:pt x="280690" y="188537"/>
                </a:lnTo>
                <a:lnTo>
                  <a:pt x="288036" y="143255"/>
                </a:lnTo>
                <a:lnTo>
                  <a:pt x="280690" y="97974"/>
                </a:lnTo>
                <a:lnTo>
                  <a:pt x="260238" y="58649"/>
                </a:lnTo>
                <a:lnTo>
                  <a:pt x="229057" y="27639"/>
                </a:lnTo>
                <a:lnTo>
                  <a:pt x="189524" y="7303"/>
                </a:lnTo>
                <a:lnTo>
                  <a:pt x="1440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631168" y="9919716"/>
            <a:ext cx="99058" cy="210311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7454086" y="7598664"/>
            <a:ext cx="834390" cy="1818639"/>
          </a:xfrm>
          <a:custGeom>
            <a:avLst/>
            <a:gdLst/>
            <a:ahLst/>
            <a:cxnLst/>
            <a:rect l="l" t="t" r="r" b="b"/>
            <a:pathLst>
              <a:path w="834390" h="1818640">
                <a:moveTo>
                  <a:pt x="833913" y="0"/>
                </a:moveTo>
                <a:lnTo>
                  <a:pt x="741076" y="0"/>
                </a:lnTo>
                <a:lnTo>
                  <a:pt x="694900" y="5453"/>
                </a:lnTo>
                <a:lnTo>
                  <a:pt x="651795" y="21240"/>
                </a:lnTo>
                <a:lnTo>
                  <a:pt x="613453" y="46505"/>
                </a:lnTo>
                <a:lnTo>
                  <a:pt x="581564" y="80391"/>
                </a:lnTo>
                <a:lnTo>
                  <a:pt x="26574" y="828675"/>
                </a:lnTo>
                <a:lnTo>
                  <a:pt x="6643" y="867227"/>
                </a:lnTo>
                <a:lnTo>
                  <a:pt x="0" y="909066"/>
                </a:lnTo>
                <a:lnTo>
                  <a:pt x="6643" y="950904"/>
                </a:lnTo>
                <a:lnTo>
                  <a:pt x="26574" y="989457"/>
                </a:lnTo>
                <a:lnTo>
                  <a:pt x="581564" y="1737791"/>
                </a:lnTo>
                <a:lnTo>
                  <a:pt x="613453" y="1771663"/>
                </a:lnTo>
                <a:lnTo>
                  <a:pt x="651795" y="1796911"/>
                </a:lnTo>
                <a:lnTo>
                  <a:pt x="694900" y="1812685"/>
                </a:lnTo>
                <a:lnTo>
                  <a:pt x="741076" y="1818132"/>
                </a:lnTo>
                <a:lnTo>
                  <a:pt x="833913" y="1818132"/>
                </a:lnTo>
                <a:lnTo>
                  <a:pt x="833913" y="0"/>
                </a:lnTo>
                <a:close/>
              </a:path>
            </a:pathLst>
          </a:custGeom>
          <a:solidFill>
            <a:srgbClr val="233A54">
              <a:alpha val="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27732" y="237743"/>
            <a:ext cx="714756" cy="733044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0" y="0"/>
            <a:ext cx="1567180" cy="2074545"/>
          </a:xfrm>
          <a:custGeom>
            <a:avLst/>
            <a:gdLst/>
            <a:ahLst/>
            <a:cxnLst/>
            <a:rect l="l" t="t" r="r" b="b"/>
            <a:pathLst>
              <a:path w="1567180" h="2074545">
                <a:moveTo>
                  <a:pt x="1072343" y="0"/>
                </a:moveTo>
                <a:lnTo>
                  <a:pt x="0" y="0"/>
                </a:lnTo>
                <a:lnTo>
                  <a:pt x="0" y="2074164"/>
                </a:lnTo>
                <a:lnTo>
                  <a:pt x="467093" y="2074164"/>
                </a:lnTo>
                <a:lnTo>
                  <a:pt x="518858" y="2070095"/>
                </a:lnTo>
                <a:lnTo>
                  <a:pt x="568758" y="2058171"/>
                </a:lnTo>
                <a:lnTo>
                  <a:pt x="615961" y="2038810"/>
                </a:lnTo>
                <a:lnTo>
                  <a:pt x="659631" y="2012432"/>
                </a:lnTo>
                <a:lnTo>
                  <a:pt x="698937" y="1979457"/>
                </a:lnTo>
                <a:lnTo>
                  <a:pt x="733044" y="1940305"/>
                </a:lnTo>
                <a:lnTo>
                  <a:pt x="1522984" y="875283"/>
                </a:lnTo>
                <a:lnTo>
                  <a:pt x="1547537" y="833369"/>
                </a:lnTo>
                <a:lnTo>
                  <a:pt x="1562269" y="788209"/>
                </a:lnTo>
                <a:lnTo>
                  <a:pt x="1567180" y="741426"/>
                </a:lnTo>
                <a:lnTo>
                  <a:pt x="1562269" y="694642"/>
                </a:lnTo>
                <a:lnTo>
                  <a:pt x="1547537" y="649482"/>
                </a:lnTo>
                <a:lnTo>
                  <a:pt x="1522984" y="607568"/>
                </a:lnTo>
                <a:lnTo>
                  <a:pt x="1072343" y="0"/>
                </a:lnTo>
                <a:close/>
              </a:path>
            </a:pathLst>
          </a:custGeom>
          <a:solidFill>
            <a:srgbClr val="233A54">
              <a:alpha val="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1252" y="124968"/>
            <a:ext cx="2289048" cy="1016507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740274" y="0"/>
            <a:ext cx="2548255" cy="970915"/>
          </a:xfrm>
          <a:custGeom>
            <a:avLst/>
            <a:gdLst/>
            <a:ahLst/>
            <a:cxnLst/>
            <a:rect l="l" t="t" r="r" b="b"/>
            <a:pathLst>
              <a:path w="2548255" h="970915">
                <a:moveTo>
                  <a:pt x="2547725" y="0"/>
                </a:moveTo>
                <a:lnTo>
                  <a:pt x="0" y="0"/>
                </a:lnTo>
                <a:lnTo>
                  <a:pt x="401933" y="690879"/>
                </a:lnTo>
                <a:lnTo>
                  <a:pt x="428862" y="732804"/>
                </a:lnTo>
                <a:lnTo>
                  <a:pt x="459069" y="771806"/>
                </a:lnTo>
                <a:lnTo>
                  <a:pt x="492315" y="807749"/>
                </a:lnTo>
                <a:lnTo>
                  <a:pt x="528359" y="840495"/>
                </a:lnTo>
                <a:lnTo>
                  <a:pt x="566960" y="869905"/>
                </a:lnTo>
                <a:lnTo>
                  <a:pt x="607879" y="895842"/>
                </a:lnTo>
                <a:lnTo>
                  <a:pt x="650875" y="918167"/>
                </a:lnTo>
                <a:lnTo>
                  <a:pt x="695707" y="936742"/>
                </a:lnTo>
                <a:lnTo>
                  <a:pt x="742136" y="951430"/>
                </a:lnTo>
                <a:lnTo>
                  <a:pt x="789921" y="962092"/>
                </a:lnTo>
                <a:lnTo>
                  <a:pt x="838821" y="968591"/>
                </a:lnTo>
                <a:lnTo>
                  <a:pt x="888597" y="970788"/>
                </a:lnTo>
                <a:lnTo>
                  <a:pt x="2547725" y="970788"/>
                </a:lnTo>
                <a:lnTo>
                  <a:pt x="2547725" y="0"/>
                </a:lnTo>
                <a:close/>
              </a:path>
            </a:pathLst>
          </a:custGeom>
          <a:solidFill>
            <a:srgbClr val="378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0" y="7527035"/>
            <a:ext cx="2674620" cy="2760345"/>
          </a:xfrm>
          <a:custGeom>
            <a:avLst/>
            <a:gdLst/>
            <a:ahLst/>
            <a:cxnLst/>
            <a:rect l="l" t="t" r="r" b="b"/>
            <a:pathLst>
              <a:path w="2674620" h="2760345">
                <a:moveTo>
                  <a:pt x="745070" y="0"/>
                </a:moveTo>
                <a:lnTo>
                  <a:pt x="0" y="0"/>
                </a:lnTo>
                <a:lnTo>
                  <a:pt x="0" y="2759963"/>
                </a:lnTo>
                <a:lnTo>
                  <a:pt x="2674486" y="2759963"/>
                </a:lnTo>
                <a:lnTo>
                  <a:pt x="1231811" y="280034"/>
                </a:lnTo>
                <a:lnTo>
                  <a:pt x="1204880" y="238108"/>
                </a:lnTo>
                <a:lnTo>
                  <a:pt x="1174668" y="199098"/>
                </a:lnTo>
                <a:lnTo>
                  <a:pt x="1141415" y="163145"/>
                </a:lnTo>
                <a:lnTo>
                  <a:pt x="1105362" y="130386"/>
                </a:lnTo>
                <a:lnTo>
                  <a:pt x="1066750" y="100961"/>
                </a:lnTo>
                <a:lnTo>
                  <a:pt x="1025821" y="75009"/>
                </a:lnTo>
                <a:lnTo>
                  <a:pt x="982816" y="52668"/>
                </a:lnTo>
                <a:lnTo>
                  <a:pt x="937974" y="34078"/>
                </a:lnTo>
                <a:lnTo>
                  <a:pt x="891538" y="19377"/>
                </a:lnTo>
                <a:lnTo>
                  <a:pt x="843748" y="8704"/>
                </a:lnTo>
                <a:lnTo>
                  <a:pt x="794845" y="2199"/>
                </a:lnTo>
                <a:lnTo>
                  <a:pt x="745070" y="0"/>
                </a:lnTo>
                <a:close/>
              </a:path>
            </a:pathLst>
          </a:custGeom>
          <a:solidFill>
            <a:srgbClr val="F1B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8403335"/>
            <a:ext cx="1499092" cy="1883664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0" y="10008107"/>
            <a:ext cx="3735070" cy="279400"/>
          </a:xfrm>
          <a:custGeom>
            <a:avLst/>
            <a:gdLst/>
            <a:ahLst/>
            <a:cxnLst/>
            <a:rect l="l" t="t" r="r" b="b"/>
            <a:pathLst>
              <a:path w="3735070" h="279400">
                <a:moveTo>
                  <a:pt x="3425952" y="0"/>
                </a:moveTo>
                <a:lnTo>
                  <a:pt x="6093" y="0"/>
                </a:lnTo>
                <a:lnTo>
                  <a:pt x="0" y="447"/>
                </a:lnTo>
                <a:lnTo>
                  <a:pt x="0" y="278892"/>
                </a:lnTo>
                <a:lnTo>
                  <a:pt x="3734499" y="278892"/>
                </a:lnTo>
                <a:lnTo>
                  <a:pt x="3723685" y="221104"/>
                </a:lnTo>
                <a:lnTo>
                  <a:pt x="3707952" y="179829"/>
                </a:lnTo>
                <a:lnTo>
                  <a:pt x="3686760" y="141609"/>
                </a:lnTo>
                <a:lnTo>
                  <a:pt x="3660590" y="106925"/>
                </a:lnTo>
                <a:lnTo>
                  <a:pt x="3629922" y="76257"/>
                </a:lnTo>
                <a:lnTo>
                  <a:pt x="3595238" y="50087"/>
                </a:lnTo>
                <a:lnTo>
                  <a:pt x="3557018" y="28895"/>
                </a:lnTo>
                <a:lnTo>
                  <a:pt x="3515743" y="13162"/>
                </a:lnTo>
                <a:lnTo>
                  <a:pt x="3471894" y="3370"/>
                </a:lnTo>
                <a:lnTo>
                  <a:pt x="3425952" y="0"/>
                </a:lnTo>
                <a:close/>
              </a:path>
            </a:pathLst>
          </a:custGeom>
          <a:solidFill>
            <a:srgbClr val="378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3988330" y="0"/>
            <a:ext cx="4300220" cy="266700"/>
          </a:xfrm>
          <a:custGeom>
            <a:avLst/>
            <a:gdLst/>
            <a:ahLst/>
            <a:cxnLst/>
            <a:rect l="l" t="t" r="r" b="b"/>
            <a:pathLst>
              <a:path w="4300219" h="266700">
                <a:moveTo>
                  <a:pt x="4299669" y="0"/>
                </a:moveTo>
                <a:lnTo>
                  <a:pt x="0" y="0"/>
                </a:lnTo>
                <a:lnTo>
                  <a:pt x="1327" y="16448"/>
                </a:lnTo>
                <a:lnTo>
                  <a:pt x="12645" y="62410"/>
                </a:lnTo>
                <a:lnTo>
                  <a:pt x="30757" y="105269"/>
                </a:lnTo>
                <a:lnTo>
                  <a:pt x="55049" y="144408"/>
                </a:lnTo>
                <a:lnTo>
                  <a:pt x="84904" y="179212"/>
                </a:lnTo>
                <a:lnTo>
                  <a:pt x="119709" y="209068"/>
                </a:lnTo>
                <a:lnTo>
                  <a:pt x="158848" y="233359"/>
                </a:lnTo>
                <a:lnTo>
                  <a:pt x="201706" y="251472"/>
                </a:lnTo>
                <a:lnTo>
                  <a:pt x="247669" y="262790"/>
                </a:lnTo>
                <a:lnTo>
                  <a:pt x="296121" y="266700"/>
                </a:lnTo>
                <a:lnTo>
                  <a:pt x="4299669" y="266700"/>
                </a:lnTo>
                <a:lnTo>
                  <a:pt x="4299669" y="0"/>
                </a:lnTo>
                <a:close/>
              </a:path>
            </a:pathLst>
          </a:custGeom>
          <a:solidFill>
            <a:srgbClr val="F3B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0988" y="1316227"/>
            <a:ext cx="15686023" cy="1426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65975" y="4023105"/>
            <a:ext cx="8831580" cy="4781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587098" y="9883850"/>
            <a:ext cx="1141729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255122" y="9883850"/>
            <a:ext cx="897001" cy="2589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17" Type="http://schemas.openxmlformats.org/officeDocument/2006/relationships/image" Target="../media/image11.png"/><Relationship Id="rId2" Type="http://schemas.openxmlformats.org/officeDocument/2006/relationships/image" Target="../media/image13.jp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hyperlink" Target="http://www.lan.go.id/" TargetMode="External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1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hyperlink" Target="http://www.lan.go.id/" TargetMode="External"/><Relationship Id="rId2" Type="http://schemas.openxmlformats.org/officeDocument/2006/relationships/image" Target="../media/image5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7.png"/><Relationship Id="rId5" Type="http://schemas.openxmlformats.org/officeDocument/2006/relationships/image" Target="../media/image54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53.png"/><Relationship Id="rId9" Type="http://schemas.openxmlformats.org/officeDocument/2006/relationships/image" Target="../media/image5.png"/><Relationship Id="rId1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://www.lan.go.id/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1.png"/><Relationship Id="rId1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60.png"/><Relationship Id="rId17" Type="http://schemas.openxmlformats.org/officeDocument/2006/relationships/image" Target="../media/image65.jpg"/><Relationship Id="rId2" Type="http://schemas.openxmlformats.org/officeDocument/2006/relationships/image" Target="../media/image57.png"/><Relationship Id="rId16" Type="http://schemas.openxmlformats.org/officeDocument/2006/relationships/image" Target="../media/image64.png"/><Relationship Id="rId20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59.png"/><Relationship Id="rId5" Type="http://schemas.openxmlformats.org/officeDocument/2006/relationships/image" Target="../media/image5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6.jp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6.jp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6.jp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6.jp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6.png"/><Relationship Id="rId17" Type="http://schemas.openxmlformats.org/officeDocument/2006/relationships/image" Target="../media/image68.png"/><Relationship Id="rId2" Type="http://schemas.openxmlformats.org/officeDocument/2006/relationships/image" Target="../media/image36.png"/><Relationship Id="rId16" Type="http://schemas.openxmlformats.org/officeDocument/2006/relationships/image" Target="../media/image12.png"/><Relationship Id="rId20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5.png"/><Relationship Id="rId5" Type="http://schemas.openxmlformats.org/officeDocument/2006/relationships/image" Target="../media/image39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hyperlink" Target="http://www.lan.go.id/" TargetMode="External"/><Relationship Id="rId3" Type="http://schemas.openxmlformats.org/officeDocument/2006/relationships/image" Target="../media/image70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image" Target="../media/image69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.png"/><Relationship Id="rId5" Type="http://schemas.openxmlformats.org/officeDocument/2006/relationships/image" Target="../media/image72.png"/><Relationship Id="rId15" Type="http://schemas.openxmlformats.org/officeDocument/2006/relationships/image" Target="../media/image75.png"/><Relationship Id="rId10" Type="http://schemas.openxmlformats.org/officeDocument/2006/relationships/image" Target="../media/image6.png"/><Relationship Id="rId4" Type="http://schemas.openxmlformats.org/officeDocument/2006/relationships/image" Target="../media/image71.png"/><Relationship Id="rId9" Type="http://schemas.openxmlformats.org/officeDocument/2006/relationships/image" Target="../media/image5.png"/><Relationship Id="rId1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7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://www.lan.go.id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hyperlink" Target="http://www.lan.go.id/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6.png"/><Relationship Id="rId18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23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48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44.png"/><Relationship Id="rId1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8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79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8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81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8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83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84.jp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8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hyperlink" Target="http://www.lan.go.id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image" Target="../media/image23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86.png"/><Relationship Id="rId5" Type="http://schemas.openxmlformats.org/officeDocument/2006/relationships/image" Target="../media/image6.png"/><Relationship Id="rId15" Type="http://schemas.openxmlformats.org/officeDocument/2006/relationships/image" Target="../media/image90.png"/><Relationship Id="rId10" Type="http://schemas.openxmlformats.org/officeDocument/2006/relationships/image" Target="../media/image25.png"/><Relationship Id="rId19" Type="http://schemas.openxmlformats.org/officeDocument/2006/relationships/hyperlink" Target="http://www.lan.go.id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98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97.png"/><Relationship Id="rId17" Type="http://schemas.openxmlformats.org/officeDocument/2006/relationships/hyperlink" Target="http://www.lan.go.id/" TargetMode="External"/><Relationship Id="rId2" Type="http://schemas.openxmlformats.org/officeDocument/2006/relationships/image" Target="../media/image23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96.png"/><Relationship Id="rId5" Type="http://schemas.openxmlformats.org/officeDocument/2006/relationships/image" Target="../media/image6.png"/><Relationship Id="rId15" Type="http://schemas.openxmlformats.org/officeDocument/2006/relationships/image" Target="../media/image25.png"/><Relationship Id="rId10" Type="http://schemas.openxmlformats.org/officeDocument/2006/relationships/image" Target="../media/image95.png"/><Relationship Id="rId4" Type="http://schemas.openxmlformats.org/officeDocument/2006/relationships/image" Target="../media/image5.png"/><Relationship Id="rId9" Type="http://schemas.openxmlformats.org/officeDocument/2006/relationships/image" Target="../media/image94.png"/><Relationship Id="rId1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0.png"/><Relationship Id="rId1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lan.go.id/" TargetMode="External"/><Relationship Id="rId17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openxmlformats.org/officeDocument/2006/relationships/image" Target="../media/image6.png"/><Relationship Id="rId15" Type="http://schemas.openxmlformats.org/officeDocument/2006/relationships/image" Target="../media/image102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6.png"/><Relationship Id="rId1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11.png"/><Relationship Id="rId4" Type="http://schemas.openxmlformats.org/officeDocument/2006/relationships/image" Target="../media/image27.png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://www.lan.go.id/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1.png"/><Relationship Id="rId18" Type="http://schemas.openxmlformats.org/officeDocument/2006/relationships/image" Target="../media/image110.png"/><Relationship Id="rId3" Type="http://schemas.openxmlformats.org/officeDocument/2006/relationships/image" Target="../media/image4.png"/><Relationship Id="rId21" Type="http://schemas.openxmlformats.org/officeDocument/2006/relationships/image" Target="../media/image113.png"/><Relationship Id="rId7" Type="http://schemas.openxmlformats.org/officeDocument/2006/relationships/image" Target="../media/image8.png"/><Relationship Id="rId12" Type="http://schemas.openxmlformats.org/officeDocument/2006/relationships/image" Target="../media/image100.png"/><Relationship Id="rId17" Type="http://schemas.openxmlformats.org/officeDocument/2006/relationships/image" Target="../media/image11.png"/><Relationship Id="rId2" Type="http://schemas.openxmlformats.org/officeDocument/2006/relationships/image" Target="../media/image3.png"/><Relationship Id="rId16" Type="http://schemas.openxmlformats.org/officeDocument/2006/relationships/image" Target="../media/image10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openxmlformats.org/officeDocument/2006/relationships/image" Target="../media/image6.png"/><Relationship Id="rId15" Type="http://schemas.openxmlformats.org/officeDocument/2006/relationships/image" Target="../media/image103.png"/><Relationship Id="rId23" Type="http://schemas.openxmlformats.org/officeDocument/2006/relationships/hyperlink" Target="http://www.lan.go.id/" TargetMode="External"/><Relationship Id="rId10" Type="http://schemas.openxmlformats.org/officeDocument/2006/relationships/image" Target="../media/image27.png"/><Relationship Id="rId19" Type="http://schemas.openxmlformats.org/officeDocument/2006/relationships/image" Target="../media/image111.png"/><Relationship Id="rId4" Type="http://schemas.openxmlformats.org/officeDocument/2006/relationships/image" Target="../media/image5.png"/><Relationship Id="rId9" Type="http://schemas.openxmlformats.org/officeDocument/2006/relationships/image" Target="../media/image26.png"/><Relationship Id="rId14" Type="http://schemas.openxmlformats.org/officeDocument/2006/relationships/image" Target="../media/image102.png"/><Relationship Id="rId22" Type="http://schemas.openxmlformats.org/officeDocument/2006/relationships/image" Target="../media/image1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5" Type="http://schemas.openxmlformats.org/officeDocument/2006/relationships/hyperlink" Target="http://www.lan.go.id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6.png"/><Relationship Id="rId17" Type="http://schemas.openxmlformats.org/officeDocument/2006/relationships/image" Target="../media/image43.png"/><Relationship Id="rId2" Type="http://schemas.openxmlformats.org/officeDocument/2006/relationships/image" Target="../media/image36.png"/><Relationship Id="rId16" Type="http://schemas.openxmlformats.org/officeDocument/2006/relationships/image" Target="../media/image12.png"/><Relationship Id="rId20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.png"/><Relationship Id="rId5" Type="http://schemas.openxmlformats.org/officeDocument/2006/relationships/image" Target="../media/image39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.go.id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6.png"/><Relationship Id="rId18" Type="http://schemas.openxmlformats.org/officeDocument/2006/relationships/hyperlink" Target="http://www.lan.go.i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23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48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44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302" y="-11986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7192243" cy="102869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8362188"/>
              <a:ext cx="9420225" cy="1925320"/>
            </a:xfrm>
            <a:custGeom>
              <a:avLst/>
              <a:gdLst/>
              <a:ahLst/>
              <a:cxnLst/>
              <a:rect l="l" t="t" r="r" b="b"/>
              <a:pathLst>
                <a:path w="9420225" h="1925320">
                  <a:moveTo>
                    <a:pt x="8125968" y="0"/>
                  </a:moveTo>
                  <a:lnTo>
                    <a:pt x="0" y="0"/>
                  </a:lnTo>
                  <a:lnTo>
                    <a:pt x="0" y="1924811"/>
                  </a:lnTo>
                  <a:lnTo>
                    <a:pt x="9419999" y="1924811"/>
                  </a:lnTo>
                  <a:lnTo>
                    <a:pt x="8387588" y="150494"/>
                  </a:lnTo>
                  <a:lnTo>
                    <a:pt x="8361719" y="112807"/>
                  </a:lnTo>
                  <a:lnTo>
                    <a:pt x="8330923" y="79893"/>
                  </a:lnTo>
                  <a:lnTo>
                    <a:pt x="8295854" y="52127"/>
                  </a:lnTo>
                  <a:lnTo>
                    <a:pt x="8257169" y="29881"/>
                  </a:lnTo>
                  <a:lnTo>
                    <a:pt x="8215523" y="13529"/>
                  </a:lnTo>
                  <a:lnTo>
                    <a:pt x="8171570" y="3444"/>
                  </a:lnTo>
                  <a:lnTo>
                    <a:pt x="8125968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9761219"/>
              <a:ext cx="13454380" cy="525780"/>
            </a:xfrm>
            <a:custGeom>
              <a:avLst/>
              <a:gdLst/>
              <a:ahLst/>
              <a:cxnLst/>
              <a:rect l="l" t="t" r="r" b="b"/>
              <a:pathLst>
                <a:path w="13454380" h="525779">
                  <a:moveTo>
                    <a:pt x="13400786" y="0"/>
                  </a:moveTo>
                  <a:lnTo>
                    <a:pt x="0" y="0"/>
                  </a:lnTo>
                  <a:lnTo>
                    <a:pt x="0" y="525779"/>
                  </a:lnTo>
                  <a:lnTo>
                    <a:pt x="13400786" y="525779"/>
                  </a:lnTo>
                  <a:lnTo>
                    <a:pt x="13411196" y="524967"/>
                  </a:lnTo>
                  <a:lnTo>
                    <a:pt x="13444978" y="507130"/>
                  </a:lnTo>
                  <a:lnTo>
                    <a:pt x="13453871" y="483889"/>
                  </a:lnTo>
                  <a:lnTo>
                    <a:pt x="13453871" y="41884"/>
                  </a:lnTo>
                  <a:lnTo>
                    <a:pt x="13449702" y="25583"/>
                  </a:lnTo>
                  <a:lnTo>
                    <a:pt x="13438330" y="12269"/>
                  </a:lnTo>
                  <a:lnTo>
                    <a:pt x="13421457" y="3292"/>
                  </a:lnTo>
                  <a:lnTo>
                    <a:pt x="13400786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90019" y="10123931"/>
              <a:ext cx="1351787" cy="1630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82211" y="9381743"/>
              <a:ext cx="3759708" cy="9052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5380" y="9884664"/>
              <a:ext cx="274319" cy="274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53511" y="9884662"/>
              <a:ext cx="303275" cy="30174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320922" y="9905492"/>
            <a:ext cx="9798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86020" y="9905492"/>
            <a:ext cx="5854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LAN_RI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19244" y="9884664"/>
            <a:ext cx="3534410" cy="302260"/>
            <a:chOff x="4619244" y="9884664"/>
            <a:chExt cx="3534410" cy="30226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54695" y="9889234"/>
              <a:ext cx="298703" cy="29717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619244" y="9899904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89" h="287020">
                  <a:moveTo>
                    <a:pt x="144017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6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7" y="286512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5" y="143256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84776" y="9970008"/>
              <a:ext cx="155448" cy="1539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57316" y="9884664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6"/>
                  </a:lnTo>
                  <a:lnTo>
                    <a:pt x="27639" y="227861"/>
                  </a:lnTo>
                  <a:lnTo>
                    <a:pt x="58649" y="258871"/>
                  </a:lnTo>
                  <a:lnTo>
                    <a:pt x="97974" y="279207"/>
                  </a:lnTo>
                  <a:lnTo>
                    <a:pt x="143256" y="286510"/>
                  </a:lnTo>
                  <a:lnTo>
                    <a:pt x="188537" y="279207"/>
                  </a:lnTo>
                  <a:lnTo>
                    <a:pt x="227862" y="258871"/>
                  </a:lnTo>
                  <a:lnTo>
                    <a:pt x="258872" y="227861"/>
                  </a:lnTo>
                  <a:lnTo>
                    <a:pt x="279208" y="188536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51804" y="9933432"/>
              <a:ext cx="99060" cy="20878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473453" y="9891166"/>
            <a:ext cx="11633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1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17996" y="9905492"/>
            <a:ext cx="11417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12963" y="9905492"/>
            <a:ext cx="25412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-47247"/>
            <a:ext cx="18336260" cy="10334625"/>
            <a:chOff x="0" y="-47247"/>
            <a:chExt cx="18336260" cy="10334625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65692" y="4395215"/>
              <a:ext cx="3858767" cy="33436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993979" y="1891283"/>
              <a:ext cx="8294370" cy="8395970"/>
            </a:xfrm>
            <a:custGeom>
              <a:avLst/>
              <a:gdLst/>
              <a:ahLst/>
              <a:cxnLst/>
              <a:rect l="l" t="t" r="r" b="b"/>
              <a:pathLst>
                <a:path w="8294369" h="8395970">
                  <a:moveTo>
                    <a:pt x="7093489" y="0"/>
                  </a:moveTo>
                  <a:lnTo>
                    <a:pt x="2787427" y="0"/>
                  </a:lnTo>
                  <a:lnTo>
                    <a:pt x="2737017" y="2228"/>
                  </a:lnTo>
                  <a:lnTo>
                    <a:pt x="2687486" y="8818"/>
                  </a:lnTo>
                  <a:lnTo>
                    <a:pt x="2639079" y="19629"/>
                  </a:lnTo>
                  <a:lnTo>
                    <a:pt x="2592040" y="34520"/>
                  </a:lnTo>
                  <a:lnTo>
                    <a:pt x="2546613" y="53350"/>
                  </a:lnTo>
                  <a:lnTo>
                    <a:pt x="2503043" y="75977"/>
                  </a:lnTo>
                  <a:lnTo>
                    <a:pt x="2461573" y="102261"/>
                  </a:lnTo>
                  <a:lnTo>
                    <a:pt x="2422448" y="132061"/>
                  </a:lnTo>
                  <a:lnTo>
                    <a:pt x="2385913" y="165234"/>
                  </a:lnTo>
                  <a:lnTo>
                    <a:pt x="2352211" y="201641"/>
                  </a:lnTo>
                  <a:lnTo>
                    <a:pt x="2321588" y="241140"/>
                  </a:lnTo>
                  <a:lnTo>
                    <a:pt x="2294286" y="283591"/>
                  </a:lnTo>
                  <a:lnTo>
                    <a:pt x="76485" y="4095623"/>
                  </a:lnTo>
                  <a:lnTo>
                    <a:pt x="53115" y="4140252"/>
                  </a:lnTo>
                  <a:lnTo>
                    <a:pt x="33993" y="4186319"/>
                  </a:lnTo>
                  <a:lnTo>
                    <a:pt x="19121" y="4233537"/>
                  </a:lnTo>
                  <a:lnTo>
                    <a:pt x="8498" y="4281616"/>
                  </a:lnTo>
                  <a:lnTo>
                    <a:pt x="2124" y="4330271"/>
                  </a:lnTo>
                  <a:lnTo>
                    <a:pt x="0" y="4379214"/>
                  </a:lnTo>
                  <a:lnTo>
                    <a:pt x="2124" y="4428156"/>
                  </a:lnTo>
                  <a:lnTo>
                    <a:pt x="8498" y="4476811"/>
                  </a:lnTo>
                  <a:lnTo>
                    <a:pt x="19121" y="4524890"/>
                  </a:lnTo>
                  <a:lnTo>
                    <a:pt x="33993" y="4572108"/>
                  </a:lnTo>
                  <a:lnTo>
                    <a:pt x="53115" y="4618175"/>
                  </a:lnTo>
                  <a:lnTo>
                    <a:pt x="76485" y="4662805"/>
                  </a:lnTo>
                  <a:lnTo>
                    <a:pt x="2248277" y="8395716"/>
                  </a:lnTo>
                  <a:lnTo>
                    <a:pt x="7632640" y="8395716"/>
                  </a:lnTo>
                  <a:lnTo>
                    <a:pt x="8294020" y="7258924"/>
                  </a:lnTo>
                  <a:lnTo>
                    <a:pt x="8294020" y="1499477"/>
                  </a:lnTo>
                  <a:lnTo>
                    <a:pt x="7586630" y="283591"/>
                  </a:lnTo>
                  <a:lnTo>
                    <a:pt x="7559329" y="241140"/>
                  </a:lnTo>
                  <a:lnTo>
                    <a:pt x="7528705" y="201641"/>
                  </a:lnTo>
                  <a:lnTo>
                    <a:pt x="7495004" y="165234"/>
                  </a:lnTo>
                  <a:lnTo>
                    <a:pt x="7458468" y="132061"/>
                  </a:lnTo>
                  <a:lnTo>
                    <a:pt x="7419344" y="102261"/>
                  </a:lnTo>
                  <a:lnTo>
                    <a:pt x="7377874" y="75977"/>
                  </a:lnTo>
                  <a:lnTo>
                    <a:pt x="7334303" y="53350"/>
                  </a:lnTo>
                  <a:lnTo>
                    <a:pt x="7288876" y="34520"/>
                  </a:lnTo>
                  <a:lnTo>
                    <a:pt x="7241837" y="19629"/>
                  </a:lnTo>
                  <a:lnTo>
                    <a:pt x="7193430" y="8818"/>
                  </a:lnTo>
                  <a:lnTo>
                    <a:pt x="7143899" y="2228"/>
                  </a:lnTo>
                  <a:lnTo>
                    <a:pt x="7093489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0"/>
              <a:ext cx="10974070" cy="10287000"/>
            </a:xfrm>
            <a:custGeom>
              <a:avLst/>
              <a:gdLst/>
              <a:ahLst/>
              <a:cxnLst/>
              <a:rect l="l" t="t" r="r" b="b"/>
              <a:pathLst>
                <a:path w="10974070" h="10287000">
                  <a:moveTo>
                    <a:pt x="5466969" y="9258300"/>
                  </a:moveTo>
                  <a:lnTo>
                    <a:pt x="5459247" y="9209748"/>
                  </a:lnTo>
                  <a:lnTo>
                    <a:pt x="5436108" y="9165006"/>
                  </a:lnTo>
                  <a:lnTo>
                    <a:pt x="3835654" y="7007746"/>
                  </a:lnTo>
                  <a:lnTo>
                    <a:pt x="3798582" y="6968350"/>
                  </a:lnTo>
                  <a:lnTo>
                    <a:pt x="3754031" y="6939013"/>
                  </a:lnTo>
                  <a:lnTo>
                    <a:pt x="3703929" y="6920712"/>
                  </a:lnTo>
                  <a:lnTo>
                    <a:pt x="3650234" y="6914388"/>
                  </a:lnTo>
                  <a:lnTo>
                    <a:pt x="0" y="6914388"/>
                  </a:lnTo>
                  <a:lnTo>
                    <a:pt x="0" y="10287000"/>
                  </a:lnTo>
                  <a:lnTo>
                    <a:pt x="4742142" y="10287000"/>
                  </a:lnTo>
                  <a:lnTo>
                    <a:pt x="5436108" y="9351581"/>
                  </a:lnTo>
                  <a:lnTo>
                    <a:pt x="5459247" y="9306852"/>
                  </a:lnTo>
                  <a:lnTo>
                    <a:pt x="5466969" y="9258300"/>
                  </a:lnTo>
                  <a:close/>
                </a:path>
                <a:path w="10974070" h="10287000">
                  <a:moveTo>
                    <a:pt x="10973943" y="0"/>
                  </a:moveTo>
                  <a:lnTo>
                    <a:pt x="3831704" y="0"/>
                  </a:lnTo>
                  <a:lnTo>
                    <a:pt x="4794758" y="1298067"/>
                  </a:lnTo>
                  <a:lnTo>
                    <a:pt x="4831816" y="1337462"/>
                  </a:lnTo>
                  <a:lnTo>
                    <a:pt x="4876368" y="1366799"/>
                  </a:lnTo>
                  <a:lnTo>
                    <a:pt x="4926469" y="1385100"/>
                  </a:lnTo>
                  <a:lnTo>
                    <a:pt x="4980178" y="1391412"/>
                  </a:lnTo>
                  <a:lnTo>
                    <a:pt x="9825482" y="1391412"/>
                  </a:lnTo>
                  <a:lnTo>
                    <a:pt x="9879178" y="1385100"/>
                  </a:lnTo>
                  <a:lnTo>
                    <a:pt x="9929279" y="1366799"/>
                  </a:lnTo>
                  <a:lnTo>
                    <a:pt x="9973831" y="1337462"/>
                  </a:lnTo>
                  <a:lnTo>
                    <a:pt x="10010902" y="1298067"/>
                  </a:lnTo>
                  <a:lnTo>
                    <a:pt x="1097394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982737" y="0"/>
              <a:ext cx="7305675" cy="8199120"/>
            </a:xfrm>
            <a:custGeom>
              <a:avLst/>
              <a:gdLst/>
              <a:ahLst/>
              <a:cxnLst/>
              <a:rect l="l" t="t" r="r" b="b"/>
              <a:pathLst>
                <a:path w="7305675" h="8199120">
                  <a:moveTo>
                    <a:pt x="7305262" y="0"/>
                  </a:moveTo>
                  <a:lnTo>
                    <a:pt x="2057746" y="0"/>
                  </a:lnTo>
                  <a:lnTo>
                    <a:pt x="75533" y="3406648"/>
                  </a:lnTo>
                  <a:lnTo>
                    <a:pt x="52453" y="3450696"/>
                  </a:lnTo>
                  <a:lnTo>
                    <a:pt x="33570" y="3496164"/>
                  </a:lnTo>
                  <a:lnTo>
                    <a:pt x="18883" y="3542768"/>
                  </a:lnTo>
                  <a:lnTo>
                    <a:pt x="8392" y="3590224"/>
                  </a:lnTo>
                  <a:lnTo>
                    <a:pt x="2098" y="3638248"/>
                  </a:lnTo>
                  <a:lnTo>
                    <a:pt x="0" y="3686555"/>
                  </a:lnTo>
                  <a:lnTo>
                    <a:pt x="2098" y="3734863"/>
                  </a:lnTo>
                  <a:lnTo>
                    <a:pt x="8392" y="3782887"/>
                  </a:lnTo>
                  <a:lnTo>
                    <a:pt x="18883" y="3830343"/>
                  </a:lnTo>
                  <a:lnTo>
                    <a:pt x="33570" y="3876947"/>
                  </a:lnTo>
                  <a:lnTo>
                    <a:pt x="52453" y="3922415"/>
                  </a:lnTo>
                  <a:lnTo>
                    <a:pt x="75533" y="3966464"/>
                  </a:lnTo>
                  <a:lnTo>
                    <a:pt x="2375503" y="7919211"/>
                  </a:lnTo>
                  <a:lnTo>
                    <a:pt x="2402432" y="7961136"/>
                  </a:lnTo>
                  <a:lnTo>
                    <a:pt x="2432639" y="8000138"/>
                  </a:lnTo>
                  <a:lnTo>
                    <a:pt x="2465885" y="8036081"/>
                  </a:lnTo>
                  <a:lnTo>
                    <a:pt x="2501929" y="8068827"/>
                  </a:lnTo>
                  <a:lnTo>
                    <a:pt x="2540530" y="8098237"/>
                  </a:lnTo>
                  <a:lnTo>
                    <a:pt x="2581449" y="8124174"/>
                  </a:lnTo>
                  <a:lnTo>
                    <a:pt x="2624445" y="8146499"/>
                  </a:lnTo>
                  <a:lnTo>
                    <a:pt x="2669277" y="8165074"/>
                  </a:lnTo>
                  <a:lnTo>
                    <a:pt x="2715706" y="8179762"/>
                  </a:lnTo>
                  <a:lnTo>
                    <a:pt x="2763491" y="8190424"/>
                  </a:lnTo>
                  <a:lnTo>
                    <a:pt x="2812391" y="8196923"/>
                  </a:lnTo>
                  <a:lnTo>
                    <a:pt x="2862167" y="8199120"/>
                  </a:lnTo>
                  <a:lnTo>
                    <a:pt x="7305262" y="8199120"/>
                  </a:lnTo>
                  <a:lnTo>
                    <a:pt x="7305262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6630034" cy="266700"/>
            </a:xfrm>
            <a:custGeom>
              <a:avLst/>
              <a:gdLst/>
              <a:ahLst/>
              <a:cxnLst/>
              <a:rect l="l" t="t" r="r" b="b"/>
              <a:pathLst>
                <a:path w="6630034" h="266700">
                  <a:moveTo>
                    <a:pt x="6629562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6300216" y="266700"/>
                  </a:lnTo>
                  <a:lnTo>
                    <a:pt x="6345819" y="263255"/>
                  </a:lnTo>
                  <a:lnTo>
                    <a:pt x="6389774" y="253170"/>
                  </a:lnTo>
                  <a:lnTo>
                    <a:pt x="6431427" y="236818"/>
                  </a:lnTo>
                  <a:lnTo>
                    <a:pt x="6470126" y="214572"/>
                  </a:lnTo>
                  <a:lnTo>
                    <a:pt x="6505217" y="186806"/>
                  </a:lnTo>
                  <a:lnTo>
                    <a:pt x="6536047" y="153892"/>
                  </a:lnTo>
                  <a:lnTo>
                    <a:pt x="6561963" y="116204"/>
                  </a:lnTo>
                  <a:lnTo>
                    <a:pt x="662956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895583" y="2319273"/>
              <a:ext cx="4218558" cy="63453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800773" y="0"/>
              <a:ext cx="6487226" cy="790575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800773" y="758"/>
              <a:ext cx="6487795" cy="7905115"/>
            </a:xfrm>
            <a:custGeom>
              <a:avLst/>
              <a:gdLst/>
              <a:ahLst/>
              <a:cxnLst/>
              <a:rect l="l" t="t" r="r" b="b"/>
              <a:pathLst>
                <a:path w="6487794" h="7905115">
                  <a:moveTo>
                    <a:pt x="6487226" y="7904991"/>
                  </a:moveTo>
                  <a:lnTo>
                    <a:pt x="2789875" y="7904991"/>
                  </a:lnTo>
                  <a:lnTo>
                    <a:pt x="2741193" y="7903006"/>
                  </a:lnTo>
                  <a:lnTo>
                    <a:pt x="2693283" y="7897129"/>
                  </a:lnTo>
                  <a:lnTo>
                    <a:pt x="2646345" y="7887473"/>
                  </a:lnTo>
                  <a:lnTo>
                    <a:pt x="2600581" y="7874156"/>
                  </a:lnTo>
                  <a:lnTo>
                    <a:pt x="2556190" y="7857293"/>
                  </a:lnTo>
                  <a:lnTo>
                    <a:pt x="2513372" y="7836998"/>
                  </a:lnTo>
                  <a:lnTo>
                    <a:pt x="2472328" y="7813388"/>
                  </a:lnTo>
                  <a:lnTo>
                    <a:pt x="2433257" y="7786579"/>
                  </a:lnTo>
                  <a:lnTo>
                    <a:pt x="2396360" y="7756684"/>
                  </a:lnTo>
                  <a:lnTo>
                    <a:pt x="2361836" y="7723821"/>
                  </a:lnTo>
                  <a:lnTo>
                    <a:pt x="2329887" y="7688105"/>
                  </a:lnTo>
                  <a:lnTo>
                    <a:pt x="2300711" y="7649650"/>
                  </a:lnTo>
                  <a:lnTo>
                    <a:pt x="2274509" y="7608573"/>
                  </a:lnTo>
                  <a:lnTo>
                    <a:pt x="79441" y="3835911"/>
                  </a:lnTo>
                  <a:lnTo>
                    <a:pt x="56744" y="3792895"/>
                  </a:lnTo>
                  <a:lnTo>
                    <a:pt x="37829" y="3748586"/>
                  </a:lnTo>
                  <a:lnTo>
                    <a:pt x="22697" y="3703218"/>
                  </a:lnTo>
                  <a:lnTo>
                    <a:pt x="11348" y="3657028"/>
                  </a:lnTo>
                  <a:lnTo>
                    <a:pt x="3782" y="3610249"/>
                  </a:lnTo>
                  <a:lnTo>
                    <a:pt x="0" y="3563118"/>
                  </a:lnTo>
                  <a:lnTo>
                    <a:pt x="0" y="3515869"/>
                  </a:lnTo>
                  <a:lnTo>
                    <a:pt x="3782" y="3468738"/>
                  </a:lnTo>
                  <a:lnTo>
                    <a:pt x="11348" y="3421959"/>
                  </a:lnTo>
                  <a:lnTo>
                    <a:pt x="22697" y="3375769"/>
                  </a:lnTo>
                  <a:lnTo>
                    <a:pt x="37829" y="3330401"/>
                  </a:lnTo>
                  <a:lnTo>
                    <a:pt x="56744" y="3286091"/>
                  </a:lnTo>
                  <a:lnTo>
                    <a:pt x="79441" y="3243075"/>
                  </a:lnTo>
                  <a:lnTo>
                    <a:pt x="1966377" y="0"/>
                  </a:lnTo>
                </a:path>
              </a:pathLst>
            </a:custGeom>
            <a:ln w="960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280457" y="3659885"/>
              <a:ext cx="4632325" cy="5621020"/>
            </a:xfrm>
            <a:custGeom>
              <a:avLst/>
              <a:gdLst/>
              <a:ahLst/>
              <a:cxnLst/>
              <a:rect l="l" t="t" r="r" b="b"/>
              <a:pathLst>
                <a:path w="4632325" h="5621020">
                  <a:moveTo>
                    <a:pt x="3407854" y="1567688"/>
                  </a:moveTo>
                  <a:lnTo>
                    <a:pt x="2625534" y="2912872"/>
                  </a:lnTo>
                  <a:lnTo>
                    <a:pt x="2601626" y="2943856"/>
                  </a:lnTo>
                  <a:lnTo>
                    <a:pt x="2571051" y="2967196"/>
                  </a:lnTo>
                  <a:lnTo>
                    <a:pt x="2535523" y="2981916"/>
                  </a:lnTo>
                  <a:lnTo>
                    <a:pt x="2496756" y="2987040"/>
                  </a:lnTo>
                  <a:lnTo>
                    <a:pt x="931100" y="2987040"/>
                  </a:lnTo>
                  <a:lnTo>
                    <a:pt x="892333" y="2981916"/>
                  </a:lnTo>
                  <a:lnTo>
                    <a:pt x="856805" y="2967196"/>
                  </a:lnTo>
                  <a:lnTo>
                    <a:pt x="826230" y="2943856"/>
                  </a:lnTo>
                  <a:lnTo>
                    <a:pt x="802322" y="2912872"/>
                  </a:lnTo>
                  <a:lnTo>
                    <a:pt x="20002" y="1567688"/>
                  </a:lnTo>
                  <a:lnTo>
                    <a:pt x="5000" y="1531616"/>
                  </a:lnTo>
                  <a:lnTo>
                    <a:pt x="0" y="1493520"/>
                  </a:lnTo>
                  <a:lnTo>
                    <a:pt x="5000" y="1455423"/>
                  </a:lnTo>
                  <a:lnTo>
                    <a:pt x="20002" y="1419352"/>
                  </a:lnTo>
                  <a:lnTo>
                    <a:pt x="802322" y="74168"/>
                  </a:lnTo>
                  <a:lnTo>
                    <a:pt x="826230" y="43183"/>
                  </a:lnTo>
                  <a:lnTo>
                    <a:pt x="856805" y="19843"/>
                  </a:lnTo>
                  <a:lnTo>
                    <a:pt x="892333" y="5123"/>
                  </a:lnTo>
                  <a:lnTo>
                    <a:pt x="931100" y="0"/>
                  </a:lnTo>
                  <a:lnTo>
                    <a:pt x="2496756" y="0"/>
                  </a:lnTo>
                  <a:lnTo>
                    <a:pt x="2535523" y="5123"/>
                  </a:lnTo>
                  <a:lnTo>
                    <a:pt x="2571051" y="19843"/>
                  </a:lnTo>
                  <a:lnTo>
                    <a:pt x="2601626" y="43183"/>
                  </a:lnTo>
                  <a:lnTo>
                    <a:pt x="2625534" y="74168"/>
                  </a:lnTo>
                  <a:lnTo>
                    <a:pt x="3407854" y="1419352"/>
                  </a:lnTo>
                  <a:lnTo>
                    <a:pt x="3422856" y="1455423"/>
                  </a:lnTo>
                  <a:lnTo>
                    <a:pt x="3427856" y="1493520"/>
                  </a:lnTo>
                  <a:lnTo>
                    <a:pt x="3422856" y="1531616"/>
                  </a:lnTo>
                  <a:lnTo>
                    <a:pt x="3407854" y="1567688"/>
                  </a:lnTo>
                  <a:close/>
                </a:path>
                <a:path w="4632325" h="5621020">
                  <a:moveTo>
                    <a:pt x="3910774" y="4659757"/>
                  </a:moveTo>
                  <a:lnTo>
                    <a:pt x="3394773" y="5546432"/>
                  </a:lnTo>
                  <a:lnTo>
                    <a:pt x="3370865" y="5577354"/>
                  </a:lnTo>
                  <a:lnTo>
                    <a:pt x="3340290" y="5600669"/>
                  </a:lnTo>
                  <a:lnTo>
                    <a:pt x="3304762" y="5615386"/>
                  </a:lnTo>
                  <a:lnTo>
                    <a:pt x="3265995" y="5620512"/>
                  </a:lnTo>
                  <a:lnTo>
                    <a:pt x="2232977" y="5620512"/>
                  </a:lnTo>
                  <a:lnTo>
                    <a:pt x="2194210" y="5615386"/>
                  </a:lnTo>
                  <a:lnTo>
                    <a:pt x="2158682" y="5600669"/>
                  </a:lnTo>
                  <a:lnTo>
                    <a:pt x="2128107" y="5577354"/>
                  </a:lnTo>
                  <a:lnTo>
                    <a:pt x="2104199" y="5546432"/>
                  </a:lnTo>
                  <a:lnTo>
                    <a:pt x="1588198" y="4659757"/>
                  </a:lnTo>
                  <a:lnTo>
                    <a:pt x="1573196" y="4623760"/>
                  </a:lnTo>
                  <a:lnTo>
                    <a:pt x="1568196" y="4585716"/>
                  </a:lnTo>
                  <a:lnTo>
                    <a:pt x="1573196" y="4547671"/>
                  </a:lnTo>
                  <a:lnTo>
                    <a:pt x="1588198" y="4511675"/>
                  </a:lnTo>
                  <a:lnTo>
                    <a:pt x="2104199" y="3624961"/>
                  </a:lnTo>
                  <a:lnTo>
                    <a:pt x="2128107" y="3594050"/>
                  </a:lnTo>
                  <a:lnTo>
                    <a:pt x="2158682" y="3570747"/>
                  </a:lnTo>
                  <a:lnTo>
                    <a:pt x="2194210" y="3556041"/>
                  </a:lnTo>
                  <a:lnTo>
                    <a:pt x="2232977" y="3550920"/>
                  </a:lnTo>
                  <a:lnTo>
                    <a:pt x="3265995" y="3550920"/>
                  </a:lnTo>
                  <a:lnTo>
                    <a:pt x="3304762" y="3556041"/>
                  </a:lnTo>
                  <a:lnTo>
                    <a:pt x="3340290" y="3570747"/>
                  </a:lnTo>
                  <a:lnTo>
                    <a:pt x="3370865" y="3594050"/>
                  </a:lnTo>
                  <a:lnTo>
                    <a:pt x="3394773" y="3624961"/>
                  </a:lnTo>
                  <a:lnTo>
                    <a:pt x="3910774" y="4511675"/>
                  </a:lnTo>
                  <a:lnTo>
                    <a:pt x="3925776" y="4547671"/>
                  </a:lnTo>
                  <a:lnTo>
                    <a:pt x="3930776" y="4585716"/>
                  </a:lnTo>
                  <a:lnTo>
                    <a:pt x="3925776" y="4623760"/>
                  </a:lnTo>
                  <a:lnTo>
                    <a:pt x="3910774" y="4659757"/>
                  </a:lnTo>
                  <a:close/>
                </a:path>
                <a:path w="4632325" h="5621020">
                  <a:moveTo>
                    <a:pt x="4611814" y="3126613"/>
                  </a:moveTo>
                  <a:lnTo>
                    <a:pt x="4207446" y="3821303"/>
                  </a:lnTo>
                  <a:lnTo>
                    <a:pt x="4183538" y="3852213"/>
                  </a:lnTo>
                  <a:lnTo>
                    <a:pt x="4152963" y="3875516"/>
                  </a:lnTo>
                  <a:lnTo>
                    <a:pt x="4117435" y="3890222"/>
                  </a:lnTo>
                  <a:lnTo>
                    <a:pt x="4078668" y="3895344"/>
                  </a:lnTo>
                  <a:lnTo>
                    <a:pt x="3268916" y="3895344"/>
                  </a:lnTo>
                  <a:lnTo>
                    <a:pt x="3230149" y="3890222"/>
                  </a:lnTo>
                  <a:lnTo>
                    <a:pt x="3194621" y="3875516"/>
                  </a:lnTo>
                  <a:lnTo>
                    <a:pt x="3164046" y="3852213"/>
                  </a:lnTo>
                  <a:lnTo>
                    <a:pt x="3140138" y="3821303"/>
                  </a:lnTo>
                  <a:lnTo>
                    <a:pt x="2735770" y="3126613"/>
                  </a:lnTo>
                  <a:lnTo>
                    <a:pt x="2720768" y="3090616"/>
                  </a:lnTo>
                  <a:lnTo>
                    <a:pt x="2715768" y="3052572"/>
                  </a:lnTo>
                  <a:lnTo>
                    <a:pt x="2720768" y="3014527"/>
                  </a:lnTo>
                  <a:lnTo>
                    <a:pt x="2735770" y="2978531"/>
                  </a:lnTo>
                  <a:lnTo>
                    <a:pt x="3140138" y="2283841"/>
                  </a:lnTo>
                  <a:lnTo>
                    <a:pt x="3164046" y="2252930"/>
                  </a:lnTo>
                  <a:lnTo>
                    <a:pt x="3194621" y="2229627"/>
                  </a:lnTo>
                  <a:lnTo>
                    <a:pt x="3230149" y="2214921"/>
                  </a:lnTo>
                  <a:lnTo>
                    <a:pt x="3268916" y="2209800"/>
                  </a:lnTo>
                  <a:lnTo>
                    <a:pt x="4078668" y="2209800"/>
                  </a:lnTo>
                  <a:lnTo>
                    <a:pt x="4117435" y="2214921"/>
                  </a:lnTo>
                  <a:lnTo>
                    <a:pt x="4152963" y="2229627"/>
                  </a:lnTo>
                  <a:lnTo>
                    <a:pt x="4183538" y="2252930"/>
                  </a:lnTo>
                  <a:lnTo>
                    <a:pt x="4207446" y="2283841"/>
                  </a:lnTo>
                  <a:lnTo>
                    <a:pt x="4611814" y="2978531"/>
                  </a:lnTo>
                  <a:lnTo>
                    <a:pt x="4626816" y="3014527"/>
                  </a:lnTo>
                  <a:lnTo>
                    <a:pt x="4631816" y="3052572"/>
                  </a:lnTo>
                  <a:lnTo>
                    <a:pt x="4626816" y="3090616"/>
                  </a:lnTo>
                  <a:lnTo>
                    <a:pt x="4611814" y="3126613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8694420"/>
              <a:ext cx="498347" cy="81229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45079" y="380999"/>
              <a:ext cx="714756" cy="7315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8600" y="266700"/>
              <a:ext cx="2287524" cy="101650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832489" y="5471293"/>
            <a:ext cx="727802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79C18D-F41C-4F31-90BA-D0B82A78BECA}"/>
              </a:ext>
            </a:extLst>
          </p:cNvPr>
          <p:cNvSpPr txBox="1"/>
          <p:nvPr/>
        </p:nvSpPr>
        <p:spPr>
          <a:xfrm>
            <a:off x="854186" y="8928884"/>
            <a:ext cx="6664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Presented by : </a:t>
            </a:r>
          </a:p>
          <a:p>
            <a:r>
              <a:rPr lang="en-US" dirty="0" err="1">
                <a:solidFill>
                  <a:schemeClr val="bg1"/>
                </a:solidFill>
              </a:rPr>
              <a:t>Direktorat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Pembelajaran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Manajerial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Kepemimpinan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AC0A93-182F-4A5A-BDA5-4D8644EA096D}"/>
              </a:ext>
            </a:extLst>
          </p:cNvPr>
          <p:cNvSpPr txBox="1"/>
          <p:nvPr/>
        </p:nvSpPr>
        <p:spPr>
          <a:xfrm>
            <a:off x="364139" y="3002478"/>
            <a:ext cx="85340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OVERVIEW KEBIJAKAN PELATIHAN KEPEMIMPINAN TINGKAT II ANGKATAN V TAHUN 2026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D97BD3-9803-4B60-B95A-5EB506938FE1}"/>
              </a:ext>
            </a:extLst>
          </p:cNvPr>
          <p:cNvSpPr txBox="1"/>
          <p:nvPr/>
        </p:nvSpPr>
        <p:spPr>
          <a:xfrm>
            <a:off x="-1051721" y="8600947"/>
            <a:ext cx="64093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Palembang, 14 April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1524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153176"/>
            <a:ext cx="1725174" cy="757586"/>
          </a:xfrm>
          <a:prstGeom prst="rect">
            <a:avLst/>
          </a:prstGeom>
        </p:spPr>
      </p:pic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003817"/>
              </p:ext>
            </p:extLst>
          </p:nvPr>
        </p:nvGraphicFramePr>
        <p:xfrm>
          <a:off x="349529" y="946150"/>
          <a:ext cx="17423130" cy="95662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9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2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8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02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1150">
                <a:tc>
                  <a:txBody>
                    <a:bodyPr/>
                    <a:lstStyle/>
                    <a:p>
                      <a:pPr marL="227965" algn="ctr">
                        <a:lnSpc>
                          <a:spcPts val="1775"/>
                        </a:lnSpc>
                      </a:pPr>
                      <a:r>
                        <a:rPr sz="15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No.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965"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WAKTU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ts val="1775"/>
                        </a:lnSpc>
                      </a:pPr>
                      <a:r>
                        <a:rPr sz="1550" spc="-4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KEGIATAN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9235"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TEMPAT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584"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550" spc="-509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en-US" sz="1600" spc="-135" dirty="0">
                          <a:latin typeface="Arial Black"/>
                          <a:cs typeface="Arial Black"/>
                        </a:rPr>
                        <a:t>14 April 2026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spc="-30" dirty="0" err="1">
                          <a:latin typeface="Arial Black"/>
                          <a:cs typeface="Arial Black"/>
                        </a:rPr>
                        <a:t>Pembukaan</a:t>
                      </a:r>
                      <a:r>
                        <a:rPr lang="en-US" sz="1600" spc="-30" dirty="0">
                          <a:latin typeface="Arial Black"/>
                          <a:cs typeface="Arial Black"/>
                        </a:rPr>
                        <a:t> (</a:t>
                      </a:r>
                      <a:r>
                        <a:rPr lang="en-US" sz="1600" spc="-30" dirty="0" err="1">
                          <a:latin typeface="Arial Black"/>
                          <a:cs typeface="Arial Black"/>
                        </a:rPr>
                        <a:t>Klasikal</a:t>
                      </a:r>
                      <a:r>
                        <a:rPr lang="en-US" sz="1600" spc="-30" dirty="0">
                          <a:latin typeface="Arial Black"/>
                          <a:cs typeface="Arial Black"/>
                        </a:rPr>
                        <a:t> I</a:t>
                      </a:r>
                      <a:r>
                        <a:rPr sz="1600" spc="-10" dirty="0">
                          <a:latin typeface="Arial Black"/>
                          <a:cs typeface="Arial Black"/>
                        </a:rPr>
                        <a:t>)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8859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BPSDMD Prov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Sumsel</a:t>
                      </a:r>
                      <a:endParaRPr lang="en-US" sz="1600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spc="-60" dirty="0">
                          <a:latin typeface="Lucida Sans Unicode"/>
                          <a:cs typeface="Lucida Sans Unicode"/>
                        </a:rPr>
                        <a:t>14</a:t>
                      </a:r>
                      <a:r>
                        <a:rPr sz="16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50" dirty="0">
                          <a:latin typeface="Lucida Sans Unicode"/>
                          <a:cs typeface="Lucida Sans Unicode"/>
                        </a:rPr>
                        <a:t>1</a:t>
                      </a:r>
                      <a:r>
                        <a:rPr sz="1600" spc="-55" dirty="0">
                          <a:latin typeface="Lucida Sans Unicode"/>
                          <a:cs typeface="Lucida Sans Unicode"/>
                        </a:rPr>
                        <a:t>6</a:t>
                      </a:r>
                      <a:r>
                        <a:rPr sz="16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60" dirty="0">
                          <a:latin typeface="Lucida Sans Unicode"/>
                          <a:cs typeface="Lucida Sans Unicode"/>
                        </a:rPr>
                        <a:t>April</a:t>
                      </a:r>
                      <a:r>
                        <a:rPr sz="16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820"/>
                        </a:lnSpc>
                      </a:pP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Kelas </a:t>
                      </a: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Klasikal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I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123950" marR="406400" lvl="0" indent="-6604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BPSDMD Prov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Sumsel</a:t>
                      </a:r>
                      <a:endParaRPr lang="en-US" sz="1600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  <a:p>
                      <a:pPr marL="1123950" marR="406400" indent="-66040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600" dirty="0">
                        <a:solidFill>
                          <a:schemeClr val="tx1"/>
                        </a:solidFill>
                        <a:latin typeface="Lucida Sans Unicode"/>
                        <a:cs typeface="Lucida Sans Unicode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584"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4154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en-US" sz="1600" spc="-70" dirty="0">
                          <a:latin typeface="Lucida Sans Unicode"/>
                          <a:cs typeface="Lucida Sans Unicode"/>
                        </a:rPr>
                        <a:t>18</a:t>
                      </a:r>
                      <a:r>
                        <a:rPr sz="16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55" dirty="0">
                          <a:latin typeface="Lucida Sans Unicode"/>
                          <a:cs typeface="Lucida Sans Unicode"/>
                        </a:rPr>
                        <a:t>27 April </a:t>
                      </a:r>
                      <a:r>
                        <a:rPr sz="16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b="1" spc="65" dirty="0" err="1">
                          <a:latin typeface="Lucida Sans Unicode"/>
                          <a:cs typeface="Lucida Sans Unicode"/>
                        </a:rPr>
                        <a:t>Pembelajaran</a:t>
                      </a:r>
                      <a:r>
                        <a:rPr sz="1600" b="1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b="1" spc="-10" dirty="0" err="1">
                          <a:latin typeface="Lucida Sans Unicode"/>
                          <a:cs typeface="Lucida Sans Unicode"/>
                        </a:rPr>
                        <a:t>Mandiri</a:t>
                      </a:r>
                      <a:r>
                        <a:rPr lang="en-US" sz="1600" b="1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b="1" i="1" spc="-10" dirty="0">
                          <a:latin typeface="Lucida Sans Unicode"/>
                          <a:cs typeface="Lucida Sans Unicode"/>
                        </a:rPr>
                        <a:t>(Self Learning)</a:t>
                      </a:r>
                      <a:endParaRPr sz="1600" b="1" i="1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ts val="1810"/>
                        </a:lnSpc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Tempat</a:t>
                      </a:r>
                      <a:r>
                        <a:rPr sz="1600" spc="1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kedudukan</a:t>
                      </a:r>
                      <a:r>
                        <a:rPr sz="1600" spc="2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35" dirty="0">
                          <a:latin typeface="Lucida Sans Unicode"/>
                          <a:cs typeface="Lucida Sans Unicode"/>
                        </a:rPr>
                        <a:t>masing-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  <a:p>
                      <a:pPr marL="50800" algn="ctr">
                        <a:lnSpc>
                          <a:spcPct val="100000"/>
                        </a:lnSpc>
                      </a:pPr>
                      <a:r>
                        <a:rPr sz="1600" spc="65" dirty="0">
                          <a:latin typeface="Lucida Sans Unicode"/>
                          <a:cs typeface="Lucida Sans Unicode"/>
                        </a:rPr>
                        <a:t>masing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40" dirty="0">
                          <a:latin typeface="Lucida Sans Unicode"/>
                          <a:cs typeface="Lucida Sans Unicode"/>
                        </a:rPr>
                        <a:t>peserta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4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600" b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9005" marR="850265" indent="177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b="0" spc="-4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Pembekalan</a:t>
                      </a:r>
                      <a:r>
                        <a:rPr sz="1600" b="0" spc="-9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6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Mentor</a:t>
                      </a:r>
                      <a:r>
                        <a:rPr sz="1600" b="0" spc="-10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6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Penjelasan</a:t>
                      </a:r>
                      <a:r>
                        <a:rPr sz="1600" b="0" spc="-1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5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Penilaian</a:t>
                      </a:r>
                      <a:r>
                        <a:rPr sz="1600" b="0" spc="-1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7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Sikap</a:t>
                      </a:r>
                      <a:r>
                        <a:rPr sz="1600" b="0" spc="-1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Perilaku </a:t>
                      </a:r>
                      <a:r>
                        <a:rPr sz="1600" b="0" spc="-3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Kepemimpinan</a:t>
                      </a:r>
                      <a:r>
                        <a:rPr sz="1600" b="0" spc="-8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sz="1600" b="0" spc="-1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7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</a:t>
                      </a:r>
                      <a:r>
                        <a:rPr sz="1600" b="0" spc="-1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2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Pengembangan</a:t>
                      </a:r>
                      <a:r>
                        <a:rPr sz="1600" b="0" spc="-7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8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Potensi</a:t>
                      </a:r>
                      <a:r>
                        <a:rPr sz="1600" b="0" spc="-12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3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Diri</a:t>
                      </a:r>
                      <a:endParaRPr sz="16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ts val="1800"/>
                        </a:lnSpc>
                      </a:pPr>
                      <a:r>
                        <a:rPr sz="1600" b="0" spc="-5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Tempat</a:t>
                      </a:r>
                      <a:r>
                        <a:rPr sz="1600" b="0" spc="-12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kedudukan</a:t>
                      </a:r>
                      <a:endParaRPr sz="16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600" b="0" spc="5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masing-</a:t>
                      </a:r>
                      <a:r>
                        <a:rPr sz="1600" b="0" spc="-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masing</a:t>
                      </a:r>
                      <a:r>
                        <a:rPr sz="1600" b="0" spc="-125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0" spc="-1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mentor</a:t>
                      </a:r>
                      <a:endParaRPr sz="16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5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4154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spc="-45" dirty="0">
                          <a:latin typeface="Lucida Sans Unicode"/>
                          <a:cs typeface="Lucida Sans Unicode"/>
                        </a:rPr>
                        <a:t>28 April</a:t>
                      </a:r>
                      <a:r>
                        <a:rPr sz="16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40" dirty="0">
                          <a:latin typeface="Lucida Sans Unicode"/>
                          <a:cs typeface="Lucida Sans Unicode"/>
                        </a:rPr>
                        <a:t>21 Mei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 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820"/>
                        </a:lnSpc>
                      </a:pPr>
                      <a:r>
                        <a:rPr sz="1600" i="1" spc="-40" dirty="0">
                          <a:latin typeface="Verdana"/>
                          <a:cs typeface="Verdana"/>
                        </a:rPr>
                        <a:t>E-</a:t>
                      </a:r>
                      <a:r>
                        <a:rPr sz="1600" i="1" spc="-10" dirty="0">
                          <a:latin typeface="Verdana"/>
                          <a:cs typeface="Verdana"/>
                        </a:rPr>
                        <a:t>Learning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  <a:p>
                      <a:pPr marL="6731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600" spc="50" dirty="0">
                          <a:latin typeface="Lucida Sans Unicode"/>
                          <a:cs typeface="Lucida Sans Unicode"/>
                        </a:rPr>
                        <a:t>(Kelas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virtual)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23950" marR="406400" indent="-6604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Tempat</a:t>
                      </a:r>
                      <a:r>
                        <a:rPr sz="1600" spc="1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kedudukan</a:t>
                      </a:r>
                      <a:r>
                        <a:rPr sz="1600" spc="2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35" dirty="0">
                          <a:latin typeface="Lucida Sans Unicode"/>
                          <a:cs typeface="Lucida Sans Unicode"/>
                        </a:rPr>
                        <a:t>masing- </a:t>
                      </a:r>
                      <a:r>
                        <a:rPr sz="1600" spc="65" dirty="0">
                          <a:latin typeface="Lucida Sans Unicode"/>
                          <a:cs typeface="Lucida Sans Unicode"/>
                        </a:rPr>
                        <a:t>masing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40" dirty="0">
                          <a:latin typeface="Lucida Sans Unicode"/>
                          <a:cs typeface="Lucida Sans Unicode"/>
                        </a:rPr>
                        <a:t>peserta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6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en-US" sz="1600" spc="-45" dirty="0">
                          <a:latin typeface="Lucida Sans Unicode"/>
                          <a:cs typeface="Lucida Sans Unicode"/>
                        </a:rPr>
                        <a:t>22</a:t>
                      </a:r>
                      <a:r>
                        <a:rPr sz="16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45" dirty="0">
                          <a:latin typeface="Lucida Sans Unicode"/>
                          <a:cs typeface="Lucida Sans Unicode"/>
                        </a:rPr>
                        <a:t>Mei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600" spc="65" dirty="0">
                          <a:latin typeface="Lucida Sans Unicode"/>
                          <a:cs typeface="Lucida Sans Unicode"/>
                        </a:rPr>
                        <a:t>Pembelajaran</a:t>
                      </a:r>
                      <a:r>
                        <a:rPr sz="16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Mandiri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ts val="1800"/>
                        </a:lnSpc>
                      </a:pP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Tempat</a:t>
                      </a:r>
                      <a:r>
                        <a:rPr lang="en-US" sz="1600" spc="2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10" dirty="0" err="1">
                          <a:latin typeface="Lucida Sans Unicode"/>
                          <a:cs typeface="Lucida Sans Unicode"/>
                        </a:rPr>
                        <a:t>kedudukan</a:t>
                      </a: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  <a:p>
                      <a:pPr marL="4762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sz="1600" spc="45" dirty="0">
                          <a:latin typeface="Lucida Sans Unicode"/>
                          <a:cs typeface="Lucida Sans Unicode"/>
                        </a:rPr>
                        <a:t>masing-</a:t>
                      </a:r>
                      <a:r>
                        <a:rPr lang="en-US" sz="1600" spc="65" dirty="0">
                          <a:latin typeface="Lucida Sans Unicode"/>
                          <a:cs typeface="Lucida Sans Unicode"/>
                        </a:rPr>
                        <a:t>masing</a:t>
                      </a:r>
                      <a:r>
                        <a:rPr lang="en-US" sz="16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40" dirty="0" err="1">
                          <a:latin typeface="Lucida Sans Unicode"/>
                          <a:cs typeface="Lucida Sans Unicode"/>
                        </a:rPr>
                        <a:t>peserta</a:t>
                      </a: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7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23 Mei 2026 </a:t>
                      </a:r>
                    </a:p>
                    <a:p>
                      <a:pPr marL="22606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spc="-50" dirty="0">
                          <a:latin typeface="Lucida Sans Unicode"/>
                          <a:cs typeface="Lucida Sans Unicode"/>
                        </a:rPr>
                        <a:t>25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lang="en-US" sz="1600" spc="-80" dirty="0">
                          <a:latin typeface="Lucida Sans Unicode"/>
                          <a:cs typeface="Lucida Sans Unicode"/>
                        </a:rPr>
                        <a:t> 29 Mei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2900">
                        <a:lnSpc>
                          <a:spcPts val="1820"/>
                        </a:lnSpc>
                        <a:buFont typeface="Symbol"/>
                        <a:buChar char=""/>
                        <a:tabLst>
                          <a:tab pos="411480" algn="l"/>
                        </a:tabLst>
                      </a:pPr>
                      <a:r>
                        <a:rPr lang="en-US" sz="1600" spc="75" dirty="0" err="1">
                          <a:latin typeface="Lucida Sans Unicode"/>
                          <a:cs typeface="Lucida Sans Unicode"/>
                        </a:rPr>
                        <a:t>Pembekalan</a:t>
                      </a:r>
                      <a:r>
                        <a:rPr lang="en-US" sz="1600" spc="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75" dirty="0">
                          <a:latin typeface="Lucida Sans Unicode"/>
                          <a:cs typeface="Lucida Sans Unicode"/>
                        </a:rPr>
                        <a:t>Pembangunan</a:t>
                      </a:r>
                      <a:r>
                        <a:rPr sz="1600" spc="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Komitmen</a:t>
                      </a:r>
                      <a:r>
                        <a:rPr sz="16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85" dirty="0">
                          <a:latin typeface="Lucida Sans Unicode"/>
                          <a:cs typeface="Lucida Sans Unicode"/>
                        </a:rPr>
                        <a:t>Bersama</a:t>
                      </a:r>
                      <a:r>
                        <a:rPr sz="1600" spc="30" dirty="0">
                          <a:latin typeface="Lucida Sans Unicode"/>
                          <a:cs typeface="Lucida Sans Unicode"/>
                        </a:rPr>
                        <a:t> </a:t>
                      </a:r>
                      <a:endParaRPr lang="en-US" sz="1600" spc="30" dirty="0">
                        <a:latin typeface="Lucida Sans Unicode"/>
                        <a:cs typeface="Lucida Sans Unicode"/>
                      </a:endParaRPr>
                    </a:p>
                    <a:p>
                      <a:pPr marL="68580" indent="0">
                        <a:lnSpc>
                          <a:spcPts val="1820"/>
                        </a:lnSpc>
                        <a:buFont typeface="Symbol"/>
                        <a:buNone/>
                        <a:tabLst>
                          <a:tab pos="411480" algn="l"/>
                        </a:tabLst>
                      </a:pP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  <a:p>
                      <a:pPr marL="411480" indent="-342900">
                        <a:lnSpc>
                          <a:spcPts val="1820"/>
                        </a:lnSpc>
                        <a:buFont typeface="Symbol"/>
                        <a:buChar char=""/>
                        <a:tabLst>
                          <a:tab pos="411480" algn="l"/>
                        </a:tabLst>
                      </a:pPr>
                      <a:r>
                        <a:rPr sz="1600" i="1" dirty="0">
                          <a:latin typeface="Verdana"/>
                          <a:cs typeface="Verdana"/>
                        </a:rPr>
                        <a:t>Off </a:t>
                      </a:r>
                      <a:r>
                        <a:rPr sz="1600" i="1" spc="60" dirty="0">
                          <a:latin typeface="Verdana"/>
                          <a:cs typeface="Verdana"/>
                        </a:rPr>
                        <a:t>Campus</a:t>
                      </a:r>
                      <a:r>
                        <a:rPr sz="1600" i="1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i="1" spc="-25" dirty="0">
                          <a:latin typeface="Verdana"/>
                          <a:cs typeface="Verdana"/>
                        </a:rPr>
                        <a:t>I</a:t>
                      </a:r>
                      <a:endParaRPr lang="en-US" sz="1600" i="1" spc="-25" dirty="0">
                        <a:latin typeface="Lucida Sans Unicode"/>
                        <a:cs typeface="Lucida Sans Unicode"/>
                      </a:endParaRPr>
                    </a:p>
                    <a:p>
                      <a:pPr marL="411480" indent="-342900">
                        <a:lnSpc>
                          <a:spcPts val="1820"/>
                        </a:lnSpc>
                        <a:buFont typeface="Symbol"/>
                        <a:buChar char=""/>
                        <a:tabLst>
                          <a:tab pos="411480" algn="l"/>
                        </a:tabLst>
                      </a:pP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Tempat</a:t>
                      </a:r>
                      <a:r>
                        <a:rPr lang="en-US" sz="1600" spc="2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10" dirty="0" err="1">
                          <a:latin typeface="Lucida Sans Unicode"/>
                          <a:cs typeface="Lucida Sans Unicode"/>
                        </a:rPr>
                        <a:t>kedudukan</a:t>
                      </a:r>
                      <a:r>
                        <a:rPr lang="en-US" sz="1600" spc="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45" dirty="0">
                          <a:latin typeface="Lucida Sans Unicode"/>
                          <a:cs typeface="Lucida Sans Unicode"/>
                        </a:rPr>
                        <a:t>masing-</a:t>
                      </a:r>
                      <a:r>
                        <a:rPr lang="en-US" sz="1600" spc="65" dirty="0">
                          <a:latin typeface="Lucida Sans Unicode"/>
                          <a:cs typeface="Lucida Sans Unicode"/>
                        </a:rPr>
                        <a:t>masing</a:t>
                      </a:r>
                      <a:r>
                        <a:rPr lang="en-US" sz="16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40" dirty="0" err="1">
                          <a:latin typeface="Lucida Sans Unicode"/>
                          <a:cs typeface="Lucida Sans Unicode"/>
                        </a:rPr>
                        <a:t>peserta</a:t>
                      </a: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  <a:p>
                      <a:pPr marL="112712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 err="1">
                          <a:latin typeface="Lucida Sans Unicode"/>
                          <a:cs typeface="Lucida Sans Unicode"/>
                        </a:rPr>
                        <a:t>Instansi</a:t>
                      </a:r>
                      <a:r>
                        <a:rPr sz="1600" spc="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35" dirty="0">
                          <a:latin typeface="Lucida Sans Unicode"/>
                          <a:cs typeface="Lucida Sans Unicode"/>
                        </a:rPr>
                        <a:t>Peserta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8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4154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spc="-50" dirty="0">
                          <a:latin typeface="Lucida Sans Unicode"/>
                          <a:cs typeface="Lucida Sans Unicode"/>
                        </a:rPr>
                        <a:t>30 Mei 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30" dirty="0">
                          <a:latin typeface="Lucida Sans Unicode"/>
                          <a:cs typeface="Lucida Sans Unicode"/>
                        </a:rPr>
                        <a:t>2 </a:t>
                      </a:r>
                      <a:r>
                        <a:rPr lang="en-US" sz="1600" spc="-30" dirty="0" err="1">
                          <a:latin typeface="Lucida Sans Unicode"/>
                          <a:cs typeface="Lucida Sans Unicode"/>
                        </a:rPr>
                        <a:t>Juni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820"/>
                        </a:lnSpc>
                      </a:pPr>
                      <a:r>
                        <a:rPr sz="1600" i="1" spc="-40" dirty="0">
                          <a:latin typeface="Verdana"/>
                          <a:cs typeface="Verdana"/>
                        </a:rPr>
                        <a:t>E-</a:t>
                      </a:r>
                      <a:r>
                        <a:rPr sz="1600" i="1" spc="-10" dirty="0">
                          <a:latin typeface="Verdana"/>
                          <a:cs typeface="Verdana"/>
                        </a:rPr>
                        <a:t>Learning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6731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600" spc="50" dirty="0">
                          <a:latin typeface="Lucida Sans Unicode"/>
                          <a:cs typeface="Lucida Sans Unicode"/>
                        </a:rPr>
                        <a:t>(Kelas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virtual)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ts val="1820"/>
                        </a:lnSpc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Tempat</a:t>
                      </a:r>
                      <a:r>
                        <a:rPr sz="1600" spc="2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kedudukan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  <a:p>
                      <a:pPr marL="4762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600" spc="45" dirty="0">
                          <a:latin typeface="Lucida Sans Unicode"/>
                          <a:cs typeface="Lucida Sans Unicode"/>
                        </a:rPr>
                        <a:t>masing-</a:t>
                      </a:r>
                      <a:r>
                        <a:rPr sz="1600" spc="65" dirty="0">
                          <a:latin typeface="Lucida Sans Unicode"/>
                          <a:cs typeface="Lucida Sans Unicode"/>
                        </a:rPr>
                        <a:t>masing</a:t>
                      </a:r>
                      <a:r>
                        <a:rPr sz="16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40" dirty="0">
                          <a:latin typeface="Lucida Sans Unicode"/>
                          <a:cs typeface="Lucida Sans Unicode"/>
                        </a:rPr>
                        <a:t>peserta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550" spc="-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9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lang="en-US" sz="1600" spc="-295" dirty="0">
                          <a:latin typeface="Lucida Sans Unicode"/>
                          <a:cs typeface="Lucida Sans Unicode"/>
                        </a:rPr>
                        <a:t>3 </a:t>
                      </a:r>
                      <a:r>
                        <a:rPr lang="en-US" sz="1600" spc="-295" dirty="0" err="1">
                          <a:latin typeface="Lucida Sans Unicode"/>
                          <a:cs typeface="Lucida Sans Unicode"/>
                        </a:rPr>
                        <a:t>Juni</a:t>
                      </a:r>
                      <a:r>
                        <a:rPr lang="en-US" sz="1600" spc="-2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30" dirty="0">
                          <a:latin typeface="Lucida Sans Unicode"/>
                          <a:cs typeface="Lucida Sans Unicode"/>
                        </a:rPr>
                        <a:t>4 </a:t>
                      </a:r>
                      <a:r>
                        <a:rPr lang="en-US" sz="1600" spc="-30" dirty="0" err="1">
                          <a:latin typeface="Lucida Sans Unicode"/>
                          <a:cs typeface="Lucida Sans Unicode"/>
                        </a:rPr>
                        <a:t>Juni</a:t>
                      </a:r>
                      <a:r>
                        <a:rPr lang="en-US" sz="1600" spc="-30" dirty="0">
                          <a:latin typeface="Lucida Sans Unicode"/>
                          <a:cs typeface="Lucida Sans Unicode"/>
                        </a:rPr>
                        <a:t>  2026 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825"/>
                        </a:lnSpc>
                      </a:pP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  <a:p>
                      <a:pPr marL="69215" algn="ctr">
                        <a:lnSpc>
                          <a:spcPts val="1825"/>
                        </a:lnSpc>
                      </a:pP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Kelas </a:t>
                      </a: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Klasikal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II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9530" marR="0" lvl="0" indent="0" algn="ctr" defTabSz="914400" eaLnBrk="1" fontAlgn="auto" latinLnBrk="0" hangingPunct="1">
                        <a:lnSpc>
                          <a:spcPts val="18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  <a:p>
                      <a:pPr marL="49530" marR="0" lvl="0" indent="0" algn="ctr" defTabSz="914400" eaLnBrk="1" fontAlgn="auto" latinLnBrk="0" hangingPunct="1">
                        <a:lnSpc>
                          <a:spcPts val="18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BPSDMD Prov </a:t>
                      </a:r>
                      <a:r>
                        <a:rPr lang="en-US" sz="1600" b="1" i="0" dirty="0" err="1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Sumsel</a:t>
                      </a:r>
                      <a:endParaRPr lang="en-US" sz="1600" b="1" i="0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22796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5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10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en-US" sz="1600" dirty="0">
                          <a:latin typeface="Arial Black"/>
                          <a:cs typeface="Arial Black"/>
                        </a:rPr>
                        <a:t>4 </a:t>
                      </a:r>
                      <a:r>
                        <a:rPr lang="en-US" sz="1600" dirty="0" err="1">
                          <a:latin typeface="Arial Black"/>
                          <a:cs typeface="Arial Black"/>
                        </a:rPr>
                        <a:t>Juni</a:t>
                      </a:r>
                      <a:r>
                        <a:rPr lang="en-US" sz="1600" dirty="0">
                          <a:latin typeface="Arial Black"/>
                          <a:cs typeface="Arial Black"/>
                        </a:rPr>
                        <a:t> 2026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600" spc="-65" dirty="0">
                          <a:latin typeface="Arial Black"/>
                          <a:cs typeface="Arial Black"/>
                        </a:rPr>
                        <a:t>Evaluasi</a:t>
                      </a:r>
                      <a:r>
                        <a:rPr sz="1600" spc="-1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10" dirty="0">
                          <a:latin typeface="Arial Black"/>
                          <a:cs typeface="Arial Black"/>
                        </a:rPr>
                        <a:t>Substansi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6990" marR="0" lvl="0" indent="0" algn="ctr" defTabSz="914400" eaLnBrk="1" fontAlgn="auto" latinLnBrk="0" hangingPunct="1">
                        <a:lnSpc>
                          <a:spcPts val="18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BPSDMD Prov </a:t>
                      </a:r>
                      <a:r>
                        <a:rPr lang="en-US" sz="1600" b="1" i="0" dirty="0" err="1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Sumsel</a:t>
                      </a:r>
                      <a:endParaRPr lang="en-US" sz="1600" b="1" i="0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  <a:p>
                      <a:pPr marL="46990" algn="ctr">
                        <a:lnSpc>
                          <a:spcPts val="1805"/>
                        </a:lnSpc>
                      </a:pPr>
                      <a:endParaRPr sz="1600" b="1" i="0" dirty="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550" spc="-48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11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en-US" sz="1600" spc="-50" dirty="0">
                          <a:latin typeface="Arial Black"/>
                          <a:cs typeface="Arial Black"/>
                        </a:rPr>
                        <a:t>5 </a:t>
                      </a:r>
                      <a:r>
                        <a:rPr lang="en-US" sz="1600" spc="-50" dirty="0" err="1">
                          <a:latin typeface="Arial Black"/>
                          <a:cs typeface="Arial Black"/>
                        </a:rPr>
                        <a:t>Juni</a:t>
                      </a:r>
                      <a:r>
                        <a:rPr lang="en-US" sz="1600" spc="-50" dirty="0">
                          <a:latin typeface="Arial Black"/>
                          <a:cs typeface="Arial Black"/>
                        </a:rPr>
                        <a:t> 2026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260725" marR="229235" indent="-295592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spc="-65" dirty="0">
                          <a:latin typeface="Arial Black"/>
                          <a:cs typeface="Arial Black"/>
                        </a:rPr>
                        <a:t>Evaluasi</a:t>
                      </a:r>
                      <a:r>
                        <a:rPr sz="1600" spc="-1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35" dirty="0">
                          <a:latin typeface="Arial Black"/>
                          <a:cs typeface="Arial Black"/>
                        </a:rPr>
                        <a:t>Rancangan</a:t>
                      </a:r>
                      <a:r>
                        <a:rPr sz="1600" spc="-12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70" dirty="0">
                          <a:latin typeface="Arial Black"/>
                          <a:cs typeface="Arial Black"/>
                        </a:rPr>
                        <a:t>Proyek</a:t>
                      </a:r>
                      <a:r>
                        <a:rPr sz="1600" spc="-10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35" dirty="0" err="1">
                          <a:latin typeface="Arial Black"/>
                          <a:cs typeface="Arial Black"/>
                        </a:rPr>
                        <a:t>Perubahan</a:t>
                      </a:r>
                      <a:r>
                        <a:rPr sz="1600" spc="-90" dirty="0">
                          <a:latin typeface="Arial Black"/>
                          <a:cs typeface="Arial Black"/>
                        </a:rPr>
                        <a:t> </a:t>
                      </a:r>
                      <a:endParaRPr lang="en-US" sz="1600" spc="-90" dirty="0">
                        <a:latin typeface="Arial Black"/>
                        <a:cs typeface="Arial Black"/>
                      </a:endParaRPr>
                    </a:p>
                    <a:p>
                      <a:pPr marL="3260725" marR="229235" indent="-295592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spc="-25" dirty="0">
                          <a:latin typeface="Arial Black"/>
                          <a:cs typeface="Arial Black"/>
                        </a:rPr>
                        <a:t>(Seminar</a:t>
                      </a:r>
                      <a:r>
                        <a:rPr sz="1600" spc="-9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35" dirty="0">
                          <a:latin typeface="Arial Black"/>
                          <a:cs typeface="Arial Black"/>
                        </a:rPr>
                        <a:t>Rancangan</a:t>
                      </a:r>
                      <a:r>
                        <a:rPr sz="1600" spc="-12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25" dirty="0">
                          <a:latin typeface="Arial Black"/>
                          <a:cs typeface="Arial Black"/>
                        </a:rPr>
                        <a:t>Proyek </a:t>
                      </a:r>
                      <a:r>
                        <a:rPr sz="1600" spc="-10" dirty="0">
                          <a:latin typeface="Arial Black"/>
                          <a:cs typeface="Arial Black"/>
                        </a:rPr>
                        <a:t>Perubahan)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ts val="1805"/>
                        </a:lnSpc>
                      </a:pPr>
                      <a:r>
                        <a:rPr lang="en-US" sz="1600" dirty="0">
                          <a:latin typeface="Arial Black"/>
                          <a:cs typeface="Arial Black"/>
                        </a:rPr>
                        <a:t>BPSDMD Prov </a:t>
                      </a:r>
                      <a:r>
                        <a:rPr lang="en-US" sz="1600" dirty="0" err="1">
                          <a:latin typeface="Arial Black"/>
                          <a:cs typeface="Arial Black"/>
                        </a:rPr>
                        <a:t>Sumsel</a:t>
                      </a:r>
                      <a:endParaRPr lang="en-US" sz="1600" dirty="0">
                        <a:latin typeface="Arial Black"/>
                        <a:cs typeface="Arial Black"/>
                      </a:endParaRPr>
                    </a:p>
                    <a:p>
                      <a:pPr marL="46990" algn="ctr">
                        <a:lnSpc>
                          <a:spcPts val="1805"/>
                        </a:lnSpc>
                      </a:pP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550" spc="-3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12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6 </a:t>
                      </a: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10 </a:t>
                      </a: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Juni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2026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Visitasi</a:t>
                      </a:r>
                      <a:r>
                        <a:rPr sz="16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50" dirty="0">
                          <a:latin typeface="Lucida Sans Unicode"/>
                          <a:cs typeface="Lucida Sans Unicode"/>
                        </a:rPr>
                        <a:t>Kepemimpinan</a:t>
                      </a:r>
                      <a:r>
                        <a:rPr sz="16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10" dirty="0">
                          <a:latin typeface="Lucida Sans Unicode"/>
                          <a:cs typeface="Lucida Sans Unicode"/>
                        </a:rPr>
                        <a:t>Nasional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ts val="1805"/>
                        </a:lnSpc>
                      </a:pPr>
                      <a:endParaRPr lang="en-US" sz="1600" dirty="0">
                        <a:latin typeface="Lucida Sans Unicode"/>
                        <a:cs typeface="Lucida Sans Unicode"/>
                      </a:endParaRPr>
                    </a:p>
                    <a:p>
                      <a:pPr marL="49530" algn="ctr">
                        <a:lnSpc>
                          <a:spcPts val="1805"/>
                        </a:lnSpc>
                      </a:pP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Lokus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VKN 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marL="227965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550" spc="-30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13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51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288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11 </a:t>
                      </a:r>
                      <a:r>
                        <a:rPr lang="en-US" sz="1600" dirty="0" err="1">
                          <a:latin typeface="Lucida Sans Unicode"/>
                          <a:cs typeface="Lucida Sans Unicode"/>
                        </a:rPr>
                        <a:t>Juni</a:t>
                      </a:r>
                      <a:r>
                        <a:rPr lang="en-US" sz="16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80" dirty="0" err="1">
                          <a:latin typeface="Lucida Sans Unicode"/>
                          <a:cs typeface="Lucida Sans Unicode"/>
                        </a:rPr>
                        <a:t>s.d.</a:t>
                      </a:r>
                      <a:r>
                        <a:rPr sz="16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55" dirty="0">
                          <a:latin typeface="Lucida Sans Unicode"/>
                          <a:cs typeface="Lucida Sans Unicode"/>
                        </a:rPr>
                        <a:t>2</a:t>
                      </a:r>
                      <a:r>
                        <a:rPr lang="en-US" sz="1600" spc="-55" dirty="0">
                          <a:latin typeface="Lucida Sans Unicode"/>
                          <a:cs typeface="Lucida Sans Unicode"/>
                        </a:rPr>
                        <a:t>4</a:t>
                      </a:r>
                      <a:r>
                        <a:rPr sz="16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spc="-45" dirty="0" err="1">
                          <a:latin typeface="Lucida Sans Unicode"/>
                          <a:cs typeface="Lucida Sans Unicode"/>
                        </a:rPr>
                        <a:t>Agustus</a:t>
                      </a:r>
                      <a:r>
                        <a:rPr lang="en-US" sz="16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 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2900">
                        <a:lnSpc>
                          <a:spcPts val="1825"/>
                        </a:lnSpc>
                        <a:buFont typeface="Symbol"/>
                        <a:buChar char=""/>
                        <a:tabLst>
                          <a:tab pos="411480" algn="l"/>
                        </a:tabLst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Aktualisasi</a:t>
                      </a:r>
                      <a:r>
                        <a:rPr sz="16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50" dirty="0">
                          <a:latin typeface="Lucida Sans Unicode"/>
                          <a:cs typeface="Lucida Sans Unicode"/>
                        </a:rPr>
                        <a:t>Kepemimpinan</a:t>
                      </a:r>
                      <a:r>
                        <a:rPr sz="16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-</a:t>
                      </a:r>
                      <a:r>
                        <a:rPr sz="16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i="1" spc="-25" dirty="0">
                          <a:latin typeface="Verdana"/>
                          <a:cs typeface="Verdana"/>
                        </a:rPr>
                        <a:t>Off</a:t>
                      </a:r>
                      <a:r>
                        <a:rPr sz="1600" i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i="1" spc="60" dirty="0">
                          <a:latin typeface="Verdana"/>
                          <a:cs typeface="Verdana"/>
                        </a:rPr>
                        <a:t>Campus</a:t>
                      </a:r>
                      <a:r>
                        <a:rPr sz="1600" i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i="1" spc="-310" dirty="0">
                          <a:latin typeface="Verdana"/>
                          <a:cs typeface="Verdana"/>
                        </a:rPr>
                        <a:t>II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  <a:p>
                      <a:pPr marL="41148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Symbol"/>
                        <a:buChar char=""/>
                        <a:tabLst>
                          <a:tab pos="411480" algn="l"/>
                        </a:tabLst>
                      </a:pPr>
                      <a:r>
                        <a:rPr sz="1600" spc="60" dirty="0">
                          <a:latin typeface="Lucida Sans Unicode"/>
                          <a:cs typeface="Lucida Sans Unicode"/>
                        </a:rPr>
                        <a:t>Pelaksanaan</a:t>
                      </a:r>
                      <a:r>
                        <a:rPr sz="16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85" dirty="0">
                          <a:latin typeface="Lucida Sans Unicode"/>
                          <a:cs typeface="Lucida Sans Unicode"/>
                        </a:rPr>
                        <a:t>Pengembangan</a:t>
                      </a:r>
                      <a:r>
                        <a:rPr sz="1600" spc="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Potensi</a:t>
                      </a:r>
                      <a:r>
                        <a:rPr sz="16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70" dirty="0">
                          <a:latin typeface="Lucida Sans Unicode"/>
                          <a:cs typeface="Lucida Sans Unicode"/>
                        </a:rPr>
                        <a:t>Diri</a:t>
                      </a:r>
                      <a:r>
                        <a:rPr sz="16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dirty="0">
                          <a:latin typeface="Lucida Sans Unicode"/>
                          <a:cs typeface="Lucida Sans Unicode"/>
                        </a:rPr>
                        <a:t>(</a:t>
                      </a:r>
                      <a:r>
                        <a:rPr sz="1600" i="1" dirty="0">
                          <a:latin typeface="Verdana"/>
                          <a:cs typeface="Verdana"/>
                        </a:rPr>
                        <a:t>Mentoring</a:t>
                      </a:r>
                      <a:r>
                        <a:rPr sz="1600" i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95" dirty="0">
                          <a:latin typeface="Lucida Sans Unicode"/>
                          <a:cs typeface="Lucida Sans Unicode"/>
                        </a:rPr>
                        <a:t>dan</a:t>
                      </a:r>
                      <a:r>
                        <a:rPr sz="160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i="1" spc="55" dirty="0">
                          <a:latin typeface="Verdana"/>
                          <a:cs typeface="Verdana"/>
                        </a:rPr>
                        <a:t>Coaching</a:t>
                      </a:r>
                      <a:r>
                        <a:rPr sz="1600" spc="55" dirty="0">
                          <a:latin typeface="Lucida Sans Unicode"/>
                          <a:cs typeface="Lucida Sans Unicode"/>
                        </a:rPr>
                        <a:t>)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2712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600" dirty="0">
                          <a:latin typeface="Lucida Sans Unicode"/>
                          <a:cs typeface="Lucida Sans Unicode"/>
                        </a:rPr>
                        <a:t>Instansi</a:t>
                      </a:r>
                      <a:r>
                        <a:rPr sz="1600" spc="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35" dirty="0">
                          <a:latin typeface="Lucida Sans Unicode"/>
                          <a:cs typeface="Lucida Sans Unicode"/>
                        </a:rPr>
                        <a:t>Peserta</a:t>
                      </a:r>
                      <a:endParaRPr sz="16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22605">
                <a:tc>
                  <a:txBody>
                    <a:bodyPr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5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14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542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lang="en-US" sz="1600" spc="-135" dirty="0">
                          <a:latin typeface="Lucida Sans Unicode"/>
                          <a:cs typeface="Lucida Sans Unicode"/>
                        </a:rPr>
                        <a:t>26 </a:t>
                      </a:r>
                      <a:r>
                        <a:rPr lang="en-US" sz="1600" spc="-135" dirty="0" err="1">
                          <a:latin typeface="Lucida Sans Unicode"/>
                          <a:cs typeface="Lucida Sans Unicode"/>
                        </a:rPr>
                        <a:t>Agustus</a:t>
                      </a:r>
                      <a:r>
                        <a:rPr lang="en-US" sz="1600" spc="-1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202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6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600" spc="65" dirty="0">
                          <a:latin typeface="Lucida Sans Unicode"/>
                          <a:cs typeface="Lucida Sans Unicode"/>
                        </a:rPr>
                        <a:t>Pembelajaran</a:t>
                      </a:r>
                      <a:r>
                        <a:rPr sz="16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Luring/</a:t>
                      </a:r>
                      <a:r>
                        <a:rPr lang="en-US" sz="1600" spc="-20" dirty="0">
                          <a:latin typeface="Lucida Sans Unicode"/>
                          <a:cs typeface="Lucida Sans Unicode"/>
                        </a:rPr>
                        <a:t>Kelas </a:t>
                      </a:r>
                      <a:r>
                        <a:rPr sz="1600" spc="-20" dirty="0" err="1">
                          <a:latin typeface="Lucida Sans Unicode"/>
                          <a:cs typeface="Lucida Sans Unicode"/>
                        </a:rPr>
                        <a:t>Klasikal</a:t>
                      </a:r>
                      <a:r>
                        <a:rPr sz="16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600" spc="-25" dirty="0">
                          <a:latin typeface="Lucida Sans Unicode"/>
                          <a:cs typeface="Lucida Sans Unicode"/>
                        </a:rPr>
                        <a:t>III</a:t>
                      </a:r>
                      <a:endParaRPr sz="16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lang="en-US" sz="1600" b="1" dirty="0">
                          <a:latin typeface="Lucida Sans Unicode"/>
                          <a:cs typeface="Lucida Sans Unicode"/>
                        </a:rPr>
                        <a:t>BPSDMD </a:t>
                      </a:r>
                      <a:r>
                        <a:rPr lang="en-US" sz="1600" b="1" dirty="0" err="1">
                          <a:latin typeface="Lucida Sans Unicode"/>
                          <a:cs typeface="Lucida Sans Unicode"/>
                        </a:rPr>
                        <a:t>Provinsi</a:t>
                      </a:r>
                      <a:r>
                        <a:rPr lang="en-US" sz="1600" b="1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600" b="1" dirty="0" err="1">
                          <a:latin typeface="Lucida Sans Unicode"/>
                          <a:cs typeface="Lucida Sans Unicode"/>
                        </a:rPr>
                        <a:t>Sumsel</a:t>
                      </a:r>
                      <a:endParaRPr sz="1600" b="1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89584"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5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15</a:t>
                      </a:r>
                      <a:endParaRPr sz="1550">
                        <a:latin typeface="Arial Black"/>
                        <a:cs typeface="Arial Black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600" spc="-105" dirty="0">
                          <a:latin typeface="Arial Black"/>
                          <a:cs typeface="Arial Black"/>
                        </a:rPr>
                        <a:t>2</a:t>
                      </a:r>
                      <a:r>
                        <a:rPr lang="en-US" sz="1600" spc="-105" dirty="0">
                          <a:latin typeface="Arial Black"/>
                          <a:cs typeface="Arial Black"/>
                        </a:rPr>
                        <a:t>7</a:t>
                      </a:r>
                      <a:r>
                        <a:rPr sz="1600" spc="-16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600" spc="-160" dirty="0" err="1">
                          <a:latin typeface="Arial Black"/>
                          <a:cs typeface="Arial Black"/>
                        </a:rPr>
                        <a:t>Agustus</a:t>
                      </a:r>
                      <a:r>
                        <a:rPr sz="1600" spc="-14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20" dirty="0"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en-US" sz="1600" spc="-20" dirty="0">
                          <a:latin typeface="Arial Black"/>
                          <a:cs typeface="Arial Black"/>
                        </a:rPr>
                        <a:t>6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814"/>
                        </a:lnSpc>
                      </a:pPr>
                      <a:r>
                        <a:rPr sz="1600" spc="-65" dirty="0">
                          <a:latin typeface="Arial Black"/>
                          <a:cs typeface="Arial Black"/>
                        </a:rPr>
                        <a:t>Evaluasi</a:t>
                      </a:r>
                      <a:r>
                        <a:rPr sz="1600" spc="-1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45" dirty="0">
                          <a:latin typeface="Arial Black"/>
                          <a:cs typeface="Arial Black"/>
                        </a:rPr>
                        <a:t>Implementasi</a:t>
                      </a:r>
                      <a:r>
                        <a:rPr sz="1600" spc="-70" dirty="0">
                          <a:latin typeface="Arial Black"/>
                          <a:cs typeface="Arial Black"/>
                        </a:rPr>
                        <a:t> Proyek</a:t>
                      </a:r>
                      <a:r>
                        <a:rPr sz="1600" spc="-10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35" dirty="0" err="1">
                          <a:latin typeface="Arial Black"/>
                          <a:cs typeface="Arial Black"/>
                        </a:rPr>
                        <a:t>Perubahan</a:t>
                      </a:r>
                      <a:r>
                        <a:rPr sz="1600" spc="-85" dirty="0">
                          <a:latin typeface="Arial Black"/>
                          <a:cs typeface="Arial Black"/>
                        </a:rPr>
                        <a:t> </a:t>
                      </a:r>
                      <a:endParaRPr lang="en-US" sz="1600" spc="-85" dirty="0">
                        <a:latin typeface="Arial Black"/>
                        <a:cs typeface="Arial Black"/>
                      </a:endParaRPr>
                    </a:p>
                    <a:p>
                      <a:pPr marL="68580" algn="ctr">
                        <a:lnSpc>
                          <a:spcPts val="1814"/>
                        </a:lnSpc>
                      </a:pPr>
                      <a:r>
                        <a:rPr sz="1600" spc="-25" dirty="0">
                          <a:latin typeface="Arial Black"/>
                          <a:cs typeface="Arial Black"/>
                        </a:rPr>
                        <a:t>(Seminar</a:t>
                      </a:r>
                      <a:r>
                        <a:rPr sz="1600" spc="-9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10" dirty="0" err="1">
                          <a:latin typeface="Arial Black"/>
                          <a:cs typeface="Arial Black"/>
                        </a:rPr>
                        <a:t>Implementasi</a:t>
                      </a:r>
                      <a:r>
                        <a:rPr lang="en-US" sz="1600" spc="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70" dirty="0" err="1">
                          <a:latin typeface="Arial Black"/>
                          <a:cs typeface="Arial Black"/>
                        </a:rPr>
                        <a:t>Proyek</a:t>
                      </a:r>
                      <a:r>
                        <a:rPr sz="1600" spc="-1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00" spc="-10" dirty="0">
                          <a:latin typeface="Arial Black"/>
                          <a:cs typeface="Arial Black"/>
                        </a:rPr>
                        <a:t>Perubahan)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lang="en-US" sz="1600" b="1" dirty="0">
                          <a:latin typeface="Arial Black"/>
                          <a:cs typeface="Arial Black"/>
                        </a:rPr>
                        <a:t>BPSDMD </a:t>
                      </a:r>
                      <a:r>
                        <a:rPr lang="en-US" sz="1600" b="1" dirty="0" err="1">
                          <a:latin typeface="Arial Black"/>
                          <a:cs typeface="Arial Black"/>
                        </a:rPr>
                        <a:t>Provinsi</a:t>
                      </a:r>
                      <a:r>
                        <a:rPr lang="en-US" sz="1600" b="1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600" b="1" dirty="0" err="1">
                          <a:latin typeface="Arial Black"/>
                          <a:cs typeface="Arial Black"/>
                        </a:rPr>
                        <a:t>Sumsel</a:t>
                      </a:r>
                      <a:endParaRPr lang="en-US" sz="1600" b="1" dirty="0">
                        <a:latin typeface="Arial Black"/>
                        <a:cs typeface="Arial Black"/>
                      </a:endParaRPr>
                    </a:p>
                    <a:p>
                      <a:pPr marR="320040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224154" algn="ctr">
                        <a:lnSpc>
                          <a:spcPts val="2070"/>
                        </a:lnSpc>
                      </a:pPr>
                      <a:r>
                        <a:rPr sz="1800" spc="-3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16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600" spc="-80" dirty="0">
                          <a:latin typeface="Arial Black"/>
                          <a:cs typeface="Arial Black"/>
                        </a:rPr>
                        <a:t>29 </a:t>
                      </a:r>
                      <a:r>
                        <a:rPr lang="en-US" sz="1600" spc="-80" dirty="0" err="1">
                          <a:latin typeface="Arial Black"/>
                          <a:cs typeface="Arial Black"/>
                        </a:rPr>
                        <a:t>Agustus</a:t>
                      </a:r>
                      <a:r>
                        <a:rPr lang="en-US" sz="1600" spc="-80" dirty="0">
                          <a:latin typeface="Arial Black"/>
                          <a:cs typeface="Arial Black"/>
                        </a:rPr>
                        <a:t> 2026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spc="-10" dirty="0">
                          <a:latin typeface="Arial Black"/>
                          <a:cs typeface="Arial Black"/>
                        </a:rPr>
                        <a:t>Pelepasan/Penutupan</a:t>
                      </a:r>
                      <a:endParaRPr sz="1600">
                        <a:latin typeface="Arial Black"/>
                        <a:cs typeface="Arial Black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3200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600" dirty="0">
                          <a:latin typeface="Arial Black"/>
                          <a:cs typeface="Arial Black"/>
                        </a:rPr>
                        <a:t>BPSDMD </a:t>
                      </a:r>
                      <a:r>
                        <a:rPr lang="en-US" sz="1600" dirty="0" err="1">
                          <a:latin typeface="Arial Black"/>
                          <a:cs typeface="Arial Black"/>
                        </a:rPr>
                        <a:t>Provinsi</a:t>
                      </a:r>
                      <a:r>
                        <a:rPr lang="en-US" sz="160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cs typeface="Arial Black"/>
                        </a:rPr>
                        <a:t>Sumsel</a:t>
                      </a:r>
                      <a:endParaRPr lang="en-US" sz="1600" dirty="0">
                        <a:latin typeface="Arial Black"/>
                        <a:cs typeface="Arial Black"/>
                      </a:endParaRPr>
                    </a:p>
                    <a:p>
                      <a:pPr marR="3200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2220214" y="427101"/>
            <a:ext cx="114280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70" dirty="0">
                <a:latin typeface="Arial Black"/>
                <a:cs typeface="Arial Black"/>
              </a:rPr>
              <a:t>JADWAL</a:t>
            </a:r>
            <a:r>
              <a:rPr sz="2700" spc="-310" dirty="0">
                <a:latin typeface="Arial Black"/>
                <a:cs typeface="Arial Black"/>
              </a:rPr>
              <a:t> </a:t>
            </a:r>
            <a:r>
              <a:rPr sz="2700" spc="-305" dirty="0">
                <a:latin typeface="Arial Black"/>
                <a:cs typeface="Arial Black"/>
              </a:rPr>
              <a:t>PKN</a:t>
            </a:r>
            <a:r>
              <a:rPr sz="2700" spc="-300" dirty="0">
                <a:latin typeface="Arial Black"/>
                <a:cs typeface="Arial Black"/>
              </a:rPr>
              <a:t> </a:t>
            </a:r>
            <a:r>
              <a:rPr sz="2700" spc="-290" dirty="0">
                <a:latin typeface="Arial Black"/>
                <a:cs typeface="Arial Black"/>
              </a:rPr>
              <a:t>TK. </a:t>
            </a:r>
            <a:r>
              <a:rPr sz="2700" spc="-265" dirty="0">
                <a:latin typeface="Arial Black"/>
                <a:cs typeface="Arial Black"/>
              </a:rPr>
              <a:t>II</a:t>
            </a:r>
            <a:r>
              <a:rPr sz="2700" spc="-285" dirty="0">
                <a:latin typeface="Arial Black"/>
                <a:cs typeface="Arial Black"/>
              </a:rPr>
              <a:t> </a:t>
            </a:r>
            <a:r>
              <a:rPr sz="2700" spc="-225" dirty="0">
                <a:latin typeface="Arial Black"/>
                <a:cs typeface="Arial Black"/>
              </a:rPr>
              <a:t>ANGKATAN</a:t>
            </a:r>
            <a:r>
              <a:rPr sz="2700" spc="-295" dirty="0">
                <a:latin typeface="Arial Black"/>
                <a:cs typeface="Arial Black"/>
              </a:rPr>
              <a:t> </a:t>
            </a:r>
            <a:r>
              <a:rPr lang="en-US" sz="2700" spc="-195" dirty="0">
                <a:latin typeface="Arial Black"/>
                <a:cs typeface="Arial Black"/>
              </a:rPr>
              <a:t>V</a:t>
            </a:r>
            <a:r>
              <a:rPr sz="2700" spc="-295" dirty="0">
                <a:latin typeface="Arial Black"/>
                <a:cs typeface="Arial Black"/>
              </a:rPr>
              <a:t> </a:t>
            </a:r>
            <a:r>
              <a:rPr sz="2700" spc="-270" dirty="0">
                <a:latin typeface="Arial Black"/>
                <a:cs typeface="Arial Black"/>
              </a:rPr>
              <a:t>TAHUN</a:t>
            </a:r>
            <a:r>
              <a:rPr sz="2700" spc="-310" dirty="0">
                <a:latin typeface="Arial Black"/>
                <a:cs typeface="Arial Black"/>
              </a:rPr>
              <a:t> </a:t>
            </a:r>
            <a:r>
              <a:rPr sz="2700" spc="-170" dirty="0">
                <a:latin typeface="Arial Black"/>
                <a:cs typeface="Arial Black"/>
              </a:rPr>
              <a:t>202</a:t>
            </a:r>
            <a:r>
              <a:rPr lang="en-US" sz="2700" spc="-170" dirty="0">
                <a:latin typeface="Arial Black"/>
                <a:cs typeface="Arial Black"/>
              </a:rPr>
              <a:t>6</a:t>
            </a:r>
            <a:r>
              <a:rPr sz="2700" spc="-300" dirty="0">
                <a:latin typeface="Arial Black"/>
                <a:cs typeface="Arial Black"/>
              </a:rPr>
              <a:t> </a:t>
            </a:r>
            <a:r>
              <a:rPr sz="2700" spc="-130" dirty="0">
                <a:latin typeface="Arial Black"/>
                <a:cs typeface="Arial Black"/>
              </a:rPr>
              <a:t>(</a:t>
            </a:r>
            <a:r>
              <a:rPr sz="2700" b="1" i="1" spc="-130" dirty="0">
                <a:latin typeface="Arial"/>
                <a:cs typeface="Arial"/>
              </a:rPr>
              <a:t>BLENDED</a:t>
            </a:r>
            <a:r>
              <a:rPr sz="2700" b="1" i="1" spc="-95" dirty="0">
                <a:latin typeface="Arial"/>
                <a:cs typeface="Arial"/>
              </a:rPr>
              <a:t> </a:t>
            </a:r>
            <a:r>
              <a:rPr sz="2700" b="1" i="1" spc="-10" dirty="0">
                <a:latin typeface="Arial"/>
                <a:cs typeface="Arial"/>
              </a:rPr>
              <a:t>LEARNING</a:t>
            </a:r>
            <a:r>
              <a:rPr sz="2700" spc="-10" dirty="0">
                <a:latin typeface="Arial Black"/>
                <a:cs typeface="Arial Black"/>
              </a:rPr>
              <a:t>)</a:t>
            </a:r>
            <a:endParaRPr sz="27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2855" y="3467100"/>
            <a:ext cx="4853940" cy="5248910"/>
          </a:xfrm>
          <a:custGeom>
            <a:avLst/>
            <a:gdLst/>
            <a:ahLst/>
            <a:cxnLst/>
            <a:rect l="l" t="t" r="r" b="b"/>
            <a:pathLst>
              <a:path w="4853940" h="5248909">
                <a:moveTo>
                  <a:pt x="3459226" y="0"/>
                </a:moveTo>
                <a:lnTo>
                  <a:pt x="1394459" y="0"/>
                </a:lnTo>
                <a:lnTo>
                  <a:pt x="1346338" y="3914"/>
                </a:lnTo>
                <a:lnTo>
                  <a:pt x="1299670" y="15408"/>
                </a:lnTo>
                <a:lnTo>
                  <a:pt x="1254978" y="34109"/>
                </a:lnTo>
                <a:lnTo>
                  <a:pt x="1212786" y="59642"/>
                </a:lnTo>
                <a:lnTo>
                  <a:pt x="1173618" y="91634"/>
                </a:lnTo>
                <a:lnTo>
                  <a:pt x="1137999" y="129712"/>
                </a:lnTo>
                <a:lnTo>
                  <a:pt x="1106451" y="173502"/>
                </a:lnTo>
                <a:lnTo>
                  <a:pt x="1079500" y="222630"/>
                </a:lnTo>
                <a:lnTo>
                  <a:pt x="48259" y="2401697"/>
                </a:lnTo>
                <a:lnTo>
                  <a:pt x="28956" y="2448663"/>
                </a:lnTo>
                <a:lnTo>
                  <a:pt x="14478" y="2497510"/>
                </a:lnTo>
                <a:lnTo>
                  <a:pt x="4825" y="2547699"/>
                </a:lnTo>
                <a:lnTo>
                  <a:pt x="0" y="2598695"/>
                </a:lnTo>
                <a:lnTo>
                  <a:pt x="0" y="2649960"/>
                </a:lnTo>
                <a:lnTo>
                  <a:pt x="4825" y="2700956"/>
                </a:lnTo>
                <a:lnTo>
                  <a:pt x="14478" y="2751145"/>
                </a:lnTo>
                <a:lnTo>
                  <a:pt x="28956" y="2799992"/>
                </a:lnTo>
                <a:lnTo>
                  <a:pt x="48259" y="2846959"/>
                </a:lnTo>
                <a:lnTo>
                  <a:pt x="1079500" y="5026025"/>
                </a:lnTo>
                <a:lnTo>
                  <a:pt x="1106451" y="5075153"/>
                </a:lnTo>
                <a:lnTo>
                  <a:pt x="1137999" y="5118943"/>
                </a:lnTo>
                <a:lnTo>
                  <a:pt x="1173618" y="5157021"/>
                </a:lnTo>
                <a:lnTo>
                  <a:pt x="1212786" y="5189013"/>
                </a:lnTo>
                <a:lnTo>
                  <a:pt x="1254978" y="5214546"/>
                </a:lnTo>
                <a:lnTo>
                  <a:pt x="1299670" y="5233247"/>
                </a:lnTo>
                <a:lnTo>
                  <a:pt x="1346338" y="5244741"/>
                </a:lnTo>
                <a:lnTo>
                  <a:pt x="1394459" y="5248656"/>
                </a:lnTo>
                <a:lnTo>
                  <a:pt x="3459226" y="5248656"/>
                </a:lnTo>
                <a:lnTo>
                  <a:pt x="3507347" y="5244741"/>
                </a:lnTo>
                <a:lnTo>
                  <a:pt x="3554015" y="5233247"/>
                </a:lnTo>
                <a:lnTo>
                  <a:pt x="3598707" y="5214546"/>
                </a:lnTo>
                <a:lnTo>
                  <a:pt x="3640899" y="5189013"/>
                </a:lnTo>
                <a:lnTo>
                  <a:pt x="3680067" y="5157021"/>
                </a:lnTo>
                <a:lnTo>
                  <a:pt x="3715686" y="5118943"/>
                </a:lnTo>
                <a:lnTo>
                  <a:pt x="3747234" y="5075153"/>
                </a:lnTo>
                <a:lnTo>
                  <a:pt x="3774185" y="5026025"/>
                </a:lnTo>
                <a:lnTo>
                  <a:pt x="4805426" y="2846959"/>
                </a:lnTo>
                <a:lnTo>
                  <a:pt x="4824730" y="2799992"/>
                </a:lnTo>
                <a:lnTo>
                  <a:pt x="4839208" y="2751145"/>
                </a:lnTo>
                <a:lnTo>
                  <a:pt x="4848859" y="2700956"/>
                </a:lnTo>
                <a:lnTo>
                  <a:pt x="4853685" y="2649960"/>
                </a:lnTo>
                <a:lnTo>
                  <a:pt x="4853685" y="2598695"/>
                </a:lnTo>
                <a:lnTo>
                  <a:pt x="4848859" y="2547699"/>
                </a:lnTo>
                <a:lnTo>
                  <a:pt x="4839208" y="2497510"/>
                </a:lnTo>
                <a:lnTo>
                  <a:pt x="4824730" y="2448663"/>
                </a:lnTo>
                <a:lnTo>
                  <a:pt x="4805426" y="2401697"/>
                </a:lnTo>
                <a:lnTo>
                  <a:pt x="3774185" y="222630"/>
                </a:lnTo>
                <a:lnTo>
                  <a:pt x="3747234" y="173502"/>
                </a:lnTo>
                <a:lnTo>
                  <a:pt x="3715686" y="129712"/>
                </a:lnTo>
                <a:lnTo>
                  <a:pt x="3680067" y="91634"/>
                </a:lnTo>
                <a:lnTo>
                  <a:pt x="3640899" y="59642"/>
                </a:lnTo>
                <a:lnTo>
                  <a:pt x="3598707" y="34109"/>
                </a:lnTo>
                <a:lnTo>
                  <a:pt x="3554015" y="15408"/>
                </a:lnTo>
                <a:lnTo>
                  <a:pt x="3507347" y="3914"/>
                </a:lnTo>
                <a:lnTo>
                  <a:pt x="3459226" y="0"/>
                </a:lnTo>
                <a:close/>
              </a:path>
            </a:pathLst>
          </a:custGeom>
          <a:solidFill>
            <a:srgbClr val="F1B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19443" y="3467100"/>
            <a:ext cx="4852670" cy="5248910"/>
          </a:xfrm>
          <a:custGeom>
            <a:avLst/>
            <a:gdLst/>
            <a:ahLst/>
            <a:cxnLst/>
            <a:rect l="l" t="t" r="r" b="b"/>
            <a:pathLst>
              <a:path w="4852670" h="5248909">
                <a:moveTo>
                  <a:pt x="3458209" y="0"/>
                </a:moveTo>
                <a:lnTo>
                  <a:pt x="1393952" y="0"/>
                </a:lnTo>
                <a:lnTo>
                  <a:pt x="1345872" y="3914"/>
                </a:lnTo>
                <a:lnTo>
                  <a:pt x="1299235" y="15408"/>
                </a:lnTo>
                <a:lnTo>
                  <a:pt x="1254566" y="34109"/>
                </a:lnTo>
                <a:lnTo>
                  <a:pt x="1212389" y="59642"/>
                </a:lnTo>
                <a:lnTo>
                  <a:pt x="1173231" y="91634"/>
                </a:lnTo>
                <a:lnTo>
                  <a:pt x="1137616" y="129712"/>
                </a:lnTo>
                <a:lnTo>
                  <a:pt x="1106070" y="173502"/>
                </a:lnTo>
                <a:lnTo>
                  <a:pt x="1079118" y="222630"/>
                </a:lnTo>
                <a:lnTo>
                  <a:pt x="48259" y="2401697"/>
                </a:lnTo>
                <a:lnTo>
                  <a:pt x="28955" y="2448663"/>
                </a:lnTo>
                <a:lnTo>
                  <a:pt x="14477" y="2497510"/>
                </a:lnTo>
                <a:lnTo>
                  <a:pt x="4825" y="2547699"/>
                </a:lnTo>
                <a:lnTo>
                  <a:pt x="0" y="2598695"/>
                </a:lnTo>
                <a:lnTo>
                  <a:pt x="0" y="2649960"/>
                </a:lnTo>
                <a:lnTo>
                  <a:pt x="4825" y="2700956"/>
                </a:lnTo>
                <a:lnTo>
                  <a:pt x="14477" y="2751145"/>
                </a:lnTo>
                <a:lnTo>
                  <a:pt x="28955" y="2799992"/>
                </a:lnTo>
                <a:lnTo>
                  <a:pt x="48259" y="2846959"/>
                </a:lnTo>
                <a:lnTo>
                  <a:pt x="1079118" y="5026025"/>
                </a:lnTo>
                <a:lnTo>
                  <a:pt x="1106070" y="5075153"/>
                </a:lnTo>
                <a:lnTo>
                  <a:pt x="1137616" y="5118943"/>
                </a:lnTo>
                <a:lnTo>
                  <a:pt x="1173231" y="5157021"/>
                </a:lnTo>
                <a:lnTo>
                  <a:pt x="1212389" y="5189013"/>
                </a:lnTo>
                <a:lnTo>
                  <a:pt x="1254566" y="5214546"/>
                </a:lnTo>
                <a:lnTo>
                  <a:pt x="1299235" y="5233247"/>
                </a:lnTo>
                <a:lnTo>
                  <a:pt x="1345872" y="5244741"/>
                </a:lnTo>
                <a:lnTo>
                  <a:pt x="1393952" y="5248656"/>
                </a:lnTo>
                <a:lnTo>
                  <a:pt x="3458209" y="5248656"/>
                </a:lnTo>
                <a:lnTo>
                  <a:pt x="3506289" y="5244741"/>
                </a:lnTo>
                <a:lnTo>
                  <a:pt x="3552926" y="5233247"/>
                </a:lnTo>
                <a:lnTo>
                  <a:pt x="3597595" y="5214546"/>
                </a:lnTo>
                <a:lnTo>
                  <a:pt x="3639772" y="5189013"/>
                </a:lnTo>
                <a:lnTo>
                  <a:pt x="3678930" y="5157021"/>
                </a:lnTo>
                <a:lnTo>
                  <a:pt x="3714545" y="5118943"/>
                </a:lnTo>
                <a:lnTo>
                  <a:pt x="3746091" y="5075153"/>
                </a:lnTo>
                <a:lnTo>
                  <a:pt x="3773042" y="5026025"/>
                </a:lnTo>
                <a:lnTo>
                  <a:pt x="4803902" y="2846959"/>
                </a:lnTo>
                <a:lnTo>
                  <a:pt x="4823206" y="2799992"/>
                </a:lnTo>
                <a:lnTo>
                  <a:pt x="4837683" y="2751145"/>
                </a:lnTo>
                <a:lnTo>
                  <a:pt x="4847335" y="2700956"/>
                </a:lnTo>
                <a:lnTo>
                  <a:pt x="4852161" y="2649960"/>
                </a:lnTo>
                <a:lnTo>
                  <a:pt x="4852161" y="2598695"/>
                </a:lnTo>
                <a:lnTo>
                  <a:pt x="4847335" y="2547699"/>
                </a:lnTo>
                <a:lnTo>
                  <a:pt x="4837683" y="2497510"/>
                </a:lnTo>
                <a:lnTo>
                  <a:pt x="4823206" y="2448663"/>
                </a:lnTo>
                <a:lnTo>
                  <a:pt x="4803902" y="2401697"/>
                </a:lnTo>
                <a:lnTo>
                  <a:pt x="3773042" y="222630"/>
                </a:lnTo>
                <a:lnTo>
                  <a:pt x="3746091" y="173502"/>
                </a:lnTo>
                <a:lnTo>
                  <a:pt x="3714545" y="129712"/>
                </a:lnTo>
                <a:lnTo>
                  <a:pt x="3678930" y="91634"/>
                </a:lnTo>
                <a:lnTo>
                  <a:pt x="3639772" y="59642"/>
                </a:lnTo>
                <a:lnTo>
                  <a:pt x="3597595" y="34109"/>
                </a:lnTo>
                <a:lnTo>
                  <a:pt x="3552926" y="15408"/>
                </a:lnTo>
                <a:lnTo>
                  <a:pt x="3506289" y="3914"/>
                </a:lnTo>
                <a:lnTo>
                  <a:pt x="3458209" y="0"/>
                </a:lnTo>
                <a:close/>
              </a:path>
            </a:pathLst>
          </a:custGeom>
          <a:solidFill>
            <a:srgbClr val="F1B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181458" y="0"/>
            <a:ext cx="6106795" cy="8716010"/>
            <a:chOff x="12181458" y="0"/>
            <a:chExt cx="6106795" cy="8716010"/>
          </a:xfrm>
        </p:grpSpPr>
        <p:sp>
          <p:nvSpPr>
            <p:cNvPr id="5" name="object 5"/>
            <p:cNvSpPr/>
            <p:nvPr/>
          </p:nvSpPr>
          <p:spPr>
            <a:xfrm>
              <a:off x="12181458" y="3467100"/>
              <a:ext cx="4853940" cy="5248910"/>
            </a:xfrm>
            <a:custGeom>
              <a:avLst/>
              <a:gdLst/>
              <a:ahLst/>
              <a:cxnLst/>
              <a:rect l="l" t="t" r="r" b="b"/>
              <a:pathLst>
                <a:path w="4853940" h="5248909">
                  <a:moveTo>
                    <a:pt x="3459225" y="0"/>
                  </a:moveTo>
                  <a:lnTo>
                    <a:pt x="1394459" y="0"/>
                  </a:lnTo>
                  <a:lnTo>
                    <a:pt x="1346333" y="3914"/>
                  </a:lnTo>
                  <a:lnTo>
                    <a:pt x="1299652" y="15408"/>
                  </a:lnTo>
                  <a:lnTo>
                    <a:pt x="1254944" y="34109"/>
                  </a:lnTo>
                  <a:lnTo>
                    <a:pt x="1212738" y="59642"/>
                  </a:lnTo>
                  <a:lnTo>
                    <a:pt x="1173563" y="91634"/>
                  </a:lnTo>
                  <a:lnTo>
                    <a:pt x="1137945" y="129712"/>
                  </a:lnTo>
                  <a:lnTo>
                    <a:pt x="1106415" y="173502"/>
                  </a:lnTo>
                  <a:lnTo>
                    <a:pt x="1079500" y="222630"/>
                  </a:lnTo>
                  <a:lnTo>
                    <a:pt x="48259" y="2401697"/>
                  </a:lnTo>
                  <a:lnTo>
                    <a:pt x="28955" y="2448663"/>
                  </a:lnTo>
                  <a:lnTo>
                    <a:pt x="14477" y="2497510"/>
                  </a:lnTo>
                  <a:lnTo>
                    <a:pt x="4825" y="2547699"/>
                  </a:lnTo>
                  <a:lnTo>
                    <a:pt x="0" y="2598695"/>
                  </a:lnTo>
                  <a:lnTo>
                    <a:pt x="0" y="2649960"/>
                  </a:lnTo>
                  <a:lnTo>
                    <a:pt x="4825" y="2700956"/>
                  </a:lnTo>
                  <a:lnTo>
                    <a:pt x="14477" y="2751145"/>
                  </a:lnTo>
                  <a:lnTo>
                    <a:pt x="28955" y="2799992"/>
                  </a:lnTo>
                  <a:lnTo>
                    <a:pt x="48259" y="2846959"/>
                  </a:lnTo>
                  <a:lnTo>
                    <a:pt x="1079500" y="5026025"/>
                  </a:lnTo>
                  <a:lnTo>
                    <a:pt x="1106415" y="5075153"/>
                  </a:lnTo>
                  <a:lnTo>
                    <a:pt x="1137945" y="5118943"/>
                  </a:lnTo>
                  <a:lnTo>
                    <a:pt x="1173563" y="5157021"/>
                  </a:lnTo>
                  <a:lnTo>
                    <a:pt x="1212738" y="5189013"/>
                  </a:lnTo>
                  <a:lnTo>
                    <a:pt x="1254944" y="5214546"/>
                  </a:lnTo>
                  <a:lnTo>
                    <a:pt x="1299652" y="5233247"/>
                  </a:lnTo>
                  <a:lnTo>
                    <a:pt x="1346333" y="5244741"/>
                  </a:lnTo>
                  <a:lnTo>
                    <a:pt x="1394459" y="5248656"/>
                  </a:lnTo>
                  <a:lnTo>
                    <a:pt x="3459225" y="5248656"/>
                  </a:lnTo>
                  <a:lnTo>
                    <a:pt x="3507347" y="5244741"/>
                  </a:lnTo>
                  <a:lnTo>
                    <a:pt x="3554015" y="5233247"/>
                  </a:lnTo>
                  <a:lnTo>
                    <a:pt x="3598707" y="5214546"/>
                  </a:lnTo>
                  <a:lnTo>
                    <a:pt x="3640899" y="5189013"/>
                  </a:lnTo>
                  <a:lnTo>
                    <a:pt x="3680067" y="5157021"/>
                  </a:lnTo>
                  <a:lnTo>
                    <a:pt x="3715686" y="5118943"/>
                  </a:lnTo>
                  <a:lnTo>
                    <a:pt x="3747234" y="5075153"/>
                  </a:lnTo>
                  <a:lnTo>
                    <a:pt x="3774185" y="5026025"/>
                  </a:lnTo>
                  <a:lnTo>
                    <a:pt x="4805425" y="2846959"/>
                  </a:lnTo>
                  <a:lnTo>
                    <a:pt x="4824729" y="2799992"/>
                  </a:lnTo>
                  <a:lnTo>
                    <a:pt x="4839208" y="2751145"/>
                  </a:lnTo>
                  <a:lnTo>
                    <a:pt x="4848859" y="2700956"/>
                  </a:lnTo>
                  <a:lnTo>
                    <a:pt x="4853686" y="2649960"/>
                  </a:lnTo>
                  <a:lnTo>
                    <a:pt x="4853686" y="2598695"/>
                  </a:lnTo>
                  <a:lnTo>
                    <a:pt x="4848859" y="2547699"/>
                  </a:lnTo>
                  <a:lnTo>
                    <a:pt x="4839208" y="2497510"/>
                  </a:lnTo>
                  <a:lnTo>
                    <a:pt x="4824729" y="2448663"/>
                  </a:lnTo>
                  <a:lnTo>
                    <a:pt x="4805425" y="2401697"/>
                  </a:lnTo>
                  <a:lnTo>
                    <a:pt x="3774185" y="222630"/>
                  </a:lnTo>
                  <a:lnTo>
                    <a:pt x="3747234" y="173502"/>
                  </a:lnTo>
                  <a:lnTo>
                    <a:pt x="3715686" y="129712"/>
                  </a:lnTo>
                  <a:lnTo>
                    <a:pt x="3680067" y="91634"/>
                  </a:lnTo>
                  <a:lnTo>
                    <a:pt x="3640899" y="59642"/>
                  </a:lnTo>
                  <a:lnTo>
                    <a:pt x="3598707" y="34109"/>
                  </a:lnTo>
                  <a:lnTo>
                    <a:pt x="3554015" y="15408"/>
                  </a:lnTo>
                  <a:lnTo>
                    <a:pt x="3507347" y="3914"/>
                  </a:lnTo>
                  <a:lnTo>
                    <a:pt x="3459225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6083" y="2417064"/>
              <a:ext cx="1965959" cy="196748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70785" y="0"/>
              <a:ext cx="3617213" cy="473506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5955" y="2417064"/>
            <a:ext cx="1965960" cy="196748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61019" y="2417064"/>
            <a:ext cx="1965960" cy="196748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926079" y="2522220"/>
            <a:ext cx="1507490" cy="1506220"/>
            <a:chOff x="2926079" y="2522220"/>
            <a:chExt cx="1507490" cy="1506220"/>
          </a:xfrm>
        </p:grpSpPr>
        <p:sp>
          <p:nvSpPr>
            <p:cNvPr id="11" name="object 11"/>
            <p:cNvSpPr/>
            <p:nvPr/>
          </p:nvSpPr>
          <p:spPr>
            <a:xfrm>
              <a:off x="2955035" y="2551176"/>
              <a:ext cx="1449705" cy="1447800"/>
            </a:xfrm>
            <a:custGeom>
              <a:avLst/>
              <a:gdLst/>
              <a:ahLst/>
              <a:cxnLst/>
              <a:rect l="l" t="t" r="r" b="b"/>
              <a:pathLst>
                <a:path w="1449704" h="1447800">
                  <a:moveTo>
                    <a:pt x="724662" y="0"/>
                  </a:moveTo>
                  <a:lnTo>
                    <a:pt x="677020" y="1539"/>
                  </a:lnTo>
                  <a:lnTo>
                    <a:pt x="630200" y="6095"/>
                  </a:lnTo>
                  <a:lnTo>
                    <a:pt x="584298" y="13572"/>
                  </a:lnTo>
                  <a:lnTo>
                    <a:pt x="539409" y="23873"/>
                  </a:lnTo>
                  <a:lnTo>
                    <a:pt x="495629" y="36905"/>
                  </a:lnTo>
                  <a:lnTo>
                    <a:pt x="453053" y="52571"/>
                  </a:lnTo>
                  <a:lnTo>
                    <a:pt x="411777" y="70776"/>
                  </a:lnTo>
                  <a:lnTo>
                    <a:pt x="371897" y="91424"/>
                  </a:lnTo>
                  <a:lnTo>
                    <a:pt x="333507" y="114421"/>
                  </a:lnTo>
                  <a:lnTo>
                    <a:pt x="296704" y="139671"/>
                  </a:lnTo>
                  <a:lnTo>
                    <a:pt x="261583" y="167078"/>
                  </a:lnTo>
                  <a:lnTo>
                    <a:pt x="228239" y="196548"/>
                  </a:lnTo>
                  <a:lnTo>
                    <a:pt x="196769" y="227984"/>
                  </a:lnTo>
                  <a:lnTo>
                    <a:pt x="167267" y="261291"/>
                  </a:lnTo>
                  <a:lnTo>
                    <a:pt x="139830" y="296375"/>
                  </a:lnTo>
                  <a:lnTo>
                    <a:pt x="114552" y="333139"/>
                  </a:lnTo>
                  <a:lnTo>
                    <a:pt x="91529" y="371488"/>
                  </a:lnTo>
                  <a:lnTo>
                    <a:pt x="70857" y="411327"/>
                  </a:lnTo>
                  <a:lnTo>
                    <a:pt x="52631" y="452560"/>
                  </a:lnTo>
                  <a:lnTo>
                    <a:pt x="36947" y="495092"/>
                  </a:lnTo>
                  <a:lnTo>
                    <a:pt x="23901" y="538828"/>
                  </a:lnTo>
                  <a:lnTo>
                    <a:pt x="13587" y="583672"/>
                  </a:lnTo>
                  <a:lnTo>
                    <a:pt x="6102" y="629529"/>
                  </a:lnTo>
                  <a:lnTo>
                    <a:pt x="1541" y="676303"/>
                  </a:lnTo>
                  <a:lnTo>
                    <a:pt x="0" y="723900"/>
                  </a:lnTo>
                  <a:lnTo>
                    <a:pt x="1541" y="771496"/>
                  </a:lnTo>
                  <a:lnTo>
                    <a:pt x="6102" y="818270"/>
                  </a:lnTo>
                  <a:lnTo>
                    <a:pt x="13587" y="864127"/>
                  </a:lnTo>
                  <a:lnTo>
                    <a:pt x="23901" y="908971"/>
                  </a:lnTo>
                  <a:lnTo>
                    <a:pt x="36947" y="952707"/>
                  </a:lnTo>
                  <a:lnTo>
                    <a:pt x="52631" y="995239"/>
                  </a:lnTo>
                  <a:lnTo>
                    <a:pt x="70857" y="1036472"/>
                  </a:lnTo>
                  <a:lnTo>
                    <a:pt x="91529" y="1076311"/>
                  </a:lnTo>
                  <a:lnTo>
                    <a:pt x="114552" y="1114660"/>
                  </a:lnTo>
                  <a:lnTo>
                    <a:pt x="139830" y="1151424"/>
                  </a:lnTo>
                  <a:lnTo>
                    <a:pt x="167267" y="1186508"/>
                  </a:lnTo>
                  <a:lnTo>
                    <a:pt x="196769" y="1219815"/>
                  </a:lnTo>
                  <a:lnTo>
                    <a:pt x="228239" y="1251251"/>
                  </a:lnTo>
                  <a:lnTo>
                    <a:pt x="261583" y="1280721"/>
                  </a:lnTo>
                  <a:lnTo>
                    <a:pt x="296704" y="1308128"/>
                  </a:lnTo>
                  <a:lnTo>
                    <a:pt x="333507" y="1333378"/>
                  </a:lnTo>
                  <a:lnTo>
                    <a:pt x="371897" y="1356375"/>
                  </a:lnTo>
                  <a:lnTo>
                    <a:pt x="411777" y="1377023"/>
                  </a:lnTo>
                  <a:lnTo>
                    <a:pt x="453053" y="1395228"/>
                  </a:lnTo>
                  <a:lnTo>
                    <a:pt x="495629" y="1410894"/>
                  </a:lnTo>
                  <a:lnTo>
                    <a:pt x="539409" y="1423926"/>
                  </a:lnTo>
                  <a:lnTo>
                    <a:pt x="584298" y="1434227"/>
                  </a:lnTo>
                  <a:lnTo>
                    <a:pt x="630200" y="1441704"/>
                  </a:lnTo>
                  <a:lnTo>
                    <a:pt x="677020" y="1446260"/>
                  </a:lnTo>
                  <a:lnTo>
                    <a:pt x="724662" y="1447800"/>
                  </a:lnTo>
                  <a:lnTo>
                    <a:pt x="772303" y="1446260"/>
                  </a:lnTo>
                  <a:lnTo>
                    <a:pt x="819123" y="1441704"/>
                  </a:lnTo>
                  <a:lnTo>
                    <a:pt x="865025" y="1434227"/>
                  </a:lnTo>
                  <a:lnTo>
                    <a:pt x="909914" y="1423926"/>
                  </a:lnTo>
                  <a:lnTo>
                    <a:pt x="953694" y="1410894"/>
                  </a:lnTo>
                  <a:lnTo>
                    <a:pt x="996270" y="1395228"/>
                  </a:lnTo>
                  <a:lnTo>
                    <a:pt x="1037546" y="1377023"/>
                  </a:lnTo>
                  <a:lnTo>
                    <a:pt x="1077426" y="1356375"/>
                  </a:lnTo>
                  <a:lnTo>
                    <a:pt x="1115816" y="1333378"/>
                  </a:lnTo>
                  <a:lnTo>
                    <a:pt x="1152619" y="1308128"/>
                  </a:lnTo>
                  <a:lnTo>
                    <a:pt x="1187740" y="1280721"/>
                  </a:lnTo>
                  <a:lnTo>
                    <a:pt x="1221084" y="1251251"/>
                  </a:lnTo>
                  <a:lnTo>
                    <a:pt x="1252554" y="1219815"/>
                  </a:lnTo>
                  <a:lnTo>
                    <a:pt x="1282056" y="1186508"/>
                  </a:lnTo>
                  <a:lnTo>
                    <a:pt x="1309493" y="1151424"/>
                  </a:lnTo>
                  <a:lnTo>
                    <a:pt x="1334771" y="1114660"/>
                  </a:lnTo>
                  <a:lnTo>
                    <a:pt x="1357794" y="1076311"/>
                  </a:lnTo>
                  <a:lnTo>
                    <a:pt x="1378466" y="1036472"/>
                  </a:lnTo>
                  <a:lnTo>
                    <a:pt x="1396692" y="995239"/>
                  </a:lnTo>
                  <a:lnTo>
                    <a:pt x="1412376" y="952707"/>
                  </a:lnTo>
                  <a:lnTo>
                    <a:pt x="1425422" y="908971"/>
                  </a:lnTo>
                  <a:lnTo>
                    <a:pt x="1435736" y="864127"/>
                  </a:lnTo>
                  <a:lnTo>
                    <a:pt x="1443221" y="818270"/>
                  </a:lnTo>
                  <a:lnTo>
                    <a:pt x="1447782" y="771496"/>
                  </a:lnTo>
                  <a:lnTo>
                    <a:pt x="1449324" y="723900"/>
                  </a:lnTo>
                  <a:lnTo>
                    <a:pt x="1447782" y="676303"/>
                  </a:lnTo>
                  <a:lnTo>
                    <a:pt x="1443221" y="629529"/>
                  </a:lnTo>
                  <a:lnTo>
                    <a:pt x="1435736" y="583672"/>
                  </a:lnTo>
                  <a:lnTo>
                    <a:pt x="1425422" y="538828"/>
                  </a:lnTo>
                  <a:lnTo>
                    <a:pt x="1412376" y="495092"/>
                  </a:lnTo>
                  <a:lnTo>
                    <a:pt x="1396692" y="452560"/>
                  </a:lnTo>
                  <a:lnTo>
                    <a:pt x="1378466" y="411327"/>
                  </a:lnTo>
                  <a:lnTo>
                    <a:pt x="1357794" y="371488"/>
                  </a:lnTo>
                  <a:lnTo>
                    <a:pt x="1334771" y="333139"/>
                  </a:lnTo>
                  <a:lnTo>
                    <a:pt x="1309493" y="296375"/>
                  </a:lnTo>
                  <a:lnTo>
                    <a:pt x="1282056" y="261291"/>
                  </a:lnTo>
                  <a:lnTo>
                    <a:pt x="1252554" y="227984"/>
                  </a:lnTo>
                  <a:lnTo>
                    <a:pt x="1221084" y="196548"/>
                  </a:lnTo>
                  <a:lnTo>
                    <a:pt x="1187740" y="167078"/>
                  </a:lnTo>
                  <a:lnTo>
                    <a:pt x="1152619" y="139671"/>
                  </a:lnTo>
                  <a:lnTo>
                    <a:pt x="1115816" y="114421"/>
                  </a:lnTo>
                  <a:lnTo>
                    <a:pt x="1077426" y="91424"/>
                  </a:lnTo>
                  <a:lnTo>
                    <a:pt x="1037546" y="70776"/>
                  </a:lnTo>
                  <a:lnTo>
                    <a:pt x="996270" y="52571"/>
                  </a:lnTo>
                  <a:lnTo>
                    <a:pt x="953694" y="36905"/>
                  </a:lnTo>
                  <a:lnTo>
                    <a:pt x="909914" y="23873"/>
                  </a:lnTo>
                  <a:lnTo>
                    <a:pt x="865025" y="13572"/>
                  </a:lnTo>
                  <a:lnTo>
                    <a:pt x="819123" y="6095"/>
                  </a:lnTo>
                  <a:lnTo>
                    <a:pt x="772303" y="1539"/>
                  </a:lnTo>
                  <a:lnTo>
                    <a:pt x="72466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55035" y="2551176"/>
              <a:ext cx="1449705" cy="1447800"/>
            </a:xfrm>
            <a:custGeom>
              <a:avLst/>
              <a:gdLst/>
              <a:ahLst/>
              <a:cxnLst/>
              <a:rect l="l" t="t" r="r" b="b"/>
              <a:pathLst>
                <a:path w="1449704" h="1447800">
                  <a:moveTo>
                    <a:pt x="724662" y="0"/>
                  </a:moveTo>
                  <a:lnTo>
                    <a:pt x="677020" y="1539"/>
                  </a:lnTo>
                  <a:lnTo>
                    <a:pt x="630200" y="6095"/>
                  </a:lnTo>
                  <a:lnTo>
                    <a:pt x="584298" y="13572"/>
                  </a:lnTo>
                  <a:lnTo>
                    <a:pt x="539409" y="23873"/>
                  </a:lnTo>
                  <a:lnTo>
                    <a:pt x="495629" y="36905"/>
                  </a:lnTo>
                  <a:lnTo>
                    <a:pt x="453053" y="52571"/>
                  </a:lnTo>
                  <a:lnTo>
                    <a:pt x="411777" y="70776"/>
                  </a:lnTo>
                  <a:lnTo>
                    <a:pt x="371897" y="91424"/>
                  </a:lnTo>
                  <a:lnTo>
                    <a:pt x="333507" y="114421"/>
                  </a:lnTo>
                  <a:lnTo>
                    <a:pt x="296704" y="139671"/>
                  </a:lnTo>
                  <a:lnTo>
                    <a:pt x="261583" y="167078"/>
                  </a:lnTo>
                  <a:lnTo>
                    <a:pt x="228239" y="196548"/>
                  </a:lnTo>
                  <a:lnTo>
                    <a:pt x="196769" y="227984"/>
                  </a:lnTo>
                  <a:lnTo>
                    <a:pt x="167267" y="261291"/>
                  </a:lnTo>
                  <a:lnTo>
                    <a:pt x="139830" y="296375"/>
                  </a:lnTo>
                  <a:lnTo>
                    <a:pt x="114552" y="333139"/>
                  </a:lnTo>
                  <a:lnTo>
                    <a:pt x="91529" y="371488"/>
                  </a:lnTo>
                  <a:lnTo>
                    <a:pt x="70857" y="411327"/>
                  </a:lnTo>
                  <a:lnTo>
                    <a:pt x="52631" y="452560"/>
                  </a:lnTo>
                  <a:lnTo>
                    <a:pt x="36947" y="495092"/>
                  </a:lnTo>
                  <a:lnTo>
                    <a:pt x="23901" y="538828"/>
                  </a:lnTo>
                  <a:lnTo>
                    <a:pt x="13587" y="583672"/>
                  </a:lnTo>
                  <a:lnTo>
                    <a:pt x="6102" y="629529"/>
                  </a:lnTo>
                  <a:lnTo>
                    <a:pt x="1541" y="676303"/>
                  </a:lnTo>
                  <a:lnTo>
                    <a:pt x="0" y="723900"/>
                  </a:lnTo>
                  <a:lnTo>
                    <a:pt x="1541" y="771496"/>
                  </a:lnTo>
                  <a:lnTo>
                    <a:pt x="6102" y="818270"/>
                  </a:lnTo>
                  <a:lnTo>
                    <a:pt x="13587" y="864127"/>
                  </a:lnTo>
                  <a:lnTo>
                    <a:pt x="23901" y="908971"/>
                  </a:lnTo>
                  <a:lnTo>
                    <a:pt x="36947" y="952707"/>
                  </a:lnTo>
                  <a:lnTo>
                    <a:pt x="52631" y="995239"/>
                  </a:lnTo>
                  <a:lnTo>
                    <a:pt x="70857" y="1036472"/>
                  </a:lnTo>
                  <a:lnTo>
                    <a:pt x="91529" y="1076311"/>
                  </a:lnTo>
                  <a:lnTo>
                    <a:pt x="114552" y="1114660"/>
                  </a:lnTo>
                  <a:lnTo>
                    <a:pt x="139830" y="1151424"/>
                  </a:lnTo>
                  <a:lnTo>
                    <a:pt x="167267" y="1186508"/>
                  </a:lnTo>
                  <a:lnTo>
                    <a:pt x="196769" y="1219815"/>
                  </a:lnTo>
                  <a:lnTo>
                    <a:pt x="228239" y="1251251"/>
                  </a:lnTo>
                  <a:lnTo>
                    <a:pt x="261583" y="1280721"/>
                  </a:lnTo>
                  <a:lnTo>
                    <a:pt x="296704" y="1308128"/>
                  </a:lnTo>
                  <a:lnTo>
                    <a:pt x="333507" y="1333378"/>
                  </a:lnTo>
                  <a:lnTo>
                    <a:pt x="371897" y="1356375"/>
                  </a:lnTo>
                  <a:lnTo>
                    <a:pt x="411777" y="1377023"/>
                  </a:lnTo>
                  <a:lnTo>
                    <a:pt x="453053" y="1395228"/>
                  </a:lnTo>
                  <a:lnTo>
                    <a:pt x="495629" y="1410894"/>
                  </a:lnTo>
                  <a:lnTo>
                    <a:pt x="539409" y="1423926"/>
                  </a:lnTo>
                  <a:lnTo>
                    <a:pt x="584298" y="1434227"/>
                  </a:lnTo>
                  <a:lnTo>
                    <a:pt x="630200" y="1441704"/>
                  </a:lnTo>
                  <a:lnTo>
                    <a:pt x="677020" y="1446260"/>
                  </a:lnTo>
                  <a:lnTo>
                    <a:pt x="724662" y="1447800"/>
                  </a:lnTo>
                  <a:lnTo>
                    <a:pt x="772303" y="1446260"/>
                  </a:lnTo>
                  <a:lnTo>
                    <a:pt x="819123" y="1441704"/>
                  </a:lnTo>
                  <a:lnTo>
                    <a:pt x="865025" y="1434227"/>
                  </a:lnTo>
                  <a:lnTo>
                    <a:pt x="909914" y="1423926"/>
                  </a:lnTo>
                  <a:lnTo>
                    <a:pt x="953694" y="1410894"/>
                  </a:lnTo>
                  <a:lnTo>
                    <a:pt x="996270" y="1395228"/>
                  </a:lnTo>
                  <a:lnTo>
                    <a:pt x="1037546" y="1377023"/>
                  </a:lnTo>
                  <a:lnTo>
                    <a:pt x="1077426" y="1356375"/>
                  </a:lnTo>
                  <a:lnTo>
                    <a:pt x="1115816" y="1333378"/>
                  </a:lnTo>
                  <a:lnTo>
                    <a:pt x="1152619" y="1308128"/>
                  </a:lnTo>
                  <a:lnTo>
                    <a:pt x="1187740" y="1280721"/>
                  </a:lnTo>
                  <a:lnTo>
                    <a:pt x="1221084" y="1251251"/>
                  </a:lnTo>
                  <a:lnTo>
                    <a:pt x="1252554" y="1219815"/>
                  </a:lnTo>
                  <a:lnTo>
                    <a:pt x="1282056" y="1186508"/>
                  </a:lnTo>
                  <a:lnTo>
                    <a:pt x="1309493" y="1151424"/>
                  </a:lnTo>
                  <a:lnTo>
                    <a:pt x="1334771" y="1114660"/>
                  </a:lnTo>
                  <a:lnTo>
                    <a:pt x="1357794" y="1076311"/>
                  </a:lnTo>
                  <a:lnTo>
                    <a:pt x="1378466" y="1036472"/>
                  </a:lnTo>
                  <a:lnTo>
                    <a:pt x="1396692" y="995239"/>
                  </a:lnTo>
                  <a:lnTo>
                    <a:pt x="1412376" y="952707"/>
                  </a:lnTo>
                  <a:lnTo>
                    <a:pt x="1425422" y="908971"/>
                  </a:lnTo>
                  <a:lnTo>
                    <a:pt x="1435736" y="864127"/>
                  </a:lnTo>
                  <a:lnTo>
                    <a:pt x="1443221" y="818270"/>
                  </a:lnTo>
                  <a:lnTo>
                    <a:pt x="1447782" y="771496"/>
                  </a:lnTo>
                  <a:lnTo>
                    <a:pt x="1449324" y="723900"/>
                  </a:lnTo>
                  <a:lnTo>
                    <a:pt x="1447782" y="676303"/>
                  </a:lnTo>
                  <a:lnTo>
                    <a:pt x="1443221" y="629529"/>
                  </a:lnTo>
                  <a:lnTo>
                    <a:pt x="1435736" y="583672"/>
                  </a:lnTo>
                  <a:lnTo>
                    <a:pt x="1425422" y="538828"/>
                  </a:lnTo>
                  <a:lnTo>
                    <a:pt x="1412376" y="495092"/>
                  </a:lnTo>
                  <a:lnTo>
                    <a:pt x="1396692" y="452560"/>
                  </a:lnTo>
                  <a:lnTo>
                    <a:pt x="1378466" y="411327"/>
                  </a:lnTo>
                  <a:lnTo>
                    <a:pt x="1357794" y="371488"/>
                  </a:lnTo>
                  <a:lnTo>
                    <a:pt x="1334771" y="333139"/>
                  </a:lnTo>
                  <a:lnTo>
                    <a:pt x="1309493" y="296375"/>
                  </a:lnTo>
                  <a:lnTo>
                    <a:pt x="1282056" y="261291"/>
                  </a:lnTo>
                  <a:lnTo>
                    <a:pt x="1252554" y="227984"/>
                  </a:lnTo>
                  <a:lnTo>
                    <a:pt x="1221084" y="196548"/>
                  </a:lnTo>
                  <a:lnTo>
                    <a:pt x="1187740" y="167078"/>
                  </a:lnTo>
                  <a:lnTo>
                    <a:pt x="1152619" y="139671"/>
                  </a:lnTo>
                  <a:lnTo>
                    <a:pt x="1115816" y="114421"/>
                  </a:lnTo>
                  <a:lnTo>
                    <a:pt x="1077426" y="91424"/>
                  </a:lnTo>
                  <a:lnTo>
                    <a:pt x="1037546" y="70776"/>
                  </a:lnTo>
                  <a:lnTo>
                    <a:pt x="996270" y="52571"/>
                  </a:lnTo>
                  <a:lnTo>
                    <a:pt x="953694" y="36905"/>
                  </a:lnTo>
                  <a:lnTo>
                    <a:pt x="909914" y="23873"/>
                  </a:lnTo>
                  <a:lnTo>
                    <a:pt x="865025" y="13572"/>
                  </a:lnTo>
                  <a:lnTo>
                    <a:pt x="819123" y="6095"/>
                  </a:lnTo>
                  <a:lnTo>
                    <a:pt x="772303" y="1539"/>
                  </a:lnTo>
                  <a:lnTo>
                    <a:pt x="724662" y="0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392668" y="2522220"/>
            <a:ext cx="1506220" cy="1506220"/>
            <a:chOff x="8392668" y="2522220"/>
            <a:chExt cx="1506220" cy="1506220"/>
          </a:xfrm>
        </p:grpSpPr>
        <p:sp>
          <p:nvSpPr>
            <p:cNvPr id="14" name="object 14"/>
            <p:cNvSpPr/>
            <p:nvPr/>
          </p:nvSpPr>
          <p:spPr>
            <a:xfrm>
              <a:off x="8421624" y="2551176"/>
              <a:ext cx="1447800" cy="1447800"/>
            </a:xfrm>
            <a:custGeom>
              <a:avLst/>
              <a:gdLst/>
              <a:ahLst/>
              <a:cxnLst/>
              <a:rect l="l" t="t" r="r" b="b"/>
              <a:pathLst>
                <a:path w="1447800" h="1447800">
                  <a:moveTo>
                    <a:pt x="723900" y="0"/>
                  </a:moveTo>
                  <a:lnTo>
                    <a:pt x="676303" y="1539"/>
                  </a:lnTo>
                  <a:lnTo>
                    <a:pt x="629529" y="6095"/>
                  </a:lnTo>
                  <a:lnTo>
                    <a:pt x="583672" y="13572"/>
                  </a:lnTo>
                  <a:lnTo>
                    <a:pt x="538828" y="23873"/>
                  </a:lnTo>
                  <a:lnTo>
                    <a:pt x="495092" y="36905"/>
                  </a:lnTo>
                  <a:lnTo>
                    <a:pt x="452560" y="52571"/>
                  </a:lnTo>
                  <a:lnTo>
                    <a:pt x="411327" y="70776"/>
                  </a:lnTo>
                  <a:lnTo>
                    <a:pt x="371488" y="91424"/>
                  </a:lnTo>
                  <a:lnTo>
                    <a:pt x="333139" y="114421"/>
                  </a:lnTo>
                  <a:lnTo>
                    <a:pt x="296375" y="139671"/>
                  </a:lnTo>
                  <a:lnTo>
                    <a:pt x="261291" y="167078"/>
                  </a:lnTo>
                  <a:lnTo>
                    <a:pt x="227984" y="196548"/>
                  </a:lnTo>
                  <a:lnTo>
                    <a:pt x="196548" y="227984"/>
                  </a:lnTo>
                  <a:lnTo>
                    <a:pt x="167078" y="261291"/>
                  </a:lnTo>
                  <a:lnTo>
                    <a:pt x="139671" y="296375"/>
                  </a:lnTo>
                  <a:lnTo>
                    <a:pt x="114421" y="333139"/>
                  </a:lnTo>
                  <a:lnTo>
                    <a:pt x="91424" y="371488"/>
                  </a:lnTo>
                  <a:lnTo>
                    <a:pt x="70776" y="411327"/>
                  </a:lnTo>
                  <a:lnTo>
                    <a:pt x="52571" y="452560"/>
                  </a:lnTo>
                  <a:lnTo>
                    <a:pt x="36905" y="495092"/>
                  </a:lnTo>
                  <a:lnTo>
                    <a:pt x="23873" y="538828"/>
                  </a:lnTo>
                  <a:lnTo>
                    <a:pt x="13572" y="583672"/>
                  </a:lnTo>
                  <a:lnTo>
                    <a:pt x="6095" y="629529"/>
                  </a:lnTo>
                  <a:lnTo>
                    <a:pt x="1539" y="676303"/>
                  </a:lnTo>
                  <a:lnTo>
                    <a:pt x="0" y="723900"/>
                  </a:lnTo>
                  <a:lnTo>
                    <a:pt x="1539" y="771496"/>
                  </a:lnTo>
                  <a:lnTo>
                    <a:pt x="6095" y="818270"/>
                  </a:lnTo>
                  <a:lnTo>
                    <a:pt x="13572" y="864127"/>
                  </a:lnTo>
                  <a:lnTo>
                    <a:pt x="23873" y="908971"/>
                  </a:lnTo>
                  <a:lnTo>
                    <a:pt x="36905" y="952707"/>
                  </a:lnTo>
                  <a:lnTo>
                    <a:pt x="52571" y="995239"/>
                  </a:lnTo>
                  <a:lnTo>
                    <a:pt x="70776" y="1036472"/>
                  </a:lnTo>
                  <a:lnTo>
                    <a:pt x="91424" y="1076311"/>
                  </a:lnTo>
                  <a:lnTo>
                    <a:pt x="114421" y="1114660"/>
                  </a:lnTo>
                  <a:lnTo>
                    <a:pt x="139671" y="1151424"/>
                  </a:lnTo>
                  <a:lnTo>
                    <a:pt x="167078" y="1186508"/>
                  </a:lnTo>
                  <a:lnTo>
                    <a:pt x="196548" y="1219815"/>
                  </a:lnTo>
                  <a:lnTo>
                    <a:pt x="227984" y="1251251"/>
                  </a:lnTo>
                  <a:lnTo>
                    <a:pt x="261291" y="1280721"/>
                  </a:lnTo>
                  <a:lnTo>
                    <a:pt x="296375" y="1308128"/>
                  </a:lnTo>
                  <a:lnTo>
                    <a:pt x="333139" y="1333378"/>
                  </a:lnTo>
                  <a:lnTo>
                    <a:pt x="371488" y="1356375"/>
                  </a:lnTo>
                  <a:lnTo>
                    <a:pt x="411327" y="1377023"/>
                  </a:lnTo>
                  <a:lnTo>
                    <a:pt x="452560" y="1395228"/>
                  </a:lnTo>
                  <a:lnTo>
                    <a:pt x="495092" y="1410894"/>
                  </a:lnTo>
                  <a:lnTo>
                    <a:pt x="538828" y="1423926"/>
                  </a:lnTo>
                  <a:lnTo>
                    <a:pt x="583672" y="1434227"/>
                  </a:lnTo>
                  <a:lnTo>
                    <a:pt x="629529" y="1441704"/>
                  </a:lnTo>
                  <a:lnTo>
                    <a:pt x="676303" y="1446260"/>
                  </a:lnTo>
                  <a:lnTo>
                    <a:pt x="723900" y="1447800"/>
                  </a:lnTo>
                  <a:lnTo>
                    <a:pt x="771496" y="1446260"/>
                  </a:lnTo>
                  <a:lnTo>
                    <a:pt x="818270" y="1441704"/>
                  </a:lnTo>
                  <a:lnTo>
                    <a:pt x="864127" y="1434227"/>
                  </a:lnTo>
                  <a:lnTo>
                    <a:pt x="908971" y="1423926"/>
                  </a:lnTo>
                  <a:lnTo>
                    <a:pt x="952707" y="1410894"/>
                  </a:lnTo>
                  <a:lnTo>
                    <a:pt x="995239" y="1395228"/>
                  </a:lnTo>
                  <a:lnTo>
                    <a:pt x="1036472" y="1377023"/>
                  </a:lnTo>
                  <a:lnTo>
                    <a:pt x="1076311" y="1356375"/>
                  </a:lnTo>
                  <a:lnTo>
                    <a:pt x="1114660" y="1333378"/>
                  </a:lnTo>
                  <a:lnTo>
                    <a:pt x="1151424" y="1308128"/>
                  </a:lnTo>
                  <a:lnTo>
                    <a:pt x="1186508" y="1280721"/>
                  </a:lnTo>
                  <a:lnTo>
                    <a:pt x="1219815" y="1251251"/>
                  </a:lnTo>
                  <a:lnTo>
                    <a:pt x="1251251" y="1219815"/>
                  </a:lnTo>
                  <a:lnTo>
                    <a:pt x="1280721" y="1186508"/>
                  </a:lnTo>
                  <a:lnTo>
                    <a:pt x="1308128" y="1151424"/>
                  </a:lnTo>
                  <a:lnTo>
                    <a:pt x="1333378" y="1114660"/>
                  </a:lnTo>
                  <a:lnTo>
                    <a:pt x="1356375" y="1076311"/>
                  </a:lnTo>
                  <a:lnTo>
                    <a:pt x="1377023" y="1036472"/>
                  </a:lnTo>
                  <a:lnTo>
                    <a:pt x="1395228" y="995239"/>
                  </a:lnTo>
                  <a:lnTo>
                    <a:pt x="1410894" y="952707"/>
                  </a:lnTo>
                  <a:lnTo>
                    <a:pt x="1423926" y="908971"/>
                  </a:lnTo>
                  <a:lnTo>
                    <a:pt x="1434227" y="864127"/>
                  </a:lnTo>
                  <a:lnTo>
                    <a:pt x="1441704" y="818270"/>
                  </a:lnTo>
                  <a:lnTo>
                    <a:pt x="1446260" y="771496"/>
                  </a:lnTo>
                  <a:lnTo>
                    <a:pt x="1447800" y="723900"/>
                  </a:lnTo>
                  <a:lnTo>
                    <a:pt x="1446260" y="676303"/>
                  </a:lnTo>
                  <a:lnTo>
                    <a:pt x="1441704" y="629529"/>
                  </a:lnTo>
                  <a:lnTo>
                    <a:pt x="1434227" y="583672"/>
                  </a:lnTo>
                  <a:lnTo>
                    <a:pt x="1423926" y="538828"/>
                  </a:lnTo>
                  <a:lnTo>
                    <a:pt x="1410894" y="495092"/>
                  </a:lnTo>
                  <a:lnTo>
                    <a:pt x="1395228" y="452560"/>
                  </a:lnTo>
                  <a:lnTo>
                    <a:pt x="1377023" y="411327"/>
                  </a:lnTo>
                  <a:lnTo>
                    <a:pt x="1356375" y="371488"/>
                  </a:lnTo>
                  <a:lnTo>
                    <a:pt x="1333378" y="333139"/>
                  </a:lnTo>
                  <a:lnTo>
                    <a:pt x="1308128" y="296375"/>
                  </a:lnTo>
                  <a:lnTo>
                    <a:pt x="1280721" y="261291"/>
                  </a:lnTo>
                  <a:lnTo>
                    <a:pt x="1251251" y="227984"/>
                  </a:lnTo>
                  <a:lnTo>
                    <a:pt x="1219815" y="196548"/>
                  </a:lnTo>
                  <a:lnTo>
                    <a:pt x="1186508" y="167078"/>
                  </a:lnTo>
                  <a:lnTo>
                    <a:pt x="1151424" y="139671"/>
                  </a:lnTo>
                  <a:lnTo>
                    <a:pt x="1114660" y="114421"/>
                  </a:lnTo>
                  <a:lnTo>
                    <a:pt x="1076311" y="91424"/>
                  </a:lnTo>
                  <a:lnTo>
                    <a:pt x="1036472" y="70776"/>
                  </a:lnTo>
                  <a:lnTo>
                    <a:pt x="995239" y="52571"/>
                  </a:lnTo>
                  <a:lnTo>
                    <a:pt x="952707" y="36905"/>
                  </a:lnTo>
                  <a:lnTo>
                    <a:pt x="908971" y="23873"/>
                  </a:lnTo>
                  <a:lnTo>
                    <a:pt x="864127" y="13572"/>
                  </a:lnTo>
                  <a:lnTo>
                    <a:pt x="818270" y="6095"/>
                  </a:lnTo>
                  <a:lnTo>
                    <a:pt x="771496" y="1539"/>
                  </a:lnTo>
                  <a:lnTo>
                    <a:pt x="723900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21624" y="2551176"/>
              <a:ext cx="1447800" cy="1447800"/>
            </a:xfrm>
            <a:custGeom>
              <a:avLst/>
              <a:gdLst/>
              <a:ahLst/>
              <a:cxnLst/>
              <a:rect l="l" t="t" r="r" b="b"/>
              <a:pathLst>
                <a:path w="1447800" h="1447800">
                  <a:moveTo>
                    <a:pt x="723900" y="0"/>
                  </a:moveTo>
                  <a:lnTo>
                    <a:pt x="676303" y="1539"/>
                  </a:lnTo>
                  <a:lnTo>
                    <a:pt x="629529" y="6095"/>
                  </a:lnTo>
                  <a:lnTo>
                    <a:pt x="583672" y="13572"/>
                  </a:lnTo>
                  <a:lnTo>
                    <a:pt x="538828" y="23873"/>
                  </a:lnTo>
                  <a:lnTo>
                    <a:pt x="495092" y="36905"/>
                  </a:lnTo>
                  <a:lnTo>
                    <a:pt x="452560" y="52571"/>
                  </a:lnTo>
                  <a:lnTo>
                    <a:pt x="411327" y="70776"/>
                  </a:lnTo>
                  <a:lnTo>
                    <a:pt x="371488" y="91424"/>
                  </a:lnTo>
                  <a:lnTo>
                    <a:pt x="333139" y="114421"/>
                  </a:lnTo>
                  <a:lnTo>
                    <a:pt x="296375" y="139671"/>
                  </a:lnTo>
                  <a:lnTo>
                    <a:pt x="261291" y="167078"/>
                  </a:lnTo>
                  <a:lnTo>
                    <a:pt x="227984" y="196548"/>
                  </a:lnTo>
                  <a:lnTo>
                    <a:pt x="196548" y="227984"/>
                  </a:lnTo>
                  <a:lnTo>
                    <a:pt x="167078" y="261291"/>
                  </a:lnTo>
                  <a:lnTo>
                    <a:pt x="139671" y="296375"/>
                  </a:lnTo>
                  <a:lnTo>
                    <a:pt x="114421" y="333139"/>
                  </a:lnTo>
                  <a:lnTo>
                    <a:pt x="91424" y="371488"/>
                  </a:lnTo>
                  <a:lnTo>
                    <a:pt x="70776" y="411327"/>
                  </a:lnTo>
                  <a:lnTo>
                    <a:pt x="52571" y="452560"/>
                  </a:lnTo>
                  <a:lnTo>
                    <a:pt x="36905" y="495092"/>
                  </a:lnTo>
                  <a:lnTo>
                    <a:pt x="23873" y="538828"/>
                  </a:lnTo>
                  <a:lnTo>
                    <a:pt x="13572" y="583672"/>
                  </a:lnTo>
                  <a:lnTo>
                    <a:pt x="6095" y="629529"/>
                  </a:lnTo>
                  <a:lnTo>
                    <a:pt x="1539" y="676303"/>
                  </a:lnTo>
                  <a:lnTo>
                    <a:pt x="0" y="723900"/>
                  </a:lnTo>
                  <a:lnTo>
                    <a:pt x="1539" y="771496"/>
                  </a:lnTo>
                  <a:lnTo>
                    <a:pt x="6095" y="818270"/>
                  </a:lnTo>
                  <a:lnTo>
                    <a:pt x="13572" y="864127"/>
                  </a:lnTo>
                  <a:lnTo>
                    <a:pt x="23873" y="908971"/>
                  </a:lnTo>
                  <a:lnTo>
                    <a:pt x="36905" y="952707"/>
                  </a:lnTo>
                  <a:lnTo>
                    <a:pt x="52571" y="995239"/>
                  </a:lnTo>
                  <a:lnTo>
                    <a:pt x="70776" y="1036472"/>
                  </a:lnTo>
                  <a:lnTo>
                    <a:pt x="91424" y="1076311"/>
                  </a:lnTo>
                  <a:lnTo>
                    <a:pt x="114421" y="1114660"/>
                  </a:lnTo>
                  <a:lnTo>
                    <a:pt x="139671" y="1151424"/>
                  </a:lnTo>
                  <a:lnTo>
                    <a:pt x="167078" y="1186508"/>
                  </a:lnTo>
                  <a:lnTo>
                    <a:pt x="196548" y="1219815"/>
                  </a:lnTo>
                  <a:lnTo>
                    <a:pt x="227984" y="1251251"/>
                  </a:lnTo>
                  <a:lnTo>
                    <a:pt x="261291" y="1280721"/>
                  </a:lnTo>
                  <a:lnTo>
                    <a:pt x="296375" y="1308128"/>
                  </a:lnTo>
                  <a:lnTo>
                    <a:pt x="333139" y="1333378"/>
                  </a:lnTo>
                  <a:lnTo>
                    <a:pt x="371488" y="1356375"/>
                  </a:lnTo>
                  <a:lnTo>
                    <a:pt x="411327" y="1377023"/>
                  </a:lnTo>
                  <a:lnTo>
                    <a:pt x="452560" y="1395228"/>
                  </a:lnTo>
                  <a:lnTo>
                    <a:pt x="495092" y="1410894"/>
                  </a:lnTo>
                  <a:lnTo>
                    <a:pt x="538828" y="1423926"/>
                  </a:lnTo>
                  <a:lnTo>
                    <a:pt x="583672" y="1434227"/>
                  </a:lnTo>
                  <a:lnTo>
                    <a:pt x="629529" y="1441704"/>
                  </a:lnTo>
                  <a:lnTo>
                    <a:pt x="676303" y="1446260"/>
                  </a:lnTo>
                  <a:lnTo>
                    <a:pt x="723900" y="1447800"/>
                  </a:lnTo>
                  <a:lnTo>
                    <a:pt x="771496" y="1446260"/>
                  </a:lnTo>
                  <a:lnTo>
                    <a:pt x="818270" y="1441704"/>
                  </a:lnTo>
                  <a:lnTo>
                    <a:pt x="864127" y="1434227"/>
                  </a:lnTo>
                  <a:lnTo>
                    <a:pt x="908971" y="1423926"/>
                  </a:lnTo>
                  <a:lnTo>
                    <a:pt x="952707" y="1410894"/>
                  </a:lnTo>
                  <a:lnTo>
                    <a:pt x="995239" y="1395228"/>
                  </a:lnTo>
                  <a:lnTo>
                    <a:pt x="1036472" y="1377023"/>
                  </a:lnTo>
                  <a:lnTo>
                    <a:pt x="1076311" y="1356375"/>
                  </a:lnTo>
                  <a:lnTo>
                    <a:pt x="1114660" y="1333378"/>
                  </a:lnTo>
                  <a:lnTo>
                    <a:pt x="1151424" y="1308128"/>
                  </a:lnTo>
                  <a:lnTo>
                    <a:pt x="1186508" y="1280721"/>
                  </a:lnTo>
                  <a:lnTo>
                    <a:pt x="1219815" y="1251251"/>
                  </a:lnTo>
                  <a:lnTo>
                    <a:pt x="1251251" y="1219815"/>
                  </a:lnTo>
                  <a:lnTo>
                    <a:pt x="1280721" y="1186508"/>
                  </a:lnTo>
                  <a:lnTo>
                    <a:pt x="1308128" y="1151424"/>
                  </a:lnTo>
                  <a:lnTo>
                    <a:pt x="1333378" y="1114660"/>
                  </a:lnTo>
                  <a:lnTo>
                    <a:pt x="1356375" y="1076311"/>
                  </a:lnTo>
                  <a:lnTo>
                    <a:pt x="1377023" y="1036472"/>
                  </a:lnTo>
                  <a:lnTo>
                    <a:pt x="1395228" y="995239"/>
                  </a:lnTo>
                  <a:lnTo>
                    <a:pt x="1410894" y="952707"/>
                  </a:lnTo>
                  <a:lnTo>
                    <a:pt x="1423926" y="908971"/>
                  </a:lnTo>
                  <a:lnTo>
                    <a:pt x="1434227" y="864127"/>
                  </a:lnTo>
                  <a:lnTo>
                    <a:pt x="1441704" y="818270"/>
                  </a:lnTo>
                  <a:lnTo>
                    <a:pt x="1446260" y="771496"/>
                  </a:lnTo>
                  <a:lnTo>
                    <a:pt x="1447800" y="723900"/>
                  </a:lnTo>
                  <a:lnTo>
                    <a:pt x="1446260" y="676303"/>
                  </a:lnTo>
                  <a:lnTo>
                    <a:pt x="1441704" y="629529"/>
                  </a:lnTo>
                  <a:lnTo>
                    <a:pt x="1434227" y="583672"/>
                  </a:lnTo>
                  <a:lnTo>
                    <a:pt x="1423926" y="538828"/>
                  </a:lnTo>
                  <a:lnTo>
                    <a:pt x="1410894" y="495092"/>
                  </a:lnTo>
                  <a:lnTo>
                    <a:pt x="1395228" y="452560"/>
                  </a:lnTo>
                  <a:lnTo>
                    <a:pt x="1377023" y="411327"/>
                  </a:lnTo>
                  <a:lnTo>
                    <a:pt x="1356375" y="371488"/>
                  </a:lnTo>
                  <a:lnTo>
                    <a:pt x="1333378" y="333139"/>
                  </a:lnTo>
                  <a:lnTo>
                    <a:pt x="1308128" y="296375"/>
                  </a:lnTo>
                  <a:lnTo>
                    <a:pt x="1280721" y="261291"/>
                  </a:lnTo>
                  <a:lnTo>
                    <a:pt x="1251251" y="227984"/>
                  </a:lnTo>
                  <a:lnTo>
                    <a:pt x="1219815" y="196548"/>
                  </a:lnTo>
                  <a:lnTo>
                    <a:pt x="1186508" y="167078"/>
                  </a:lnTo>
                  <a:lnTo>
                    <a:pt x="1151424" y="139671"/>
                  </a:lnTo>
                  <a:lnTo>
                    <a:pt x="1114660" y="114421"/>
                  </a:lnTo>
                  <a:lnTo>
                    <a:pt x="1076311" y="91424"/>
                  </a:lnTo>
                  <a:lnTo>
                    <a:pt x="1036472" y="70776"/>
                  </a:lnTo>
                  <a:lnTo>
                    <a:pt x="995239" y="52571"/>
                  </a:lnTo>
                  <a:lnTo>
                    <a:pt x="952707" y="36905"/>
                  </a:lnTo>
                  <a:lnTo>
                    <a:pt x="908971" y="23873"/>
                  </a:lnTo>
                  <a:lnTo>
                    <a:pt x="864127" y="13572"/>
                  </a:lnTo>
                  <a:lnTo>
                    <a:pt x="818270" y="6095"/>
                  </a:lnTo>
                  <a:lnTo>
                    <a:pt x="771496" y="1539"/>
                  </a:lnTo>
                  <a:lnTo>
                    <a:pt x="723900" y="0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3857732" y="2522220"/>
            <a:ext cx="1507490" cy="1506220"/>
            <a:chOff x="13857732" y="2522220"/>
            <a:chExt cx="1507490" cy="1506220"/>
          </a:xfrm>
        </p:grpSpPr>
        <p:sp>
          <p:nvSpPr>
            <p:cNvPr id="17" name="object 17"/>
            <p:cNvSpPr/>
            <p:nvPr/>
          </p:nvSpPr>
          <p:spPr>
            <a:xfrm>
              <a:off x="13886688" y="2551176"/>
              <a:ext cx="1449705" cy="1447800"/>
            </a:xfrm>
            <a:custGeom>
              <a:avLst/>
              <a:gdLst/>
              <a:ahLst/>
              <a:cxnLst/>
              <a:rect l="l" t="t" r="r" b="b"/>
              <a:pathLst>
                <a:path w="1449705" h="1447800">
                  <a:moveTo>
                    <a:pt x="724661" y="0"/>
                  </a:moveTo>
                  <a:lnTo>
                    <a:pt x="677020" y="1539"/>
                  </a:lnTo>
                  <a:lnTo>
                    <a:pt x="630200" y="6095"/>
                  </a:lnTo>
                  <a:lnTo>
                    <a:pt x="584298" y="13572"/>
                  </a:lnTo>
                  <a:lnTo>
                    <a:pt x="539409" y="23873"/>
                  </a:lnTo>
                  <a:lnTo>
                    <a:pt x="495629" y="36905"/>
                  </a:lnTo>
                  <a:lnTo>
                    <a:pt x="453053" y="52571"/>
                  </a:lnTo>
                  <a:lnTo>
                    <a:pt x="411777" y="70776"/>
                  </a:lnTo>
                  <a:lnTo>
                    <a:pt x="371897" y="91424"/>
                  </a:lnTo>
                  <a:lnTo>
                    <a:pt x="333507" y="114421"/>
                  </a:lnTo>
                  <a:lnTo>
                    <a:pt x="296704" y="139671"/>
                  </a:lnTo>
                  <a:lnTo>
                    <a:pt x="261583" y="167078"/>
                  </a:lnTo>
                  <a:lnTo>
                    <a:pt x="228239" y="196548"/>
                  </a:lnTo>
                  <a:lnTo>
                    <a:pt x="196769" y="227984"/>
                  </a:lnTo>
                  <a:lnTo>
                    <a:pt x="167267" y="261291"/>
                  </a:lnTo>
                  <a:lnTo>
                    <a:pt x="139830" y="296375"/>
                  </a:lnTo>
                  <a:lnTo>
                    <a:pt x="114552" y="333139"/>
                  </a:lnTo>
                  <a:lnTo>
                    <a:pt x="91529" y="371488"/>
                  </a:lnTo>
                  <a:lnTo>
                    <a:pt x="70857" y="411327"/>
                  </a:lnTo>
                  <a:lnTo>
                    <a:pt x="52631" y="452560"/>
                  </a:lnTo>
                  <a:lnTo>
                    <a:pt x="36947" y="495092"/>
                  </a:lnTo>
                  <a:lnTo>
                    <a:pt x="23901" y="538828"/>
                  </a:lnTo>
                  <a:lnTo>
                    <a:pt x="13587" y="583672"/>
                  </a:lnTo>
                  <a:lnTo>
                    <a:pt x="6102" y="629529"/>
                  </a:lnTo>
                  <a:lnTo>
                    <a:pt x="1541" y="676303"/>
                  </a:lnTo>
                  <a:lnTo>
                    <a:pt x="0" y="723900"/>
                  </a:lnTo>
                  <a:lnTo>
                    <a:pt x="1541" y="771496"/>
                  </a:lnTo>
                  <a:lnTo>
                    <a:pt x="6102" y="818270"/>
                  </a:lnTo>
                  <a:lnTo>
                    <a:pt x="13587" y="864127"/>
                  </a:lnTo>
                  <a:lnTo>
                    <a:pt x="23901" y="908971"/>
                  </a:lnTo>
                  <a:lnTo>
                    <a:pt x="36947" y="952707"/>
                  </a:lnTo>
                  <a:lnTo>
                    <a:pt x="52631" y="995239"/>
                  </a:lnTo>
                  <a:lnTo>
                    <a:pt x="70857" y="1036472"/>
                  </a:lnTo>
                  <a:lnTo>
                    <a:pt x="91529" y="1076311"/>
                  </a:lnTo>
                  <a:lnTo>
                    <a:pt x="114552" y="1114660"/>
                  </a:lnTo>
                  <a:lnTo>
                    <a:pt x="139830" y="1151424"/>
                  </a:lnTo>
                  <a:lnTo>
                    <a:pt x="167267" y="1186508"/>
                  </a:lnTo>
                  <a:lnTo>
                    <a:pt x="196769" y="1219815"/>
                  </a:lnTo>
                  <a:lnTo>
                    <a:pt x="228239" y="1251251"/>
                  </a:lnTo>
                  <a:lnTo>
                    <a:pt x="261583" y="1280721"/>
                  </a:lnTo>
                  <a:lnTo>
                    <a:pt x="296704" y="1308128"/>
                  </a:lnTo>
                  <a:lnTo>
                    <a:pt x="333507" y="1333378"/>
                  </a:lnTo>
                  <a:lnTo>
                    <a:pt x="371897" y="1356375"/>
                  </a:lnTo>
                  <a:lnTo>
                    <a:pt x="411777" y="1377023"/>
                  </a:lnTo>
                  <a:lnTo>
                    <a:pt x="453053" y="1395228"/>
                  </a:lnTo>
                  <a:lnTo>
                    <a:pt x="495629" y="1410894"/>
                  </a:lnTo>
                  <a:lnTo>
                    <a:pt x="539409" y="1423926"/>
                  </a:lnTo>
                  <a:lnTo>
                    <a:pt x="584298" y="1434227"/>
                  </a:lnTo>
                  <a:lnTo>
                    <a:pt x="630200" y="1441704"/>
                  </a:lnTo>
                  <a:lnTo>
                    <a:pt x="677020" y="1446260"/>
                  </a:lnTo>
                  <a:lnTo>
                    <a:pt x="724661" y="1447800"/>
                  </a:lnTo>
                  <a:lnTo>
                    <a:pt x="772303" y="1446260"/>
                  </a:lnTo>
                  <a:lnTo>
                    <a:pt x="819123" y="1441704"/>
                  </a:lnTo>
                  <a:lnTo>
                    <a:pt x="865025" y="1434227"/>
                  </a:lnTo>
                  <a:lnTo>
                    <a:pt x="909914" y="1423926"/>
                  </a:lnTo>
                  <a:lnTo>
                    <a:pt x="953694" y="1410894"/>
                  </a:lnTo>
                  <a:lnTo>
                    <a:pt x="996270" y="1395228"/>
                  </a:lnTo>
                  <a:lnTo>
                    <a:pt x="1037546" y="1377023"/>
                  </a:lnTo>
                  <a:lnTo>
                    <a:pt x="1077426" y="1356375"/>
                  </a:lnTo>
                  <a:lnTo>
                    <a:pt x="1115816" y="1333378"/>
                  </a:lnTo>
                  <a:lnTo>
                    <a:pt x="1152619" y="1308128"/>
                  </a:lnTo>
                  <a:lnTo>
                    <a:pt x="1187740" y="1280721"/>
                  </a:lnTo>
                  <a:lnTo>
                    <a:pt x="1221084" y="1251251"/>
                  </a:lnTo>
                  <a:lnTo>
                    <a:pt x="1252554" y="1219815"/>
                  </a:lnTo>
                  <a:lnTo>
                    <a:pt x="1282056" y="1186508"/>
                  </a:lnTo>
                  <a:lnTo>
                    <a:pt x="1309493" y="1151424"/>
                  </a:lnTo>
                  <a:lnTo>
                    <a:pt x="1334771" y="1114660"/>
                  </a:lnTo>
                  <a:lnTo>
                    <a:pt x="1357794" y="1076311"/>
                  </a:lnTo>
                  <a:lnTo>
                    <a:pt x="1378466" y="1036472"/>
                  </a:lnTo>
                  <a:lnTo>
                    <a:pt x="1396692" y="995239"/>
                  </a:lnTo>
                  <a:lnTo>
                    <a:pt x="1412376" y="952707"/>
                  </a:lnTo>
                  <a:lnTo>
                    <a:pt x="1425422" y="908971"/>
                  </a:lnTo>
                  <a:lnTo>
                    <a:pt x="1435736" y="864127"/>
                  </a:lnTo>
                  <a:lnTo>
                    <a:pt x="1443221" y="818270"/>
                  </a:lnTo>
                  <a:lnTo>
                    <a:pt x="1447782" y="771496"/>
                  </a:lnTo>
                  <a:lnTo>
                    <a:pt x="1449323" y="723900"/>
                  </a:lnTo>
                  <a:lnTo>
                    <a:pt x="1447782" y="676303"/>
                  </a:lnTo>
                  <a:lnTo>
                    <a:pt x="1443221" y="629529"/>
                  </a:lnTo>
                  <a:lnTo>
                    <a:pt x="1435736" y="583672"/>
                  </a:lnTo>
                  <a:lnTo>
                    <a:pt x="1425422" y="538828"/>
                  </a:lnTo>
                  <a:lnTo>
                    <a:pt x="1412376" y="495092"/>
                  </a:lnTo>
                  <a:lnTo>
                    <a:pt x="1396692" y="452560"/>
                  </a:lnTo>
                  <a:lnTo>
                    <a:pt x="1378466" y="411327"/>
                  </a:lnTo>
                  <a:lnTo>
                    <a:pt x="1357794" y="371488"/>
                  </a:lnTo>
                  <a:lnTo>
                    <a:pt x="1334771" y="333139"/>
                  </a:lnTo>
                  <a:lnTo>
                    <a:pt x="1309493" y="296375"/>
                  </a:lnTo>
                  <a:lnTo>
                    <a:pt x="1282056" y="261291"/>
                  </a:lnTo>
                  <a:lnTo>
                    <a:pt x="1252554" y="227984"/>
                  </a:lnTo>
                  <a:lnTo>
                    <a:pt x="1221084" y="196548"/>
                  </a:lnTo>
                  <a:lnTo>
                    <a:pt x="1187740" y="167078"/>
                  </a:lnTo>
                  <a:lnTo>
                    <a:pt x="1152619" y="139671"/>
                  </a:lnTo>
                  <a:lnTo>
                    <a:pt x="1115816" y="114421"/>
                  </a:lnTo>
                  <a:lnTo>
                    <a:pt x="1077426" y="91424"/>
                  </a:lnTo>
                  <a:lnTo>
                    <a:pt x="1037546" y="70776"/>
                  </a:lnTo>
                  <a:lnTo>
                    <a:pt x="996270" y="52571"/>
                  </a:lnTo>
                  <a:lnTo>
                    <a:pt x="953694" y="36905"/>
                  </a:lnTo>
                  <a:lnTo>
                    <a:pt x="909914" y="23873"/>
                  </a:lnTo>
                  <a:lnTo>
                    <a:pt x="865025" y="13572"/>
                  </a:lnTo>
                  <a:lnTo>
                    <a:pt x="819123" y="6095"/>
                  </a:lnTo>
                  <a:lnTo>
                    <a:pt x="772303" y="1539"/>
                  </a:lnTo>
                  <a:lnTo>
                    <a:pt x="724661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86688" y="2551176"/>
              <a:ext cx="1449705" cy="1447800"/>
            </a:xfrm>
            <a:custGeom>
              <a:avLst/>
              <a:gdLst/>
              <a:ahLst/>
              <a:cxnLst/>
              <a:rect l="l" t="t" r="r" b="b"/>
              <a:pathLst>
                <a:path w="1449705" h="1447800">
                  <a:moveTo>
                    <a:pt x="724661" y="0"/>
                  </a:moveTo>
                  <a:lnTo>
                    <a:pt x="677020" y="1539"/>
                  </a:lnTo>
                  <a:lnTo>
                    <a:pt x="630200" y="6095"/>
                  </a:lnTo>
                  <a:lnTo>
                    <a:pt x="584298" y="13572"/>
                  </a:lnTo>
                  <a:lnTo>
                    <a:pt x="539409" y="23873"/>
                  </a:lnTo>
                  <a:lnTo>
                    <a:pt x="495629" y="36905"/>
                  </a:lnTo>
                  <a:lnTo>
                    <a:pt x="453053" y="52571"/>
                  </a:lnTo>
                  <a:lnTo>
                    <a:pt x="411777" y="70776"/>
                  </a:lnTo>
                  <a:lnTo>
                    <a:pt x="371897" y="91424"/>
                  </a:lnTo>
                  <a:lnTo>
                    <a:pt x="333507" y="114421"/>
                  </a:lnTo>
                  <a:lnTo>
                    <a:pt x="296704" y="139671"/>
                  </a:lnTo>
                  <a:lnTo>
                    <a:pt x="261583" y="167078"/>
                  </a:lnTo>
                  <a:lnTo>
                    <a:pt x="228239" y="196548"/>
                  </a:lnTo>
                  <a:lnTo>
                    <a:pt x="196769" y="227984"/>
                  </a:lnTo>
                  <a:lnTo>
                    <a:pt x="167267" y="261291"/>
                  </a:lnTo>
                  <a:lnTo>
                    <a:pt x="139830" y="296375"/>
                  </a:lnTo>
                  <a:lnTo>
                    <a:pt x="114552" y="333139"/>
                  </a:lnTo>
                  <a:lnTo>
                    <a:pt x="91529" y="371488"/>
                  </a:lnTo>
                  <a:lnTo>
                    <a:pt x="70857" y="411327"/>
                  </a:lnTo>
                  <a:lnTo>
                    <a:pt x="52631" y="452560"/>
                  </a:lnTo>
                  <a:lnTo>
                    <a:pt x="36947" y="495092"/>
                  </a:lnTo>
                  <a:lnTo>
                    <a:pt x="23901" y="538828"/>
                  </a:lnTo>
                  <a:lnTo>
                    <a:pt x="13587" y="583672"/>
                  </a:lnTo>
                  <a:lnTo>
                    <a:pt x="6102" y="629529"/>
                  </a:lnTo>
                  <a:lnTo>
                    <a:pt x="1541" y="676303"/>
                  </a:lnTo>
                  <a:lnTo>
                    <a:pt x="0" y="723900"/>
                  </a:lnTo>
                  <a:lnTo>
                    <a:pt x="1541" y="771496"/>
                  </a:lnTo>
                  <a:lnTo>
                    <a:pt x="6102" y="818270"/>
                  </a:lnTo>
                  <a:lnTo>
                    <a:pt x="13587" y="864127"/>
                  </a:lnTo>
                  <a:lnTo>
                    <a:pt x="23901" y="908971"/>
                  </a:lnTo>
                  <a:lnTo>
                    <a:pt x="36947" y="952707"/>
                  </a:lnTo>
                  <a:lnTo>
                    <a:pt x="52631" y="995239"/>
                  </a:lnTo>
                  <a:lnTo>
                    <a:pt x="70857" y="1036472"/>
                  </a:lnTo>
                  <a:lnTo>
                    <a:pt x="91529" y="1076311"/>
                  </a:lnTo>
                  <a:lnTo>
                    <a:pt x="114552" y="1114660"/>
                  </a:lnTo>
                  <a:lnTo>
                    <a:pt x="139830" y="1151424"/>
                  </a:lnTo>
                  <a:lnTo>
                    <a:pt x="167267" y="1186508"/>
                  </a:lnTo>
                  <a:lnTo>
                    <a:pt x="196769" y="1219815"/>
                  </a:lnTo>
                  <a:lnTo>
                    <a:pt x="228239" y="1251251"/>
                  </a:lnTo>
                  <a:lnTo>
                    <a:pt x="261583" y="1280721"/>
                  </a:lnTo>
                  <a:lnTo>
                    <a:pt x="296704" y="1308128"/>
                  </a:lnTo>
                  <a:lnTo>
                    <a:pt x="333507" y="1333378"/>
                  </a:lnTo>
                  <a:lnTo>
                    <a:pt x="371897" y="1356375"/>
                  </a:lnTo>
                  <a:lnTo>
                    <a:pt x="411777" y="1377023"/>
                  </a:lnTo>
                  <a:lnTo>
                    <a:pt x="453053" y="1395228"/>
                  </a:lnTo>
                  <a:lnTo>
                    <a:pt x="495629" y="1410894"/>
                  </a:lnTo>
                  <a:lnTo>
                    <a:pt x="539409" y="1423926"/>
                  </a:lnTo>
                  <a:lnTo>
                    <a:pt x="584298" y="1434227"/>
                  </a:lnTo>
                  <a:lnTo>
                    <a:pt x="630200" y="1441704"/>
                  </a:lnTo>
                  <a:lnTo>
                    <a:pt x="677020" y="1446260"/>
                  </a:lnTo>
                  <a:lnTo>
                    <a:pt x="724661" y="1447800"/>
                  </a:lnTo>
                  <a:lnTo>
                    <a:pt x="772303" y="1446260"/>
                  </a:lnTo>
                  <a:lnTo>
                    <a:pt x="819123" y="1441704"/>
                  </a:lnTo>
                  <a:lnTo>
                    <a:pt x="865025" y="1434227"/>
                  </a:lnTo>
                  <a:lnTo>
                    <a:pt x="909914" y="1423926"/>
                  </a:lnTo>
                  <a:lnTo>
                    <a:pt x="953694" y="1410894"/>
                  </a:lnTo>
                  <a:lnTo>
                    <a:pt x="996270" y="1395228"/>
                  </a:lnTo>
                  <a:lnTo>
                    <a:pt x="1037546" y="1377023"/>
                  </a:lnTo>
                  <a:lnTo>
                    <a:pt x="1077426" y="1356375"/>
                  </a:lnTo>
                  <a:lnTo>
                    <a:pt x="1115816" y="1333378"/>
                  </a:lnTo>
                  <a:lnTo>
                    <a:pt x="1152619" y="1308128"/>
                  </a:lnTo>
                  <a:lnTo>
                    <a:pt x="1187740" y="1280721"/>
                  </a:lnTo>
                  <a:lnTo>
                    <a:pt x="1221084" y="1251251"/>
                  </a:lnTo>
                  <a:lnTo>
                    <a:pt x="1252554" y="1219815"/>
                  </a:lnTo>
                  <a:lnTo>
                    <a:pt x="1282056" y="1186508"/>
                  </a:lnTo>
                  <a:lnTo>
                    <a:pt x="1309493" y="1151424"/>
                  </a:lnTo>
                  <a:lnTo>
                    <a:pt x="1334771" y="1114660"/>
                  </a:lnTo>
                  <a:lnTo>
                    <a:pt x="1357794" y="1076311"/>
                  </a:lnTo>
                  <a:lnTo>
                    <a:pt x="1378466" y="1036472"/>
                  </a:lnTo>
                  <a:lnTo>
                    <a:pt x="1396692" y="995239"/>
                  </a:lnTo>
                  <a:lnTo>
                    <a:pt x="1412376" y="952707"/>
                  </a:lnTo>
                  <a:lnTo>
                    <a:pt x="1425422" y="908971"/>
                  </a:lnTo>
                  <a:lnTo>
                    <a:pt x="1435736" y="864127"/>
                  </a:lnTo>
                  <a:lnTo>
                    <a:pt x="1443221" y="818270"/>
                  </a:lnTo>
                  <a:lnTo>
                    <a:pt x="1447782" y="771496"/>
                  </a:lnTo>
                  <a:lnTo>
                    <a:pt x="1449323" y="723900"/>
                  </a:lnTo>
                  <a:lnTo>
                    <a:pt x="1447782" y="676303"/>
                  </a:lnTo>
                  <a:lnTo>
                    <a:pt x="1443221" y="629529"/>
                  </a:lnTo>
                  <a:lnTo>
                    <a:pt x="1435736" y="583672"/>
                  </a:lnTo>
                  <a:lnTo>
                    <a:pt x="1425422" y="538828"/>
                  </a:lnTo>
                  <a:lnTo>
                    <a:pt x="1412376" y="495092"/>
                  </a:lnTo>
                  <a:lnTo>
                    <a:pt x="1396692" y="452560"/>
                  </a:lnTo>
                  <a:lnTo>
                    <a:pt x="1378466" y="411327"/>
                  </a:lnTo>
                  <a:lnTo>
                    <a:pt x="1357794" y="371488"/>
                  </a:lnTo>
                  <a:lnTo>
                    <a:pt x="1334771" y="333139"/>
                  </a:lnTo>
                  <a:lnTo>
                    <a:pt x="1309493" y="296375"/>
                  </a:lnTo>
                  <a:lnTo>
                    <a:pt x="1282056" y="261291"/>
                  </a:lnTo>
                  <a:lnTo>
                    <a:pt x="1252554" y="227984"/>
                  </a:lnTo>
                  <a:lnTo>
                    <a:pt x="1221084" y="196548"/>
                  </a:lnTo>
                  <a:lnTo>
                    <a:pt x="1187740" y="167078"/>
                  </a:lnTo>
                  <a:lnTo>
                    <a:pt x="1152619" y="139671"/>
                  </a:lnTo>
                  <a:lnTo>
                    <a:pt x="1115816" y="114421"/>
                  </a:lnTo>
                  <a:lnTo>
                    <a:pt x="1077426" y="91424"/>
                  </a:lnTo>
                  <a:lnTo>
                    <a:pt x="1037546" y="70776"/>
                  </a:lnTo>
                  <a:lnTo>
                    <a:pt x="996270" y="52571"/>
                  </a:lnTo>
                  <a:lnTo>
                    <a:pt x="953694" y="36905"/>
                  </a:lnTo>
                  <a:lnTo>
                    <a:pt x="909914" y="23873"/>
                  </a:lnTo>
                  <a:lnTo>
                    <a:pt x="865025" y="13572"/>
                  </a:lnTo>
                  <a:lnTo>
                    <a:pt x="819123" y="6095"/>
                  </a:lnTo>
                  <a:lnTo>
                    <a:pt x="772303" y="1539"/>
                  </a:lnTo>
                  <a:lnTo>
                    <a:pt x="724661" y="0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20444" y="2891028"/>
              <a:ext cx="781811" cy="76809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892554" y="5488304"/>
            <a:ext cx="331025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202122"/>
                </a:solidFill>
                <a:latin typeface="Lucida Sans Unicode"/>
                <a:cs typeface="Lucida Sans Unicode"/>
              </a:rPr>
              <a:t>Terdiri</a:t>
            </a:r>
            <a:r>
              <a:rPr sz="1800" spc="-80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1800" spc="90" dirty="0">
                <a:solidFill>
                  <a:srgbClr val="202122"/>
                </a:solidFill>
                <a:latin typeface="Lucida Sans Unicode"/>
                <a:cs typeface="Lucida Sans Unicode"/>
              </a:rPr>
              <a:t>atas</a:t>
            </a:r>
            <a:r>
              <a:rPr sz="1800" spc="-110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1800" spc="45" dirty="0">
                <a:solidFill>
                  <a:srgbClr val="202122"/>
                </a:solidFill>
                <a:latin typeface="Lucida Sans Unicode"/>
                <a:cs typeface="Lucida Sans Unicode"/>
              </a:rPr>
              <a:t>agenda:</a:t>
            </a:r>
            <a:endParaRPr sz="1800">
              <a:latin typeface="Lucida Sans Unicode"/>
              <a:cs typeface="Lucida Sans Unicode"/>
            </a:endParaRP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1800" spc="75" dirty="0">
                <a:latin typeface="Lucida Sans Unicode"/>
                <a:cs typeface="Lucida Sans Unicode"/>
              </a:rPr>
              <a:t>Agenda</a:t>
            </a:r>
            <a:r>
              <a:rPr sz="1800" spc="45" dirty="0">
                <a:latin typeface="Lucida Sans Unicode"/>
                <a:cs typeface="Lucida Sans Unicode"/>
              </a:rPr>
              <a:t>  </a:t>
            </a:r>
            <a:r>
              <a:rPr sz="1800" dirty="0">
                <a:latin typeface="Lucida Sans Unicode"/>
                <a:cs typeface="Lucida Sans Unicode"/>
              </a:rPr>
              <a:t>Mengelola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Diri</a:t>
            </a:r>
            <a:endParaRPr sz="1800">
              <a:latin typeface="Lucida Sans Unicode"/>
              <a:cs typeface="Lucida Sans Unicode"/>
            </a:endParaRPr>
          </a:p>
          <a:p>
            <a:pPr marL="469900" marR="111125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800" spc="75" dirty="0">
                <a:latin typeface="Lucida Sans Unicode"/>
                <a:cs typeface="Lucida Sans Unicode"/>
              </a:rPr>
              <a:t>Agenda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Kepemimpinan </a:t>
            </a:r>
            <a:r>
              <a:rPr sz="1800" spc="-10" dirty="0">
                <a:latin typeface="Lucida Sans Unicode"/>
                <a:cs typeface="Lucida Sans Unicode"/>
              </a:rPr>
              <a:t>Strategis;</a:t>
            </a:r>
            <a:endParaRPr sz="1800">
              <a:latin typeface="Lucida Sans Unicode"/>
              <a:cs typeface="Lucida Sans Unicode"/>
            </a:endParaRPr>
          </a:p>
          <a:p>
            <a:pPr marL="469900" marR="497205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800" spc="75" dirty="0">
                <a:latin typeface="Lucida Sans Unicode"/>
                <a:cs typeface="Lucida Sans Unicode"/>
              </a:rPr>
              <a:t>Agenda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Manajemen </a:t>
            </a:r>
            <a:r>
              <a:rPr sz="1800" spc="-10" dirty="0">
                <a:latin typeface="Lucida Sans Unicode"/>
                <a:cs typeface="Lucida Sans Unicode"/>
              </a:rPr>
              <a:t>Strategis</a:t>
            </a:r>
            <a:endParaRPr sz="1800">
              <a:latin typeface="Lucida Sans Unicode"/>
              <a:cs typeface="Lucida Sans Unicode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800" spc="75" dirty="0">
                <a:latin typeface="Lucida Sans Unicode"/>
                <a:cs typeface="Lucida Sans Unicode"/>
              </a:rPr>
              <a:t>Agenda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Aktualisasi </a:t>
            </a:r>
            <a:r>
              <a:rPr sz="1800" spc="55" dirty="0">
                <a:latin typeface="Lucida Sans Unicode"/>
                <a:cs typeface="Lucida Sans Unicode"/>
              </a:rPr>
              <a:t>Kepemimpinan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Strategis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64408" y="2892551"/>
            <a:ext cx="829056" cy="76352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98992" y="2915411"/>
            <a:ext cx="893063" cy="719327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0" y="7527035"/>
            <a:ext cx="18288000" cy="2760345"/>
            <a:chOff x="0" y="7527035"/>
            <a:chExt cx="18288000" cy="2760345"/>
          </a:xfrm>
        </p:grpSpPr>
        <p:sp>
          <p:nvSpPr>
            <p:cNvPr id="24" name="object 24"/>
            <p:cNvSpPr/>
            <p:nvPr/>
          </p:nvSpPr>
          <p:spPr>
            <a:xfrm>
              <a:off x="158495" y="9747503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377"/>
                  </a:lnTo>
                  <a:lnTo>
                    <a:pt x="20762" y="12588"/>
                  </a:lnTo>
                  <a:lnTo>
                    <a:pt x="5570" y="26253"/>
                  </a:lnTo>
                  <a:lnTo>
                    <a:pt x="0" y="42989"/>
                  </a:lnTo>
                  <a:lnTo>
                    <a:pt x="0" y="496511"/>
                  </a:lnTo>
                  <a:lnTo>
                    <a:pt x="31563" y="532273"/>
                  </a:lnTo>
                  <a:lnTo>
                    <a:pt x="70891" y="539495"/>
                  </a:lnTo>
                  <a:lnTo>
                    <a:pt x="18129504" y="539495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70908" y="10110215"/>
              <a:ext cx="1117092" cy="1767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63100" y="9368027"/>
              <a:ext cx="3759707" cy="9189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14743" y="9870947"/>
              <a:ext cx="274320" cy="2743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4400" y="9870946"/>
              <a:ext cx="303275" cy="3032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198607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65664" y="9956291"/>
              <a:ext cx="155448" cy="15392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536680" y="9870947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631168" y="9919715"/>
              <a:ext cx="99058" cy="21031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7454086" y="7598663"/>
              <a:ext cx="834390" cy="1818639"/>
            </a:xfrm>
            <a:custGeom>
              <a:avLst/>
              <a:gdLst/>
              <a:ahLst/>
              <a:cxnLst/>
              <a:rect l="l" t="t" r="r" b="b"/>
              <a:pathLst>
                <a:path w="834390" h="1818640">
                  <a:moveTo>
                    <a:pt x="833913" y="0"/>
                  </a:moveTo>
                  <a:lnTo>
                    <a:pt x="741076" y="0"/>
                  </a:lnTo>
                  <a:lnTo>
                    <a:pt x="694900" y="5453"/>
                  </a:lnTo>
                  <a:lnTo>
                    <a:pt x="651795" y="21240"/>
                  </a:lnTo>
                  <a:lnTo>
                    <a:pt x="613453" y="46505"/>
                  </a:lnTo>
                  <a:lnTo>
                    <a:pt x="581564" y="80391"/>
                  </a:lnTo>
                  <a:lnTo>
                    <a:pt x="26574" y="828675"/>
                  </a:lnTo>
                  <a:lnTo>
                    <a:pt x="6643" y="867227"/>
                  </a:lnTo>
                  <a:lnTo>
                    <a:pt x="0" y="909066"/>
                  </a:lnTo>
                  <a:lnTo>
                    <a:pt x="6643" y="950904"/>
                  </a:lnTo>
                  <a:lnTo>
                    <a:pt x="26574" y="989457"/>
                  </a:lnTo>
                  <a:lnTo>
                    <a:pt x="581564" y="1737791"/>
                  </a:lnTo>
                  <a:lnTo>
                    <a:pt x="613453" y="1771663"/>
                  </a:lnTo>
                  <a:lnTo>
                    <a:pt x="651795" y="1796911"/>
                  </a:lnTo>
                  <a:lnTo>
                    <a:pt x="694900" y="1812685"/>
                  </a:lnTo>
                  <a:lnTo>
                    <a:pt x="741076" y="1818132"/>
                  </a:lnTo>
                  <a:lnTo>
                    <a:pt x="833913" y="1818132"/>
                  </a:lnTo>
                  <a:lnTo>
                    <a:pt x="83391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7527035"/>
              <a:ext cx="2674620" cy="2760345"/>
            </a:xfrm>
            <a:custGeom>
              <a:avLst/>
              <a:gdLst/>
              <a:ahLst/>
              <a:cxnLst/>
              <a:rect l="l" t="t" r="r" b="b"/>
              <a:pathLst>
                <a:path w="2674620" h="2760345">
                  <a:moveTo>
                    <a:pt x="745070" y="0"/>
                  </a:moveTo>
                  <a:lnTo>
                    <a:pt x="0" y="0"/>
                  </a:lnTo>
                  <a:lnTo>
                    <a:pt x="0" y="2759963"/>
                  </a:lnTo>
                  <a:lnTo>
                    <a:pt x="2674486" y="2759963"/>
                  </a:lnTo>
                  <a:lnTo>
                    <a:pt x="1231811" y="280034"/>
                  </a:lnTo>
                  <a:lnTo>
                    <a:pt x="1204880" y="238108"/>
                  </a:lnTo>
                  <a:lnTo>
                    <a:pt x="1174668" y="199098"/>
                  </a:lnTo>
                  <a:lnTo>
                    <a:pt x="1141415" y="163145"/>
                  </a:lnTo>
                  <a:lnTo>
                    <a:pt x="1105362" y="130386"/>
                  </a:lnTo>
                  <a:lnTo>
                    <a:pt x="1066750" y="100961"/>
                  </a:lnTo>
                  <a:lnTo>
                    <a:pt x="1025821" y="75009"/>
                  </a:lnTo>
                  <a:lnTo>
                    <a:pt x="982816" y="52668"/>
                  </a:lnTo>
                  <a:lnTo>
                    <a:pt x="937974" y="34078"/>
                  </a:lnTo>
                  <a:lnTo>
                    <a:pt x="891538" y="19377"/>
                  </a:lnTo>
                  <a:lnTo>
                    <a:pt x="843748" y="8704"/>
                  </a:lnTo>
                  <a:lnTo>
                    <a:pt x="794845" y="2199"/>
                  </a:lnTo>
                  <a:lnTo>
                    <a:pt x="745070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8403335"/>
              <a:ext cx="1499092" cy="188366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0" y="10008107"/>
              <a:ext cx="3735070" cy="279400"/>
            </a:xfrm>
            <a:custGeom>
              <a:avLst/>
              <a:gdLst/>
              <a:ahLst/>
              <a:cxnLst/>
              <a:rect l="l" t="t" r="r" b="b"/>
              <a:pathLst>
                <a:path w="3735070" h="279400">
                  <a:moveTo>
                    <a:pt x="3425952" y="0"/>
                  </a:moveTo>
                  <a:lnTo>
                    <a:pt x="6093" y="0"/>
                  </a:lnTo>
                  <a:lnTo>
                    <a:pt x="0" y="447"/>
                  </a:lnTo>
                  <a:lnTo>
                    <a:pt x="0" y="278892"/>
                  </a:lnTo>
                  <a:lnTo>
                    <a:pt x="3734499" y="278892"/>
                  </a:lnTo>
                  <a:lnTo>
                    <a:pt x="3723685" y="221104"/>
                  </a:lnTo>
                  <a:lnTo>
                    <a:pt x="3707952" y="179829"/>
                  </a:lnTo>
                  <a:lnTo>
                    <a:pt x="3686760" y="141609"/>
                  </a:lnTo>
                  <a:lnTo>
                    <a:pt x="3660590" y="106925"/>
                  </a:lnTo>
                  <a:lnTo>
                    <a:pt x="3629922" y="76257"/>
                  </a:lnTo>
                  <a:lnTo>
                    <a:pt x="3595238" y="50087"/>
                  </a:lnTo>
                  <a:lnTo>
                    <a:pt x="3557018" y="28895"/>
                  </a:lnTo>
                  <a:lnTo>
                    <a:pt x="3515743" y="13162"/>
                  </a:lnTo>
                  <a:lnTo>
                    <a:pt x="3471894" y="3370"/>
                  </a:lnTo>
                  <a:lnTo>
                    <a:pt x="342595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3222605" y="4111269"/>
            <a:ext cx="278193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265">
              <a:lnSpc>
                <a:spcPct val="116399"/>
              </a:lnSpc>
              <a:spcBef>
                <a:spcPts val="100"/>
              </a:spcBef>
            </a:pPr>
            <a:r>
              <a:rPr sz="2500" spc="-105" dirty="0">
                <a:solidFill>
                  <a:srgbClr val="233A54"/>
                </a:solidFill>
                <a:latin typeface="Arial Black"/>
                <a:cs typeface="Arial Black"/>
              </a:rPr>
              <a:t>Kelompok</a:t>
            </a:r>
            <a:r>
              <a:rPr sz="2500" spc="-229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20" dirty="0">
                <a:solidFill>
                  <a:srgbClr val="233A54"/>
                </a:solidFill>
                <a:latin typeface="Arial Black"/>
                <a:cs typeface="Arial Black"/>
              </a:rPr>
              <a:t>Mata </a:t>
            </a:r>
            <a:r>
              <a:rPr sz="2500" spc="-80" dirty="0">
                <a:solidFill>
                  <a:srgbClr val="233A54"/>
                </a:solidFill>
                <a:latin typeface="Arial Black"/>
                <a:cs typeface="Arial Black"/>
              </a:rPr>
              <a:t>Pelatihan</a:t>
            </a:r>
            <a:r>
              <a:rPr sz="2500" spc="-20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65" dirty="0">
                <a:solidFill>
                  <a:srgbClr val="233A54"/>
                </a:solidFill>
                <a:latin typeface="Arial Black"/>
                <a:cs typeface="Arial Black"/>
              </a:rPr>
              <a:t>Pilihan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784328" y="5552694"/>
            <a:ext cx="355663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75" dirty="0">
                <a:solidFill>
                  <a:srgbClr val="202122"/>
                </a:solidFill>
                <a:latin typeface="Lucida Sans Unicode"/>
                <a:cs typeface="Lucida Sans Unicode"/>
              </a:rPr>
              <a:t>Memuat</a:t>
            </a:r>
            <a:r>
              <a:rPr sz="2000" spc="-200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125" dirty="0">
                <a:solidFill>
                  <a:srgbClr val="202122"/>
                </a:solidFill>
                <a:latin typeface="Lucida Sans Unicode"/>
                <a:cs typeface="Lucida Sans Unicode"/>
              </a:rPr>
              <a:t>agenda</a:t>
            </a:r>
            <a:r>
              <a:rPr sz="2000" spc="-200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35" dirty="0">
                <a:solidFill>
                  <a:srgbClr val="202122"/>
                </a:solidFill>
                <a:latin typeface="Lucida Sans Unicode"/>
                <a:cs typeface="Lucida Sans Unicode"/>
              </a:rPr>
              <a:t>penunjang </a:t>
            </a:r>
            <a:r>
              <a:rPr sz="2000" spc="75" dirty="0">
                <a:solidFill>
                  <a:srgbClr val="202122"/>
                </a:solidFill>
                <a:latin typeface="Lucida Sans Unicode"/>
                <a:cs typeface="Lucida Sans Unicode"/>
              </a:rPr>
              <a:t>pembelajaran</a:t>
            </a:r>
            <a:r>
              <a:rPr sz="2000" spc="-240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-10" dirty="0">
                <a:solidFill>
                  <a:srgbClr val="202122"/>
                </a:solidFill>
                <a:latin typeface="Lucida Sans Unicode"/>
                <a:cs typeface="Lucida Sans Unicode"/>
              </a:rPr>
              <a:t>aktualisasi kepemimpinan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1450">
              <a:lnSpc>
                <a:spcPct val="100000"/>
              </a:lnSpc>
              <a:spcBef>
                <a:spcPts val="100"/>
              </a:spcBef>
            </a:pPr>
            <a:r>
              <a:rPr sz="7200" b="0" spc="-890" dirty="0">
                <a:solidFill>
                  <a:srgbClr val="233A54"/>
                </a:solidFill>
                <a:latin typeface="Arial Black"/>
                <a:cs typeface="Arial Black"/>
              </a:rPr>
              <a:t>KURIKULUM</a:t>
            </a:r>
            <a:r>
              <a:rPr sz="7200" b="0" spc="-91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7200" b="0" spc="-805" dirty="0">
                <a:solidFill>
                  <a:srgbClr val="233A54"/>
                </a:solidFill>
                <a:latin typeface="Arial Black"/>
                <a:cs typeface="Arial Black"/>
              </a:rPr>
              <a:t>PKN</a:t>
            </a:r>
            <a:r>
              <a:rPr sz="7200" b="0" spc="-869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7200" b="0" spc="-740" dirty="0">
                <a:solidFill>
                  <a:srgbClr val="233A54"/>
                </a:solidFill>
                <a:latin typeface="Arial Black"/>
                <a:cs typeface="Arial Black"/>
              </a:rPr>
              <a:t>TINGKAT</a:t>
            </a:r>
            <a:r>
              <a:rPr sz="7200" b="0" spc="-894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7200" b="0" spc="-725" dirty="0">
                <a:solidFill>
                  <a:srgbClr val="233A54"/>
                </a:solidFill>
                <a:latin typeface="Arial Black"/>
                <a:cs typeface="Arial Black"/>
              </a:rPr>
              <a:t>II</a:t>
            </a:r>
            <a:endParaRPr sz="720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60893" y="5552694"/>
            <a:ext cx="293687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70" dirty="0">
                <a:solidFill>
                  <a:srgbClr val="202122"/>
                </a:solidFill>
                <a:latin typeface="Lucida Sans Unicode"/>
                <a:cs typeface="Lucida Sans Unicode"/>
              </a:rPr>
              <a:t>Memuat</a:t>
            </a:r>
            <a:r>
              <a:rPr sz="2000" spc="-204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130" dirty="0">
                <a:solidFill>
                  <a:srgbClr val="202122"/>
                </a:solidFill>
                <a:latin typeface="Lucida Sans Unicode"/>
                <a:cs typeface="Lucida Sans Unicode"/>
              </a:rPr>
              <a:t>agenda</a:t>
            </a:r>
            <a:r>
              <a:rPr sz="2000" spc="-204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i="1" spc="-20" dirty="0">
                <a:solidFill>
                  <a:srgbClr val="202122"/>
                </a:solidFill>
                <a:latin typeface="Verdana"/>
                <a:cs typeface="Verdana"/>
              </a:rPr>
              <a:t>smart </a:t>
            </a:r>
            <a:r>
              <a:rPr sz="2000" i="1" dirty="0">
                <a:solidFill>
                  <a:srgbClr val="202122"/>
                </a:solidFill>
                <a:latin typeface="Verdana"/>
                <a:cs typeface="Verdana"/>
              </a:rPr>
              <a:t>governance</a:t>
            </a:r>
            <a:r>
              <a:rPr sz="2000" i="1" spc="-65" dirty="0">
                <a:solidFill>
                  <a:srgbClr val="202122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202122"/>
                </a:solidFill>
                <a:latin typeface="Lucida Sans Unicode"/>
                <a:cs typeface="Lucida Sans Unicode"/>
              </a:rPr>
              <a:t>sesuai </a:t>
            </a:r>
            <a:r>
              <a:rPr sz="2000" spc="85" dirty="0">
                <a:solidFill>
                  <a:srgbClr val="202122"/>
                </a:solidFill>
                <a:latin typeface="Lucida Sans Unicode"/>
                <a:cs typeface="Lucida Sans Unicode"/>
              </a:rPr>
              <a:t>dengan</a:t>
            </a:r>
            <a:r>
              <a:rPr sz="2000" spc="-125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-10" dirty="0">
                <a:solidFill>
                  <a:srgbClr val="202122"/>
                </a:solidFill>
                <a:latin typeface="Lucida Sans Unicode"/>
                <a:cs typeface="Lucida Sans Unicode"/>
              </a:rPr>
              <a:t>ketentuan </a:t>
            </a:r>
            <a:r>
              <a:rPr sz="2000" dirty="0">
                <a:solidFill>
                  <a:srgbClr val="202122"/>
                </a:solidFill>
                <a:latin typeface="Lucida Sans Unicode"/>
                <a:cs typeface="Lucida Sans Unicode"/>
              </a:rPr>
              <a:t>peraturan</a:t>
            </a:r>
            <a:r>
              <a:rPr sz="2000" spc="185" dirty="0">
                <a:solidFill>
                  <a:srgbClr val="202122"/>
                </a:solidFill>
                <a:latin typeface="Lucida Sans Unicode"/>
                <a:cs typeface="Lucida Sans Unicode"/>
              </a:rPr>
              <a:t> </a:t>
            </a:r>
            <a:r>
              <a:rPr sz="2000" spc="35" dirty="0">
                <a:solidFill>
                  <a:srgbClr val="202122"/>
                </a:solidFill>
                <a:latin typeface="Lucida Sans Unicode"/>
                <a:cs typeface="Lucida Sans Unicode"/>
              </a:rPr>
              <a:t>perundang- </a:t>
            </a:r>
            <a:r>
              <a:rPr sz="2000" spc="65" dirty="0">
                <a:solidFill>
                  <a:srgbClr val="202122"/>
                </a:solidFill>
                <a:latin typeface="Lucida Sans Unicode"/>
                <a:cs typeface="Lucida Sans Unicode"/>
              </a:rPr>
              <a:t>undangan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78201" y="4111269"/>
            <a:ext cx="260413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710" marR="5080" indent="-207645">
              <a:lnSpc>
                <a:spcPct val="116399"/>
              </a:lnSpc>
              <a:spcBef>
                <a:spcPts val="100"/>
              </a:spcBef>
            </a:pPr>
            <a:r>
              <a:rPr sz="2500" spc="-105" dirty="0">
                <a:solidFill>
                  <a:srgbClr val="233A54"/>
                </a:solidFill>
                <a:latin typeface="Arial Black"/>
                <a:cs typeface="Arial Black"/>
              </a:rPr>
              <a:t>Kelompok</a:t>
            </a:r>
            <a:r>
              <a:rPr sz="2500" spc="-229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20" dirty="0">
                <a:solidFill>
                  <a:srgbClr val="233A54"/>
                </a:solidFill>
                <a:latin typeface="Arial Black"/>
                <a:cs typeface="Arial Black"/>
              </a:rPr>
              <a:t>Mata </a:t>
            </a:r>
            <a:r>
              <a:rPr sz="2500" spc="-80" dirty="0">
                <a:solidFill>
                  <a:srgbClr val="233A54"/>
                </a:solidFill>
                <a:latin typeface="Arial Black"/>
                <a:cs typeface="Arial Black"/>
              </a:rPr>
              <a:t>Pelatihan</a:t>
            </a:r>
            <a:r>
              <a:rPr sz="2500" spc="-20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20" dirty="0">
                <a:solidFill>
                  <a:srgbClr val="233A54"/>
                </a:solidFill>
                <a:latin typeface="Arial Black"/>
                <a:cs typeface="Arial Black"/>
              </a:rPr>
              <a:t>Inti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29168" y="4111269"/>
            <a:ext cx="2635250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>
              <a:lnSpc>
                <a:spcPct val="116399"/>
              </a:lnSpc>
              <a:spcBef>
                <a:spcPts val="100"/>
              </a:spcBef>
            </a:pPr>
            <a:r>
              <a:rPr sz="2500" spc="-105" dirty="0">
                <a:solidFill>
                  <a:srgbClr val="233A54"/>
                </a:solidFill>
                <a:latin typeface="Arial Black"/>
                <a:cs typeface="Arial Black"/>
              </a:rPr>
              <a:t>Kelompok</a:t>
            </a:r>
            <a:r>
              <a:rPr sz="2500" spc="-229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20" dirty="0">
                <a:solidFill>
                  <a:srgbClr val="233A54"/>
                </a:solidFill>
                <a:latin typeface="Arial Black"/>
                <a:cs typeface="Arial Black"/>
              </a:rPr>
              <a:t>Mata </a:t>
            </a:r>
            <a:r>
              <a:rPr sz="2500" spc="-80" dirty="0">
                <a:solidFill>
                  <a:srgbClr val="233A54"/>
                </a:solidFill>
                <a:latin typeface="Arial Black"/>
                <a:cs typeface="Arial Black"/>
              </a:rPr>
              <a:t>Pelatihan</a:t>
            </a:r>
            <a:r>
              <a:rPr sz="2500" spc="-20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500" spc="-50" dirty="0">
                <a:solidFill>
                  <a:srgbClr val="233A54"/>
                </a:solidFill>
                <a:latin typeface="Arial Black"/>
                <a:cs typeface="Arial Black"/>
              </a:rPr>
              <a:t>Dasar</a:t>
            </a:r>
            <a:endParaRPr sz="2500">
              <a:latin typeface="Arial Black"/>
              <a:cs typeface="Arial Blac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0" y="0"/>
            <a:ext cx="3142615" cy="2074545"/>
            <a:chOff x="0" y="0"/>
            <a:chExt cx="3142615" cy="2074545"/>
          </a:xfrm>
        </p:grpSpPr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0" y="0"/>
              <a:ext cx="1567180" cy="2074545"/>
            </a:xfrm>
            <a:custGeom>
              <a:avLst/>
              <a:gdLst/>
              <a:ahLst/>
              <a:cxnLst/>
              <a:rect l="l" t="t" r="r" b="b"/>
              <a:pathLst>
                <a:path w="1567180" h="2074545">
                  <a:moveTo>
                    <a:pt x="1072343" y="0"/>
                  </a:moveTo>
                  <a:lnTo>
                    <a:pt x="0" y="0"/>
                  </a:lnTo>
                  <a:lnTo>
                    <a:pt x="0" y="2074164"/>
                  </a:lnTo>
                  <a:lnTo>
                    <a:pt x="467093" y="2074164"/>
                  </a:lnTo>
                  <a:lnTo>
                    <a:pt x="518858" y="2070095"/>
                  </a:lnTo>
                  <a:lnTo>
                    <a:pt x="568758" y="2058171"/>
                  </a:lnTo>
                  <a:lnTo>
                    <a:pt x="615961" y="2038810"/>
                  </a:lnTo>
                  <a:lnTo>
                    <a:pt x="659631" y="2012432"/>
                  </a:lnTo>
                  <a:lnTo>
                    <a:pt x="698937" y="1979457"/>
                  </a:lnTo>
                  <a:lnTo>
                    <a:pt x="733044" y="1940305"/>
                  </a:lnTo>
                  <a:lnTo>
                    <a:pt x="1522984" y="875283"/>
                  </a:lnTo>
                  <a:lnTo>
                    <a:pt x="1547537" y="833369"/>
                  </a:lnTo>
                  <a:lnTo>
                    <a:pt x="1562269" y="788209"/>
                  </a:lnTo>
                  <a:lnTo>
                    <a:pt x="1567180" y="741426"/>
                  </a:lnTo>
                  <a:lnTo>
                    <a:pt x="1562269" y="694642"/>
                  </a:lnTo>
                  <a:lnTo>
                    <a:pt x="1547537" y="649482"/>
                  </a:lnTo>
                  <a:lnTo>
                    <a:pt x="1522984" y="607568"/>
                  </a:lnTo>
                  <a:lnTo>
                    <a:pt x="107234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13988330" y="0"/>
            <a:ext cx="4300220" cy="970915"/>
            <a:chOff x="13988330" y="0"/>
            <a:chExt cx="4300220" cy="970915"/>
          </a:xfrm>
        </p:grpSpPr>
        <p:sp>
          <p:nvSpPr>
            <p:cNvPr id="49" name="object 49"/>
            <p:cNvSpPr/>
            <p:nvPr/>
          </p:nvSpPr>
          <p:spPr>
            <a:xfrm>
              <a:off x="15740275" y="0"/>
              <a:ext cx="2548255" cy="970915"/>
            </a:xfrm>
            <a:custGeom>
              <a:avLst/>
              <a:gdLst/>
              <a:ahLst/>
              <a:cxnLst/>
              <a:rect l="l" t="t" r="r" b="b"/>
              <a:pathLst>
                <a:path w="2548255" h="970915">
                  <a:moveTo>
                    <a:pt x="2547725" y="0"/>
                  </a:moveTo>
                  <a:lnTo>
                    <a:pt x="0" y="0"/>
                  </a:lnTo>
                  <a:lnTo>
                    <a:pt x="401933" y="690879"/>
                  </a:lnTo>
                  <a:lnTo>
                    <a:pt x="428862" y="732804"/>
                  </a:lnTo>
                  <a:lnTo>
                    <a:pt x="459069" y="771806"/>
                  </a:lnTo>
                  <a:lnTo>
                    <a:pt x="492315" y="807749"/>
                  </a:lnTo>
                  <a:lnTo>
                    <a:pt x="528359" y="840495"/>
                  </a:lnTo>
                  <a:lnTo>
                    <a:pt x="566960" y="869905"/>
                  </a:lnTo>
                  <a:lnTo>
                    <a:pt x="607879" y="895842"/>
                  </a:lnTo>
                  <a:lnTo>
                    <a:pt x="650875" y="918167"/>
                  </a:lnTo>
                  <a:lnTo>
                    <a:pt x="695707" y="936742"/>
                  </a:lnTo>
                  <a:lnTo>
                    <a:pt x="742136" y="951430"/>
                  </a:lnTo>
                  <a:lnTo>
                    <a:pt x="789921" y="962092"/>
                  </a:lnTo>
                  <a:lnTo>
                    <a:pt x="838821" y="968591"/>
                  </a:lnTo>
                  <a:lnTo>
                    <a:pt x="888597" y="970788"/>
                  </a:lnTo>
                  <a:lnTo>
                    <a:pt x="2547725" y="970788"/>
                  </a:lnTo>
                  <a:lnTo>
                    <a:pt x="2547725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988330" y="0"/>
              <a:ext cx="4300220" cy="266700"/>
            </a:xfrm>
            <a:custGeom>
              <a:avLst/>
              <a:gdLst/>
              <a:ahLst/>
              <a:cxnLst/>
              <a:rect l="l" t="t" r="r" b="b"/>
              <a:pathLst>
                <a:path w="4300219" h="266700">
                  <a:moveTo>
                    <a:pt x="4299669" y="0"/>
                  </a:moveTo>
                  <a:lnTo>
                    <a:pt x="0" y="0"/>
                  </a:lnTo>
                  <a:lnTo>
                    <a:pt x="1327" y="16448"/>
                  </a:lnTo>
                  <a:lnTo>
                    <a:pt x="12645" y="62410"/>
                  </a:lnTo>
                  <a:lnTo>
                    <a:pt x="30757" y="105269"/>
                  </a:lnTo>
                  <a:lnTo>
                    <a:pt x="55049" y="144408"/>
                  </a:lnTo>
                  <a:lnTo>
                    <a:pt x="84904" y="179212"/>
                  </a:lnTo>
                  <a:lnTo>
                    <a:pt x="119709" y="209068"/>
                  </a:lnTo>
                  <a:lnTo>
                    <a:pt x="158848" y="233359"/>
                  </a:lnTo>
                  <a:lnTo>
                    <a:pt x="201706" y="251472"/>
                  </a:lnTo>
                  <a:lnTo>
                    <a:pt x="247669" y="262790"/>
                  </a:lnTo>
                  <a:lnTo>
                    <a:pt x="296121" y="266700"/>
                  </a:lnTo>
                  <a:lnTo>
                    <a:pt x="4299669" y="266700"/>
                  </a:lnTo>
                  <a:lnTo>
                    <a:pt x="4299669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780158" y="8666480"/>
            <a:ext cx="37985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920" marR="5080" indent="-23622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E-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Learning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Self</a:t>
            </a:r>
            <a:r>
              <a:rPr sz="24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Learning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Collaborative</a:t>
            </a:r>
            <a:r>
              <a:rPr sz="2400" b="1" i="1" spc="-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Learning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7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92720" y="9087713"/>
            <a:ext cx="3778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Self</a:t>
            </a:r>
            <a:r>
              <a:rPr sz="24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Learning</a:t>
            </a:r>
            <a:r>
              <a:rPr sz="24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Mandatory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018769" y="9114535"/>
            <a:ext cx="3242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Self</a:t>
            </a:r>
            <a:r>
              <a:rPr sz="24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Learning</a:t>
            </a:r>
            <a:r>
              <a:rPr sz="24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(Pilihan)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85007" y="829182"/>
            <a:ext cx="112325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9180" marR="5080" indent="-2317115">
              <a:lnSpc>
                <a:spcPct val="100000"/>
              </a:lnSpc>
              <a:spcBef>
                <a:spcPts val="100"/>
              </a:spcBef>
            </a:pPr>
            <a:r>
              <a:rPr sz="3600" spc="-160" dirty="0">
                <a:solidFill>
                  <a:srgbClr val="07080A"/>
                </a:solidFill>
                <a:latin typeface="Trebuchet MS"/>
                <a:cs typeface="Trebuchet MS"/>
              </a:rPr>
              <a:t>SUBSTANSI</a:t>
            </a:r>
            <a:r>
              <a:rPr sz="3600" spc="-130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spc="-95" dirty="0">
                <a:solidFill>
                  <a:srgbClr val="07080A"/>
                </a:solidFill>
                <a:latin typeface="Trebuchet MS"/>
                <a:cs typeface="Trebuchet MS"/>
              </a:rPr>
              <a:t>MATA</a:t>
            </a:r>
            <a:r>
              <a:rPr sz="3600" spc="-125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spc="-175" dirty="0">
                <a:solidFill>
                  <a:srgbClr val="07080A"/>
                </a:solidFill>
                <a:latin typeface="Trebuchet MS"/>
                <a:cs typeface="Trebuchet MS"/>
              </a:rPr>
              <a:t>PELATIHAN</a:t>
            </a:r>
            <a:r>
              <a:rPr sz="3600" spc="-130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spc="-35" dirty="0">
                <a:solidFill>
                  <a:srgbClr val="07080A"/>
                </a:solidFill>
                <a:latin typeface="Trebuchet MS"/>
                <a:cs typeface="Trebuchet MS"/>
              </a:rPr>
              <a:t>KEPEMIMPINAN</a:t>
            </a:r>
            <a:r>
              <a:rPr sz="3600" spc="-114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07080A"/>
                </a:solidFill>
                <a:latin typeface="Trebuchet MS"/>
                <a:cs typeface="Trebuchet MS"/>
              </a:rPr>
              <a:t>NASIONAL </a:t>
            </a:r>
            <a:r>
              <a:rPr sz="3600" spc="-135" dirty="0">
                <a:solidFill>
                  <a:srgbClr val="07080A"/>
                </a:solidFill>
                <a:latin typeface="Trebuchet MS"/>
                <a:cs typeface="Trebuchet MS"/>
              </a:rPr>
              <a:t>TINGKAT</a:t>
            </a:r>
            <a:r>
              <a:rPr sz="3600" spc="-140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07080A"/>
                </a:solidFill>
                <a:latin typeface="Trebuchet MS"/>
                <a:cs typeface="Trebuchet MS"/>
              </a:rPr>
              <a:t>II</a:t>
            </a:r>
            <a:r>
              <a:rPr sz="3600" spc="-204" dirty="0">
                <a:solidFill>
                  <a:srgbClr val="07080A"/>
                </a:solidFill>
                <a:latin typeface="Trebuchet MS"/>
                <a:cs typeface="Trebuchet MS"/>
              </a:rPr>
              <a:t> -</a:t>
            </a:r>
            <a:r>
              <a:rPr sz="3600" spc="-125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i="1" spc="-345" dirty="0">
                <a:solidFill>
                  <a:srgbClr val="07080A"/>
                </a:solidFill>
                <a:latin typeface="Trebuchet MS"/>
                <a:cs typeface="Trebuchet MS"/>
              </a:rPr>
              <a:t>SMART</a:t>
            </a:r>
            <a:r>
              <a:rPr sz="3600" i="1" spc="-120" dirty="0">
                <a:solidFill>
                  <a:srgbClr val="07080A"/>
                </a:solidFill>
                <a:latin typeface="Trebuchet MS"/>
                <a:cs typeface="Trebuchet MS"/>
              </a:rPr>
              <a:t> </a:t>
            </a:r>
            <a:r>
              <a:rPr sz="3600" i="1" spc="-95" dirty="0">
                <a:solidFill>
                  <a:srgbClr val="07080A"/>
                </a:solidFill>
                <a:latin typeface="Trebuchet MS"/>
                <a:cs typeface="Trebuchet MS"/>
              </a:rPr>
              <a:t>GOVERNANCE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29484" y="3670172"/>
            <a:ext cx="8594725" cy="3917315"/>
          </a:xfrm>
          <a:custGeom>
            <a:avLst/>
            <a:gdLst/>
            <a:ahLst/>
            <a:cxnLst/>
            <a:rect l="l" t="t" r="r" b="b"/>
            <a:pathLst>
              <a:path w="8594725" h="3917315">
                <a:moveTo>
                  <a:pt x="4235323" y="0"/>
                </a:moveTo>
                <a:lnTo>
                  <a:pt x="0" y="0"/>
                </a:lnTo>
                <a:lnTo>
                  <a:pt x="0" y="3917315"/>
                </a:lnTo>
                <a:lnTo>
                  <a:pt x="4235323" y="3917315"/>
                </a:lnTo>
                <a:lnTo>
                  <a:pt x="4235323" y="0"/>
                </a:lnTo>
                <a:close/>
              </a:path>
              <a:path w="8594725" h="3917315">
                <a:moveTo>
                  <a:pt x="8594598" y="0"/>
                </a:moveTo>
                <a:lnTo>
                  <a:pt x="4235450" y="0"/>
                </a:lnTo>
                <a:lnTo>
                  <a:pt x="4235450" y="3917315"/>
                </a:lnTo>
                <a:lnTo>
                  <a:pt x="8594598" y="3917315"/>
                </a:lnTo>
                <a:lnTo>
                  <a:pt x="8594598" y="0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96468" y="2191639"/>
          <a:ext cx="17897475" cy="6999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6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5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75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0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Kelompok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Pelatihan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1376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000" b="1" dirty="0"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2000" b="1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Pelatihan</a:t>
                      </a:r>
                      <a:r>
                        <a:rPr sz="2000" b="1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spc="-20" dirty="0">
                          <a:latin typeface="Comic Sans MS"/>
                          <a:cs typeface="Comic Sans MS"/>
                        </a:rPr>
                        <a:t>Inti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tc>
                  <a:txBody>
                    <a:bodyPr/>
                    <a:lstStyle/>
                    <a:p>
                      <a:pPr marL="1802130" marR="843280" indent="-95123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000" b="1" dirty="0"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2000" b="1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Pelatihan</a:t>
                      </a:r>
                      <a:r>
                        <a:rPr sz="2000" b="1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spc="-10" dirty="0">
                          <a:latin typeface="Comic Sans MS"/>
                          <a:cs typeface="Comic Sans MS"/>
                        </a:rPr>
                        <a:t>Dasar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(9</a:t>
                      </a:r>
                      <a:r>
                        <a:rPr sz="2000" b="1" spc="-25" dirty="0">
                          <a:latin typeface="Comic Sans MS"/>
                          <a:cs typeface="Comic Sans MS"/>
                        </a:rPr>
                        <a:t> JP)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000" b="1" dirty="0"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2000" b="1" spc="-6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Pelatihan</a:t>
                      </a:r>
                      <a:r>
                        <a:rPr sz="2000" b="1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Pilihan</a:t>
                      </a:r>
                      <a:r>
                        <a:rPr sz="2000" b="1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dirty="0">
                          <a:latin typeface="Comic Sans MS"/>
                          <a:cs typeface="Comic Sans MS"/>
                        </a:rPr>
                        <a:t>(12</a:t>
                      </a:r>
                      <a:r>
                        <a:rPr sz="2000" b="1" spc="-2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spc="-25" dirty="0">
                          <a:latin typeface="Comic Sans MS"/>
                          <a:cs typeface="Comic Sans MS"/>
                        </a:rPr>
                        <a:t>JP)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315"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1600" spc="-3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Pelatihan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97510" indent="-342900">
                        <a:lnSpc>
                          <a:spcPct val="100000"/>
                        </a:lnSpc>
                        <a:spcBef>
                          <a:spcPts val="125"/>
                        </a:spcBef>
                        <a:buAutoNum type="arabicPeriod"/>
                        <a:tabLst>
                          <a:tab pos="397510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Agenda</a:t>
                      </a:r>
                      <a:r>
                        <a:rPr sz="1800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Mengelola</a:t>
                      </a:r>
                      <a:r>
                        <a:rPr sz="18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latin typeface="Comic Sans MS"/>
                          <a:cs typeface="Comic Sans MS"/>
                        </a:rPr>
                        <a:t>Diri;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397510" indent="-342900">
                        <a:lnSpc>
                          <a:spcPct val="100000"/>
                        </a:lnSpc>
                        <a:buAutoNum type="arabicPeriod"/>
                        <a:tabLst>
                          <a:tab pos="397510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Agenda</a:t>
                      </a:r>
                      <a:r>
                        <a:rPr sz="1800" spc="-7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Kepemimpinan</a:t>
                      </a:r>
                      <a:r>
                        <a:rPr sz="1800" spc="-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latin typeface="Comic Sans MS"/>
                          <a:cs typeface="Comic Sans MS"/>
                        </a:rPr>
                        <a:t>Strategis;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397510" indent="-342900">
                        <a:lnSpc>
                          <a:spcPct val="100000"/>
                        </a:lnSpc>
                        <a:buAutoNum type="arabicPeriod"/>
                        <a:tabLst>
                          <a:tab pos="397510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Agenda</a:t>
                      </a:r>
                      <a:r>
                        <a:rPr sz="1800" spc="-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Manajemen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Strategis;</a:t>
                      </a:r>
                      <a:r>
                        <a:rPr sz="1800" spc="-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dan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397510" indent="-342900">
                        <a:lnSpc>
                          <a:spcPct val="100000"/>
                        </a:lnSpc>
                        <a:buAutoNum type="arabicPeriod"/>
                        <a:tabLst>
                          <a:tab pos="397510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Agenda</a:t>
                      </a:r>
                      <a:r>
                        <a:rPr sz="1800" spc="-7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Aktualisasi</a:t>
                      </a:r>
                      <a:r>
                        <a:rPr sz="1800" spc="-6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latin typeface="Comic Sans MS"/>
                          <a:cs typeface="Comic Sans MS"/>
                        </a:rPr>
                        <a:t>Kepemimpinan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39751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omic Sans MS"/>
                          <a:cs typeface="Comic Sans MS"/>
                        </a:rPr>
                        <a:t>Strategis.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 marR="180340" indent="-224154">
                        <a:lnSpc>
                          <a:spcPct val="100000"/>
                        </a:lnSpc>
                        <a:spcBef>
                          <a:spcPts val="125"/>
                        </a:spcBef>
                        <a:buAutoNum type="arabicPeriod"/>
                        <a:tabLst>
                          <a:tab pos="278765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Keterampilan</a:t>
                      </a:r>
                      <a:r>
                        <a:rPr sz="1800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Digital</a:t>
                      </a:r>
                      <a:r>
                        <a:rPr sz="1800" spc="-5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sz="1800" i="1" dirty="0">
                          <a:latin typeface="Comic Sans MS"/>
                          <a:cs typeface="Comic Sans MS"/>
                        </a:rPr>
                        <a:t>Digital</a:t>
                      </a:r>
                      <a:r>
                        <a:rPr sz="1800" i="1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spc="-10" dirty="0">
                          <a:latin typeface="Comic Sans MS"/>
                          <a:cs typeface="Comic Sans MS"/>
                        </a:rPr>
                        <a:t>skill</a:t>
                      </a:r>
                      <a:r>
                        <a:rPr sz="1800" spc="-10" dirty="0">
                          <a:latin typeface="Comic Sans MS"/>
                          <a:cs typeface="Comic Sans MS"/>
                        </a:rPr>
                        <a:t>)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dalam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Penyusunan</a:t>
                      </a:r>
                      <a:r>
                        <a:rPr sz="1800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Kebijakan</a:t>
                      </a:r>
                      <a:r>
                        <a:rPr sz="1800" spc="-3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(3</a:t>
                      </a:r>
                      <a:r>
                        <a:rPr sz="1800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JP</a:t>
                      </a:r>
                      <a:r>
                        <a:rPr sz="18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5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sz="1800" spc="-2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JP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290195" indent="-234950">
                        <a:lnSpc>
                          <a:spcPct val="100000"/>
                        </a:lnSpc>
                        <a:buAutoNum type="arabicPeriod"/>
                        <a:tabLst>
                          <a:tab pos="290195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Resiliensi</a:t>
                      </a:r>
                      <a:r>
                        <a:rPr sz="1800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Diri</a:t>
                      </a:r>
                      <a:r>
                        <a:rPr sz="1800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dirty="0">
                          <a:latin typeface="Comic Sans MS"/>
                          <a:cs typeface="Comic Sans MS"/>
                        </a:rPr>
                        <a:t>(Self</a:t>
                      </a:r>
                      <a:r>
                        <a:rPr sz="1800" i="1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dirty="0">
                          <a:latin typeface="Comic Sans MS"/>
                          <a:cs typeface="Comic Sans MS"/>
                        </a:rPr>
                        <a:t>Resilience)</a:t>
                      </a:r>
                      <a:r>
                        <a:rPr sz="1800" i="1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dirty="0"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3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JP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291465">
                        <a:lnSpc>
                          <a:spcPts val="2155"/>
                        </a:lnSpc>
                        <a:spcBef>
                          <a:spcPts val="10"/>
                        </a:spcBef>
                      </a:pPr>
                      <a:r>
                        <a:rPr sz="18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8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i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sz="1800" i="1" spc="-1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spc="-2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JP</a:t>
                      </a:r>
                      <a:r>
                        <a:rPr sz="1800" i="1" spc="-25" dirty="0">
                          <a:latin typeface="Comic Sans MS"/>
                          <a:cs typeface="Comic Sans MS"/>
                        </a:rPr>
                        <a:t>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277495" marR="190500" indent="-222885">
                        <a:lnSpc>
                          <a:spcPts val="2160"/>
                        </a:lnSpc>
                        <a:spcBef>
                          <a:spcPts val="65"/>
                        </a:spcBef>
                        <a:buAutoNum type="arabicPeriod" startAt="3"/>
                        <a:tabLst>
                          <a:tab pos="278765" algn="l"/>
                        </a:tabLst>
                      </a:pPr>
                      <a:r>
                        <a:rPr sz="1800" dirty="0">
                          <a:latin typeface="Comic Sans MS"/>
                          <a:cs typeface="Comic Sans MS"/>
                        </a:rPr>
                        <a:t>Mengelola</a:t>
                      </a:r>
                      <a:r>
                        <a:rPr sz="1800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Hubungan</a:t>
                      </a:r>
                      <a:r>
                        <a:rPr sz="18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Kerja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latin typeface="Comic Sans MS"/>
                          <a:cs typeface="Comic Sans MS"/>
                        </a:rPr>
                        <a:t>Produktif 	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Antar</a:t>
                      </a:r>
                      <a:r>
                        <a:rPr sz="1800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Generasi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i="1" dirty="0"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sz="1800" dirty="0">
                          <a:latin typeface="Comic Sans MS"/>
                          <a:cs typeface="Comic Sans MS"/>
                        </a:rPr>
                        <a:t>3</a:t>
                      </a:r>
                      <a:r>
                        <a:rPr sz="1800" spc="-25" dirty="0">
                          <a:latin typeface="Comic Sans MS"/>
                          <a:cs typeface="Comic Sans MS"/>
                        </a:rPr>
                        <a:t> JP</a:t>
                      </a:r>
                      <a:r>
                        <a:rPr sz="1800" i="1" spc="-25" dirty="0">
                          <a:latin typeface="Comic Sans MS"/>
                          <a:cs typeface="Comic Sans MS"/>
                        </a:rPr>
                        <a:t>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291465" marR="582295" indent="-250190">
                        <a:lnSpc>
                          <a:spcPts val="2160"/>
                        </a:lnSpc>
                        <a:buSzPct val="94444"/>
                        <a:buAutoNum type="arabicPeriod" startAt="3"/>
                        <a:tabLst>
                          <a:tab pos="291465" algn="l"/>
                        </a:tabLst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Pengelolaan</a:t>
                      </a:r>
                      <a:r>
                        <a:rPr sz="1800" b="1" spc="-6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Konflik</a:t>
                      </a:r>
                      <a:r>
                        <a:rPr sz="1800" b="1" spc="-7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Kepentingan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(2</a:t>
                      </a:r>
                      <a:r>
                        <a:rPr sz="1800" b="1" spc="-3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JP)</a:t>
                      </a:r>
                      <a:r>
                        <a:rPr sz="1800" b="1" spc="-2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(baru</a:t>
                      </a:r>
                      <a:r>
                        <a:rPr sz="1800" b="1" spc="-3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di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tahun</a:t>
                      </a:r>
                      <a:r>
                        <a:rPr sz="1800" b="1" spc="-35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C00000"/>
                          </a:solidFill>
                          <a:latin typeface="Comic Sans MS"/>
                          <a:cs typeface="Comic Sans MS"/>
                        </a:rPr>
                        <a:t>2025)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2445" marR="279400" indent="-457200">
                        <a:lnSpc>
                          <a:spcPct val="100000"/>
                        </a:lnSpc>
                        <a:spcBef>
                          <a:spcPts val="125"/>
                        </a:spcBef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Manajemen</a:t>
                      </a:r>
                      <a:r>
                        <a:rPr sz="1800" b="1" spc="-7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Pemerintah/Manajemen</a:t>
                      </a:r>
                      <a:r>
                        <a:rPr sz="1800" b="1" spc="-8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Pemerintah</a:t>
                      </a:r>
                      <a:r>
                        <a:rPr sz="1800" b="1" spc="-9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Daerah (KEMENDAGRI)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Anti</a:t>
                      </a:r>
                      <a:r>
                        <a:rPr sz="1800" b="1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Korupsi</a:t>
                      </a:r>
                      <a:r>
                        <a:rPr sz="1800" b="1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(KPK)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Barjas</a:t>
                      </a:r>
                      <a:r>
                        <a:rPr sz="1800" b="1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(LKPP)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UU</a:t>
                      </a:r>
                      <a:r>
                        <a:rPr sz="1800" b="1" spc="-2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Cipta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Kerja</a:t>
                      </a:r>
                      <a:r>
                        <a:rPr sz="1800" b="1" spc="-1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(KEMENKO)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HAM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(KEMENKUMHAM)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Pemeriksaan</a:t>
                      </a:r>
                      <a:r>
                        <a:rPr sz="1800" b="1" spc="-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Keuangan</a:t>
                      </a:r>
                      <a:r>
                        <a:rPr sz="1800" b="1" spc="-8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20" dirty="0">
                          <a:latin typeface="Comic Sans MS"/>
                          <a:cs typeface="Comic Sans MS"/>
                        </a:rPr>
                        <a:t>(BPK)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Anti</a:t>
                      </a:r>
                      <a:r>
                        <a:rPr sz="1800" b="1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Narkoba</a:t>
                      </a:r>
                      <a:r>
                        <a:rPr sz="1800" b="1" spc="-1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(BNN)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Perencanaan</a:t>
                      </a:r>
                      <a:r>
                        <a:rPr sz="1800" b="1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Pembangunan</a:t>
                      </a:r>
                      <a:r>
                        <a:rPr sz="1800" b="1" spc="-8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Nasional</a:t>
                      </a:r>
                      <a:r>
                        <a:rPr sz="1800" b="1" spc="-7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(BAPPENAS)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 marL="512445" indent="-457200">
                        <a:lnSpc>
                          <a:spcPct val="100000"/>
                        </a:lnSpc>
                        <a:buAutoNum type="arabicPeriod"/>
                        <a:tabLst>
                          <a:tab pos="512445" algn="l"/>
                        </a:tabLst>
                      </a:pPr>
                      <a:r>
                        <a:rPr sz="1800" b="1" dirty="0">
                          <a:latin typeface="Comic Sans MS"/>
                          <a:cs typeface="Comic Sans MS"/>
                        </a:rPr>
                        <a:t>Pertumbuhan</a:t>
                      </a:r>
                      <a:r>
                        <a:rPr sz="1800" b="1" spc="-8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Ekonomi</a:t>
                      </a:r>
                      <a:r>
                        <a:rPr sz="1800" b="1" spc="-7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latin typeface="Comic Sans MS"/>
                          <a:cs typeface="Comic Sans MS"/>
                        </a:rPr>
                        <a:t>Hijau</a:t>
                      </a:r>
                      <a:r>
                        <a:rPr sz="1800" b="1" spc="-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latin typeface="Comic Sans MS"/>
                          <a:cs typeface="Comic Sans MS"/>
                        </a:rPr>
                        <a:t>(GGGI)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  <a:buAutoNum type="arabicPeriod"/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10540" indent="-455295">
                        <a:lnSpc>
                          <a:spcPct val="100000"/>
                        </a:lnSpc>
                        <a:buAutoNum type="arabicPeriod"/>
                        <a:tabLst>
                          <a:tab pos="510540" algn="l"/>
                        </a:tabLst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Mata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Pelatihan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lain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yang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relevan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0995"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Strategi</a:t>
                      </a:r>
                      <a:r>
                        <a:rPr sz="1600" spc="-6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pembelajaran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i="1" dirty="0">
                          <a:latin typeface="Comic Sans MS"/>
                          <a:cs typeface="Comic Sans MS"/>
                        </a:rPr>
                        <a:t>E</a:t>
                      </a:r>
                      <a:r>
                        <a:rPr sz="1600" i="1" spc="-5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dirty="0">
                          <a:latin typeface="Comic Sans MS"/>
                          <a:cs typeface="Comic Sans MS"/>
                        </a:rPr>
                        <a:t>Learning</a:t>
                      </a:r>
                      <a:r>
                        <a:rPr sz="1600" dirty="0">
                          <a:latin typeface="Comic Sans MS"/>
                          <a:cs typeface="Comic Sans MS"/>
                        </a:rPr>
                        <a:t>,</a:t>
                      </a:r>
                      <a:r>
                        <a:rPr sz="1600" spc="-4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dirty="0">
                          <a:latin typeface="Comic Sans MS"/>
                          <a:cs typeface="Comic Sans MS"/>
                        </a:rPr>
                        <a:t>Self</a:t>
                      </a:r>
                      <a:r>
                        <a:rPr sz="1600" i="1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dirty="0">
                          <a:latin typeface="Comic Sans MS"/>
                          <a:cs typeface="Comic Sans MS"/>
                        </a:rPr>
                        <a:t>Learning,</a:t>
                      </a:r>
                      <a:r>
                        <a:rPr sz="1600" i="1" spc="-1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spc="-25" dirty="0">
                          <a:latin typeface="Comic Sans MS"/>
                          <a:cs typeface="Comic Sans MS"/>
                        </a:rPr>
                        <a:t>dan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  <a:p>
                      <a:pPr marL="54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i="1" dirty="0">
                          <a:latin typeface="Comic Sans MS"/>
                          <a:cs typeface="Comic Sans MS"/>
                        </a:rPr>
                        <a:t>Collaborative</a:t>
                      </a:r>
                      <a:r>
                        <a:rPr sz="1600" i="1" spc="-8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spc="-10" dirty="0">
                          <a:latin typeface="Comic Sans MS"/>
                          <a:cs typeface="Comic Sans MS"/>
                        </a:rPr>
                        <a:t>Learning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5244" marR="30251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i="1" dirty="0">
                          <a:latin typeface="Comic Sans MS"/>
                          <a:cs typeface="Comic Sans MS"/>
                        </a:rPr>
                        <a:t>Self</a:t>
                      </a:r>
                      <a:r>
                        <a:rPr sz="1600" i="1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spc="-10" dirty="0">
                          <a:latin typeface="Comic Sans MS"/>
                          <a:cs typeface="Comic Sans MS"/>
                        </a:rPr>
                        <a:t>Learning (Mandatory)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5244" marR="55410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i="1" dirty="0">
                          <a:latin typeface="Comic Sans MS"/>
                          <a:cs typeface="Comic Sans MS"/>
                        </a:rPr>
                        <a:t>Self</a:t>
                      </a:r>
                      <a:r>
                        <a:rPr sz="1600" i="1" spc="-4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i="1" spc="-10" dirty="0">
                          <a:latin typeface="Comic Sans MS"/>
                          <a:cs typeface="Comic Sans MS"/>
                        </a:rPr>
                        <a:t>Learning (Pilihan)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6918197" y="4783073"/>
            <a:ext cx="4083050" cy="1621790"/>
          </a:xfrm>
          <a:custGeom>
            <a:avLst/>
            <a:gdLst/>
            <a:ahLst/>
            <a:cxnLst/>
            <a:rect l="l" t="t" r="r" b="b"/>
            <a:pathLst>
              <a:path w="4083050" h="1621789">
                <a:moveTo>
                  <a:pt x="0" y="810767"/>
                </a:moveTo>
                <a:lnTo>
                  <a:pt x="4342" y="757456"/>
                </a:lnTo>
                <a:lnTo>
                  <a:pt x="17190" y="705066"/>
                </a:lnTo>
                <a:lnTo>
                  <a:pt x="38274" y="653704"/>
                </a:lnTo>
                <a:lnTo>
                  <a:pt x="67326" y="603477"/>
                </a:lnTo>
                <a:lnTo>
                  <a:pt x="104077" y="554492"/>
                </a:lnTo>
                <a:lnTo>
                  <a:pt x="148256" y="506855"/>
                </a:lnTo>
                <a:lnTo>
                  <a:pt x="199596" y="460673"/>
                </a:lnTo>
                <a:lnTo>
                  <a:pt x="257827" y="416053"/>
                </a:lnTo>
                <a:lnTo>
                  <a:pt x="289443" y="394362"/>
                </a:lnTo>
                <a:lnTo>
                  <a:pt x="322680" y="373102"/>
                </a:lnTo>
                <a:lnTo>
                  <a:pt x="357506" y="352286"/>
                </a:lnTo>
                <a:lnTo>
                  <a:pt x="393886" y="331927"/>
                </a:lnTo>
                <a:lnTo>
                  <a:pt x="431788" y="312038"/>
                </a:lnTo>
                <a:lnTo>
                  <a:pt x="471177" y="292634"/>
                </a:lnTo>
                <a:lnTo>
                  <a:pt x="512019" y="273727"/>
                </a:lnTo>
                <a:lnTo>
                  <a:pt x="554282" y="255330"/>
                </a:lnTo>
                <a:lnTo>
                  <a:pt x="597931" y="237458"/>
                </a:lnTo>
                <a:lnTo>
                  <a:pt x="642933" y="220123"/>
                </a:lnTo>
                <a:lnTo>
                  <a:pt x="689255" y="203338"/>
                </a:lnTo>
                <a:lnTo>
                  <a:pt x="736862" y="187118"/>
                </a:lnTo>
                <a:lnTo>
                  <a:pt x="785720" y="171475"/>
                </a:lnTo>
                <a:lnTo>
                  <a:pt x="835798" y="156423"/>
                </a:lnTo>
                <a:lnTo>
                  <a:pt x="887060" y="141975"/>
                </a:lnTo>
                <a:lnTo>
                  <a:pt x="939472" y="128144"/>
                </a:lnTo>
                <a:lnTo>
                  <a:pt x="993003" y="114944"/>
                </a:lnTo>
                <a:lnTo>
                  <a:pt x="1047617" y="102389"/>
                </a:lnTo>
                <a:lnTo>
                  <a:pt x="1103281" y="90491"/>
                </a:lnTo>
                <a:lnTo>
                  <a:pt x="1159962" y="79264"/>
                </a:lnTo>
                <a:lnTo>
                  <a:pt x="1217626" y="68721"/>
                </a:lnTo>
                <a:lnTo>
                  <a:pt x="1276239" y="58875"/>
                </a:lnTo>
                <a:lnTo>
                  <a:pt x="1335768" y="49741"/>
                </a:lnTo>
                <a:lnTo>
                  <a:pt x="1396179" y="41330"/>
                </a:lnTo>
                <a:lnTo>
                  <a:pt x="1457438" y="33658"/>
                </a:lnTo>
                <a:lnTo>
                  <a:pt x="1519512" y="26736"/>
                </a:lnTo>
                <a:lnTo>
                  <a:pt x="1582366" y="20579"/>
                </a:lnTo>
                <a:lnTo>
                  <a:pt x="1645969" y="15199"/>
                </a:lnTo>
                <a:lnTo>
                  <a:pt x="1710285" y="10610"/>
                </a:lnTo>
                <a:lnTo>
                  <a:pt x="1775282" y="6826"/>
                </a:lnTo>
                <a:lnTo>
                  <a:pt x="1840925" y="3859"/>
                </a:lnTo>
                <a:lnTo>
                  <a:pt x="1907181" y="1724"/>
                </a:lnTo>
                <a:lnTo>
                  <a:pt x="1974016" y="433"/>
                </a:lnTo>
                <a:lnTo>
                  <a:pt x="2041398" y="0"/>
                </a:lnTo>
                <a:lnTo>
                  <a:pt x="2108779" y="433"/>
                </a:lnTo>
                <a:lnTo>
                  <a:pt x="2175614" y="1724"/>
                </a:lnTo>
                <a:lnTo>
                  <a:pt x="2241870" y="3859"/>
                </a:lnTo>
                <a:lnTo>
                  <a:pt x="2307513" y="6826"/>
                </a:lnTo>
                <a:lnTo>
                  <a:pt x="2372510" y="10610"/>
                </a:lnTo>
                <a:lnTo>
                  <a:pt x="2436826" y="15199"/>
                </a:lnTo>
                <a:lnTo>
                  <a:pt x="2500429" y="20579"/>
                </a:lnTo>
                <a:lnTo>
                  <a:pt x="2563283" y="26736"/>
                </a:lnTo>
                <a:lnTo>
                  <a:pt x="2625357" y="33658"/>
                </a:lnTo>
                <a:lnTo>
                  <a:pt x="2686616" y="41330"/>
                </a:lnTo>
                <a:lnTo>
                  <a:pt x="2747027" y="49741"/>
                </a:lnTo>
                <a:lnTo>
                  <a:pt x="2806556" y="58875"/>
                </a:lnTo>
                <a:lnTo>
                  <a:pt x="2865169" y="68721"/>
                </a:lnTo>
                <a:lnTo>
                  <a:pt x="2922833" y="79264"/>
                </a:lnTo>
                <a:lnTo>
                  <a:pt x="2979514" y="90491"/>
                </a:lnTo>
                <a:lnTo>
                  <a:pt x="3035178" y="102389"/>
                </a:lnTo>
                <a:lnTo>
                  <a:pt x="3089792" y="114944"/>
                </a:lnTo>
                <a:lnTo>
                  <a:pt x="3143323" y="128144"/>
                </a:lnTo>
                <a:lnTo>
                  <a:pt x="3195735" y="141975"/>
                </a:lnTo>
                <a:lnTo>
                  <a:pt x="3246997" y="156423"/>
                </a:lnTo>
                <a:lnTo>
                  <a:pt x="3297075" y="171475"/>
                </a:lnTo>
                <a:lnTo>
                  <a:pt x="3345933" y="187118"/>
                </a:lnTo>
                <a:lnTo>
                  <a:pt x="3393540" y="203338"/>
                </a:lnTo>
                <a:lnTo>
                  <a:pt x="3439862" y="220123"/>
                </a:lnTo>
                <a:lnTo>
                  <a:pt x="3484864" y="237458"/>
                </a:lnTo>
                <a:lnTo>
                  <a:pt x="3528513" y="255330"/>
                </a:lnTo>
                <a:lnTo>
                  <a:pt x="3570776" y="273727"/>
                </a:lnTo>
                <a:lnTo>
                  <a:pt x="3611618" y="292634"/>
                </a:lnTo>
                <a:lnTo>
                  <a:pt x="3651007" y="312038"/>
                </a:lnTo>
                <a:lnTo>
                  <a:pt x="3688909" y="331927"/>
                </a:lnTo>
                <a:lnTo>
                  <a:pt x="3725289" y="352286"/>
                </a:lnTo>
                <a:lnTo>
                  <a:pt x="3760115" y="373102"/>
                </a:lnTo>
                <a:lnTo>
                  <a:pt x="3793352" y="394362"/>
                </a:lnTo>
                <a:lnTo>
                  <a:pt x="3824968" y="416053"/>
                </a:lnTo>
                <a:lnTo>
                  <a:pt x="3883199" y="460673"/>
                </a:lnTo>
                <a:lnTo>
                  <a:pt x="3934539" y="506855"/>
                </a:lnTo>
                <a:lnTo>
                  <a:pt x="3978718" y="554492"/>
                </a:lnTo>
                <a:lnTo>
                  <a:pt x="4015469" y="603477"/>
                </a:lnTo>
                <a:lnTo>
                  <a:pt x="4044521" y="653704"/>
                </a:lnTo>
                <a:lnTo>
                  <a:pt x="4065605" y="705066"/>
                </a:lnTo>
                <a:lnTo>
                  <a:pt x="4078453" y="757456"/>
                </a:lnTo>
                <a:lnTo>
                  <a:pt x="4082796" y="810767"/>
                </a:lnTo>
                <a:lnTo>
                  <a:pt x="4081704" y="837532"/>
                </a:lnTo>
                <a:lnTo>
                  <a:pt x="4073075" y="890396"/>
                </a:lnTo>
                <a:lnTo>
                  <a:pt x="4056076" y="942285"/>
                </a:lnTo>
                <a:lnTo>
                  <a:pt x="4030974" y="993093"/>
                </a:lnTo>
                <a:lnTo>
                  <a:pt x="3998039" y="1042712"/>
                </a:lnTo>
                <a:lnTo>
                  <a:pt x="3957541" y="1091037"/>
                </a:lnTo>
                <a:lnTo>
                  <a:pt x="3909747" y="1137960"/>
                </a:lnTo>
                <a:lnTo>
                  <a:pt x="3854928" y="1183374"/>
                </a:lnTo>
                <a:lnTo>
                  <a:pt x="3793352" y="1227173"/>
                </a:lnTo>
                <a:lnTo>
                  <a:pt x="3760115" y="1248433"/>
                </a:lnTo>
                <a:lnTo>
                  <a:pt x="3725289" y="1269249"/>
                </a:lnTo>
                <a:lnTo>
                  <a:pt x="3688909" y="1289608"/>
                </a:lnTo>
                <a:lnTo>
                  <a:pt x="3651007" y="1309497"/>
                </a:lnTo>
                <a:lnTo>
                  <a:pt x="3611618" y="1328901"/>
                </a:lnTo>
                <a:lnTo>
                  <a:pt x="3570776" y="1347808"/>
                </a:lnTo>
                <a:lnTo>
                  <a:pt x="3528513" y="1366205"/>
                </a:lnTo>
                <a:lnTo>
                  <a:pt x="3484864" y="1384077"/>
                </a:lnTo>
                <a:lnTo>
                  <a:pt x="3439862" y="1401412"/>
                </a:lnTo>
                <a:lnTo>
                  <a:pt x="3393540" y="1418197"/>
                </a:lnTo>
                <a:lnTo>
                  <a:pt x="3345933" y="1434417"/>
                </a:lnTo>
                <a:lnTo>
                  <a:pt x="3297075" y="1450060"/>
                </a:lnTo>
                <a:lnTo>
                  <a:pt x="3246997" y="1465112"/>
                </a:lnTo>
                <a:lnTo>
                  <a:pt x="3195735" y="1479560"/>
                </a:lnTo>
                <a:lnTo>
                  <a:pt x="3143323" y="1493391"/>
                </a:lnTo>
                <a:lnTo>
                  <a:pt x="3089792" y="1506591"/>
                </a:lnTo>
                <a:lnTo>
                  <a:pt x="3035178" y="1519146"/>
                </a:lnTo>
                <a:lnTo>
                  <a:pt x="2979514" y="1531044"/>
                </a:lnTo>
                <a:lnTo>
                  <a:pt x="2922833" y="1542271"/>
                </a:lnTo>
                <a:lnTo>
                  <a:pt x="2865169" y="1552814"/>
                </a:lnTo>
                <a:lnTo>
                  <a:pt x="2806556" y="1562660"/>
                </a:lnTo>
                <a:lnTo>
                  <a:pt x="2747027" y="1571794"/>
                </a:lnTo>
                <a:lnTo>
                  <a:pt x="2686616" y="1580205"/>
                </a:lnTo>
                <a:lnTo>
                  <a:pt x="2625357" y="1587877"/>
                </a:lnTo>
                <a:lnTo>
                  <a:pt x="2563283" y="1594799"/>
                </a:lnTo>
                <a:lnTo>
                  <a:pt x="2500429" y="1600956"/>
                </a:lnTo>
                <a:lnTo>
                  <a:pt x="2436826" y="1606336"/>
                </a:lnTo>
                <a:lnTo>
                  <a:pt x="2372510" y="1610925"/>
                </a:lnTo>
                <a:lnTo>
                  <a:pt x="2307513" y="1614709"/>
                </a:lnTo>
                <a:lnTo>
                  <a:pt x="2241870" y="1617676"/>
                </a:lnTo>
                <a:lnTo>
                  <a:pt x="2175614" y="1619811"/>
                </a:lnTo>
                <a:lnTo>
                  <a:pt x="2108779" y="1621102"/>
                </a:lnTo>
                <a:lnTo>
                  <a:pt x="2041398" y="1621536"/>
                </a:lnTo>
                <a:lnTo>
                  <a:pt x="1974016" y="1621102"/>
                </a:lnTo>
                <a:lnTo>
                  <a:pt x="1907181" y="1619811"/>
                </a:lnTo>
                <a:lnTo>
                  <a:pt x="1840925" y="1617676"/>
                </a:lnTo>
                <a:lnTo>
                  <a:pt x="1775282" y="1614709"/>
                </a:lnTo>
                <a:lnTo>
                  <a:pt x="1710285" y="1610925"/>
                </a:lnTo>
                <a:lnTo>
                  <a:pt x="1645969" y="1606336"/>
                </a:lnTo>
                <a:lnTo>
                  <a:pt x="1582366" y="1600956"/>
                </a:lnTo>
                <a:lnTo>
                  <a:pt x="1519512" y="1594799"/>
                </a:lnTo>
                <a:lnTo>
                  <a:pt x="1457438" y="1587877"/>
                </a:lnTo>
                <a:lnTo>
                  <a:pt x="1396179" y="1580205"/>
                </a:lnTo>
                <a:lnTo>
                  <a:pt x="1335768" y="1571794"/>
                </a:lnTo>
                <a:lnTo>
                  <a:pt x="1276239" y="1562660"/>
                </a:lnTo>
                <a:lnTo>
                  <a:pt x="1217626" y="1552814"/>
                </a:lnTo>
                <a:lnTo>
                  <a:pt x="1159962" y="1542271"/>
                </a:lnTo>
                <a:lnTo>
                  <a:pt x="1103281" y="1531044"/>
                </a:lnTo>
                <a:lnTo>
                  <a:pt x="1047617" y="1519146"/>
                </a:lnTo>
                <a:lnTo>
                  <a:pt x="993003" y="1506591"/>
                </a:lnTo>
                <a:lnTo>
                  <a:pt x="939472" y="1493391"/>
                </a:lnTo>
                <a:lnTo>
                  <a:pt x="887060" y="1479560"/>
                </a:lnTo>
                <a:lnTo>
                  <a:pt x="835798" y="1465112"/>
                </a:lnTo>
                <a:lnTo>
                  <a:pt x="785720" y="1450060"/>
                </a:lnTo>
                <a:lnTo>
                  <a:pt x="736862" y="1434417"/>
                </a:lnTo>
                <a:lnTo>
                  <a:pt x="689255" y="1418197"/>
                </a:lnTo>
                <a:lnTo>
                  <a:pt x="642933" y="1401412"/>
                </a:lnTo>
                <a:lnTo>
                  <a:pt x="597931" y="1384077"/>
                </a:lnTo>
                <a:lnTo>
                  <a:pt x="554282" y="1366205"/>
                </a:lnTo>
                <a:lnTo>
                  <a:pt x="512019" y="1347808"/>
                </a:lnTo>
                <a:lnTo>
                  <a:pt x="471177" y="1328901"/>
                </a:lnTo>
                <a:lnTo>
                  <a:pt x="431788" y="1309497"/>
                </a:lnTo>
                <a:lnTo>
                  <a:pt x="393886" y="1289608"/>
                </a:lnTo>
                <a:lnTo>
                  <a:pt x="357506" y="1269249"/>
                </a:lnTo>
                <a:lnTo>
                  <a:pt x="322680" y="1248433"/>
                </a:lnTo>
                <a:lnTo>
                  <a:pt x="289443" y="1227173"/>
                </a:lnTo>
                <a:lnTo>
                  <a:pt x="257827" y="1205482"/>
                </a:lnTo>
                <a:lnTo>
                  <a:pt x="199596" y="1160862"/>
                </a:lnTo>
                <a:lnTo>
                  <a:pt x="148256" y="1114680"/>
                </a:lnTo>
                <a:lnTo>
                  <a:pt x="104077" y="1067043"/>
                </a:lnTo>
                <a:lnTo>
                  <a:pt x="67326" y="1018058"/>
                </a:lnTo>
                <a:lnTo>
                  <a:pt x="38274" y="967831"/>
                </a:lnTo>
                <a:lnTo>
                  <a:pt x="17190" y="916469"/>
                </a:lnTo>
                <a:lnTo>
                  <a:pt x="4342" y="864079"/>
                </a:lnTo>
                <a:lnTo>
                  <a:pt x="0" y="810767"/>
                </a:lnTo>
                <a:close/>
              </a:path>
            </a:pathLst>
          </a:custGeom>
          <a:ln w="32004">
            <a:solidFill>
              <a:srgbClr val="385D8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1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08531" cy="10287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268092"/>
            <a:ext cx="18288000" cy="8033384"/>
            <a:chOff x="0" y="2268092"/>
            <a:chExt cx="18288000" cy="8033384"/>
          </a:xfrm>
        </p:grpSpPr>
        <p:sp>
          <p:nvSpPr>
            <p:cNvPr id="4" name="object 4"/>
            <p:cNvSpPr/>
            <p:nvPr/>
          </p:nvSpPr>
          <p:spPr>
            <a:xfrm>
              <a:off x="158495" y="9747503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510"/>
                  </a:lnTo>
                  <a:lnTo>
                    <a:pt x="20762" y="13085"/>
                  </a:lnTo>
                  <a:lnTo>
                    <a:pt x="5570" y="27287"/>
                  </a:lnTo>
                  <a:lnTo>
                    <a:pt x="0" y="44678"/>
                  </a:lnTo>
                  <a:lnTo>
                    <a:pt x="0" y="516148"/>
                  </a:lnTo>
                  <a:lnTo>
                    <a:pt x="1374" y="524905"/>
                  </a:lnTo>
                  <a:lnTo>
                    <a:pt x="5395" y="533247"/>
                  </a:lnTo>
                  <a:lnTo>
                    <a:pt x="10688" y="539496"/>
                  </a:lnTo>
                  <a:lnTo>
                    <a:pt x="18129504" y="539496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70908" y="10110215"/>
              <a:ext cx="1117092" cy="1767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3100" y="9368027"/>
              <a:ext cx="3759707" cy="918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14743" y="9870948"/>
              <a:ext cx="274320" cy="2743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34400" y="9870946"/>
              <a:ext cx="303275" cy="3032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198607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65664" y="9956291"/>
              <a:ext cx="155448" cy="1539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536680" y="9870948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31168" y="9919715"/>
              <a:ext cx="99058" cy="21031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9108948"/>
              <a:ext cx="1736089" cy="1178560"/>
            </a:xfrm>
            <a:custGeom>
              <a:avLst/>
              <a:gdLst/>
              <a:ahLst/>
              <a:cxnLst/>
              <a:rect l="l" t="t" r="r" b="b"/>
              <a:pathLst>
                <a:path w="1736089" h="1178559">
                  <a:moveTo>
                    <a:pt x="726452" y="0"/>
                  </a:moveTo>
                  <a:lnTo>
                    <a:pt x="0" y="0"/>
                  </a:lnTo>
                  <a:lnTo>
                    <a:pt x="0" y="1178052"/>
                  </a:lnTo>
                  <a:lnTo>
                    <a:pt x="1735620" y="1178052"/>
                  </a:lnTo>
                  <a:lnTo>
                    <a:pt x="1213104" y="279895"/>
                  </a:lnTo>
                  <a:lnTo>
                    <a:pt x="1186177" y="237984"/>
                  </a:lnTo>
                  <a:lnTo>
                    <a:pt x="1155969" y="198991"/>
                  </a:lnTo>
                  <a:lnTo>
                    <a:pt x="1122721" y="163054"/>
                  </a:lnTo>
                  <a:lnTo>
                    <a:pt x="1086675" y="130311"/>
                  </a:lnTo>
                  <a:lnTo>
                    <a:pt x="1048071" y="100901"/>
                  </a:lnTo>
                  <a:lnTo>
                    <a:pt x="1007149" y="74963"/>
                  </a:lnTo>
                  <a:lnTo>
                    <a:pt x="964152" y="52635"/>
                  </a:lnTo>
                  <a:lnTo>
                    <a:pt x="919319" y="34056"/>
                  </a:lnTo>
                  <a:lnTo>
                    <a:pt x="872891" y="19364"/>
                  </a:lnTo>
                  <a:lnTo>
                    <a:pt x="825111" y="8698"/>
                  </a:lnTo>
                  <a:lnTo>
                    <a:pt x="776217" y="2197"/>
                  </a:lnTo>
                  <a:lnTo>
                    <a:pt x="72645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1670" y="9920477"/>
              <a:ext cx="2075814" cy="367030"/>
            </a:xfrm>
            <a:custGeom>
              <a:avLst/>
              <a:gdLst/>
              <a:ahLst/>
              <a:cxnLst/>
              <a:rect l="l" t="t" r="r" b="b"/>
              <a:pathLst>
                <a:path w="2075814" h="367029">
                  <a:moveTo>
                    <a:pt x="0" y="366522"/>
                  </a:moveTo>
                  <a:lnTo>
                    <a:pt x="170175" y="74091"/>
                  </a:lnTo>
                  <a:lnTo>
                    <a:pt x="194105" y="43162"/>
                  </a:lnTo>
                  <a:lnTo>
                    <a:pt x="224704" y="19843"/>
                  </a:lnTo>
                  <a:lnTo>
                    <a:pt x="260249" y="5126"/>
                  </a:lnTo>
                  <a:lnTo>
                    <a:pt x="299016" y="0"/>
                  </a:lnTo>
                  <a:lnTo>
                    <a:pt x="1776255" y="0"/>
                  </a:lnTo>
                  <a:lnTo>
                    <a:pt x="1815022" y="5126"/>
                  </a:lnTo>
                  <a:lnTo>
                    <a:pt x="1850550" y="19843"/>
                  </a:lnTo>
                  <a:lnTo>
                    <a:pt x="1881125" y="43162"/>
                  </a:lnTo>
                  <a:lnTo>
                    <a:pt x="1905033" y="74091"/>
                  </a:lnTo>
                  <a:lnTo>
                    <a:pt x="2075211" y="366522"/>
                  </a:lnTo>
                </a:path>
              </a:pathLst>
            </a:custGeom>
            <a:ln w="28956">
              <a:solidFill>
                <a:srgbClr val="F1BC1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8727947"/>
              <a:ext cx="580643" cy="6827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95415" y="2395219"/>
              <a:ext cx="6303264" cy="6299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41491" y="5295900"/>
              <a:ext cx="158496" cy="12344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822822" y="2921126"/>
              <a:ext cx="2464435" cy="3416935"/>
            </a:xfrm>
            <a:custGeom>
              <a:avLst/>
              <a:gdLst/>
              <a:ahLst/>
              <a:cxnLst/>
              <a:rect l="l" t="t" r="r" b="b"/>
              <a:pathLst>
                <a:path w="2464434" h="3416935">
                  <a:moveTo>
                    <a:pt x="2464180" y="0"/>
                  </a:moveTo>
                  <a:lnTo>
                    <a:pt x="643636" y="17906"/>
                  </a:lnTo>
                  <a:lnTo>
                    <a:pt x="1034796" y="426720"/>
                  </a:lnTo>
                  <a:lnTo>
                    <a:pt x="0" y="1461515"/>
                  </a:lnTo>
                  <a:lnTo>
                    <a:pt x="0" y="3416935"/>
                  </a:lnTo>
                  <a:lnTo>
                    <a:pt x="1990978" y="1425956"/>
                  </a:lnTo>
                  <a:lnTo>
                    <a:pt x="2365882" y="1818005"/>
                  </a:lnTo>
                  <a:lnTo>
                    <a:pt x="2464180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95488" y="2269235"/>
              <a:ext cx="1234440" cy="158750"/>
            </a:xfrm>
            <a:custGeom>
              <a:avLst/>
              <a:gdLst/>
              <a:ahLst/>
              <a:cxnLst/>
              <a:rect l="l" t="t" r="r" b="b"/>
              <a:pathLst>
                <a:path w="1234440" h="158750">
                  <a:moveTo>
                    <a:pt x="1054480" y="0"/>
                  </a:moveTo>
                  <a:lnTo>
                    <a:pt x="179958" y="0"/>
                  </a:lnTo>
                  <a:lnTo>
                    <a:pt x="134984" y="5496"/>
                  </a:lnTo>
                  <a:lnTo>
                    <a:pt x="94102" y="21110"/>
                  </a:lnTo>
                  <a:lnTo>
                    <a:pt x="58737" y="45529"/>
                  </a:lnTo>
                  <a:lnTo>
                    <a:pt x="30315" y="77441"/>
                  </a:lnTo>
                  <a:lnTo>
                    <a:pt x="10261" y="115534"/>
                  </a:lnTo>
                  <a:lnTo>
                    <a:pt x="0" y="158496"/>
                  </a:lnTo>
                  <a:lnTo>
                    <a:pt x="1234439" y="158496"/>
                  </a:lnTo>
                  <a:lnTo>
                    <a:pt x="1224178" y="115534"/>
                  </a:lnTo>
                  <a:lnTo>
                    <a:pt x="1204124" y="77441"/>
                  </a:lnTo>
                  <a:lnTo>
                    <a:pt x="1175702" y="45529"/>
                  </a:lnTo>
                  <a:lnTo>
                    <a:pt x="1140337" y="21110"/>
                  </a:lnTo>
                  <a:lnTo>
                    <a:pt x="1099455" y="5496"/>
                  </a:lnTo>
                  <a:lnTo>
                    <a:pt x="1054480" y="0"/>
                  </a:lnTo>
                  <a:close/>
                </a:path>
              </a:pathLst>
            </a:custGeom>
            <a:solidFill>
              <a:srgbClr val="F0B6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13419" y="2268092"/>
              <a:ext cx="3416935" cy="2464435"/>
            </a:xfrm>
            <a:custGeom>
              <a:avLst/>
              <a:gdLst/>
              <a:ahLst/>
              <a:cxnLst/>
              <a:rect l="l" t="t" r="r" b="b"/>
              <a:pathLst>
                <a:path w="3416934" h="2464435">
                  <a:moveTo>
                    <a:pt x="1955419" y="0"/>
                  </a:moveTo>
                  <a:lnTo>
                    <a:pt x="0" y="0"/>
                  </a:lnTo>
                  <a:lnTo>
                    <a:pt x="1990978" y="1990978"/>
                  </a:lnTo>
                  <a:lnTo>
                    <a:pt x="1598929" y="2366009"/>
                  </a:lnTo>
                  <a:lnTo>
                    <a:pt x="3416934" y="2464180"/>
                  </a:lnTo>
                  <a:lnTo>
                    <a:pt x="3399028" y="643762"/>
                  </a:lnTo>
                  <a:lnTo>
                    <a:pt x="2990214" y="1034796"/>
                  </a:lnTo>
                  <a:lnTo>
                    <a:pt x="1955419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272771" y="4611623"/>
              <a:ext cx="158750" cy="1234440"/>
            </a:xfrm>
            <a:custGeom>
              <a:avLst/>
              <a:gdLst/>
              <a:ahLst/>
              <a:cxnLst/>
              <a:rect l="l" t="t" r="r" b="b"/>
              <a:pathLst>
                <a:path w="158750" h="1234439">
                  <a:moveTo>
                    <a:pt x="0" y="0"/>
                  </a:moveTo>
                  <a:lnTo>
                    <a:pt x="0" y="1234439"/>
                  </a:lnTo>
                  <a:lnTo>
                    <a:pt x="42961" y="1224178"/>
                  </a:lnTo>
                  <a:lnTo>
                    <a:pt x="81054" y="1204124"/>
                  </a:lnTo>
                  <a:lnTo>
                    <a:pt x="112966" y="1175702"/>
                  </a:lnTo>
                  <a:lnTo>
                    <a:pt x="137385" y="1140337"/>
                  </a:lnTo>
                  <a:lnTo>
                    <a:pt x="152999" y="1099455"/>
                  </a:lnTo>
                  <a:lnTo>
                    <a:pt x="158496" y="1054480"/>
                  </a:lnTo>
                  <a:lnTo>
                    <a:pt x="158496" y="179959"/>
                  </a:lnTo>
                  <a:lnTo>
                    <a:pt x="152999" y="134984"/>
                  </a:lnTo>
                  <a:lnTo>
                    <a:pt x="137385" y="94102"/>
                  </a:lnTo>
                  <a:lnTo>
                    <a:pt x="112966" y="58737"/>
                  </a:lnTo>
                  <a:lnTo>
                    <a:pt x="81054" y="30315"/>
                  </a:lnTo>
                  <a:lnTo>
                    <a:pt x="42961" y="10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67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967848" y="4828920"/>
              <a:ext cx="2464435" cy="3416935"/>
            </a:xfrm>
            <a:custGeom>
              <a:avLst/>
              <a:gdLst/>
              <a:ahLst/>
              <a:cxnLst/>
              <a:rect l="l" t="t" r="r" b="b"/>
              <a:pathLst>
                <a:path w="2464434" h="3416934">
                  <a:moveTo>
                    <a:pt x="2464307" y="0"/>
                  </a:moveTo>
                  <a:lnTo>
                    <a:pt x="473328" y="1990978"/>
                  </a:lnTo>
                  <a:lnTo>
                    <a:pt x="98298" y="1599056"/>
                  </a:lnTo>
                  <a:lnTo>
                    <a:pt x="0" y="3416934"/>
                  </a:lnTo>
                  <a:lnTo>
                    <a:pt x="1820545" y="3399028"/>
                  </a:lnTo>
                  <a:lnTo>
                    <a:pt x="1429384" y="2990341"/>
                  </a:lnTo>
                  <a:lnTo>
                    <a:pt x="2464307" y="1955545"/>
                  </a:lnTo>
                  <a:lnTo>
                    <a:pt x="2464307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956547" y="8688323"/>
              <a:ext cx="1236345" cy="160020"/>
            </a:xfrm>
            <a:custGeom>
              <a:avLst/>
              <a:gdLst/>
              <a:ahLst/>
              <a:cxnLst/>
              <a:rect l="l" t="t" r="r" b="b"/>
              <a:pathLst>
                <a:path w="1236345" h="160020">
                  <a:moveTo>
                    <a:pt x="1235963" y="0"/>
                  </a:moveTo>
                  <a:lnTo>
                    <a:pt x="0" y="0"/>
                  </a:lnTo>
                  <a:lnTo>
                    <a:pt x="10271" y="43382"/>
                  </a:lnTo>
                  <a:lnTo>
                    <a:pt x="30352" y="81844"/>
                  </a:lnTo>
                  <a:lnTo>
                    <a:pt x="58816" y="114061"/>
                  </a:lnTo>
                  <a:lnTo>
                    <a:pt x="94233" y="138712"/>
                  </a:lnTo>
                  <a:lnTo>
                    <a:pt x="135175" y="154472"/>
                  </a:lnTo>
                  <a:lnTo>
                    <a:pt x="180212" y="160019"/>
                  </a:lnTo>
                  <a:lnTo>
                    <a:pt x="1055751" y="160019"/>
                  </a:lnTo>
                  <a:lnTo>
                    <a:pt x="1100788" y="154472"/>
                  </a:lnTo>
                  <a:lnTo>
                    <a:pt x="1141729" y="138712"/>
                  </a:lnTo>
                  <a:lnTo>
                    <a:pt x="1177147" y="114061"/>
                  </a:lnTo>
                  <a:lnTo>
                    <a:pt x="1205610" y="81844"/>
                  </a:lnTo>
                  <a:lnTo>
                    <a:pt x="1225692" y="43382"/>
                  </a:lnTo>
                  <a:lnTo>
                    <a:pt x="1235963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556882" y="6382384"/>
              <a:ext cx="3416935" cy="2464435"/>
            </a:xfrm>
            <a:custGeom>
              <a:avLst/>
              <a:gdLst/>
              <a:ahLst/>
              <a:cxnLst/>
              <a:rect l="l" t="t" r="r" b="b"/>
              <a:pathLst>
                <a:path w="3416934" h="2464434">
                  <a:moveTo>
                    <a:pt x="0" y="0"/>
                  </a:moveTo>
                  <a:lnTo>
                    <a:pt x="17907" y="1820417"/>
                  </a:lnTo>
                  <a:lnTo>
                    <a:pt x="426593" y="1429384"/>
                  </a:lnTo>
                  <a:lnTo>
                    <a:pt x="1461389" y="2464180"/>
                  </a:lnTo>
                  <a:lnTo>
                    <a:pt x="3416935" y="2464180"/>
                  </a:lnTo>
                  <a:lnTo>
                    <a:pt x="1425956" y="473201"/>
                  </a:lnTo>
                  <a:lnTo>
                    <a:pt x="1817877" y="98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B6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53558" y="3281806"/>
              <a:ext cx="484505" cy="478155"/>
            </a:xfrm>
            <a:custGeom>
              <a:avLst/>
              <a:gdLst/>
              <a:ahLst/>
              <a:cxnLst/>
              <a:rect l="l" t="t" r="r" b="b"/>
              <a:pathLst>
                <a:path w="484504" h="478154">
                  <a:moveTo>
                    <a:pt x="113871" y="160329"/>
                  </a:moveTo>
                  <a:lnTo>
                    <a:pt x="63198" y="178998"/>
                  </a:lnTo>
                  <a:lnTo>
                    <a:pt x="18669" y="223527"/>
                  </a:lnTo>
                  <a:lnTo>
                    <a:pt x="54" y="273954"/>
                  </a:lnTo>
                  <a:lnTo>
                    <a:pt x="0" y="274200"/>
                  </a:lnTo>
                  <a:lnTo>
                    <a:pt x="9665" y="327513"/>
                  </a:lnTo>
                  <a:lnTo>
                    <a:pt x="42761" y="382083"/>
                  </a:lnTo>
                  <a:lnTo>
                    <a:pt x="95694" y="435016"/>
                  </a:lnTo>
                  <a:lnTo>
                    <a:pt x="150558" y="468405"/>
                  </a:lnTo>
                  <a:lnTo>
                    <a:pt x="203898" y="478099"/>
                  </a:lnTo>
                  <a:lnTo>
                    <a:pt x="229592" y="472408"/>
                  </a:lnTo>
                  <a:lnTo>
                    <a:pt x="254571" y="459430"/>
                  </a:lnTo>
                  <a:lnTo>
                    <a:pt x="278836" y="439166"/>
                  </a:lnTo>
                  <a:lnTo>
                    <a:pt x="299100" y="414901"/>
                  </a:lnTo>
                  <a:lnTo>
                    <a:pt x="305826" y="401954"/>
                  </a:lnTo>
                  <a:lnTo>
                    <a:pt x="194762" y="401954"/>
                  </a:lnTo>
                  <a:lnTo>
                    <a:pt x="186358" y="400810"/>
                  </a:lnTo>
                  <a:lnTo>
                    <a:pt x="152191" y="382708"/>
                  </a:lnTo>
                  <a:lnTo>
                    <a:pt x="121991" y="355473"/>
                  </a:lnTo>
                  <a:lnTo>
                    <a:pt x="94924" y="324770"/>
                  </a:lnTo>
                  <a:lnTo>
                    <a:pt x="75620" y="285851"/>
                  </a:lnTo>
                  <a:lnTo>
                    <a:pt x="76506" y="274200"/>
                  </a:lnTo>
                  <a:lnTo>
                    <a:pt x="101931" y="241911"/>
                  </a:lnTo>
                  <a:lnTo>
                    <a:pt x="124318" y="236093"/>
                  </a:lnTo>
                  <a:lnTo>
                    <a:pt x="256623" y="236093"/>
                  </a:lnTo>
                  <a:lnTo>
                    <a:pt x="249372" y="228092"/>
                  </a:lnTo>
                  <a:lnTo>
                    <a:pt x="221700" y="203090"/>
                  </a:lnTo>
                  <a:lnTo>
                    <a:pt x="194302" y="183721"/>
                  </a:lnTo>
                  <a:lnTo>
                    <a:pt x="167165" y="169995"/>
                  </a:lnTo>
                  <a:lnTo>
                    <a:pt x="140279" y="161925"/>
                  </a:lnTo>
                  <a:lnTo>
                    <a:pt x="113871" y="160329"/>
                  </a:lnTo>
                  <a:close/>
                </a:path>
                <a:path w="484504" h="478154">
                  <a:moveTo>
                    <a:pt x="256623" y="236093"/>
                  </a:moveTo>
                  <a:lnTo>
                    <a:pt x="125829" y="236093"/>
                  </a:lnTo>
                  <a:lnTo>
                    <a:pt x="137739" y="239268"/>
                  </a:lnTo>
                  <a:lnTo>
                    <a:pt x="150602" y="245887"/>
                  </a:lnTo>
                  <a:lnTo>
                    <a:pt x="195143" y="282321"/>
                  </a:lnTo>
                  <a:lnTo>
                    <a:pt x="222378" y="312521"/>
                  </a:lnTo>
                  <a:lnTo>
                    <a:pt x="240480" y="346688"/>
                  </a:lnTo>
                  <a:lnTo>
                    <a:pt x="241600" y="355473"/>
                  </a:lnTo>
                  <a:lnTo>
                    <a:pt x="241077" y="363402"/>
                  </a:lnTo>
                  <a:lnTo>
                    <a:pt x="211240" y="398811"/>
                  </a:lnTo>
                  <a:lnTo>
                    <a:pt x="194762" y="401954"/>
                  </a:lnTo>
                  <a:lnTo>
                    <a:pt x="305826" y="401954"/>
                  </a:lnTo>
                  <a:lnTo>
                    <a:pt x="312078" y="389921"/>
                  </a:lnTo>
                  <a:lnTo>
                    <a:pt x="317769" y="364228"/>
                  </a:lnTo>
                  <a:lnTo>
                    <a:pt x="316282" y="339609"/>
                  </a:lnTo>
                  <a:lnTo>
                    <a:pt x="316174" y="337820"/>
                  </a:lnTo>
                  <a:lnTo>
                    <a:pt x="308089" y="310931"/>
                  </a:lnTo>
                  <a:lnTo>
                    <a:pt x="294251" y="283622"/>
                  </a:lnTo>
                  <a:lnTo>
                    <a:pt x="274687" y="256024"/>
                  </a:lnTo>
                  <a:lnTo>
                    <a:pt x="256623" y="236093"/>
                  </a:lnTo>
                  <a:close/>
                </a:path>
                <a:path w="484504" h="478154">
                  <a:moveTo>
                    <a:pt x="356814" y="108966"/>
                  </a:moveTo>
                  <a:lnTo>
                    <a:pt x="241752" y="108966"/>
                  </a:lnTo>
                  <a:lnTo>
                    <a:pt x="426410" y="293624"/>
                  </a:lnTo>
                  <a:lnTo>
                    <a:pt x="483941" y="236093"/>
                  </a:lnTo>
                  <a:lnTo>
                    <a:pt x="356814" y="108966"/>
                  </a:lnTo>
                  <a:close/>
                </a:path>
                <a:path w="484504" h="478154">
                  <a:moveTo>
                    <a:pt x="247848" y="0"/>
                  </a:moveTo>
                  <a:lnTo>
                    <a:pt x="158313" y="89535"/>
                  </a:lnTo>
                  <a:lnTo>
                    <a:pt x="209748" y="140970"/>
                  </a:lnTo>
                  <a:lnTo>
                    <a:pt x="241752" y="108966"/>
                  </a:lnTo>
                  <a:lnTo>
                    <a:pt x="356814" y="108966"/>
                  </a:lnTo>
                  <a:lnTo>
                    <a:pt x="247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96025" y="3787775"/>
              <a:ext cx="1142365" cy="129336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911318" y="3822882"/>
              <a:ext cx="517525" cy="557530"/>
            </a:xfrm>
            <a:custGeom>
              <a:avLst/>
              <a:gdLst/>
              <a:ahLst/>
              <a:cxnLst/>
              <a:rect l="l" t="t" r="r" b="b"/>
              <a:pathLst>
                <a:path w="517525" h="557529">
                  <a:moveTo>
                    <a:pt x="200673" y="353893"/>
                  </a:moveTo>
                  <a:lnTo>
                    <a:pt x="159525" y="395041"/>
                  </a:lnTo>
                  <a:lnTo>
                    <a:pt x="321831" y="557347"/>
                  </a:lnTo>
                  <a:lnTo>
                    <a:pt x="366789" y="512389"/>
                  </a:lnTo>
                  <a:lnTo>
                    <a:pt x="279540" y="425013"/>
                  </a:lnTo>
                  <a:lnTo>
                    <a:pt x="410803" y="425013"/>
                  </a:lnTo>
                  <a:lnTo>
                    <a:pt x="466672" y="402443"/>
                  </a:lnTo>
                  <a:lnTo>
                    <a:pt x="499010" y="370623"/>
                  </a:lnTo>
                  <a:lnTo>
                    <a:pt x="503349" y="363091"/>
                  </a:lnTo>
                  <a:lnTo>
                    <a:pt x="328957" y="363091"/>
                  </a:lnTo>
                  <a:lnTo>
                    <a:pt x="311671" y="362783"/>
                  </a:lnTo>
                  <a:lnTo>
                    <a:pt x="292716" y="361854"/>
                  </a:lnTo>
                  <a:lnTo>
                    <a:pt x="270904" y="360402"/>
                  </a:lnTo>
                  <a:lnTo>
                    <a:pt x="246730" y="358465"/>
                  </a:lnTo>
                  <a:lnTo>
                    <a:pt x="219852" y="356029"/>
                  </a:lnTo>
                  <a:lnTo>
                    <a:pt x="219629" y="356029"/>
                  </a:lnTo>
                  <a:lnTo>
                    <a:pt x="213754" y="355417"/>
                  </a:lnTo>
                  <a:lnTo>
                    <a:pt x="200673" y="353893"/>
                  </a:lnTo>
                  <a:close/>
                </a:path>
                <a:path w="517525" h="557529">
                  <a:moveTo>
                    <a:pt x="410803" y="425013"/>
                  </a:moveTo>
                  <a:lnTo>
                    <a:pt x="279540" y="425013"/>
                  </a:lnTo>
                  <a:lnTo>
                    <a:pt x="311135" y="428374"/>
                  </a:lnTo>
                  <a:lnTo>
                    <a:pt x="341325" y="429902"/>
                  </a:lnTo>
                  <a:lnTo>
                    <a:pt x="370087" y="429621"/>
                  </a:lnTo>
                  <a:lnTo>
                    <a:pt x="397396" y="427553"/>
                  </a:lnTo>
                  <a:lnTo>
                    <a:pt x="410803" y="425013"/>
                  </a:lnTo>
                  <a:close/>
                </a:path>
                <a:path w="517525" h="557529">
                  <a:moveTo>
                    <a:pt x="504619" y="272250"/>
                  </a:moveTo>
                  <a:lnTo>
                    <a:pt x="409245" y="272250"/>
                  </a:lnTo>
                  <a:lnTo>
                    <a:pt x="416589" y="273835"/>
                  </a:lnTo>
                  <a:lnTo>
                    <a:pt x="423481" y="277254"/>
                  </a:lnTo>
                  <a:lnTo>
                    <a:pt x="440820" y="308076"/>
                  </a:lnTo>
                  <a:lnTo>
                    <a:pt x="440830" y="308427"/>
                  </a:lnTo>
                  <a:lnTo>
                    <a:pt x="416753" y="343195"/>
                  </a:lnTo>
                  <a:lnTo>
                    <a:pt x="377838" y="358465"/>
                  </a:lnTo>
                  <a:lnTo>
                    <a:pt x="328957" y="363091"/>
                  </a:lnTo>
                  <a:lnTo>
                    <a:pt x="503349" y="363091"/>
                  </a:lnTo>
                  <a:lnTo>
                    <a:pt x="508950" y="353369"/>
                  </a:lnTo>
                  <a:lnTo>
                    <a:pt x="514932" y="335224"/>
                  </a:lnTo>
                  <a:lnTo>
                    <a:pt x="517003" y="316174"/>
                  </a:lnTo>
                  <a:lnTo>
                    <a:pt x="516938" y="315168"/>
                  </a:lnTo>
                  <a:lnTo>
                    <a:pt x="514645" y="296346"/>
                  </a:lnTo>
                  <a:lnTo>
                    <a:pt x="507473" y="276867"/>
                  </a:lnTo>
                  <a:lnTo>
                    <a:pt x="504619" y="272250"/>
                  </a:lnTo>
                  <a:close/>
                </a:path>
                <a:path w="517525" h="557529">
                  <a:moveTo>
                    <a:pt x="203840" y="0"/>
                  </a:moveTo>
                  <a:lnTo>
                    <a:pt x="150546" y="9665"/>
                  </a:lnTo>
                  <a:lnTo>
                    <a:pt x="96011" y="42761"/>
                  </a:lnTo>
                  <a:lnTo>
                    <a:pt x="43024" y="95694"/>
                  </a:lnTo>
                  <a:lnTo>
                    <a:pt x="9622" y="150602"/>
                  </a:lnTo>
                  <a:lnTo>
                    <a:pt x="117" y="201001"/>
                  </a:lnTo>
                  <a:lnTo>
                    <a:pt x="0" y="204160"/>
                  </a:lnTo>
                  <a:lnTo>
                    <a:pt x="5633" y="229592"/>
                  </a:lnTo>
                  <a:lnTo>
                    <a:pt x="38875" y="278836"/>
                  </a:lnTo>
                  <a:lnTo>
                    <a:pt x="88119" y="312078"/>
                  </a:lnTo>
                  <a:lnTo>
                    <a:pt x="113813" y="317769"/>
                  </a:lnTo>
                  <a:lnTo>
                    <a:pt x="140221" y="316174"/>
                  </a:lnTo>
                  <a:lnTo>
                    <a:pt x="194418" y="294251"/>
                  </a:lnTo>
                  <a:lnTo>
                    <a:pt x="249949" y="249372"/>
                  </a:lnTo>
                  <a:lnTo>
                    <a:pt x="256948" y="241625"/>
                  </a:lnTo>
                  <a:lnTo>
                    <a:pt x="122949" y="241625"/>
                  </a:lnTo>
                  <a:lnTo>
                    <a:pt x="114638" y="241077"/>
                  </a:lnTo>
                  <a:lnTo>
                    <a:pt x="79229" y="211240"/>
                  </a:lnTo>
                  <a:lnTo>
                    <a:pt x="76111" y="195143"/>
                  </a:lnTo>
                  <a:lnTo>
                    <a:pt x="76149" y="194302"/>
                  </a:lnTo>
                  <a:lnTo>
                    <a:pt x="95332" y="152191"/>
                  </a:lnTo>
                  <a:lnTo>
                    <a:pt x="122568" y="121991"/>
                  </a:lnTo>
                  <a:lnTo>
                    <a:pt x="153270" y="94940"/>
                  </a:lnTo>
                  <a:lnTo>
                    <a:pt x="192210" y="75674"/>
                  </a:lnTo>
                  <a:lnTo>
                    <a:pt x="305524" y="75674"/>
                  </a:lnTo>
                  <a:lnTo>
                    <a:pt x="299042" y="63198"/>
                  </a:lnTo>
                  <a:lnTo>
                    <a:pt x="278778" y="38933"/>
                  </a:lnTo>
                  <a:lnTo>
                    <a:pt x="254513" y="18669"/>
                  </a:lnTo>
                  <a:lnTo>
                    <a:pt x="229534" y="5691"/>
                  </a:lnTo>
                  <a:lnTo>
                    <a:pt x="203840" y="0"/>
                  </a:lnTo>
                  <a:close/>
                </a:path>
                <a:path w="517525" h="557529">
                  <a:moveTo>
                    <a:pt x="401746" y="201001"/>
                  </a:moveTo>
                  <a:lnTo>
                    <a:pt x="358087" y="208996"/>
                  </a:lnTo>
                  <a:lnTo>
                    <a:pt x="315100" y="238196"/>
                  </a:lnTo>
                  <a:lnTo>
                    <a:pt x="368440" y="291536"/>
                  </a:lnTo>
                  <a:lnTo>
                    <a:pt x="376796" y="284059"/>
                  </a:lnTo>
                  <a:lnTo>
                    <a:pt x="385093" y="278391"/>
                  </a:lnTo>
                  <a:lnTo>
                    <a:pt x="393318" y="274534"/>
                  </a:lnTo>
                  <a:lnTo>
                    <a:pt x="401460" y="272486"/>
                  </a:lnTo>
                  <a:lnTo>
                    <a:pt x="409245" y="272250"/>
                  </a:lnTo>
                  <a:lnTo>
                    <a:pt x="504619" y="272250"/>
                  </a:lnTo>
                  <a:lnTo>
                    <a:pt x="495492" y="257484"/>
                  </a:lnTo>
                  <a:lnTo>
                    <a:pt x="467226" y="227839"/>
                  </a:lnTo>
                  <a:lnTo>
                    <a:pt x="429400" y="206319"/>
                  </a:lnTo>
                  <a:lnTo>
                    <a:pt x="415728" y="202606"/>
                  </a:lnTo>
                  <a:lnTo>
                    <a:pt x="401746" y="201001"/>
                  </a:lnTo>
                  <a:close/>
                </a:path>
                <a:path w="517525" h="557529">
                  <a:moveTo>
                    <a:pt x="305524" y="75674"/>
                  </a:moveTo>
                  <a:lnTo>
                    <a:pt x="192210" y="75674"/>
                  </a:lnTo>
                  <a:lnTo>
                    <a:pt x="204150" y="76541"/>
                  </a:lnTo>
                  <a:lnTo>
                    <a:pt x="215780" y="81528"/>
                  </a:lnTo>
                  <a:lnTo>
                    <a:pt x="227089" y="90622"/>
                  </a:lnTo>
                  <a:lnTo>
                    <a:pt x="236185" y="101984"/>
                  </a:lnTo>
                  <a:lnTo>
                    <a:pt x="241186" y="113609"/>
                  </a:lnTo>
                  <a:lnTo>
                    <a:pt x="242091" y="125519"/>
                  </a:lnTo>
                  <a:lnTo>
                    <a:pt x="238900" y="137739"/>
                  </a:lnTo>
                  <a:lnTo>
                    <a:pt x="210629" y="179280"/>
                  </a:lnTo>
                  <a:lnTo>
                    <a:pt x="174940" y="214558"/>
                  </a:lnTo>
                  <a:lnTo>
                    <a:pt x="139792" y="237990"/>
                  </a:lnTo>
                  <a:lnTo>
                    <a:pt x="122949" y="241625"/>
                  </a:lnTo>
                  <a:lnTo>
                    <a:pt x="256948" y="241625"/>
                  </a:lnTo>
                  <a:lnTo>
                    <a:pt x="294320" y="194302"/>
                  </a:lnTo>
                  <a:lnTo>
                    <a:pt x="316116" y="140279"/>
                  </a:lnTo>
                  <a:lnTo>
                    <a:pt x="317711" y="113871"/>
                  </a:lnTo>
                  <a:lnTo>
                    <a:pt x="312020" y="88177"/>
                  </a:lnTo>
                  <a:lnTo>
                    <a:pt x="305524" y="75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581388" y="2538856"/>
              <a:ext cx="1384807" cy="139344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330916" y="7349009"/>
              <a:ext cx="525780" cy="520700"/>
            </a:xfrm>
            <a:custGeom>
              <a:avLst/>
              <a:gdLst/>
              <a:ahLst/>
              <a:cxnLst/>
              <a:rect l="l" t="t" r="r" b="b"/>
              <a:pathLst>
                <a:path w="525779" h="520700">
                  <a:moveTo>
                    <a:pt x="113825" y="202846"/>
                  </a:moveTo>
                  <a:lnTo>
                    <a:pt x="63152" y="221515"/>
                  </a:lnTo>
                  <a:lnTo>
                    <a:pt x="18623" y="266045"/>
                  </a:lnTo>
                  <a:lnTo>
                    <a:pt x="22" y="316408"/>
                  </a:lnTo>
                  <a:lnTo>
                    <a:pt x="0" y="317476"/>
                  </a:lnTo>
                  <a:lnTo>
                    <a:pt x="1549" y="343126"/>
                  </a:lnTo>
                  <a:lnTo>
                    <a:pt x="23282" y="397148"/>
                  </a:lnTo>
                  <a:lnTo>
                    <a:pt x="67589" y="452219"/>
                  </a:lnTo>
                  <a:lnTo>
                    <a:pt x="123215" y="497050"/>
                  </a:lnTo>
                  <a:lnTo>
                    <a:pt x="177317" y="519021"/>
                  </a:lnTo>
                  <a:lnTo>
                    <a:pt x="203727" y="520616"/>
                  </a:lnTo>
                  <a:lnTo>
                    <a:pt x="229435" y="514925"/>
                  </a:lnTo>
                  <a:lnTo>
                    <a:pt x="254452" y="501947"/>
                  </a:lnTo>
                  <a:lnTo>
                    <a:pt x="278790" y="481683"/>
                  </a:lnTo>
                  <a:lnTo>
                    <a:pt x="299055" y="457418"/>
                  </a:lnTo>
                  <a:lnTo>
                    <a:pt x="305781" y="444472"/>
                  </a:lnTo>
                  <a:lnTo>
                    <a:pt x="194716" y="444472"/>
                  </a:lnTo>
                  <a:lnTo>
                    <a:pt x="186259" y="443307"/>
                  </a:lnTo>
                  <a:lnTo>
                    <a:pt x="152127" y="425116"/>
                  </a:lnTo>
                  <a:lnTo>
                    <a:pt x="121945" y="397863"/>
                  </a:lnTo>
                  <a:lnTo>
                    <a:pt x="94831" y="367224"/>
                  </a:lnTo>
                  <a:lnTo>
                    <a:pt x="75574" y="328348"/>
                  </a:lnTo>
                  <a:lnTo>
                    <a:pt x="76398" y="317476"/>
                  </a:lnTo>
                  <a:lnTo>
                    <a:pt x="101883" y="284372"/>
                  </a:lnTo>
                  <a:lnTo>
                    <a:pt x="125402" y="278467"/>
                  </a:lnTo>
                  <a:lnTo>
                    <a:pt x="256524" y="278467"/>
                  </a:lnTo>
                  <a:lnTo>
                    <a:pt x="249326" y="270482"/>
                  </a:lnTo>
                  <a:lnTo>
                    <a:pt x="221654" y="245554"/>
                  </a:lnTo>
                  <a:lnTo>
                    <a:pt x="194256" y="226222"/>
                  </a:lnTo>
                  <a:lnTo>
                    <a:pt x="167119" y="212510"/>
                  </a:lnTo>
                  <a:lnTo>
                    <a:pt x="140233" y="204442"/>
                  </a:lnTo>
                  <a:lnTo>
                    <a:pt x="113825" y="202846"/>
                  </a:lnTo>
                  <a:close/>
                </a:path>
                <a:path w="525779" h="520700">
                  <a:moveTo>
                    <a:pt x="256524" y="278467"/>
                  </a:moveTo>
                  <a:lnTo>
                    <a:pt x="125402" y="278467"/>
                  </a:lnTo>
                  <a:lnTo>
                    <a:pt x="137566" y="281658"/>
                  </a:lnTo>
                  <a:lnTo>
                    <a:pt x="150447" y="288297"/>
                  </a:lnTo>
                  <a:lnTo>
                    <a:pt x="194970" y="324838"/>
                  </a:lnTo>
                  <a:lnTo>
                    <a:pt x="222224" y="355020"/>
                  </a:lnTo>
                  <a:lnTo>
                    <a:pt x="240414" y="389205"/>
                  </a:lnTo>
                  <a:lnTo>
                    <a:pt x="241562" y="397863"/>
                  </a:lnTo>
                  <a:lnTo>
                    <a:pt x="241029" y="405917"/>
                  </a:lnTo>
                  <a:lnTo>
                    <a:pt x="211179" y="441313"/>
                  </a:lnTo>
                  <a:lnTo>
                    <a:pt x="194716" y="444472"/>
                  </a:lnTo>
                  <a:lnTo>
                    <a:pt x="305781" y="444472"/>
                  </a:lnTo>
                  <a:lnTo>
                    <a:pt x="312032" y="432438"/>
                  </a:lnTo>
                  <a:lnTo>
                    <a:pt x="317724" y="406745"/>
                  </a:lnTo>
                  <a:lnTo>
                    <a:pt x="316232" y="382055"/>
                  </a:lnTo>
                  <a:lnTo>
                    <a:pt x="316128" y="380337"/>
                  </a:lnTo>
                  <a:lnTo>
                    <a:pt x="307958" y="353403"/>
                  </a:lnTo>
                  <a:lnTo>
                    <a:pt x="294110" y="326124"/>
                  </a:lnTo>
                  <a:lnTo>
                    <a:pt x="274569" y="298487"/>
                  </a:lnTo>
                  <a:lnTo>
                    <a:pt x="256524" y="278467"/>
                  </a:lnTo>
                  <a:close/>
                </a:path>
                <a:path w="525779" h="520700">
                  <a:moveTo>
                    <a:pt x="378104" y="234922"/>
                  </a:moveTo>
                  <a:lnTo>
                    <a:pt x="324383" y="288516"/>
                  </a:lnTo>
                  <a:lnTo>
                    <a:pt x="344435" y="304518"/>
                  </a:lnTo>
                  <a:lnTo>
                    <a:pt x="364785" y="315376"/>
                  </a:lnTo>
                  <a:lnTo>
                    <a:pt x="385444" y="321091"/>
                  </a:lnTo>
                  <a:lnTo>
                    <a:pt x="406425" y="321663"/>
                  </a:lnTo>
                  <a:lnTo>
                    <a:pt x="427281" y="317476"/>
                  </a:lnTo>
                  <a:lnTo>
                    <a:pt x="467754" y="296052"/>
                  </a:lnTo>
                  <a:lnTo>
                    <a:pt x="498540" y="266571"/>
                  </a:lnTo>
                  <a:lnTo>
                    <a:pt x="510536" y="249273"/>
                  </a:lnTo>
                  <a:lnTo>
                    <a:pt x="408584" y="249273"/>
                  </a:lnTo>
                  <a:lnTo>
                    <a:pt x="400678" y="248173"/>
                  </a:lnTo>
                  <a:lnTo>
                    <a:pt x="393309" y="245554"/>
                  </a:lnTo>
                  <a:lnTo>
                    <a:pt x="393173" y="245554"/>
                  </a:lnTo>
                  <a:lnTo>
                    <a:pt x="385438" y="241022"/>
                  </a:lnTo>
                  <a:lnTo>
                    <a:pt x="378104" y="234922"/>
                  </a:lnTo>
                  <a:close/>
                </a:path>
                <a:path w="525779" h="520700">
                  <a:moveTo>
                    <a:pt x="520554" y="168977"/>
                  </a:moveTo>
                  <a:lnTo>
                    <a:pt x="415498" y="168977"/>
                  </a:lnTo>
                  <a:lnTo>
                    <a:pt x="423665" y="170977"/>
                  </a:lnTo>
                  <a:lnTo>
                    <a:pt x="431690" y="175263"/>
                  </a:lnTo>
                  <a:lnTo>
                    <a:pt x="451764" y="207998"/>
                  </a:lnTo>
                  <a:lnTo>
                    <a:pt x="451367" y="212510"/>
                  </a:lnTo>
                  <a:lnTo>
                    <a:pt x="424316" y="245907"/>
                  </a:lnTo>
                  <a:lnTo>
                    <a:pt x="408584" y="249273"/>
                  </a:lnTo>
                  <a:lnTo>
                    <a:pt x="510536" y="249273"/>
                  </a:lnTo>
                  <a:lnTo>
                    <a:pt x="525561" y="202846"/>
                  </a:lnTo>
                  <a:lnTo>
                    <a:pt x="525606" y="201070"/>
                  </a:lnTo>
                  <a:lnTo>
                    <a:pt x="525475" y="194393"/>
                  </a:lnTo>
                  <a:lnTo>
                    <a:pt x="525382" y="189668"/>
                  </a:lnTo>
                  <a:lnTo>
                    <a:pt x="523265" y="177264"/>
                  </a:lnTo>
                  <a:lnTo>
                    <a:pt x="520647" y="169263"/>
                  </a:lnTo>
                  <a:lnTo>
                    <a:pt x="520554" y="168977"/>
                  </a:lnTo>
                  <a:close/>
                </a:path>
                <a:path w="525779" h="520700">
                  <a:moveTo>
                    <a:pt x="405962" y="74521"/>
                  </a:moveTo>
                  <a:lnTo>
                    <a:pt x="310159" y="74521"/>
                  </a:lnTo>
                  <a:lnTo>
                    <a:pt x="316563" y="75257"/>
                  </a:lnTo>
                  <a:lnTo>
                    <a:pt x="322812" y="77458"/>
                  </a:lnTo>
                  <a:lnTo>
                    <a:pt x="345852" y="108725"/>
                  </a:lnTo>
                  <a:lnTo>
                    <a:pt x="344830" y="116558"/>
                  </a:lnTo>
                  <a:lnTo>
                    <a:pt x="323748" y="148816"/>
                  </a:lnTo>
                  <a:lnTo>
                    <a:pt x="313461" y="159230"/>
                  </a:lnTo>
                  <a:lnTo>
                    <a:pt x="358419" y="204188"/>
                  </a:lnTo>
                  <a:lnTo>
                    <a:pt x="389185" y="176851"/>
                  </a:lnTo>
                  <a:lnTo>
                    <a:pt x="415498" y="168977"/>
                  </a:lnTo>
                  <a:lnTo>
                    <a:pt x="520554" y="168977"/>
                  </a:lnTo>
                  <a:lnTo>
                    <a:pt x="519338" y="165262"/>
                  </a:lnTo>
                  <a:lnTo>
                    <a:pt x="513732" y="153975"/>
                  </a:lnTo>
                  <a:lnTo>
                    <a:pt x="513661" y="153832"/>
                  </a:lnTo>
                  <a:lnTo>
                    <a:pt x="506245" y="142974"/>
                  </a:lnTo>
                  <a:lnTo>
                    <a:pt x="497103" y="132687"/>
                  </a:lnTo>
                  <a:lnTo>
                    <a:pt x="485792" y="122711"/>
                  </a:lnTo>
                  <a:lnTo>
                    <a:pt x="474850" y="115542"/>
                  </a:lnTo>
                  <a:lnTo>
                    <a:pt x="400456" y="115542"/>
                  </a:lnTo>
                  <a:lnTo>
                    <a:pt x="399059" y="114272"/>
                  </a:lnTo>
                  <a:lnTo>
                    <a:pt x="403040" y="104435"/>
                  </a:lnTo>
                  <a:lnTo>
                    <a:pt x="405473" y="93968"/>
                  </a:lnTo>
                  <a:lnTo>
                    <a:pt x="406381" y="82857"/>
                  </a:lnTo>
                  <a:lnTo>
                    <a:pt x="406110" y="77458"/>
                  </a:lnTo>
                  <a:lnTo>
                    <a:pt x="405999" y="75257"/>
                  </a:lnTo>
                  <a:lnTo>
                    <a:pt x="405962" y="74521"/>
                  </a:lnTo>
                  <a:close/>
                </a:path>
                <a:path w="525779" h="520700">
                  <a:moveTo>
                    <a:pt x="328273" y="0"/>
                  </a:moveTo>
                  <a:lnTo>
                    <a:pt x="315468" y="0"/>
                  </a:lnTo>
                  <a:lnTo>
                    <a:pt x="303698" y="1627"/>
                  </a:lnTo>
                  <a:lnTo>
                    <a:pt x="265646" y="17942"/>
                  </a:lnTo>
                  <a:lnTo>
                    <a:pt x="224904" y="56828"/>
                  </a:lnTo>
                  <a:lnTo>
                    <a:pt x="205335" y="95119"/>
                  </a:lnTo>
                  <a:lnTo>
                    <a:pt x="202064" y="114272"/>
                  </a:lnTo>
                  <a:lnTo>
                    <a:pt x="202105" y="118125"/>
                  </a:lnTo>
                  <a:lnTo>
                    <a:pt x="202697" y="130802"/>
                  </a:lnTo>
                  <a:lnTo>
                    <a:pt x="202778" y="132544"/>
                  </a:lnTo>
                  <a:lnTo>
                    <a:pt x="202880" y="134721"/>
                  </a:lnTo>
                  <a:lnTo>
                    <a:pt x="208265" y="153832"/>
                  </a:lnTo>
                  <a:lnTo>
                    <a:pt x="208305" y="153975"/>
                  </a:lnTo>
                  <a:lnTo>
                    <a:pt x="218207" y="172682"/>
                  </a:lnTo>
                  <a:lnTo>
                    <a:pt x="232562" y="190853"/>
                  </a:lnTo>
                  <a:lnTo>
                    <a:pt x="286537" y="136878"/>
                  </a:lnTo>
                  <a:lnTo>
                    <a:pt x="282108" y="130802"/>
                  </a:lnTo>
                  <a:lnTo>
                    <a:pt x="278727" y="124559"/>
                  </a:lnTo>
                  <a:lnTo>
                    <a:pt x="276393" y="118125"/>
                  </a:lnTo>
                  <a:lnTo>
                    <a:pt x="275107" y="111478"/>
                  </a:lnTo>
                  <a:lnTo>
                    <a:pt x="275222" y="104880"/>
                  </a:lnTo>
                  <a:lnTo>
                    <a:pt x="303728" y="75257"/>
                  </a:lnTo>
                  <a:lnTo>
                    <a:pt x="303585" y="75257"/>
                  </a:lnTo>
                  <a:lnTo>
                    <a:pt x="310159" y="74521"/>
                  </a:lnTo>
                  <a:lnTo>
                    <a:pt x="405962" y="74521"/>
                  </a:lnTo>
                  <a:lnTo>
                    <a:pt x="405790" y="71092"/>
                  </a:lnTo>
                  <a:lnTo>
                    <a:pt x="381660" y="25753"/>
                  </a:lnTo>
                  <a:lnTo>
                    <a:pt x="340131" y="1877"/>
                  </a:lnTo>
                  <a:lnTo>
                    <a:pt x="328273" y="0"/>
                  </a:lnTo>
                  <a:close/>
                </a:path>
                <a:path w="525779" h="520700">
                  <a:moveTo>
                    <a:pt x="437407" y="106094"/>
                  </a:moveTo>
                  <a:lnTo>
                    <a:pt x="425015" y="107271"/>
                  </a:lnTo>
                  <a:lnTo>
                    <a:pt x="412694" y="110424"/>
                  </a:lnTo>
                  <a:lnTo>
                    <a:pt x="400456" y="115542"/>
                  </a:lnTo>
                  <a:lnTo>
                    <a:pt x="474850" y="115542"/>
                  </a:lnTo>
                  <a:lnTo>
                    <a:pt x="474148" y="115081"/>
                  </a:lnTo>
                  <a:lnTo>
                    <a:pt x="462170" y="109809"/>
                  </a:lnTo>
                  <a:lnTo>
                    <a:pt x="449859" y="106906"/>
                  </a:lnTo>
                  <a:lnTo>
                    <a:pt x="437407" y="1060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769218" y="6395465"/>
              <a:ext cx="1115949" cy="109372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941875" y="6780133"/>
              <a:ext cx="556895" cy="565785"/>
            </a:xfrm>
            <a:custGeom>
              <a:avLst/>
              <a:gdLst/>
              <a:ahLst/>
              <a:cxnLst/>
              <a:rect l="l" t="t" r="r" b="b"/>
              <a:pathLst>
                <a:path w="556895" h="565784">
                  <a:moveTo>
                    <a:pt x="494609" y="270906"/>
                  </a:moveTo>
                  <a:lnTo>
                    <a:pt x="246324" y="314848"/>
                  </a:lnTo>
                  <a:lnTo>
                    <a:pt x="201747" y="359425"/>
                  </a:lnTo>
                  <a:lnTo>
                    <a:pt x="310332" y="468010"/>
                  </a:lnTo>
                  <a:lnTo>
                    <a:pt x="268295" y="510047"/>
                  </a:lnTo>
                  <a:lnTo>
                    <a:pt x="323540" y="565419"/>
                  </a:lnTo>
                  <a:lnTo>
                    <a:pt x="365577" y="523382"/>
                  </a:lnTo>
                  <a:lnTo>
                    <a:pt x="418663" y="523382"/>
                  </a:lnTo>
                  <a:lnTo>
                    <a:pt x="439999" y="502046"/>
                  </a:lnTo>
                  <a:lnTo>
                    <a:pt x="413456" y="475503"/>
                  </a:lnTo>
                  <a:lnTo>
                    <a:pt x="464891" y="424068"/>
                  </a:lnTo>
                  <a:lnTo>
                    <a:pt x="362021" y="424068"/>
                  </a:lnTo>
                  <a:lnTo>
                    <a:pt x="307665" y="369839"/>
                  </a:lnTo>
                  <a:lnTo>
                    <a:pt x="444190" y="342026"/>
                  </a:lnTo>
                  <a:lnTo>
                    <a:pt x="546933" y="342026"/>
                  </a:lnTo>
                  <a:lnTo>
                    <a:pt x="556331" y="332628"/>
                  </a:lnTo>
                  <a:lnTo>
                    <a:pt x="494609" y="270906"/>
                  </a:lnTo>
                  <a:close/>
                </a:path>
                <a:path w="556895" h="565784">
                  <a:moveTo>
                    <a:pt x="418663" y="523382"/>
                  </a:moveTo>
                  <a:lnTo>
                    <a:pt x="365577" y="523382"/>
                  </a:lnTo>
                  <a:lnTo>
                    <a:pt x="392120" y="549925"/>
                  </a:lnTo>
                  <a:lnTo>
                    <a:pt x="418663" y="523382"/>
                  </a:lnTo>
                  <a:close/>
                </a:path>
                <a:path w="556895" h="565784">
                  <a:moveTo>
                    <a:pt x="546933" y="342026"/>
                  </a:moveTo>
                  <a:lnTo>
                    <a:pt x="444190" y="342026"/>
                  </a:lnTo>
                  <a:lnTo>
                    <a:pt x="362021" y="424068"/>
                  </a:lnTo>
                  <a:lnTo>
                    <a:pt x="464891" y="424068"/>
                  </a:lnTo>
                  <a:lnTo>
                    <a:pt x="546933" y="342026"/>
                  </a:lnTo>
                  <a:close/>
                </a:path>
                <a:path w="556895" h="565784">
                  <a:moveTo>
                    <a:pt x="203898" y="0"/>
                  </a:moveTo>
                  <a:lnTo>
                    <a:pt x="150604" y="9717"/>
                  </a:lnTo>
                  <a:lnTo>
                    <a:pt x="96069" y="42725"/>
                  </a:lnTo>
                  <a:lnTo>
                    <a:pt x="43136" y="95656"/>
                  </a:lnTo>
                  <a:lnTo>
                    <a:pt x="9709" y="150564"/>
                  </a:lnTo>
                  <a:lnTo>
                    <a:pt x="42" y="203142"/>
                  </a:lnTo>
                  <a:lnTo>
                    <a:pt x="0" y="203842"/>
                  </a:lnTo>
                  <a:lnTo>
                    <a:pt x="18669" y="254515"/>
                  </a:lnTo>
                  <a:lnTo>
                    <a:pt x="63198" y="299116"/>
                  </a:lnTo>
                  <a:lnTo>
                    <a:pt x="113871" y="317785"/>
                  </a:lnTo>
                  <a:lnTo>
                    <a:pt x="140279" y="316118"/>
                  </a:lnTo>
                  <a:lnTo>
                    <a:pt x="194492" y="294211"/>
                  </a:lnTo>
                  <a:lnTo>
                    <a:pt x="250134" y="249443"/>
                  </a:lnTo>
                  <a:lnTo>
                    <a:pt x="257113" y="241696"/>
                  </a:lnTo>
                  <a:lnTo>
                    <a:pt x="123007" y="241696"/>
                  </a:lnTo>
                  <a:lnTo>
                    <a:pt x="114698" y="241147"/>
                  </a:lnTo>
                  <a:lnTo>
                    <a:pt x="79303" y="211296"/>
                  </a:lnTo>
                  <a:lnTo>
                    <a:pt x="76161" y="195087"/>
                  </a:lnTo>
                  <a:lnTo>
                    <a:pt x="76207" y="194373"/>
                  </a:lnTo>
                  <a:lnTo>
                    <a:pt x="95446" y="152245"/>
                  </a:lnTo>
                  <a:lnTo>
                    <a:pt x="122753" y="122062"/>
                  </a:lnTo>
                  <a:lnTo>
                    <a:pt x="153392" y="94900"/>
                  </a:lnTo>
                  <a:lnTo>
                    <a:pt x="192268" y="75691"/>
                  </a:lnTo>
                  <a:lnTo>
                    <a:pt x="305554" y="75691"/>
                  </a:lnTo>
                  <a:lnTo>
                    <a:pt x="299100" y="63269"/>
                  </a:lnTo>
                  <a:lnTo>
                    <a:pt x="278836" y="39004"/>
                  </a:lnTo>
                  <a:lnTo>
                    <a:pt x="254571" y="18669"/>
                  </a:lnTo>
                  <a:lnTo>
                    <a:pt x="229592" y="5667"/>
                  </a:lnTo>
                  <a:lnTo>
                    <a:pt x="203898" y="0"/>
                  </a:lnTo>
                  <a:close/>
                </a:path>
                <a:path w="556895" h="565784">
                  <a:moveTo>
                    <a:pt x="305554" y="75691"/>
                  </a:moveTo>
                  <a:lnTo>
                    <a:pt x="192268" y="75691"/>
                  </a:lnTo>
                  <a:lnTo>
                    <a:pt x="204208" y="76596"/>
                  </a:lnTo>
                  <a:lnTo>
                    <a:pt x="215838" y="81597"/>
                  </a:lnTo>
                  <a:lnTo>
                    <a:pt x="227147" y="90693"/>
                  </a:lnTo>
                  <a:lnTo>
                    <a:pt x="236243" y="101982"/>
                  </a:lnTo>
                  <a:lnTo>
                    <a:pt x="241244" y="113569"/>
                  </a:lnTo>
                  <a:lnTo>
                    <a:pt x="242149" y="125466"/>
                  </a:lnTo>
                  <a:lnTo>
                    <a:pt x="238958" y="137683"/>
                  </a:lnTo>
                  <a:lnTo>
                    <a:pt x="210704" y="179278"/>
                  </a:lnTo>
                  <a:lnTo>
                    <a:pt x="174998" y="214550"/>
                  </a:lnTo>
                  <a:lnTo>
                    <a:pt x="139850" y="237998"/>
                  </a:lnTo>
                  <a:lnTo>
                    <a:pt x="123007" y="241696"/>
                  </a:lnTo>
                  <a:lnTo>
                    <a:pt x="257113" y="241696"/>
                  </a:lnTo>
                  <a:lnTo>
                    <a:pt x="294393" y="194373"/>
                  </a:lnTo>
                  <a:lnTo>
                    <a:pt x="316174" y="140350"/>
                  </a:lnTo>
                  <a:lnTo>
                    <a:pt x="317769" y="113942"/>
                  </a:lnTo>
                  <a:lnTo>
                    <a:pt x="312078" y="88249"/>
                  </a:lnTo>
                  <a:lnTo>
                    <a:pt x="305554" y="75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48779" y="7143750"/>
              <a:ext cx="1353566" cy="154774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36635" y="4765547"/>
              <a:ext cx="2034539" cy="162915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11252" y="124968"/>
            <a:ext cx="3031490" cy="1016635"/>
            <a:chOff x="111252" y="124968"/>
            <a:chExt cx="3031490" cy="1016635"/>
          </a:xfrm>
        </p:grpSpPr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27731" y="237744"/>
              <a:ext cx="714756" cy="7330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475990" y="504190"/>
            <a:ext cx="1138555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5814" marR="5080" indent="-2063750">
              <a:lnSpc>
                <a:spcPct val="100000"/>
              </a:lnSpc>
              <a:spcBef>
                <a:spcPts val="100"/>
              </a:spcBef>
            </a:pPr>
            <a:r>
              <a:rPr sz="5400" b="0" spc="-605" dirty="0">
                <a:solidFill>
                  <a:srgbClr val="233954"/>
                </a:solidFill>
                <a:latin typeface="Arial Black"/>
                <a:cs typeface="Arial Black"/>
              </a:rPr>
              <a:t>KELOMPOK</a:t>
            </a:r>
            <a:r>
              <a:rPr sz="5400" b="0" spc="-630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350" dirty="0">
                <a:solidFill>
                  <a:srgbClr val="233954"/>
                </a:solidFill>
                <a:latin typeface="Arial Black"/>
                <a:cs typeface="Arial Black"/>
              </a:rPr>
              <a:t>MATA</a:t>
            </a:r>
            <a:r>
              <a:rPr sz="5400" b="0" spc="-645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590" dirty="0">
                <a:solidFill>
                  <a:srgbClr val="233954"/>
                </a:solidFill>
                <a:latin typeface="Arial Black"/>
                <a:cs typeface="Arial Black"/>
              </a:rPr>
              <a:t>PELATIHAN</a:t>
            </a:r>
            <a:r>
              <a:rPr sz="5400" b="0" spc="-665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590" dirty="0">
                <a:solidFill>
                  <a:srgbClr val="233954"/>
                </a:solidFill>
                <a:latin typeface="Arial Black"/>
                <a:cs typeface="Arial Black"/>
              </a:rPr>
              <a:t>INTI </a:t>
            </a:r>
            <a:r>
              <a:rPr sz="5400" b="0" spc="-330" dirty="0">
                <a:solidFill>
                  <a:srgbClr val="233954"/>
                </a:solidFill>
                <a:latin typeface="Arial Black"/>
                <a:cs typeface="Arial Black"/>
              </a:rPr>
              <a:t>PADA</a:t>
            </a:r>
            <a:r>
              <a:rPr sz="5400" b="0" spc="-655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605" dirty="0">
                <a:solidFill>
                  <a:srgbClr val="233954"/>
                </a:solidFill>
                <a:latin typeface="Arial Black"/>
                <a:cs typeface="Arial Black"/>
              </a:rPr>
              <a:t>PKN</a:t>
            </a:r>
            <a:r>
              <a:rPr sz="5400" b="0" spc="-655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550" dirty="0">
                <a:solidFill>
                  <a:srgbClr val="233954"/>
                </a:solidFill>
                <a:latin typeface="Arial Black"/>
                <a:cs typeface="Arial Black"/>
              </a:rPr>
              <a:t>TINGKAT</a:t>
            </a:r>
            <a:r>
              <a:rPr sz="5400" b="0" spc="-675" dirty="0">
                <a:solidFill>
                  <a:srgbClr val="233954"/>
                </a:solidFill>
                <a:latin typeface="Arial Black"/>
                <a:cs typeface="Arial Black"/>
              </a:rPr>
              <a:t> </a:t>
            </a:r>
            <a:r>
              <a:rPr sz="5400" b="0" spc="-550" dirty="0">
                <a:solidFill>
                  <a:srgbClr val="233954"/>
                </a:solidFill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779756" y="2905633"/>
            <a:ext cx="3658870" cy="1440815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350"/>
              </a:spcBef>
            </a:pPr>
            <a:r>
              <a:rPr sz="1800" spc="-30" dirty="0">
                <a:solidFill>
                  <a:srgbClr val="404040"/>
                </a:solidFill>
                <a:latin typeface="Arial Black"/>
                <a:cs typeface="Arial Black"/>
              </a:rPr>
              <a:t>Mata</a:t>
            </a:r>
            <a:r>
              <a:rPr sz="1800" spc="-204" dirty="0">
                <a:solidFill>
                  <a:srgbClr val="404040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Arial Black"/>
                <a:cs typeface="Arial Black"/>
              </a:rPr>
              <a:t>Pelatihan</a:t>
            </a:r>
            <a:endParaRPr sz="1800"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spcBef>
                <a:spcPts val="1250"/>
              </a:spcBef>
              <a:buAutoNum type="alphaLcPeriod"/>
              <a:tabLst>
                <a:tab pos="354965" algn="l"/>
              </a:tabLst>
            </a:pPr>
            <a:r>
              <a:rPr sz="1800" spc="55" dirty="0">
                <a:latin typeface="Lucida Sans Unicode"/>
                <a:cs typeface="Lucida Sans Unicode"/>
              </a:rPr>
              <a:t>Kepemimpinan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Digital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spc="55" dirty="0">
                <a:latin typeface="Lucida Sans Unicode"/>
                <a:cs typeface="Lucida Sans Unicode"/>
              </a:rPr>
              <a:t>Kepemimpinan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i="1" spc="-20" dirty="0">
                <a:latin typeface="Verdana"/>
                <a:cs typeface="Verdana"/>
              </a:rPr>
              <a:t>Entrepreneur</a:t>
            </a:r>
            <a:endParaRPr sz="1800">
              <a:latin typeface="Verdana"/>
              <a:cs typeface="Verdana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Organisasi</a:t>
            </a:r>
            <a:r>
              <a:rPr sz="1800" spc="250" dirty="0">
                <a:latin typeface="Lucida Sans Unicode"/>
                <a:cs typeface="Lucida Sans Unicode"/>
              </a:rPr>
              <a:t> </a:t>
            </a:r>
            <a:r>
              <a:rPr sz="1800" spc="50" dirty="0">
                <a:latin typeface="Lucida Sans Unicode"/>
                <a:cs typeface="Lucida Sans Unicode"/>
              </a:rPr>
              <a:t>Pembelajar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768453" y="6125717"/>
            <a:ext cx="4302760" cy="16992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285"/>
              </a:spcBef>
            </a:pPr>
            <a:r>
              <a:rPr sz="1800" spc="-30" dirty="0">
                <a:solidFill>
                  <a:srgbClr val="404040"/>
                </a:solidFill>
                <a:latin typeface="Arial Black"/>
                <a:cs typeface="Arial Black"/>
              </a:rPr>
              <a:t>Mata</a:t>
            </a:r>
            <a:r>
              <a:rPr sz="1800" spc="-204" dirty="0">
                <a:solidFill>
                  <a:srgbClr val="404040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Arial Black"/>
                <a:cs typeface="Arial Black"/>
              </a:rPr>
              <a:t>Pelatihan</a:t>
            </a:r>
            <a:endParaRPr sz="1800"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spcBef>
                <a:spcPts val="1190"/>
              </a:spcBef>
              <a:buAutoNum type="alphaLcPeriod"/>
              <a:tabLst>
                <a:tab pos="354965" algn="l"/>
              </a:tabLst>
            </a:pPr>
            <a:r>
              <a:rPr sz="1800" spc="80" dirty="0">
                <a:latin typeface="Lucida Sans Unicode"/>
                <a:cs typeface="Lucida Sans Unicode"/>
              </a:rPr>
              <a:t>Manajemen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Strategis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Sektor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Publik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Marketing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Sektor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Publik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Isu</a:t>
            </a:r>
            <a:r>
              <a:rPr sz="1800" spc="-13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Strategis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i="1" dirty="0">
                <a:latin typeface="Verdana"/>
                <a:cs typeface="Verdana"/>
              </a:rPr>
              <a:t>Public</a:t>
            </a:r>
            <a:r>
              <a:rPr sz="1800" i="1" spc="-90" dirty="0">
                <a:latin typeface="Verdana"/>
                <a:cs typeface="Verdana"/>
              </a:rPr>
              <a:t> </a:t>
            </a:r>
            <a:r>
              <a:rPr sz="1800" i="1" spc="-20" dirty="0">
                <a:latin typeface="Verdana"/>
                <a:cs typeface="Verdana"/>
              </a:rPr>
              <a:t>Private</a:t>
            </a:r>
            <a:r>
              <a:rPr sz="1800" i="1" spc="-80" dirty="0">
                <a:latin typeface="Verdana"/>
                <a:cs typeface="Verdana"/>
              </a:rPr>
              <a:t> </a:t>
            </a:r>
            <a:r>
              <a:rPr sz="1800" i="1" spc="-10" dirty="0">
                <a:latin typeface="Verdana"/>
                <a:cs typeface="Verdana"/>
              </a:rPr>
              <a:t>Partnership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76706" y="2920874"/>
            <a:ext cx="4566285" cy="115125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762250">
              <a:lnSpc>
                <a:spcPct val="100000"/>
              </a:lnSpc>
              <a:spcBef>
                <a:spcPts val="1290"/>
              </a:spcBef>
            </a:pPr>
            <a:r>
              <a:rPr sz="1800" spc="-30" dirty="0">
                <a:solidFill>
                  <a:srgbClr val="404040"/>
                </a:solidFill>
                <a:latin typeface="Arial Black"/>
                <a:cs typeface="Arial Black"/>
              </a:rPr>
              <a:t>Mata</a:t>
            </a:r>
            <a:r>
              <a:rPr sz="1800" spc="-204" dirty="0">
                <a:solidFill>
                  <a:srgbClr val="404040"/>
                </a:solidFill>
                <a:latin typeface="Arial Black"/>
                <a:cs typeface="Arial Black"/>
              </a:rPr>
              <a:t> </a:t>
            </a:r>
            <a:r>
              <a:rPr sz="1800" spc="-45" dirty="0">
                <a:solidFill>
                  <a:srgbClr val="404040"/>
                </a:solidFill>
                <a:latin typeface="Arial Black"/>
                <a:cs typeface="Arial Black"/>
              </a:rPr>
              <a:t>Pelatihan</a:t>
            </a:r>
            <a:endParaRPr sz="1800"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spcBef>
                <a:spcPts val="1190"/>
              </a:spcBef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Integritas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Kepemimpinan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i="1" spc="-50" dirty="0">
                <a:latin typeface="Verdana"/>
                <a:cs typeface="Verdana"/>
              </a:rPr>
              <a:t>Energy</a:t>
            </a:r>
            <a:r>
              <a:rPr sz="1800" i="1" spc="-8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of</a:t>
            </a:r>
            <a:r>
              <a:rPr sz="1800" i="1" spc="-65" dirty="0">
                <a:latin typeface="Verdana"/>
                <a:cs typeface="Verdana"/>
              </a:rPr>
              <a:t> </a:t>
            </a:r>
            <a:r>
              <a:rPr sz="1800" i="1" spc="-10" dirty="0">
                <a:latin typeface="Verdana"/>
                <a:cs typeface="Verdana"/>
              </a:rPr>
              <a:t>Leadership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65733" y="6125717"/>
            <a:ext cx="4566920" cy="142494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2762250">
              <a:lnSpc>
                <a:spcPct val="100000"/>
              </a:lnSpc>
              <a:spcBef>
                <a:spcPts val="1285"/>
              </a:spcBef>
            </a:pPr>
            <a:r>
              <a:rPr sz="1800" spc="-30" dirty="0">
                <a:solidFill>
                  <a:srgbClr val="404040"/>
                </a:solidFill>
                <a:latin typeface="Arial Black"/>
                <a:cs typeface="Arial Black"/>
              </a:rPr>
              <a:t>Mata</a:t>
            </a:r>
            <a:r>
              <a:rPr sz="1800" spc="-204" dirty="0">
                <a:solidFill>
                  <a:srgbClr val="404040"/>
                </a:solidFill>
                <a:latin typeface="Arial Black"/>
                <a:cs typeface="Arial Black"/>
              </a:rPr>
              <a:t> </a:t>
            </a:r>
            <a:r>
              <a:rPr sz="1800" spc="-45" dirty="0">
                <a:solidFill>
                  <a:srgbClr val="404040"/>
                </a:solidFill>
                <a:latin typeface="Arial Black"/>
                <a:cs typeface="Arial Black"/>
              </a:rPr>
              <a:t>Pelatihan</a:t>
            </a:r>
            <a:endParaRPr sz="1800"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spcBef>
                <a:spcPts val="1190"/>
              </a:spcBef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Visistasi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Kepemimpinan</a:t>
            </a:r>
            <a:r>
              <a:rPr sz="1800" spc="-1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Nasional</a:t>
            </a:r>
            <a:endParaRPr sz="18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AutoNum type="alphaLcPeriod"/>
              <a:tabLst>
                <a:tab pos="354965" algn="l"/>
              </a:tabLst>
            </a:pPr>
            <a:r>
              <a:rPr sz="1800" dirty="0">
                <a:latin typeface="Lucida Sans Unicode"/>
                <a:cs typeface="Lucida Sans Unicode"/>
              </a:rPr>
              <a:t>Proyek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Perubahan</a:t>
            </a:r>
            <a:endParaRPr sz="1800">
              <a:latin typeface="Lucida Sans Unicode"/>
              <a:cs typeface="Lucida Sans Unicode"/>
            </a:endParaRPr>
          </a:p>
          <a:p>
            <a:pPr marL="4505325">
              <a:lnSpc>
                <a:spcPct val="100000"/>
              </a:lnSpc>
            </a:pPr>
            <a:r>
              <a:rPr sz="1800" spc="-140" dirty="0">
                <a:solidFill>
                  <a:srgbClr val="40404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3988330" y="0"/>
            <a:ext cx="4300220" cy="970915"/>
            <a:chOff x="13988330" y="0"/>
            <a:chExt cx="4300220" cy="970915"/>
          </a:xfrm>
        </p:grpSpPr>
        <p:sp>
          <p:nvSpPr>
            <p:cNvPr id="44" name="object 44"/>
            <p:cNvSpPr/>
            <p:nvPr/>
          </p:nvSpPr>
          <p:spPr>
            <a:xfrm>
              <a:off x="15740275" y="0"/>
              <a:ext cx="2548255" cy="970915"/>
            </a:xfrm>
            <a:custGeom>
              <a:avLst/>
              <a:gdLst/>
              <a:ahLst/>
              <a:cxnLst/>
              <a:rect l="l" t="t" r="r" b="b"/>
              <a:pathLst>
                <a:path w="2548255" h="970915">
                  <a:moveTo>
                    <a:pt x="2547725" y="0"/>
                  </a:moveTo>
                  <a:lnTo>
                    <a:pt x="0" y="0"/>
                  </a:lnTo>
                  <a:lnTo>
                    <a:pt x="401933" y="690879"/>
                  </a:lnTo>
                  <a:lnTo>
                    <a:pt x="428862" y="732804"/>
                  </a:lnTo>
                  <a:lnTo>
                    <a:pt x="459069" y="771806"/>
                  </a:lnTo>
                  <a:lnTo>
                    <a:pt x="492315" y="807749"/>
                  </a:lnTo>
                  <a:lnTo>
                    <a:pt x="528359" y="840495"/>
                  </a:lnTo>
                  <a:lnTo>
                    <a:pt x="566960" y="869905"/>
                  </a:lnTo>
                  <a:lnTo>
                    <a:pt x="607879" y="895842"/>
                  </a:lnTo>
                  <a:lnTo>
                    <a:pt x="650875" y="918167"/>
                  </a:lnTo>
                  <a:lnTo>
                    <a:pt x="695707" y="936742"/>
                  </a:lnTo>
                  <a:lnTo>
                    <a:pt x="742136" y="951430"/>
                  </a:lnTo>
                  <a:lnTo>
                    <a:pt x="789921" y="962092"/>
                  </a:lnTo>
                  <a:lnTo>
                    <a:pt x="838821" y="968591"/>
                  </a:lnTo>
                  <a:lnTo>
                    <a:pt x="888597" y="970788"/>
                  </a:lnTo>
                  <a:lnTo>
                    <a:pt x="2547725" y="970788"/>
                  </a:lnTo>
                  <a:lnTo>
                    <a:pt x="2547725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988330" y="0"/>
              <a:ext cx="4300220" cy="266700"/>
            </a:xfrm>
            <a:custGeom>
              <a:avLst/>
              <a:gdLst/>
              <a:ahLst/>
              <a:cxnLst/>
              <a:rect l="l" t="t" r="r" b="b"/>
              <a:pathLst>
                <a:path w="4300219" h="266700">
                  <a:moveTo>
                    <a:pt x="4299669" y="0"/>
                  </a:moveTo>
                  <a:lnTo>
                    <a:pt x="0" y="0"/>
                  </a:lnTo>
                  <a:lnTo>
                    <a:pt x="1327" y="16448"/>
                  </a:lnTo>
                  <a:lnTo>
                    <a:pt x="12645" y="62410"/>
                  </a:lnTo>
                  <a:lnTo>
                    <a:pt x="30757" y="105269"/>
                  </a:lnTo>
                  <a:lnTo>
                    <a:pt x="55049" y="144408"/>
                  </a:lnTo>
                  <a:lnTo>
                    <a:pt x="84904" y="179212"/>
                  </a:lnTo>
                  <a:lnTo>
                    <a:pt x="119709" y="209068"/>
                  </a:lnTo>
                  <a:lnTo>
                    <a:pt x="158848" y="233359"/>
                  </a:lnTo>
                  <a:lnTo>
                    <a:pt x="201706" y="251472"/>
                  </a:lnTo>
                  <a:lnTo>
                    <a:pt x="247669" y="262790"/>
                  </a:lnTo>
                  <a:lnTo>
                    <a:pt x="296121" y="266700"/>
                  </a:lnTo>
                  <a:lnTo>
                    <a:pt x="4299669" y="266700"/>
                  </a:lnTo>
                  <a:lnTo>
                    <a:pt x="4299669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0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789164"/>
            <a:ext cx="18288000" cy="2498090"/>
            <a:chOff x="0" y="7789164"/>
            <a:chExt cx="18288000" cy="249809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866888" y="7789164"/>
              <a:ext cx="9656445" cy="1850389"/>
            </a:xfrm>
            <a:custGeom>
              <a:avLst/>
              <a:gdLst/>
              <a:ahLst/>
              <a:cxnLst/>
              <a:rect l="l" t="t" r="r" b="b"/>
              <a:pathLst>
                <a:path w="9656444" h="1850390">
                  <a:moveTo>
                    <a:pt x="9390379" y="0"/>
                  </a:moveTo>
                  <a:lnTo>
                    <a:pt x="265683" y="0"/>
                  </a:lnTo>
                  <a:lnTo>
                    <a:pt x="194895" y="3497"/>
                  </a:lnTo>
                  <a:lnTo>
                    <a:pt x="131383" y="13377"/>
                  </a:lnTo>
                  <a:lnTo>
                    <a:pt x="77644" y="28717"/>
                  </a:lnTo>
                  <a:lnTo>
                    <a:pt x="36171" y="48598"/>
                  </a:lnTo>
                  <a:lnTo>
                    <a:pt x="0" y="98298"/>
                  </a:lnTo>
                  <a:lnTo>
                    <a:pt x="0" y="1751901"/>
                  </a:lnTo>
                  <a:lnTo>
                    <a:pt x="36171" y="1801561"/>
                  </a:lnTo>
                  <a:lnTo>
                    <a:pt x="77644" y="1821430"/>
                  </a:lnTo>
                  <a:lnTo>
                    <a:pt x="131383" y="1836763"/>
                  </a:lnTo>
                  <a:lnTo>
                    <a:pt x="194895" y="1846639"/>
                  </a:lnTo>
                  <a:lnTo>
                    <a:pt x="265683" y="1850136"/>
                  </a:lnTo>
                  <a:lnTo>
                    <a:pt x="9390379" y="1850136"/>
                  </a:lnTo>
                  <a:lnTo>
                    <a:pt x="9461168" y="1846639"/>
                  </a:lnTo>
                  <a:lnTo>
                    <a:pt x="9524680" y="1836763"/>
                  </a:lnTo>
                  <a:lnTo>
                    <a:pt x="9578419" y="1821430"/>
                  </a:lnTo>
                  <a:lnTo>
                    <a:pt x="9619892" y="1801561"/>
                  </a:lnTo>
                  <a:lnTo>
                    <a:pt x="9656064" y="1751901"/>
                  </a:lnTo>
                  <a:lnTo>
                    <a:pt x="9656064" y="98298"/>
                  </a:lnTo>
                  <a:lnTo>
                    <a:pt x="9619892" y="48598"/>
                  </a:lnTo>
                  <a:lnTo>
                    <a:pt x="9578419" y="28717"/>
                  </a:lnTo>
                  <a:lnTo>
                    <a:pt x="9524680" y="13377"/>
                  </a:lnTo>
                  <a:lnTo>
                    <a:pt x="9461168" y="3497"/>
                  </a:lnTo>
                  <a:lnTo>
                    <a:pt x="9390379" y="0"/>
                  </a:lnTo>
                  <a:close/>
                </a:path>
              </a:pathLst>
            </a:custGeom>
            <a:solidFill>
              <a:srgbClr val="D9D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6167" y="152400"/>
            <a:ext cx="713232" cy="7315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5682" y="153176"/>
            <a:ext cx="1726323" cy="75758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7866888" y="1056132"/>
            <a:ext cx="7409815" cy="1390015"/>
          </a:xfrm>
          <a:custGeom>
            <a:avLst/>
            <a:gdLst/>
            <a:ahLst/>
            <a:cxnLst/>
            <a:rect l="l" t="t" r="r" b="b"/>
            <a:pathLst>
              <a:path w="7409815" h="1390014">
                <a:moveTo>
                  <a:pt x="7172452" y="0"/>
                </a:moveTo>
                <a:lnTo>
                  <a:pt x="237235" y="0"/>
                </a:lnTo>
                <a:lnTo>
                  <a:pt x="182706" y="4819"/>
                </a:lnTo>
                <a:lnTo>
                  <a:pt x="132720" y="18559"/>
                </a:lnTo>
                <a:lnTo>
                  <a:pt x="88679" y="40138"/>
                </a:lnTo>
                <a:lnTo>
                  <a:pt x="51984" y="68477"/>
                </a:lnTo>
                <a:lnTo>
                  <a:pt x="24038" y="102497"/>
                </a:lnTo>
                <a:lnTo>
                  <a:pt x="6243" y="141118"/>
                </a:lnTo>
                <a:lnTo>
                  <a:pt x="0" y="183261"/>
                </a:lnTo>
                <a:lnTo>
                  <a:pt x="0" y="1206627"/>
                </a:lnTo>
                <a:lnTo>
                  <a:pt x="6243" y="1248769"/>
                </a:lnTo>
                <a:lnTo>
                  <a:pt x="24038" y="1287390"/>
                </a:lnTo>
                <a:lnTo>
                  <a:pt x="51984" y="1321410"/>
                </a:lnTo>
                <a:lnTo>
                  <a:pt x="88679" y="1349749"/>
                </a:lnTo>
                <a:lnTo>
                  <a:pt x="132720" y="1371328"/>
                </a:lnTo>
                <a:lnTo>
                  <a:pt x="182706" y="1385068"/>
                </a:lnTo>
                <a:lnTo>
                  <a:pt x="237235" y="1389888"/>
                </a:lnTo>
                <a:lnTo>
                  <a:pt x="7172452" y="1389888"/>
                </a:lnTo>
                <a:lnTo>
                  <a:pt x="7226981" y="1385068"/>
                </a:lnTo>
                <a:lnTo>
                  <a:pt x="7276967" y="1371328"/>
                </a:lnTo>
                <a:lnTo>
                  <a:pt x="7321008" y="1349749"/>
                </a:lnTo>
                <a:lnTo>
                  <a:pt x="7357703" y="1321410"/>
                </a:lnTo>
                <a:lnTo>
                  <a:pt x="7385649" y="1287390"/>
                </a:lnTo>
                <a:lnTo>
                  <a:pt x="7403444" y="1248769"/>
                </a:lnTo>
                <a:lnTo>
                  <a:pt x="7409688" y="1206627"/>
                </a:lnTo>
                <a:lnTo>
                  <a:pt x="7409688" y="183261"/>
                </a:lnTo>
                <a:lnTo>
                  <a:pt x="7403444" y="141118"/>
                </a:lnTo>
                <a:lnTo>
                  <a:pt x="7385649" y="102497"/>
                </a:lnTo>
                <a:lnTo>
                  <a:pt x="7357703" y="68477"/>
                </a:lnTo>
                <a:lnTo>
                  <a:pt x="7321008" y="40138"/>
                </a:lnTo>
                <a:lnTo>
                  <a:pt x="7276967" y="18559"/>
                </a:lnTo>
                <a:lnTo>
                  <a:pt x="7226981" y="4819"/>
                </a:lnTo>
                <a:lnTo>
                  <a:pt x="7172452" y="0"/>
                </a:lnTo>
                <a:close/>
              </a:path>
            </a:pathLst>
          </a:custGeom>
          <a:solidFill>
            <a:srgbClr val="5D1A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28929" y="5566638"/>
            <a:ext cx="5445760" cy="246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100"/>
              </a:spcBef>
            </a:pPr>
            <a:r>
              <a:rPr sz="5050" b="1" spc="-10" dirty="0">
                <a:latin typeface="Arial"/>
                <a:cs typeface="Arial"/>
              </a:rPr>
              <a:t>AGENDA PEMBELAJARAN</a:t>
            </a:r>
            <a:endParaRPr sz="50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270"/>
              </a:spcBef>
            </a:pPr>
            <a:r>
              <a:rPr sz="3100" dirty="0">
                <a:latin typeface="Arial MT"/>
                <a:cs typeface="Arial MT"/>
              </a:rPr>
              <a:t>Mata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Pelatihan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Inti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(1/4)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8432038" y="1348867"/>
            <a:ext cx="62795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0" dirty="0">
                <a:latin typeface="Arial MT"/>
                <a:cs typeface="Arial MT"/>
              </a:rPr>
              <a:t>Agenda</a:t>
            </a:r>
            <a:r>
              <a:rPr sz="4500" b="0" spc="-60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I:</a:t>
            </a:r>
            <a:r>
              <a:rPr sz="4500" b="0" spc="-25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Mengelola</a:t>
            </a:r>
            <a:r>
              <a:rPr sz="4500" b="0" spc="-45" dirty="0">
                <a:latin typeface="Arial MT"/>
                <a:cs typeface="Arial MT"/>
              </a:rPr>
              <a:t> </a:t>
            </a:r>
            <a:r>
              <a:rPr sz="4500" b="0" spc="-20" dirty="0">
                <a:latin typeface="Arial MT"/>
                <a:cs typeface="Arial MT"/>
              </a:rPr>
              <a:t>Diri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3059" y="2488081"/>
            <a:ext cx="9446895" cy="281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300"/>
              </a:lnSpc>
              <a:spcBef>
                <a:spcPts val="100"/>
              </a:spcBef>
            </a:pPr>
            <a:r>
              <a:rPr sz="2250" dirty="0">
                <a:latin typeface="Arial MT"/>
                <a:cs typeface="Arial MT"/>
              </a:rPr>
              <a:t>Membekali</a:t>
            </a:r>
            <a:r>
              <a:rPr sz="2250" spc="434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peserta</a:t>
            </a:r>
            <a:r>
              <a:rPr sz="2250" spc="45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dengan</a:t>
            </a:r>
            <a:r>
              <a:rPr sz="2250" spc="4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kemampuan</a:t>
            </a:r>
            <a:r>
              <a:rPr sz="2250" spc="45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penguasaan</a:t>
            </a:r>
            <a:r>
              <a:rPr sz="2250" spc="440" dirty="0">
                <a:latin typeface="Arial MT"/>
                <a:cs typeface="Arial MT"/>
              </a:rPr>
              <a:t> </a:t>
            </a:r>
            <a:r>
              <a:rPr sz="2250" spc="50" dirty="0">
                <a:latin typeface="Arial MT"/>
                <a:cs typeface="Arial MT"/>
              </a:rPr>
              <a:t>diri</a:t>
            </a:r>
            <a:r>
              <a:rPr sz="2250" spc="46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(</a:t>
            </a:r>
            <a:r>
              <a:rPr sz="2250" i="1" dirty="0">
                <a:latin typeface="Arial"/>
                <a:cs typeface="Arial"/>
              </a:rPr>
              <a:t>self</a:t>
            </a:r>
            <a:r>
              <a:rPr sz="2250" i="1" spc="455" dirty="0">
                <a:latin typeface="Arial"/>
                <a:cs typeface="Arial"/>
              </a:rPr>
              <a:t> </a:t>
            </a:r>
            <a:r>
              <a:rPr sz="2250" i="1" spc="-35" dirty="0">
                <a:latin typeface="Arial"/>
                <a:cs typeface="Arial"/>
              </a:rPr>
              <a:t>mastery</a:t>
            </a:r>
            <a:r>
              <a:rPr sz="2250" spc="-35" dirty="0">
                <a:latin typeface="Arial MT"/>
                <a:cs typeface="Arial MT"/>
              </a:rPr>
              <a:t>) </a:t>
            </a:r>
            <a:r>
              <a:rPr sz="2250" spc="55" dirty="0">
                <a:latin typeface="Arial MT"/>
                <a:cs typeface="Arial MT"/>
              </a:rPr>
              <a:t>untuk</a:t>
            </a:r>
            <a:r>
              <a:rPr sz="2250" spc="35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mengembangkan</a:t>
            </a:r>
            <a:r>
              <a:rPr sz="2250" spc="36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kepemimpinan</a:t>
            </a:r>
            <a:r>
              <a:rPr sz="2250" spc="35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strategis</a:t>
            </a:r>
            <a:r>
              <a:rPr sz="2250" spc="36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yang</a:t>
            </a:r>
            <a:r>
              <a:rPr sz="2250" spc="360" dirty="0">
                <a:latin typeface="Arial MT"/>
                <a:cs typeface="Arial MT"/>
              </a:rPr>
              <a:t>  </a:t>
            </a:r>
            <a:r>
              <a:rPr sz="2250" spc="-10" dirty="0">
                <a:latin typeface="Arial MT"/>
                <a:cs typeface="Arial MT"/>
              </a:rPr>
              <a:t>berintegritas </a:t>
            </a:r>
            <a:r>
              <a:rPr sz="2250" dirty="0">
                <a:latin typeface="Arial MT"/>
                <a:cs typeface="Arial MT"/>
              </a:rPr>
              <a:t>dalam</a:t>
            </a:r>
            <a:r>
              <a:rPr sz="2250" spc="23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membangun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pemerintahan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yang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bersih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akuntabel</a:t>
            </a:r>
            <a:r>
              <a:rPr sz="2250" spc="245" dirty="0">
                <a:latin typeface="Arial MT"/>
                <a:cs typeface="Arial MT"/>
              </a:rPr>
              <a:t>  </a:t>
            </a:r>
            <a:r>
              <a:rPr sz="2250" spc="-20" dirty="0">
                <a:latin typeface="Arial MT"/>
                <a:cs typeface="Arial MT"/>
              </a:rPr>
              <a:t>yang </a:t>
            </a:r>
            <a:r>
              <a:rPr sz="2250" dirty="0">
                <a:latin typeface="Arial MT"/>
                <a:cs typeface="Arial MT"/>
              </a:rPr>
              <a:t>didukung</a:t>
            </a:r>
            <a:r>
              <a:rPr sz="2250" spc="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dengan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energi</a:t>
            </a:r>
            <a:r>
              <a:rPr sz="2250" spc="85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kepemimpinan.</a:t>
            </a:r>
            <a:endParaRPr sz="2250">
              <a:latin typeface="Arial MT"/>
              <a:cs typeface="Arial MT"/>
            </a:endParaRPr>
          </a:p>
          <a:p>
            <a:pPr marL="44450" marR="37465" algn="just">
              <a:lnSpc>
                <a:spcPct val="122200"/>
              </a:lnSpc>
              <a:spcBef>
                <a:spcPts val="2135"/>
              </a:spcBef>
            </a:pPr>
            <a:r>
              <a:rPr sz="2250" dirty="0">
                <a:latin typeface="Arial MT"/>
                <a:cs typeface="Arial MT"/>
              </a:rPr>
              <a:t>Difokuskan</a:t>
            </a:r>
            <a:r>
              <a:rPr sz="2250" spc="-2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pada</a:t>
            </a:r>
            <a:r>
              <a:rPr sz="2250" spc="-3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pemahaman</a:t>
            </a:r>
            <a:r>
              <a:rPr sz="2250" spc="-2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konsep</a:t>
            </a:r>
            <a:r>
              <a:rPr sz="2250" spc="-2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2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praktik</a:t>
            </a:r>
            <a:r>
              <a:rPr sz="2250" spc="-15" dirty="0">
                <a:latin typeface="Arial MT"/>
                <a:cs typeface="Arial MT"/>
              </a:rPr>
              <a:t>  </a:t>
            </a:r>
            <a:r>
              <a:rPr sz="2250" spc="50" dirty="0">
                <a:latin typeface="Arial MT"/>
                <a:cs typeface="Arial MT"/>
              </a:rPr>
              <a:t>untuk</a:t>
            </a:r>
            <a:r>
              <a:rPr sz="2250" spc="-25" dirty="0">
                <a:latin typeface="Arial MT"/>
                <a:cs typeface="Arial MT"/>
              </a:rPr>
              <a:t>  </a:t>
            </a:r>
            <a:r>
              <a:rPr sz="2250" spc="-10" dirty="0">
                <a:latin typeface="Arial MT"/>
                <a:cs typeface="Arial MT"/>
              </a:rPr>
              <a:t>membangun </a:t>
            </a:r>
            <a:r>
              <a:rPr sz="2250" dirty="0">
                <a:latin typeface="Arial MT"/>
                <a:cs typeface="Arial MT"/>
              </a:rPr>
              <a:t>motivasi</a:t>
            </a:r>
            <a:r>
              <a:rPr sz="2250" spc="50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terdalam</a:t>
            </a:r>
            <a:r>
              <a:rPr sz="2250" spc="50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dalam</a:t>
            </a:r>
            <a:r>
              <a:rPr sz="2250" spc="500" dirty="0">
                <a:latin typeface="Arial MT"/>
                <a:cs typeface="Arial MT"/>
              </a:rPr>
              <a:t> </a:t>
            </a:r>
            <a:r>
              <a:rPr sz="2250" spc="50" dirty="0">
                <a:latin typeface="Arial MT"/>
                <a:cs typeface="Arial MT"/>
              </a:rPr>
              <a:t>diri</a:t>
            </a:r>
            <a:r>
              <a:rPr sz="2250" spc="49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pejabat</a:t>
            </a:r>
            <a:r>
              <a:rPr sz="2250" spc="50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tinggi</a:t>
            </a:r>
            <a:r>
              <a:rPr sz="2250" spc="50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pratama.</a:t>
            </a:r>
            <a:r>
              <a:rPr sz="2250" spc="50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Ditekankan</a:t>
            </a:r>
            <a:r>
              <a:rPr sz="2250" spc="505" dirty="0">
                <a:latin typeface="Arial MT"/>
                <a:cs typeface="Arial MT"/>
              </a:rPr>
              <a:t> </a:t>
            </a:r>
            <a:r>
              <a:rPr sz="2250" spc="-20" dirty="0">
                <a:latin typeface="Arial MT"/>
                <a:cs typeface="Arial MT"/>
              </a:rPr>
              <a:t>pada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73390" y="7794522"/>
            <a:ext cx="7611745" cy="162560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3650" spc="-125" dirty="0">
                <a:latin typeface="Arial Black"/>
                <a:cs typeface="Arial Black"/>
              </a:rPr>
              <a:t>Mata</a:t>
            </a:r>
            <a:r>
              <a:rPr sz="3650" spc="-285" dirty="0">
                <a:latin typeface="Arial Black"/>
                <a:cs typeface="Arial Black"/>
              </a:rPr>
              <a:t> </a:t>
            </a:r>
            <a:r>
              <a:rPr sz="3650" spc="-60" dirty="0">
                <a:latin typeface="Arial Black"/>
                <a:cs typeface="Arial Black"/>
              </a:rPr>
              <a:t>Pelatihan:</a:t>
            </a:r>
            <a:endParaRPr sz="3650">
              <a:latin typeface="Arial Black"/>
              <a:cs typeface="Arial Black"/>
            </a:endParaRPr>
          </a:p>
          <a:p>
            <a:pPr marL="671830" indent="-51562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671830" algn="l"/>
              </a:tabLst>
            </a:pPr>
            <a:r>
              <a:rPr sz="2800" spc="-30" dirty="0">
                <a:latin typeface="Arial MT"/>
                <a:cs typeface="Arial MT"/>
              </a:rPr>
              <a:t>Energi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Kepemimpinan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175" dirty="0">
                <a:latin typeface="Arial MT"/>
                <a:cs typeface="Arial MT"/>
              </a:rPr>
              <a:t>(</a:t>
            </a:r>
            <a:r>
              <a:rPr sz="2800" i="1" spc="-175" dirty="0">
                <a:latin typeface="Arial"/>
                <a:cs typeface="Arial"/>
              </a:rPr>
              <a:t>Energy</a:t>
            </a:r>
            <a:r>
              <a:rPr sz="2800" i="1" spc="-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of</a:t>
            </a:r>
            <a:r>
              <a:rPr sz="2800" i="1" spc="-35" dirty="0">
                <a:latin typeface="Arial"/>
                <a:cs typeface="Arial"/>
              </a:rPr>
              <a:t> </a:t>
            </a:r>
            <a:r>
              <a:rPr sz="2800" i="1" spc="-85" dirty="0">
                <a:latin typeface="Arial"/>
                <a:cs typeface="Arial"/>
              </a:rPr>
              <a:t>Leadership</a:t>
            </a:r>
            <a:r>
              <a:rPr sz="2800" spc="-85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  <a:p>
            <a:pPr marL="671830" indent="-515620">
              <a:lnSpc>
                <a:spcPct val="100000"/>
              </a:lnSpc>
              <a:buAutoNum type="arabicPeriod"/>
              <a:tabLst>
                <a:tab pos="671830" algn="l"/>
              </a:tabLst>
            </a:pPr>
            <a:r>
              <a:rPr sz="2800" dirty="0">
                <a:latin typeface="Arial MT"/>
                <a:cs typeface="Arial MT"/>
              </a:rPr>
              <a:t>Integritas</a:t>
            </a:r>
            <a:r>
              <a:rPr sz="2800" spc="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Kepemimpinan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4236" y="1097280"/>
            <a:ext cx="6426708" cy="385572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8005064" y="5274716"/>
            <a:ext cx="9383395" cy="170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200"/>
              </a:lnSpc>
              <a:spcBef>
                <a:spcPts val="100"/>
              </a:spcBef>
            </a:pPr>
            <a:r>
              <a:rPr sz="2250" dirty="0">
                <a:latin typeface="Arial MT"/>
                <a:cs typeface="Arial MT"/>
              </a:rPr>
              <a:t>pembangunan</a:t>
            </a:r>
            <a:r>
              <a:rPr sz="2250" spc="49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kesadaran</a:t>
            </a:r>
            <a:r>
              <a:rPr sz="2250" spc="50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seorang</a:t>
            </a:r>
            <a:r>
              <a:rPr sz="2250" spc="495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pejabat</a:t>
            </a:r>
            <a:r>
              <a:rPr sz="2250" spc="5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tinggi</a:t>
            </a:r>
            <a:r>
              <a:rPr sz="2250" spc="5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pratama</a:t>
            </a:r>
            <a:r>
              <a:rPr sz="2250" spc="505" dirty="0">
                <a:latin typeface="Arial MT"/>
                <a:cs typeface="Arial MT"/>
              </a:rPr>
              <a:t>  </a:t>
            </a:r>
            <a:r>
              <a:rPr sz="2250" spc="35" dirty="0">
                <a:latin typeface="Arial MT"/>
                <a:cs typeface="Arial MT"/>
              </a:rPr>
              <a:t>untuk </a:t>
            </a:r>
            <a:r>
              <a:rPr sz="2250" spc="55" dirty="0">
                <a:latin typeface="Arial MT"/>
                <a:cs typeface="Arial MT"/>
              </a:rPr>
              <a:t>memimpin</a:t>
            </a:r>
            <a:r>
              <a:rPr sz="2250" spc="3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sebuah</a:t>
            </a:r>
            <a:r>
              <a:rPr sz="2250" spc="3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perubahan</a:t>
            </a:r>
            <a:r>
              <a:rPr sz="2250" spc="3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dengan</a:t>
            </a:r>
            <a:r>
              <a:rPr sz="2250" spc="295" dirty="0">
                <a:latin typeface="Arial MT"/>
                <a:cs typeface="Arial MT"/>
              </a:rPr>
              <a:t>  </a:t>
            </a:r>
            <a:r>
              <a:rPr sz="2250" spc="55" dirty="0">
                <a:latin typeface="Arial MT"/>
                <a:cs typeface="Arial MT"/>
              </a:rPr>
              <a:t>memimpin</a:t>
            </a:r>
            <a:r>
              <a:rPr sz="2250" spc="3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orang</a:t>
            </a:r>
            <a:r>
              <a:rPr sz="2250" spc="300" dirty="0">
                <a:latin typeface="Arial MT"/>
                <a:cs typeface="Arial MT"/>
              </a:rPr>
              <a:t>  </a:t>
            </a:r>
            <a:r>
              <a:rPr sz="2250" dirty="0">
                <a:latin typeface="Arial MT"/>
                <a:cs typeface="Arial MT"/>
              </a:rPr>
              <a:t>lain</a:t>
            </a:r>
            <a:r>
              <a:rPr sz="2250" spc="295" dirty="0">
                <a:latin typeface="Arial MT"/>
                <a:cs typeface="Arial MT"/>
              </a:rPr>
              <a:t>  </a:t>
            </a:r>
            <a:r>
              <a:rPr sz="2250" spc="-25" dirty="0">
                <a:latin typeface="Arial MT"/>
                <a:cs typeface="Arial MT"/>
              </a:rPr>
              <a:t>dan </a:t>
            </a:r>
            <a:r>
              <a:rPr sz="2250" dirty="0">
                <a:latin typeface="Arial MT"/>
                <a:cs typeface="Arial MT"/>
              </a:rPr>
              <a:t>mengembangkan</a:t>
            </a:r>
            <a:r>
              <a:rPr sz="2250" spc="21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potensi</a:t>
            </a:r>
            <a:r>
              <a:rPr sz="2250" spc="220" dirty="0">
                <a:latin typeface="Arial MT"/>
                <a:cs typeface="Arial MT"/>
              </a:rPr>
              <a:t> </a:t>
            </a:r>
            <a:r>
              <a:rPr sz="2250" spc="55" dirty="0">
                <a:latin typeface="Arial MT"/>
                <a:cs typeface="Arial MT"/>
              </a:rPr>
              <a:t>diri</a:t>
            </a:r>
            <a:r>
              <a:rPr sz="2250" spc="22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melalui</a:t>
            </a:r>
            <a:r>
              <a:rPr sz="2250" spc="21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tahapan</a:t>
            </a:r>
            <a:r>
              <a:rPr sz="2250" spc="22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membuka</a:t>
            </a:r>
            <a:r>
              <a:rPr sz="2250" spc="21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hati,</a:t>
            </a:r>
            <a:r>
              <a:rPr sz="2250" spc="215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membuka </a:t>
            </a:r>
            <a:r>
              <a:rPr sz="2250" dirty="0">
                <a:latin typeface="Arial MT"/>
                <a:cs typeface="Arial MT"/>
              </a:rPr>
              <a:t>pikiran,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membuka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kemauan</a:t>
            </a:r>
            <a:r>
              <a:rPr sz="2250" spc="-35" dirty="0">
                <a:latin typeface="Arial MT"/>
                <a:cs typeface="Arial MT"/>
              </a:rPr>
              <a:t> </a:t>
            </a:r>
            <a:r>
              <a:rPr sz="2250" spc="-70" dirty="0">
                <a:latin typeface="Arial MT"/>
                <a:cs typeface="Arial MT"/>
              </a:rPr>
              <a:t>(</a:t>
            </a:r>
            <a:r>
              <a:rPr sz="2250" i="1" spc="-70" dirty="0">
                <a:latin typeface="Arial"/>
                <a:cs typeface="Arial"/>
              </a:rPr>
              <a:t>open</a:t>
            </a:r>
            <a:r>
              <a:rPr sz="2250" i="1" spc="-10" dirty="0">
                <a:latin typeface="Arial"/>
                <a:cs typeface="Arial"/>
              </a:rPr>
              <a:t> </a:t>
            </a:r>
            <a:r>
              <a:rPr sz="2250" i="1" spc="-35" dirty="0">
                <a:latin typeface="Arial"/>
                <a:cs typeface="Arial"/>
              </a:rPr>
              <a:t>heart,</a:t>
            </a:r>
            <a:r>
              <a:rPr sz="2250" i="1" spc="-20" dirty="0">
                <a:latin typeface="Arial"/>
                <a:cs typeface="Arial"/>
              </a:rPr>
              <a:t> </a:t>
            </a:r>
            <a:r>
              <a:rPr sz="2250" i="1" spc="-50" dirty="0">
                <a:latin typeface="Arial"/>
                <a:cs typeface="Arial"/>
              </a:rPr>
              <a:t>open</a:t>
            </a:r>
            <a:r>
              <a:rPr sz="2250" i="1" spc="-15" dirty="0">
                <a:latin typeface="Arial"/>
                <a:cs typeface="Arial"/>
              </a:rPr>
              <a:t> </a:t>
            </a:r>
            <a:r>
              <a:rPr sz="2250" i="1" dirty="0">
                <a:latin typeface="Arial"/>
                <a:cs typeface="Arial"/>
              </a:rPr>
              <a:t>mind</a:t>
            </a:r>
            <a:r>
              <a:rPr sz="2250" dirty="0">
                <a:latin typeface="Arial MT"/>
                <a:cs typeface="Arial MT"/>
              </a:rPr>
              <a:t>,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15" dirty="0">
                <a:latin typeface="Arial MT"/>
                <a:cs typeface="Arial MT"/>
              </a:rPr>
              <a:t> </a:t>
            </a:r>
            <a:r>
              <a:rPr sz="2250" i="1" spc="-50" dirty="0">
                <a:latin typeface="Arial"/>
                <a:cs typeface="Arial"/>
              </a:rPr>
              <a:t>open</a:t>
            </a:r>
            <a:r>
              <a:rPr sz="2250" i="1" spc="-10" dirty="0">
                <a:latin typeface="Arial"/>
                <a:cs typeface="Arial"/>
              </a:rPr>
              <a:t> will</a:t>
            </a:r>
            <a:r>
              <a:rPr sz="2250" spc="-10" dirty="0">
                <a:latin typeface="Arial MT"/>
                <a:cs typeface="Arial MT"/>
              </a:rPr>
              <a:t>).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6167" y="152400"/>
            <a:ext cx="713232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5682" y="153176"/>
            <a:ext cx="1726323" cy="75758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4236" y="1097280"/>
            <a:ext cx="6426708" cy="385572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7866888" y="1380744"/>
            <a:ext cx="9825355" cy="1390015"/>
          </a:xfrm>
          <a:custGeom>
            <a:avLst/>
            <a:gdLst/>
            <a:ahLst/>
            <a:cxnLst/>
            <a:rect l="l" t="t" r="r" b="b"/>
            <a:pathLst>
              <a:path w="9825355" h="1390014">
                <a:moveTo>
                  <a:pt x="9510648" y="0"/>
                </a:moveTo>
                <a:lnTo>
                  <a:pt x="314578" y="0"/>
                </a:lnTo>
                <a:lnTo>
                  <a:pt x="257866" y="2939"/>
                </a:lnTo>
                <a:lnTo>
                  <a:pt x="204556" y="11420"/>
                </a:lnTo>
                <a:lnTo>
                  <a:pt x="155523" y="24934"/>
                </a:lnTo>
                <a:lnTo>
                  <a:pt x="111638" y="42973"/>
                </a:lnTo>
                <a:lnTo>
                  <a:pt x="73776" y="65028"/>
                </a:lnTo>
                <a:lnTo>
                  <a:pt x="42808" y="90593"/>
                </a:lnTo>
                <a:lnTo>
                  <a:pt x="5047" y="150217"/>
                </a:lnTo>
                <a:lnTo>
                  <a:pt x="0" y="183260"/>
                </a:lnTo>
                <a:lnTo>
                  <a:pt x="0" y="1206627"/>
                </a:lnTo>
                <a:lnTo>
                  <a:pt x="19607" y="1270729"/>
                </a:lnTo>
                <a:lnTo>
                  <a:pt x="73776" y="1324859"/>
                </a:lnTo>
                <a:lnTo>
                  <a:pt x="111638" y="1346914"/>
                </a:lnTo>
                <a:lnTo>
                  <a:pt x="155523" y="1364953"/>
                </a:lnTo>
                <a:lnTo>
                  <a:pt x="204556" y="1378467"/>
                </a:lnTo>
                <a:lnTo>
                  <a:pt x="257866" y="1386948"/>
                </a:lnTo>
                <a:lnTo>
                  <a:pt x="314578" y="1389887"/>
                </a:lnTo>
                <a:lnTo>
                  <a:pt x="9510648" y="1389887"/>
                </a:lnTo>
                <a:lnTo>
                  <a:pt x="9567361" y="1386948"/>
                </a:lnTo>
                <a:lnTo>
                  <a:pt x="9620671" y="1378467"/>
                </a:lnTo>
                <a:lnTo>
                  <a:pt x="9669704" y="1364953"/>
                </a:lnTo>
                <a:lnTo>
                  <a:pt x="9713589" y="1346914"/>
                </a:lnTo>
                <a:lnTo>
                  <a:pt x="9751451" y="1324859"/>
                </a:lnTo>
                <a:lnTo>
                  <a:pt x="9782419" y="1299294"/>
                </a:lnTo>
                <a:lnTo>
                  <a:pt x="9820180" y="1239670"/>
                </a:lnTo>
                <a:lnTo>
                  <a:pt x="9825227" y="1206627"/>
                </a:lnTo>
                <a:lnTo>
                  <a:pt x="9825227" y="183260"/>
                </a:lnTo>
                <a:lnTo>
                  <a:pt x="9805620" y="119158"/>
                </a:lnTo>
                <a:lnTo>
                  <a:pt x="9751451" y="65028"/>
                </a:lnTo>
                <a:lnTo>
                  <a:pt x="9713589" y="42973"/>
                </a:lnTo>
                <a:lnTo>
                  <a:pt x="9669704" y="24934"/>
                </a:lnTo>
                <a:lnTo>
                  <a:pt x="9620671" y="11420"/>
                </a:lnTo>
                <a:lnTo>
                  <a:pt x="9567361" y="2939"/>
                </a:lnTo>
                <a:lnTo>
                  <a:pt x="9510648" y="0"/>
                </a:lnTo>
                <a:close/>
              </a:path>
            </a:pathLst>
          </a:custGeom>
          <a:solidFill>
            <a:srgbClr val="5D1A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85759" y="5407152"/>
            <a:ext cx="9706610" cy="2999740"/>
          </a:xfrm>
          <a:custGeom>
            <a:avLst/>
            <a:gdLst/>
            <a:ahLst/>
            <a:cxnLst/>
            <a:rect l="l" t="t" r="r" b="b"/>
            <a:pathLst>
              <a:path w="9706610" h="2999740">
                <a:moveTo>
                  <a:pt x="9439275" y="0"/>
                </a:moveTo>
                <a:lnTo>
                  <a:pt x="267081" y="0"/>
                </a:lnTo>
                <a:lnTo>
                  <a:pt x="205660" y="4189"/>
                </a:lnTo>
                <a:lnTo>
                  <a:pt x="149373" y="16133"/>
                </a:lnTo>
                <a:lnTo>
                  <a:pt x="99793" y="34889"/>
                </a:lnTo>
                <a:lnTo>
                  <a:pt x="58492" y="59520"/>
                </a:lnTo>
                <a:lnTo>
                  <a:pt x="27045" y="89085"/>
                </a:lnTo>
                <a:lnTo>
                  <a:pt x="7023" y="122644"/>
                </a:lnTo>
                <a:lnTo>
                  <a:pt x="0" y="159258"/>
                </a:lnTo>
                <a:lnTo>
                  <a:pt x="0" y="2839974"/>
                </a:lnTo>
                <a:lnTo>
                  <a:pt x="27045" y="2910146"/>
                </a:lnTo>
                <a:lnTo>
                  <a:pt x="58492" y="2939711"/>
                </a:lnTo>
                <a:lnTo>
                  <a:pt x="99793" y="2964342"/>
                </a:lnTo>
                <a:lnTo>
                  <a:pt x="149373" y="2983098"/>
                </a:lnTo>
                <a:lnTo>
                  <a:pt x="205660" y="2995042"/>
                </a:lnTo>
                <a:lnTo>
                  <a:pt x="267081" y="2999232"/>
                </a:lnTo>
                <a:lnTo>
                  <a:pt x="9439275" y="2999232"/>
                </a:lnTo>
                <a:lnTo>
                  <a:pt x="9500695" y="2995042"/>
                </a:lnTo>
                <a:lnTo>
                  <a:pt x="9556982" y="2983098"/>
                </a:lnTo>
                <a:lnTo>
                  <a:pt x="9606562" y="2964342"/>
                </a:lnTo>
                <a:lnTo>
                  <a:pt x="9647863" y="2939711"/>
                </a:lnTo>
                <a:lnTo>
                  <a:pt x="9679310" y="2910146"/>
                </a:lnTo>
                <a:lnTo>
                  <a:pt x="9699332" y="2876587"/>
                </a:lnTo>
                <a:lnTo>
                  <a:pt x="9706356" y="2839974"/>
                </a:lnTo>
                <a:lnTo>
                  <a:pt x="9706356" y="159258"/>
                </a:lnTo>
                <a:lnTo>
                  <a:pt x="9679310" y="89085"/>
                </a:lnTo>
                <a:lnTo>
                  <a:pt x="9647863" y="59520"/>
                </a:lnTo>
                <a:lnTo>
                  <a:pt x="9606562" y="34889"/>
                </a:lnTo>
                <a:lnTo>
                  <a:pt x="9556982" y="16133"/>
                </a:lnTo>
                <a:lnTo>
                  <a:pt x="9500695" y="4189"/>
                </a:lnTo>
                <a:lnTo>
                  <a:pt x="9439275" y="0"/>
                </a:lnTo>
                <a:close/>
              </a:path>
            </a:pathLst>
          </a:custGeom>
          <a:solidFill>
            <a:srgbClr val="D9D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8929" y="5889929"/>
            <a:ext cx="5445760" cy="2461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95"/>
              </a:spcBef>
            </a:pPr>
            <a:r>
              <a:rPr sz="5050" b="1" spc="-10" dirty="0">
                <a:latin typeface="Arial"/>
                <a:cs typeface="Arial"/>
              </a:rPr>
              <a:t>AGENDA PEMBELAJARAN</a:t>
            </a:r>
            <a:endParaRPr sz="50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275"/>
              </a:spcBef>
            </a:pPr>
            <a:r>
              <a:rPr sz="3100" dirty="0">
                <a:latin typeface="Arial MT"/>
                <a:cs typeface="Arial MT"/>
              </a:rPr>
              <a:t>Mata</a:t>
            </a:r>
            <a:r>
              <a:rPr sz="3100" spc="-10" dirty="0">
                <a:latin typeface="Arial MT"/>
                <a:cs typeface="Arial MT"/>
              </a:rPr>
              <a:t> Pelatihan </a:t>
            </a:r>
            <a:r>
              <a:rPr sz="3100" dirty="0">
                <a:latin typeface="Arial MT"/>
                <a:cs typeface="Arial MT"/>
              </a:rPr>
              <a:t>Inti</a:t>
            </a:r>
            <a:r>
              <a:rPr sz="3100" spc="-10" dirty="0">
                <a:latin typeface="Arial MT"/>
                <a:cs typeface="Arial MT"/>
              </a:rPr>
              <a:t> (2/4)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278494" y="1672538"/>
            <a:ext cx="901255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0" dirty="0">
                <a:latin typeface="Arial MT"/>
                <a:cs typeface="Arial MT"/>
              </a:rPr>
              <a:t>Agenda</a:t>
            </a:r>
            <a:r>
              <a:rPr sz="4500" b="0" spc="-75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II:</a:t>
            </a:r>
            <a:r>
              <a:rPr sz="4500" b="0" spc="-25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Kepemimpinan</a:t>
            </a:r>
            <a:r>
              <a:rPr sz="4500" b="0" spc="-55" dirty="0">
                <a:latin typeface="Arial MT"/>
                <a:cs typeface="Arial MT"/>
              </a:rPr>
              <a:t> </a:t>
            </a:r>
            <a:r>
              <a:rPr sz="4500" b="0" spc="-10" dirty="0">
                <a:latin typeface="Arial MT"/>
                <a:cs typeface="Arial MT"/>
              </a:rPr>
              <a:t>Strategis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3059" y="2807944"/>
            <a:ext cx="9404350" cy="20072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90"/>
              </a:spcBef>
            </a:pPr>
            <a:r>
              <a:rPr sz="2750" dirty="0">
                <a:latin typeface="Arial MT"/>
                <a:cs typeface="Arial MT"/>
              </a:rPr>
              <a:t>Membekali</a:t>
            </a:r>
            <a:r>
              <a:rPr sz="2750" spc="185" dirty="0">
                <a:latin typeface="Arial MT"/>
                <a:cs typeface="Arial MT"/>
              </a:rPr>
              <a:t> </a:t>
            </a:r>
            <a:r>
              <a:rPr sz="2750" spc="45" dirty="0">
                <a:latin typeface="Arial MT"/>
                <a:cs typeface="Arial MT"/>
              </a:rPr>
              <a:t>peserta</a:t>
            </a:r>
            <a:r>
              <a:rPr sz="2750" spc="20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dengan</a:t>
            </a:r>
            <a:r>
              <a:rPr sz="2750" spc="18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kemampuan</a:t>
            </a:r>
            <a:r>
              <a:rPr sz="2750" spc="18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mewujudkan </a:t>
            </a:r>
            <a:r>
              <a:rPr sz="2750" spc="50" dirty="0">
                <a:latin typeface="Arial MT"/>
                <a:cs typeface="Arial MT"/>
              </a:rPr>
              <a:t>kepemimpinan</a:t>
            </a:r>
            <a:r>
              <a:rPr sz="2750" spc="4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strategis</a:t>
            </a:r>
            <a:r>
              <a:rPr sz="2750" spc="6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melalui</a:t>
            </a:r>
            <a:r>
              <a:rPr sz="2750" spc="20" dirty="0">
                <a:latin typeface="Arial MT"/>
                <a:cs typeface="Arial MT"/>
              </a:rPr>
              <a:t> </a:t>
            </a:r>
            <a:r>
              <a:rPr sz="2750" spc="50" dirty="0">
                <a:latin typeface="Arial MT"/>
                <a:cs typeface="Arial MT"/>
              </a:rPr>
              <a:t>penerapan</a:t>
            </a:r>
            <a:r>
              <a:rPr sz="2750" spc="3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organisasi</a:t>
            </a:r>
            <a:r>
              <a:rPr sz="2750" spc="45" dirty="0">
                <a:latin typeface="Arial MT"/>
                <a:cs typeface="Arial MT"/>
              </a:rPr>
              <a:t> </a:t>
            </a:r>
            <a:r>
              <a:rPr sz="2750" spc="-20" dirty="0">
                <a:latin typeface="Arial MT"/>
                <a:cs typeface="Arial MT"/>
              </a:rPr>
              <a:t>yang </a:t>
            </a:r>
            <a:r>
              <a:rPr sz="2750" spc="55" dirty="0">
                <a:latin typeface="Arial MT"/>
                <a:cs typeface="Arial MT"/>
              </a:rPr>
              <a:t>adaptif</a:t>
            </a:r>
            <a:r>
              <a:rPr sz="2750" spc="-35" dirty="0">
                <a:latin typeface="Arial MT"/>
                <a:cs typeface="Arial MT"/>
              </a:rPr>
              <a:t> </a:t>
            </a:r>
            <a:r>
              <a:rPr sz="2750" spc="60" dirty="0">
                <a:latin typeface="Arial MT"/>
                <a:cs typeface="Arial MT"/>
              </a:rPr>
              <a:t>dan</a:t>
            </a:r>
            <a:r>
              <a:rPr sz="2750" spc="-30" dirty="0">
                <a:latin typeface="Arial MT"/>
                <a:cs typeface="Arial MT"/>
              </a:rPr>
              <a:t> </a:t>
            </a:r>
            <a:r>
              <a:rPr sz="2750" spc="50" dirty="0">
                <a:latin typeface="Arial MT"/>
                <a:cs typeface="Arial MT"/>
              </a:rPr>
              <a:t>kepemimpinan</a:t>
            </a:r>
            <a:r>
              <a:rPr sz="2750" spc="-3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kewirausahaan</a:t>
            </a:r>
            <a:r>
              <a:rPr sz="2750" spc="-3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dalam </a:t>
            </a:r>
            <a:r>
              <a:rPr sz="2750" spc="65" dirty="0">
                <a:latin typeface="Arial MT"/>
                <a:cs typeface="Arial MT"/>
              </a:rPr>
              <a:t>membangun</a:t>
            </a:r>
            <a:r>
              <a:rPr sz="2750" spc="4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organisasi</a:t>
            </a:r>
            <a:r>
              <a:rPr sz="2750" spc="6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pembelajar</a:t>
            </a:r>
            <a:r>
              <a:rPr sz="2750" spc="75" dirty="0">
                <a:latin typeface="Arial MT"/>
                <a:cs typeface="Arial MT"/>
              </a:rPr>
              <a:t> </a:t>
            </a:r>
            <a:r>
              <a:rPr sz="2750" dirty="0">
                <a:latin typeface="Wingdings"/>
                <a:cs typeface="Wingdings"/>
              </a:rPr>
              <a:t></a:t>
            </a:r>
            <a:r>
              <a:rPr sz="2750" spc="130" dirty="0">
                <a:latin typeface="Times New Roman"/>
                <a:cs typeface="Times New Roman"/>
              </a:rPr>
              <a:t> </a:t>
            </a:r>
            <a:r>
              <a:rPr sz="2750" i="1" spc="-60" dirty="0">
                <a:latin typeface="Arial"/>
                <a:cs typeface="Arial"/>
              </a:rPr>
              <a:t>agile</a:t>
            </a:r>
            <a:r>
              <a:rPr sz="2750" i="1" spc="50" dirty="0">
                <a:latin typeface="Arial"/>
                <a:cs typeface="Arial"/>
              </a:rPr>
              <a:t> </a:t>
            </a:r>
            <a:r>
              <a:rPr sz="2750" i="1" spc="-10" dirty="0">
                <a:latin typeface="Arial"/>
                <a:cs typeface="Arial"/>
              </a:rPr>
              <a:t>organization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1881" y="5584952"/>
            <a:ext cx="5654675" cy="22104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50" spc="-125" dirty="0">
                <a:latin typeface="Arial Black"/>
                <a:cs typeface="Arial Black"/>
              </a:rPr>
              <a:t>Mata</a:t>
            </a:r>
            <a:r>
              <a:rPr sz="3650" spc="-285" dirty="0">
                <a:latin typeface="Arial Black"/>
                <a:cs typeface="Arial Black"/>
              </a:rPr>
              <a:t> </a:t>
            </a:r>
            <a:r>
              <a:rPr sz="3650" spc="-60" dirty="0">
                <a:latin typeface="Arial Black"/>
                <a:cs typeface="Arial Black"/>
              </a:rPr>
              <a:t>Pelatihan:</a:t>
            </a:r>
            <a:endParaRPr sz="3650">
              <a:latin typeface="Arial Black"/>
              <a:cs typeface="Arial Black"/>
            </a:endParaRPr>
          </a:p>
          <a:p>
            <a:pPr marL="726440" indent="-515620">
              <a:lnSpc>
                <a:spcPct val="100000"/>
              </a:lnSpc>
              <a:spcBef>
                <a:spcPts val="2720"/>
              </a:spcBef>
              <a:buAutoNum type="arabicPeriod"/>
              <a:tabLst>
                <a:tab pos="726440" algn="l"/>
              </a:tabLst>
            </a:pPr>
            <a:r>
              <a:rPr sz="2800" dirty="0">
                <a:latin typeface="Arial MT"/>
                <a:cs typeface="Arial MT"/>
              </a:rPr>
              <a:t>Kepemimpinan</a:t>
            </a:r>
            <a:r>
              <a:rPr sz="2800" spc="1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Digital</a:t>
            </a:r>
            <a:endParaRPr sz="2800">
              <a:latin typeface="Arial MT"/>
              <a:cs typeface="Arial MT"/>
            </a:endParaRPr>
          </a:p>
          <a:p>
            <a:pPr marL="726440" indent="-515620">
              <a:lnSpc>
                <a:spcPct val="100000"/>
              </a:lnSpc>
              <a:buAutoNum type="arabicPeriod"/>
              <a:tabLst>
                <a:tab pos="726440" algn="l"/>
              </a:tabLst>
            </a:pPr>
            <a:r>
              <a:rPr sz="2800" dirty="0">
                <a:latin typeface="Arial MT"/>
                <a:cs typeface="Arial MT"/>
              </a:rPr>
              <a:t>Kepemimpinan</a:t>
            </a:r>
            <a:r>
              <a:rPr sz="2800" spc="13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Kewirausahaan</a:t>
            </a:r>
            <a:endParaRPr sz="2800">
              <a:latin typeface="Arial MT"/>
              <a:cs typeface="Arial MT"/>
            </a:endParaRPr>
          </a:p>
          <a:p>
            <a:pPr marL="726440" indent="-515620">
              <a:lnSpc>
                <a:spcPct val="100000"/>
              </a:lnSpc>
              <a:buAutoNum type="arabicPeriod"/>
              <a:tabLst>
                <a:tab pos="726440" algn="l"/>
              </a:tabLst>
            </a:pPr>
            <a:r>
              <a:rPr sz="2800" spc="-30" dirty="0">
                <a:latin typeface="Arial MT"/>
                <a:cs typeface="Arial MT"/>
              </a:rPr>
              <a:t>Organisasi</a:t>
            </a:r>
            <a:r>
              <a:rPr sz="2800" spc="-1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Pembelajar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15228"/>
            <a:ext cx="18288000" cy="4272280"/>
            <a:chOff x="0" y="6015228"/>
            <a:chExt cx="18288000" cy="42722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7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985759" y="6015228"/>
              <a:ext cx="9706610" cy="3548379"/>
            </a:xfrm>
            <a:custGeom>
              <a:avLst/>
              <a:gdLst/>
              <a:ahLst/>
              <a:cxnLst/>
              <a:rect l="l" t="t" r="r" b="b"/>
              <a:pathLst>
                <a:path w="9706610" h="3548379">
                  <a:moveTo>
                    <a:pt x="9439275" y="0"/>
                  </a:moveTo>
                  <a:lnTo>
                    <a:pt x="267081" y="0"/>
                  </a:lnTo>
                  <a:lnTo>
                    <a:pt x="213089" y="3810"/>
                  </a:lnTo>
                  <a:lnTo>
                    <a:pt x="162877" y="14747"/>
                  </a:lnTo>
                  <a:lnTo>
                    <a:pt x="117499" y="32066"/>
                  </a:lnTo>
                  <a:lnTo>
                    <a:pt x="78009" y="55022"/>
                  </a:lnTo>
                  <a:lnTo>
                    <a:pt x="45461" y="82872"/>
                  </a:lnTo>
                  <a:lnTo>
                    <a:pt x="20907" y="114871"/>
                  </a:lnTo>
                  <a:lnTo>
                    <a:pt x="5402" y="150275"/>
                  </a:lnTo>
                  <a:lnTo>
                    <a:pt x="0" y="188341"/>
                  </a:lnTo>
                  <a:lnTo>
                    <a:pt x="0" y="3359492"/>
                  </a:lnTo>
                  <a:lnTo>
                    <a:pt x="5402" y="3397559"/>
                  </a:lnTo>
                  <a:lnTo>
                    <a:pt x="20907" y="3432968"/>
                  </a:lnTo>
                  <a:lnTo>
                    <a:pt x="45461" y="3464973"/>
                  </a:lnTo>
                  <a:lnTo>
                    <a:pt x="78009" y="3492830"/>
                  </a:lnTo>
                  <a:lnTo>
                    <a:pt x="117499" y="3515793"/>
                  </a:lnTo>
                  <a:lnTo>
                    <a:pt x="162877" y="3533118"/>
                  </a:lnTo>
                  <a:lnTo>
                    <a:pt x="213089" y="3544059"/>
                  </a:lnTo>
                  <a:lnTo>
                    <a:pt x="267081" y="3547872"/>
                  </a:lnTo>
                  <a:lnTo>
                    <a:pt x="9439275" y="3547872"/>
                  </a:lnTo>
                  <a:lnTo>
                    <a:pt x="9493266" y="3544059"/>
                  </a:lnTo>
                  <a:lnTo>
                    <a:pt x="9543478" y="3533118"/>
                  </a:lnTo>
                  <a:lnTo>
                    <a:pt x="9588856" y="3515793"/>
                  </a:lnTo>
                  <a:lnTo>
                    <a:pt x="9628346" y="3492830"/>
                  </a:lnTo>
                  <a:lnTo>
                    <a:pt x="9660894" y="3464973"/>
                  </a:lnTo>
                  <a:lnTo>
                    <a:pt x="9685448" y="3432968"/>
                  </a:lnTo>
                  <a:lnTo>
                    <a:pt x="9700953" y="3397559"/>
                  </a:lnTo>
                  <a:lnTo>
                    <a:pt x="9706356" y="3359492"/>
                  </a:lnTo>
                  <a:lnTo>
                    <a:pt x="9706356" y="188341"/>
                  </a:lnTo>
                  <a:lnTo>
                    <a:pt x="9700953" y="150275"/>
                  </a:lnTo>
                  <a:lnTo>
                    <a:pt x="9685448" y="114871"/>
                  </a:lnTo>
                  <a:lnTo>
                    <a:pt x="9660894" y="82872"/>
                  </a:lnTo>
                  <a:lnTo>
                    <a:pt x="9628346" y="55022"/>
                  </a:lnTo>
                  <a:lnTo>
                    <a:pt x="9588856" y="32066"/>
                  </a:lnTo>
                  <a:lnTo>
                    <a:pt x="9543478" y="14747"/>
                  </a:lnTo>
                  <a:lnTo>
                    <a:pt x="9493266" y="3810"/>
                  </a:lnTo>
                  <a:lnTo>
                    <a:pt x="9439275" y="0"/>
                  </a:lnTo>
                  <a:close/>
                </a:path>
              </a:pathLst>
            </a:custGeom>
            <a:solidFill>
              <a:srgbClr val="D9D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6167" y="152400"/>
            <a:ext cx="713232" cy="7315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5682" y="153176"/>
            <a:ext cx="1726323" cy="75758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4236" y="1097280"/>
            <a:ext cx="6426708" cy="385572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7866888" y="1153667"/>
            <a:ext cx="9825355" cy="1388745"/>
          </a:xfrm>
          <a:custGeom>
            <a:avLst/>
            <a:gdLst/>
            <a:ahLst/>
            <a:cxnLst/>
            <a:rect l="l" t="t" r="r" b="b"/>
            <a:pathLst>
              <a:path w="9825355" h="1388745">
                <a:moveTo>
                  <a:pt x="9510648" y="0"/>
                </a:moveTo>
                <a:lnTo>
                  <a:pt x="314578" y="0"/>
                </a:lnTo>
                <a:lnTo>
                  <a:pt x="257866" y="2939"/>
                </a:lnTo>
                <a:lnTo>
                  <a:pt x="204556" y="11419"/>
                </a:lnTo>
                <a:lnTo>
                  <a:pt x="155523" y="24929"/>
                </a:lnTo>
                <a:lnTo>
                  <a:pt x="111638" y="42961"/>
                </a:lnTo>
                <a:lnTo>
                  <a:pt x="73776" y="65006"/>
                </a:lnTo>
                <a:lnTo>
                  <a:pt x="42808" y="90555"/>
                </a:lnTo>
                <a:lnTo>
                  <a:pt x="5047" y="150128"/>
                </a:lnTo>
                <a:lnTo>
                  <a:pt x="0" y="183133"/>
                </a:lnTo>
                <a:lnTo>
                  <a:pt x="0" y="1205229"/>
                </a:lnTo>
                <a:lnTo>
                  <a:pt x="19607" y="1269264"/>
                </a:lnTo>
                <a:lnTo>
                  <a:pt x="73776" y="1323357"/>
                </a:lnTo>
                <a:lnTo>
                  <a:pt x="111638" y="1345402"/>
                </a:lnTo>
                <a:lnTo>
                  <a:pt x="155523" y="1363434"/>
                </a:lnTo>
                <a:lnTo>
                  <a:pt x="204556" y="1376944"/>
                </a:lnTo>
                <a:lnTo>
                  <a:pt x="257866" y="1385424"/>
                </a:lnTo>
                <a:lnTo>
                  <a:pt x="314578" y="1388363"/>
                </a:lnTo>
                <a:lnTo>
                  <a:pt x="9510648" y="1388363"/>
                </a:lnTo>
                <a:lnTo>
                  <a:pt x="9567361" y="1385424"/>
                </a:lnTo>
                <a:lnTo>
                  <a:pt x="9620671" y="1376944"/>
                </a:lnTo>
                <a:lnTo>
                  <a:pt x="9669704" y="1363434"/>
                </a:lnTo>
                <a:lnTo>
                  <a:pt x="9713589" y="1345402"/>
                </a:lnTo>
                <a:lnTo>
                  <a:pt x="9751451" y="1323357"/>
                </a:lnTo>
                <a:lnTo>
                  <a:pt x="9782419" y="1297808"/>
                </a:lnTo>
                <a:lnTo>
                  <a:pt x="9820180" y="1238235"/>
                </a:lnTo>
                <a:lnTo>
                  <a:pt x="9825227" y="1205229"/>
                </a:lnTo>
                <a:lnTo>
                  <a:pt x="9825227" y="183133"/>
                </a:lnTo>
                <a:lnTo>
                  <a:pt x="9805620" y="119099"/>
                </a:lnTo>
                <a:lnTo>
                  <a:pt x="9751451" y="65006"/>
                </a:lnTo>
                <a:lnTo>
                  <a:pt x="9713589" y="42961"/>
                </a:lnTo>
                <a:lnTo>
                  <a:pt x="9669704" y="24929"/>
                </a:lnTo>
                <a:lnTo>
                  <a:pt x="9620671" y="11419"/>
                </a:lnTo>
                <a:lnTo>
                  <a:pt x="9567361" y="2939"/>
                </a:lnTo>
                <a:lnTo>
                  <a:pt x="9510648" y="0"/>
                </a:lnTo>
                <a:close/>
              </a:path>
            </a:pathLst>
          </a:custGeom>
          <a:solidFill>
            <a:srgbClr val="5D1A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8929" y="5663539"/>
            <a:ext cx="5445760" cy="246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100"/>
              </a:spcBef>
            </a:pPr>
            <a:r>
              <a:rPr sz="5050" b="1" spc="-10" dirty="0">
                <a:latin typeface="Arial"/>
                <a:cs typeface="Arial"/>
              </a:rPr>
              <a:t>AGENDA PEMBELAJARAN</a:t>
            </a:r>
            <a:endParaRPr sz="50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270"/>
              </a:spcBef>
            </a:pPr>
            <a:r>
              <a:rPr sz="3100" dirty="0">
                <a:latin typeface="Arial MT"/>
                <a:cs typeface="Arial MT"/>
              </a:rPr>
              <a:t>Mata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Pelatihan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Inti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(3/4)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612251" y="1445768"/>
            <a:ext cx="834390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0" dirty="0">
                <a:latin typeface="Arial MT"/>
                <a:cs typeface="Arial MT"/>
              </a:rPr>
              <a:t>Agenda</a:t>
            </a:r>
            <a:r>
              <a:rPr sz="4500" b="0" spc="-45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III:</a:t>
            </a:r>
            <a:r>
              <a:rPr sz="4500" b="0" spc="-15" dirty="0">
                <a:latin typeface="Arial MT"/>
                <a:cs typeface="Arial MT"/>
              </a:rPr>
              <a:t> </a:t>
            </a:r>
            <a:r>
              <a:rPr sz="4500" b="0" dirty="0">
                <a:latin typeface="Arial MT"/>
                <a:cs typeface="Arial MT"/>
              </a:rPr>
              <a:t>Manajemen</a:t>
            </a:r>
            <a:r>
              <a:rPr sz="4500" b="0" spc="-45" dirty="0">
                <a:latin typeface="Arial MT"/>
                <a:cs typeface="Arial MT"/>
              </a:rPr>
              <a:t> </a:t>
            </a:r>
            <a:r>
              <a:rPr sz="4500" b="0" spc="-10" dirty="0">
                <a:latin typeface="Arial MT"/>
                <a:cs typeface="Arial MT"/>
              </a:rPr>
              <a:t>Strategis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3059" y="2580106"/>
            <a:ext cx="9067800" cy="2998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95"/>
              </a:spcBef>
            </a:pPr>
            <a:r>
              <a:rPr sz="2750" dirty="0">
                <a:latin typeface="Arial MT"/>
                <a:cs typeface="Arial MT"/>
              </a:rPr>
              <a:t>Membekali</a:t>
            </a:r>
            <a:r>
              <a:rPr sz="2750" spc="190" dirty="0">
                <a:latin typeface="Arial MT"/>
                <a:cs typeface="Arial MT"/>
              </a:rPr>
              <a:t> </a:t>
            </a:r>
            <a:r>
              <a:rPr sz="2750" spc="45" dirty="0">
                <a:latin typeface="Arial MT"/>
                <a:cs typeface="Arial MT"/>
              </a:rPr>
              <a:t>peserta</a:t>
            </a:r>
            <a:r>
              <a:rPr sz="2750" spc="20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dengan</a:t>
            </a:r>
            <a:r>
              <a:rPr sz="2750" spc="18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kemampuan</a:t>
            </a:r>
            <a:r>
              <a:rPr sz="2750" spc="19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menerapkan </a:t>
            </a:r>
            <a:r>
              <a:rPr sz="2750" dirty="0">
                <a:latin typeface="Arial MT"/>
                <a:cs typeface="Arial MT"/>
              </a:rPr>
              <a:t>manajemen</a:t>
            </a:r>
            <a:r>
              <a:rPr sz="2750" spc="14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strategis</a:t>
            </a:r>
            <a:r>
              <a:rPr sz="2750" spc="20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melalui</a:t>
            </a:r>
            <a:r>
              <a:rPr sz="2750" spc="150" dirty="0">
                <a:latin typeface="Arial MT"/>
                <a:cs typeface="Arial MT"/>
              </a:rPr>
              <a:t> </a:t>
            </a:r>
            <a:r>
              <a:rPr sz="2750" spc="-25" dirty="0">
                <a:latin typeface="Arial MT"/>
                <a:cs typeface="Arial MT"/>
              </a:rPr>
              <a:t>analisis/</a:t>
            </a:r>
            <a:r>
              <a:rPr sz="2750" i="1" spc="-25" dirty="0">
                <a:latin typeface="Arial"/>
                <a:cs typeface="Arial"/>
              </a:rPr>
              <a:t>diagnostic</a:t>
            </a:r>
            <a:r>
              <a:rPr sz="2750" i="1" spc="165" dirty="0">
                <a:latin typeface="Arial"/>
                <a:cs typeface="Arial"/>
              </a:rPr>
              <a:t> </a:t>
            </a:r>
            <a:r>
              <a:rPr sz="2750" i="1" spc="-10" dirty="0">
                <a:latin typeface="Arial"/>
                <a:cs typeface="Arial"/>
              </a:rPr>
              <a:t>reading</a:t>
            </a:r>
            <a:r>
              <a:rPr sz="2750" spc="-10" dirty="0">
                <a:latin typeface="Arial MT"/>
                <a:cs typeface="Arial MT"/>
              </a:rPr>
              <a:t>, </a:t>
            </a:r>
            <a:r>
              <a:rPr sz="2750" spc="75" dirty="0">
                <a:latin typeface="Arial MT"/>
                <a:cs typeface="Arial MT"/>
              </a:rPr>
              <a:t>perumusan</a:t>
            </a:r>
            <a:r>
              <a:rPr sz="2750" spc="18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serta</a:t>
            </a:r>
            <a:r>
              <a:rPr sz="2750" spc="19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implementasi</a:t>
            </a:r>
            <a:r>
              <a:rPr sz="2750" spc="20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strategi</a:t>
            </a:r>
            <a:r>
              <a:rPr sz="2750" spc="21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dalam</a:t>
            </a:r>
            <a:r>
              <a:rPr sz="2750" spc="18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mengelola </a:t>
            </a:r>
            <a:r>
              <a:rPr sz="2750" dirty="0">
                <a:latin typeface="Arial MT"/>
                <a:cs typeface="Arial MT"/>
              </a:rPr>
              <a:t>lingkungan</a:t>
            </a:r>
            <a:r>
              <a:rPr sz="2750" spc="5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strategis</a:t>
            </a:r>
            <a:r>
              <a:rPr sz="2750" spc="8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yang</a:t>
            </a:r>
            <a:r>
              <a:rPr sz="2750" spc="40" dirty="0">
                <a:latin typeface="Arial MT"/>
                <a:cs typeface="Arial MT"/>
              </a:rPr>
              <a:t> </a:t>
            </a:r>
            <a:r>
              <a:rPr sz="2750" spc="55" dirty="0">
                <a:latin typeface="Arial MT"/>
                <a:cs typeface="Arial MT"/>
              </a:rPr>
              <a:t>didukung</a:t>
            </a:r>
            <a:r>
              <a:rPr sz="2750" spc="4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dengan</a:t>
            </a:r>
            <a:r>
              <a:rPr sz="2750" spc="4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kemampuan </a:t>
            </a:r>
            <a:r>
              <a:rPr sz="2750" dirty="0">
                <a:latin typeface="Arial MT"/>
                <a:cs typeface="Arial MT"/>
              </a:rPr>
              <a:t>pemasaran</a:t>
            </a:r>
            <a:r>
              <a:rPr sz="2750" spc="55" dirty="0">
                <a:latin typeface="Arial MT"/>
                <a:cs typeface="Arial MT"/>
              </a:rPr>
              <a:t> </a:t>
            </a:r>
            <a:r>
              <a:rPr sz="2750" spc="-40" dirty="0">
                <a:latin typeface="Arial MT"/>
                <a:cs typeface="Arial MT"/>
              </a:rPr>
              <a:t>(</a:t>
            </a:r>
            <a:r>
              <a:rPr sz="2750" i="1" spc="-40" dirty="0">
                <a:latin typeface="Arial"/>
                <a:cs typeface="Arial"/>
              </a:rPr>
              <a:t>marketing</a:t>
            </a:r>
            <a:r>
              <a:rPr sz="2750" spc="-40" dirty="0">
                <a:latin typeface="Arial MT"/>
                <a:cs typeface="Arial MT"/>
              </a:rPr>
              <a:t>)</a:t>
            </a:r>
            <a:r>
              <a:rPr sz="2750" spc="5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sektor</a:t>
            </a:r>
            <a:r>
              <a:rPr sz="2750" spc="60" dirty="0">
                <a:latin typeface="Arial MT"/>
                <a:cs typeface="Arial MT"/>
              </a:rPr>
              <a:t> </a:t>
            </a:r>
            <a:r>
              <a:rPr sz="2750" spc="55" dirty="0">
                <a:latin typeface="Arial MT"/>
                <a:cs typeface="Arial MT"/>
              </a:rPr>
              <a:t>publik</a:t>
            </a:r>
            <a:r>
              <a:rPr sz="2750" spc="45" dirty="0">
                <a:latin typeface="Arial MT"/>
                <a:cs typeface="Arial MT"/>
              </a:rPr>
              <a:t> </a:t>
            </a:r>
            <a:r>
              <a:rPr sz="2750" spc="90" dirty="0">
                <a:latin typeface="Arial MT"/>
                <a:cs typeface="Arial MT"/>
              </a:rPr>
              <a:t>untuk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0" dirty="0">
                <a:latin typeface="Arial MT"/>
                <a:cs typeface="Arial MT"/>
              </a:rPr>
              <a:t>menjamin </a:t>
            </a:r>
            <a:r>
              <a:rPr sz="2750" dirty="0">
                <a:latin typeface="Arial MT"/>
                <a:cs typeface="Arial MT"/>
              </a:rPr>
              <a:t>efektifitas</a:t>
            </a:r>
            <a:r>
              <a:rPr sz="2750" spc="41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implementasi</a:t>
            </a:r>
            <a:r>
              <a:rPr sz="2750" spc="44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kebijakan.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1881" y="6193282"/>
            <a:ext cx="8458200" cy="3063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50" spc="-125" dirty="0">
                <a:latin typeface="Arial Black"/>
                <a:cs typeface="Arial Black"/>
              </a:rPr>
              <a:t>Mata</a:t>
            </a:r>
            <a:r>
              <a:rPr sz="3650" spc="-285" dirty="0">
                <a:latin typeface="Arial Black"/>
                <a:cs typeface="Arial Black"/>
              </a:rPr>
              <a:t> </a:t>
            </a:r>
            <a:r>
              <a:rPr sz="3650" spc="-60" dirty="0">
                <a:latin typeface="Arial Black"/>
                <a:cs typeface="Arial Black"/>
              </a:rPr>
              <a:t>Pelatihan:</a:t>
            </a:r>
            <a:endParaRPr sz="3650">
              <a:latin typeface="Arial Black"/>
              <a:cs typeface="Arial Black"/>
            </a:endParaRPr>
          </a:p>
          <a:p>
            <a:pPr marL="726440" indent="-515620">
              <a:lnSpc>
                <a:spcPct val="100000"/>
              </a:lnSpc>
              <a:spcBef>
                <a:spcPts val="2720"/>
              </a:spcBef>
              <a:buAutoNum type="arabicPeriod"/>
              <a:tabLst>
                <a:tab pos="726440" algn="l"/>
              </a:tabLst>
            </a:pPr>
            <a:r>
              <a:rPr sz="2800" dirty="0">
                <a:latin typeface="Arial MT"/>
                <a:cs typeface="Arial MT"/>
              </a:rPr>
              <a:t>Manajemen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Strategis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Sektor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Publik</a:t>
            </a:r>
            <a:endParaRPr sz="2800">
              <a:latin typeface="Arial MT"/>
              <a:cs typeface="Arial MT"/>
            </a:endParaRPr>
          </a:p>
          <a:p>
            <a:pPr marL="726440" indent="-515620">
              <a:lnSpc>
                <a:spcPct val="100000"/>
              </a:lnSpc>
              <a:buAutoNum type="arabicPeriod"/>
              <a:tabLst>
                <a:tab pos="726440" algn="l"/>
              </a:tabLst>
            </a:pPr>
            <a:r>
              <a:rPr sz="2800" dirty="0">
                <a:latin typeface="Arial MT"/>
                <a:cs typeface="Arial MT"/>
              </a:rPr>
              <a:t>Isu</a:t>
            </a:r>
            <a:r>
              <a:rPr sz="2800" spc="-16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Strategis</a:t>
            </a:r>
            <a:endParaRPr sz="2800">
              <a:latin typeface="Arial MT"/>
              <a:cs typeface="Arial MT"/>
            </a:endParaRPr>
          </a:p>
          <a:p>
            <a:pPr marL="726440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26440" algn="l"/>
              </a:tabLst>
            </a:pPr>
            <a:r>
              <a:rPr sz="2800" i="1" spc="-50" dirty="0">
                <a:latin typeface="Arial"/>
                <a:cs typeface="Arial"/>
              </a:rPr>
              <a:t>Marketing</a:t>
            </a:r>
            <a:r>
              <a:rPr sz="2800" i="1" spc="-114" dirty="0">
                <a:latin typeface="Arial"/>
                <a:cs typeface="Arial"/>
              </a:rPr>
              <a:t> </a:t>
            </a:r>
            <a:r>
              <a:rPr sz="2800" dirty="0">
                <a:latin typeface="Arial MT"/>
                <a:cs typeface="Arial MT"/>
              </a:rPr>
              <a:t>Sektor</a:t>
            </a:r>
            <a:r>
              <a:rPr sz="2800" spc="-1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Publik</a:t>
            </a:r>
            <a:endParaRPr sz="2800">
              <a:latin typeface="Arial MT"/>
              <a:cs typeface="Arial MT"/>
            </a:endParaRPr>
          </a:p>
          <a:p>
            <a:pPr marL="726440" marR="5080" indent="-515620">
              <a:lnSpc>
                <a:spcPct val="100000"/>
              </a:lnSpc>
              <a:buAutoNum type="arabicPeriod"/>
              <a:tabLst>
                <a:tab pos="726440" algn="l"/>
              </a:tabLst>
            </a:pPr>
            <a:r>
              <a:rPr sz="2800" dirty="0">
                <a:latin typeface="Arial MT"/>
                <a:cs typeface="Arial MT"/>
              </a:rPr>
              <a:t>Kemitraan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75" dirty="0">
                <a:latin typeface="Arial MT"/>
                <a:cs typeface="Arial MT"/>
              </a:rPr>
              <a:t>Swasta</a:t>
            </a:r>
            <a:r>
              <a:rPr sz="2800" dirty="0">
                <a:latin typeface="Arial MT"/>
                <a:cs typeface="Arial MT"/>
              </a:rPr>
              <a:t> dan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Pemerintah </a:t>
            </a:r>
            <a:r>
              <a:rPr sz="2800" spc="-90" dirty="0">
                <a:latin typeface="Arial MT"/>
                <a:cs typeface="Arial MT"/>
              </a:rPr>
              <a:t>(</a:t>
            </a:r>
            <a:r>
              <a:rPr sz="2800" i="1" spc="-90" dirty="0">
                <a:latin typeface="Arial"/>
                <a:cs typeface="Arial"/>
              </a:rPr>
              <a:t>Public</a:t>
            </a:r>
            <a:r>
              <a:rPr sz="2800" i="1" spc="-5" dirty="0">
                <a:latin typeface="Arial"/>
                <a:cs typeface="Arial"/>
              </a:rPr>
              <a:t> </a:t>
            </a:r>
            <a:r>
              <a:rPr sz="2800" i="1" spc="-60" dirty="0">
                <a:latin typeface="Arial"/>
                <a:cs typeface="Arial"/>
              </a:rPr>
              <a:t>Private </a:t>
            </a:r>
            <a:r>
              <a:rPr sz="2800" i="1" spc="-10" dirty="0">
                <a:latin typeface="Arial"/>
                <a:cs typeface="Arial"/>
              </a:rPr>
              <a:t>Partnership</a:t>
            </a:r>
            <a:r>
              <a:rPr sz="2800" spc="-10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469379"/>
            <a:ext cx="18288000" cy="3817620"/>
            <a:chOff x="0" y="6469379"/>
            <a:chExt cx="18288000" cy="3817620"/>
          </a:xfrm>
        </p:grpSpPr>
        <p:sp>
          <p:nvSpPr>
            <p:cNvPr id="3" name="object 3"/>
            <p:cNvSpPr/>
            <p:nvPr/>
          </p:nvSpPr>
          <p:spPr>
            <a:xfrm>
              <a:off x="0" y="9747503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5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7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7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1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7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5"/>
              <a:ext cx="99059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985759" y="6469379"/>
              <a:ext cx="9706610" cy="3121660"/>
            </a:xfrm>
            <a:custGeom>
              <a:avLst/>
              <a:gdLst/>
              <a:ahLst/>
              <a:cxnLst/>
              <a:rect l="l" t="t" r="r" b="b"/>
              <a:pathLst>
                <a:path w="9706610" h="3121659">
                  <a:moveTo>
                    <a:pt x="9439275" y="0"/>
                  </a:moveTo>
                  <a:lnTo>
                    <a:pt x="267081" y="0"/>
                  </a:lnTo>
                  <a:lnTo>
                    <a:pt x="205660" y="4362"/>
                  </a:lnTo>
                  <a:lnTo>
                    <a:pt x="149373" y="16795"/>
                  </a:lnTo>
                  <a:lnTo>
                    <a:pt x="99793" y="36319"/>
                  </a:lnTo>
                  <a:lnTo>
                    <a:pt x="58492" y="61955"/>
                  </a:lnTo>
                  <a:lnTo>
                    <a:pt x="27045" y="92722"/>
                  </a:lnTo>
                  <a:lnTo>
                    <a:pt x="7023" y="127642"/>
                  </a:lnTo>
                  <a:lnTo>
                    <a:pt x="0" y="165735"/>
                  </a:lnTo>
                  <a:lnTo>
                    <a:pt x="0" y="2955429"/>
                  </a:lnTo>
                  <a:lnTo>
                    <a:pt x="7023" y="2993525"/>
                  </a:lnTo>
                  <a:lnTo>
                    <a:pt x="27045" y="3028444"/>
                  </a:lnTo>
                  <a:lnTo>
                    <a:pt x="58492" y="3059209"/>
                  </a:lnTo>
                  <a:lnTo>
                    <a:pt x="99793" y="3084841"/>
                  </a:lnTo>
                  <a:lnTo>
                    <a:pt x="149373" y="3104361"/>
                  </a:lnTo>
                  <a:lnTo>
                    <a:pt x="205660" y="3116791"/>
                  </a:lnTo>
                  <a:lnTo>
                    <a:pt x="267081" y="3121152"/>
                  </a:lnTo>
                  <a:lnTo>
                    <a:pt x="9439275" y="3121152"/>
                  </a:lnTo>
                  <a:lnTo>
                    <a:pt x="9500695" y="3116791"/>
                  </a:lnTo>
                  <a:lnTo>
                    <a:pt x="9556982" y="3104361"/>
                  </a:lnTo>
                  <a:lnTo>
                    <a:pt x="9606562" y="3084841"/>
                  </a:lnTo>
                  <a:lnTo>
                    <a:pt x="9647863" y="3059209"/>
                  </a:lnTo>
                  <a:lnTo>
                    <a:pt x="9679310" y="3028444"/>
                  </a:lnTo>
                  <a:lnTo>
                    <a:pt x="9699332" y="2993525"/>
                  </a:lnTo>
                  <a:lnTo>
                    <a:pt x="9706356" y="2955429"/>
                  </a:lnTo>
                  <a:lnTo>
                    <a:pt x="9706356" y="165735"/>
                  </a:lnTo>
                  <a:lnTo>
                    <a:pt x="9699332" y="127642"/>
                  </a:lnTo>
                  <a:lnTo>
                    <a:pt x="9679310" y="92722"/>
                  </a:lnTo>
                  <a:lnTo>
                    <a:pt x="9647863" y="61955"/>
                  </a:lnTo>
                  <a:lnTo>
                    <a:pt x="9606562" y="36319"/>
                  </a:lnTo>
                  <a:lnTo>
                    <a:pt x="9556982" y="16795"/>
                  </a:lnTo>
                  <a:lnTo>
                    <a:pt x="9500695" y="4362"/>
                  </a:lnTo>
                  <a:lnTo>
                    <a:pt x="9439275" y="0"/>
                  </a:lnTo>
                  <a:close/>
                </a:path>
              </a:pathLst>
            </a:custGeom>
            <a:solidFill>
              <a:srgbClr val="D9D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6167" y="152400"/>
            <a:ext cx="713232" cy="7315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5682" y="153176"/>
            <a:ext cx="1726323" cy="75758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4236" y="1097280"/>
            <a:ext cx="6426708" cy="385572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7866888" y="1181100"/>
            <a:ext cx="9825355" cy="1891664"/>
          </a:xfrm>
          <a:custGeom>
            <a:avLst/>
            <a:gdLst/>
            <a:ahLst/>
            <a:cxnLst/>
            <a:rect l="l" t="t" r="r" b="b"/>
            <a:pathLst>
              <a:path w="9825355" h="1891664">
                <a:moveTo>
                  <a:pt x="9510648" y="0"/>
                </a:moveTo>
                <a:lnTo>
                  <a:pt x="314578" y="0"/>
                </a:lnTo>
                <a:lnTo>
                  <a:pt x="263398" y="3253"/>
                </a:lnTo>
                <a:lnTo>
                  <a:pt x="214904" y="12675"/>
                </a:lnTo>
                <a:lnTo>
                  <a:pt x="169732" y="27761"/>
                </a:lnTo>
                <a:lnTo>
                  <a:pt x="128518" y="48003"/>
                </a:lnTo>
                <a:lnTo>
                  <a:pt x="91900" y="72898"/>
                </a:lnTo>
                <a:lnTo>
                  <a:pt x="60512" y="101937"/>
                </a:lnTo>
                <a:lnTo>
                  <a:pt x="34992" y="134615"/>
                </a:lnTo>
                <a:lnTo>
                  <a:pt x="15976" y="170427"/>
                </a:lnTo>
                <a:lnTo>
                  <a:pt x="4100" y="208867"/>
                </a:lnTo>
                <a:lnTo>
                  <a:pt x="0" y="249427"/>
                </a:lnTo>
                <a:lnTo>
                  <a:pt x="0" y="1641855"/>
                </a:lnTo>
                <a:lnTo>
                  <a:pt x="4100" y="1682416"/>
                </a:lnTo>
                <a:lnTo>
                  <a:pt x="15976" y="1720856"/>
                </a:lnTo>
                <a:lnTo>
                  <a:pt x="34992" y="1756668"/>
                </a:lnTo>
                <a:lnTo>
                  <a:pt x="60512" y="1789346"/>
                </a:lnTo>
                <a:lnTo>
                  <a:pt x="91900" y="1818385"/>
                </a:lnTo>
                <a:lnTo>
                  <a:pt x="128518" y="1843280"/>
                </a:lnTo>
                <a:lnTo>
                  <a:pt x="169732" y="1863522"/>
                </a:lnTo>
                <a:lnTo>
                  <a:pt x="214904" y="1878608"/>
                </a:lnTo>
                <a:lnTo>
                  <a:pt x="263398" y="1888030"/>
                </a:lnTo>
                <a:lnTo>
                  <a:pt x="314578" y="1891283"/>
                </a:lnTo>
                <a:lnTo>
                  <a:pt x="9510648" y="1891283"/>
                </a:lnTo>
                <a:lnTo>
                  <a:pt x="9561829" y="1888030"/>
                </a:lnTo>
                <a:lnTo>
                  <a:pt x="9610323" y="1878608"/>
                </a:lnTo>
                <a:lnTo>
                  <a:pt x="9655495" y="1863522"/>
                </a:lnTo>
                <a:lnTo>
                  <a:pt x="9696709" y="1843280"/>
                </a:lnTo>
                <a:lnTo>
                  <a:pt x="9733327" y="1818385"/>
                </a:lnTo>
                <a:lnTo>
                  <a:pt x="9764715" y="1789346"/>
                </a:lnTo>
                <a:lnTo>
                  <a:pt x="9790235" y="1756668"/>
                </a:lnTo>
                <a:lnTo>
                  <a:pt x="9809251" y="1720856"/>
                </a:lnTo>
                <a:lnTo>
                  <a:pt x="9821127" y="1682416"/>
                </a:lnTo>
                <a:lnTo>
                  <a:pt x="9825227" y="1641855"/>
                </a:lnTo>
                <a:lnTo>
                  <a:pt x="9825227" y="249427"/>
                </a:lnTo>
                <a:lnTo>
                  <a:pt x="9821127" y="208867"/>
                </a:lnTo>
                <a:lnTo>
                  <a:pt x="9809251" y="170427"/>
                </a:lnTo>
                <a:lnTo>
                  <a:pt x="9790235" y="134615"/>
                </a:lnTo>
                <a:lnTo>
                  <a:pt x="9764715" y="101937"/>
                </a:lnTo>
                <a:lnTo>
                  <a:pt x="9733327" y="72898"/>
                </a:lnTo>
                <a:lnTo>
                  <a:pt x="9696709" y="48003"/>
                </a:lnTo>
                <a:lnTo>
                  <a:pt x="9655495" y="27761"/>
                </a:lnTo>
                <a:lnTo>
                  <a:pt x="9610323" y="12675"/>
                </a:lnTo>
                <a:lnTo>
                  <a:pt x="9561829" y="3253"/>
                </a:lnTo>
                <a:lnTo>
                  <a:pt x="9510648" y="0"/>
                </a:lnTo>
                <a:close/>
              </a:path>
            </a:pathLst>
          </a:custGeom>
          <a:solidFill>
            <a:srgbClr val="5D1A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8929" y="5691337"/>
            <a:ext cx="5447665" cy="2460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95"/>
              </a:spcBef>
            </a:pPr>
            <a:r>
              <a:rPr sz="5050" b="1" spc="-10" dirty="0">
                <a:latin typeface="Arial"/>
                <a:cs typeface="Arial"/>
              </a:rPr>
              <a:t>AGENDA PEMBELAJARAN</a:t>
            </a:r>
            <a:endParaRPr sz="50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275"/>
              </a:spcBef>
            </a:pPr>
            <a:r>
              <a:rPr sz="3100" dirty="0">
                <a:latin typeface="Arial MT"/>
                <a:cs typeface="Arial MT"/>
              </a:rPr>
              <a:t>Mata</a:t>
            </a:r>
            <a:r>
              <a:rPr sz="3100" spc="-10" dirty="0">
                <a:latin typeface="Arial MT"/>
                <a:cs typeface="Arial MT"/>
              </a:rPr>
              <a:t> Pelatihan </a:t>
            </a:r>
            <a:r>
              <a:rPr sz="3100" dirty="0">
                <a:latin typeface="Arial MT"/>
                <a:cs typeface="Arial MT"/>
              </a:rPr>
              <a:t>Inti</a:t>
            </a:r>
            <a:r>
              <a:rPr sz="3100" spc="-10" dirty="0">
                <a:latin typeface="Arial MT"/>
                <a:cs typeface="Arial MT"/>
              </a:rPr>
              <a:t> (4/4)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9581768" y="1273032"/>
            <a:ext cx="6409055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58140">
              <a:lnSpc>
                <a:spcPct val="116700"/>
              </a:lnSpc>
              <a:spcBef>
                <a:spcPts val="95"/>
              </a:spcBef>
              <a:tabLst>
                <a:tab pos="4139565" algn="l"/>
              </a:tabLst>
            </a:pPr>
            <a:r>
              <a:rPr sz="4500" b="0" dirty="0">
                <a:latin typeface="Arial MT"/>
                <a:cs typeface="Arial MT"/>
              </a:rPr>
              <a:t>Agenda</a:t>
            </a:r>
            <a:r>
              <a:rPr sz="4500" b="0" spc="-35" dirty="0">
                <a:latin typeface="Arial MT"/>
                <a:cs typeface="Arial MT"/>
              </a:rPr>
              <a:t> </a:t>
            </a:r>
            <a:r>
              <a:rPr sz="4500" b="0" spc="-65" dirty="0">
                <a:latin typeface="Arial MT"/>
                <a:cs typeface="Arial MT"/>
              </a:rPr>
              <a:t>IV:</a:t>
            </a:r>
            <a:r>
              <a:rPr sz="4500" b="0" spc="-245" dirty="0">
                <a:latin typeface="Arial MT"/>
                <a:cs typeface="Arial MT"/>
              </a:rPr>
              <a:t> </a:t>
            </a:r>
            <a:r>
              <a:rPr sz="4500" b="0" spc="-10" dirty="0">
                <a:latin typeface="Arial MT"/>
                <a:cs typeface="Arial MT"/>
              </a:rPr>
              <a:t>Aktualisasi Kepemimpinan</a:t>
            </a:r>
            <a:r>
              <a:rPr sz="4500" b="0" dirty="0">
                <a:latin typeface="Arial MT"/>
                <a:cs typeface="Arial MT"/>
              </a:rPr>
              <a:t>	</a:t>
            </a:r>
            <a:r>
              <a:rPr sz="4500" b="0" spc="-10" dirty="0">
                <a:latin typeface="Arial MT"/>
                <a:cs typeface="Arial MT"/>
              </a:rPr>
              <a:t>Strategis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3059" y="3147161"/>
            <a:ext cx="8949690" cy="29978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90"/>
              </a:spcBef>
            </a:pPr>
            <a:r>
              <a:rPr sz="2750" dirty="0">
                <a:latin typeface="Arial MT"/>
                <a:cs typeface="Arial MT"/>
              </a:rPr>
              <a:t>Membekali</a:t>
            </a:r>
            <a:r>
              <a:rPr sz="2750" spc="105" dirty="0">
                <a:latin typeface="Arial MT"/>
                <a:cs typeface="Arial MT"/>
              </a:rPr>
              <a:t> </a:t>
            </a:r>
            <a:r>
              <a:rPr sz="2750" spc="45" dirty="0">
                <a:latin typeface="Arial MT"/>
                <a:cs typeface="Arial MT"/>
              </a:rPr>
              <a:t>peserta</a:t>
            </a:r>
            <a:r>
              <a:rPr sz="2750" spc="13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dengan</a:t>
            </a:r>
            <a:r>
              <a:rPr sz="2750" spc="11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kemampuan </a:t>
            </a:r>
            <a:r>
              <a:rPr sz="2750" dirty="0">
                <a:latin typeface="Arial MT"/>
                <a:cs typeface="Arial MT"/>
              </a:rPr>
              <a:t>mengaktualisasikan</a:t>
            </a:r>
            <a:r>
              <a:rPr sz="2750" spc="-2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kapasitas</a:t>
            </a:r>
            <a:r>
              <a:rPr sz="2750" spc="-30" dirty="0">
                <a:latin typeface="Arial MT"/>
                <a:cs typeface="Arial MT"/>
              </a:rPr>
              <a:t> </a:t>
            </a:r>
            <a:r>
              <a:rPr sz="2750" spc="50" dirty="0">
                <a:latin typeface="Arial MT"/>
                <a:cs typeface="Arial MT"/>
              </a:rPr>
              <a:t>kepemimpinan</a:t>
            </a:r>
            <a:r>
              <a:rPr sz="2750" spc="-4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strategis </a:t>
            </a:r>
            <a:r>
              <a:rPr sz="2750" dirty="0">
                <a:latin typeface="Arial MT"/>
                <a:cs typeface="Arial MT"/>
              </a:rPr>
              <a:t>melalui</a:t>
            </a:r>
            <a:r>
              <a:rPr sz="2750" spc="22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pengalaman</a:t>
            </a:r>
            <a:r>
              <a:rPr sz="2750" spc="27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mengidentifikasi</a:t>
            </a:r>
            <a:r>
              <a:rPr sz="2750" spc="26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keunggulan </a:t>
            </a:r>
            <a:r>
              <a:rPr sz="2750" spc="70" dirty="0">
                <a:latin typeface="Arial MT"/>
                <a:cs typeface="Arial MT"/>
              </a:rPr>
              <a:t>kompetitif</a:t>
            </a:r>
            <a:r>
              <a:rPr sz="2750" spc="4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(competitive</a:t>
            </a:r>
            <a:r>
              <a:rPr sz="2750" spc="3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advantages)</a:t>
            </a:r>
            <a:r>
              <a:rPr sz="2750" spc="5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atau</a:t>
            </a:r>
            <a:r>
              <a:rPr sz="2750" spc="5" dirty="0">
                <a:latin typeface="Arial MT"/>
                <a:cs typeface="Arial MT"/>
              </a:rPr>
              <a:t> </a:t>
            </a:r>
            <a:r>
              <a:rPr sz="2750" i="1" spc="-90" dirty="0">
                <a:latin typeface="Arial"/>
                <a:cs typeface="Arial"/>
              </a:rPr>
              <a:t>best</a:t>
            </a:r>
            <a:r>
              <a:rPr sz="2750" i="1" spc="10" dirty="0">
                <a:latin typeface="Arial"/>
                <a:cs typeface="Arial"/>
              </a:rPr>
              <a:t> </a:t>
            </a:r>
            <a:r>
              <a:rPr sz="2750" i="1" spc="-10" dirty="0">
                <a:latin typeface="Arial"/>
                <a:cs typeface="Arial"/>
              </a:rPr>
              <a:t>practices </a:t>
            </a:r>
            <a:r>
              <a:rPr sz="2750" spc="65" dirty="0">
                <a:latin typeface="Arial MT"/>
                <a:cs typeface="Arial MT"/>
              </a:rPr>
              <a:t>dan/atau</a:t>
            </a:r>
            <a:r>
              <a:rPr sz="2750" spc="-8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advokasi</a:t>
            </a:r>
            <a:r>
              <a:rPr sz="2750" spc="-65" dirty="0">
                <a:latin typeface="Arial MT"/>
                <a:cs typeface="Arial MT"/>
              </a:rPr>
              <a:t> </a:t>
            </a:r>
            <a:r>
              <a:rPr sz="2750" spc="50" dirty="0">
                <a:latin typeface="Arial MT"/>
                <a:cs typeface="Arial MT"/>
              </a:rPr>
              <a:t>kepemimpinan</a:t>
            </a:r>
            <a:r>
              <a:rPr sz="2750" spc="-60" dirty="0">
                <a:latin typeface="Arial MT"/>
                <a:cs typeface="Arial MT"/>
              </a:rPr>
              <a:t> </a:t>
            </a:r>
            <a:r>
              <a:rPr sz="2750" spc="60" dirty="0">
                <a:latin typeface="Arial MT"/>
                <a:cs typeface="Arial MT"/>
              </a:rPr>
              <a:t>dan</a:t>
            </a:r>
            <a:r>
              <a:rPr sz="2750" spc="-7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aplikasinya</a:t>
            </a:r>
            <a:r>
              <a:rPr sz="2750" spc="-7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dalam </a:t>
            </a:r>
            <a:r>
              <a:rPr sz="2750" dirty="0">
                <a:latin typeface="Arial MT"/>
                <a:cs typeface="Arial MT"/>
              </a:rPr>
              <a:t>proyek</a:t>
            </a:r>
            <a:r>
              <a:rPr sz="2750" spc="80" dirty="0">
                <a:latin typeface="Arial MT"/>
                <a:cs typeface="Arial MT"/>
              </a:rPr>
              <a:t> </a:t>
            </a:r>
            <a:r>
              <a:rPr sz="2750" spc="40" dirty="0">
                <a:latin typeface="Arial MT"/>
                <a:cs typeface="Arial MT"/>
              </a:rPr>
              <a:t>perubahan.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1881" y="6648450"/>
            <a:ext cx="5787390" cy="26587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50" spc="-125" dirty="0">
                <a:latin typeface="Arial Black"/>
                <a:cs typeface="Arial Black"/>
              </a:rPr>
              <a:t>Mata</a:t>
            </a:r>
            <a:r>
              <a:rPr sz="3650" spc="-285" dirty="0">
                <a:latin typeface="Arial Black"/>
                <a:cs typeface="Arial Black"/>
              </a:rPr>
              <a:t> </a:t>
            </a:r>
            <a:r>
              <a:rPr sz="3650" spc="-60" dirty="0">
                <a:latin typeface="Arial Black"/>
                <a:cs typeface="Arial Black"/>
              </a:rPr>
              <a:t>Pelatihan:</a:t>
            </a:r>
            <a:endParaRPr sz="3650">
              <a:latin typeface="Arial Black"/>
              <a:cs typeface="Arial Black"/>
            </a:endParaRPr>
          </a:p>
          <a:p>
            <a:pPr marL="710565" indent="-515620">
              <a:lnSpc>
                <a:spcPct val="100000"/>
              </a:lnSpc>
              <a:spcBef>
                <a:spcPts val="2890"/>
              </a:spcBef>
              <a:buAutoNum type="arabicPeriod"/>
              <a:tabLst>
                <a:tab pos="710565" algn="l"/>
              </a:tabLst>
            </a:pPr>
            <a:r>
              <a:rPr sz="2800" spc="-35" dirty="0">
                <a:latin typeface="Arial MT"/>
                <a:cs typeface="Arial MT"/>
              </a:rPr>
              <a:t>Visitasi</a:t>
            </a:r>
            <a:r>
              <a:rPr sz="2800" spc="-1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Agenda</a:t>
            </a:r>
            <a:endParaRPr sz="2800">
              <a:latin typeface="Arial MT"/>
              <a:cs typeface="Arial MT"/>
            </a:endParaRPr>
          </a:p>
          <a:p>
            <a:pPr marL="710565" indent="-515620">
              <a:lnSpc>
                <a:spcPct val="100000"/>
              </a:lnSpc>
              <a:buAutoNum type="arabicPeriod"/>
              <a:tabLst>
                <a:tab pos="710565" algn="l"/>
              </a:tabLst>
            </a:pPr>
            <a:r>
              <a:rPr sz="2800" spc="-35" dirty="0">
                <a:latin typeface="Arial MT"/>
                <a:cs typeface="Arial MT"/>
              </a:rPr>
              <a:t>Visitasi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Kepemimpinan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Nasional</a:t>
            </a:r>
            <a:endParaRPr sz="2800">
              <a:latin typeface="Arial MT"/>
              <a:cs typeface="Arial MT"/>
            </a:endParaRPr>
          </a:p>
          <a:p>
            <a:pPr marL="710565" indent="-515620">
              <a:lnSpc>
                <a:spcPct val="100000"/>
              </a:lnSpc>
              <a:buAutoNum type="arabicPeriod"/>
              <a:tabLst>
                <a:tab pos="710565" algn="l"/>
              </a:tabLst>
            </a:pPr>
            <a:r>
              <a:rPr sz="2800" i="1" spc="-114" dirty="0">
                <a:latin typeface="Arial"/>
                <a:cs typeface="Arial"/>
              </a:rPr>
              <a:t>Policy</a:t>
            </a:r>
            <a:r>
              <a:rPr sz="2800" i="1" spc="-65" dirty="0">
                <a:latin typeface="Arial"/>
                <a:cs typeface="Arial"/>
              </a:rPr>
              <a:t> </a:t>
            </a:r>
            <a:r>
              <a:rPr sz="2800" i="1" spc="-20" dirty="0">
                <a:latin typeface="Arial"/>
                <a:cs typeface="Arial"/>
              </a:rPr>
              <a:t>Brief</a:t>
            </a:r>
            <a:endParaRPr sz="2800">
              <a:latin typeface="Arial"/>
              <a:cs typeface="Arial"/>
            </a:endParaRPr>
          </a:p>
          <a:p>
            <a:pPr marL="710565" indent="-515620">
              <a:lnSpc>
                <a:spcPct val="100000"/>
              </a:lnSpc>
              <a:buAutoNum type="arabicPeriod"/>
              <a:tabLst>
                <a:tab pos="710565" algn="l"/>
              </a:tabLst>
            </a:pPr>
            <a:r>
              <a:rPr sz="2800" spc="-45" dirty="0">
                <a:latin typeface="Arial MT"/>
                <a:cs typeface="Arial MT"/>
              </a:rPr>
              <a:t>Proyek</a:t>
            </a:r>
            <a:r>
              <a:rPr sz="2800" spc="-1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Perubahan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4099877"/>
            <a:ext cx="18105120" cy="1549400"/>
            <a:chOff x="76200" y="4099877"/>
            <a:chExt cx="18105120" cy="1549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4777740"/>
              <a:ext cx="18105120" cy="2529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5800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660654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91" y="318071"/>
                  </a:lnTo>
                  <a:lnTo>
                    <a:pt x="43162" y="341979"/>
                  </a:lnTo>
                  <a:lnTo>
                    <a:pt x="19843" y="372554"/>
                  </a:lnTo>
                  <a:lnTo>
                    <a:pt x="5126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6" y="1082770"/>
                  </a:lnTo>
                  <a:lnTo>
                    <a:pt x="19843" y="1118298"/>
                  </a:lnTo>
                  <a:lnTo>
                    <a:pt x="43162" y="1148873"/>
                  </a:lnTo>
                  <a:lnTo>
                    <a:pt x="74091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4" y="1490853"/>
                  </a:lnTo>
                  <a:lnTo>
                    <a:pt x="698698" y="1485852"/>
                  </a:lnTo>
                  <a:lnTo>
                    <a:pt x="734694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4" y="20002"/>
                  </a:lnTo>
                  <a:lnTo>
                    <a:pt x="698698" y="5000"/>
                  </a:lnTo>
                  <a:lnTo>
                    <a:pt x="660654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800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734694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4" y="1470850"/>
                  </a:lnTo>
                  <a:lnTo>
                    <a:pt x="698698" y="1485852"/>
                  </a:lnTo>
                  <a:lnTo>
                    <a:pt x="660654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91" y="1172781"/>
                  </a:lnTo>
                  <a:lnTo>
                    <a:pt x="43162" y="1148873"/>
                  </a:lnTo>
                  <a:lnTo>
                    <a:pt x="19843" y="1118298"/>
                  </a:lnTo>
                  <a:lnTo>
                    <a:pt x="5126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6" y="408082"/>
                  </a:lnTo>
                  <a:lnTo>
                    <a:pt x="19843" y="372554"/>
                  </a:lnTo>
                  <a:lnTo>
                    <a:pt x="43162" y="341979"/>
                  </a:lnTo>
                  <a:lnTo>
                    <a:pt x="74091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4" y="0"/>
                  </a:lnTo>
                  <a:lnTo>
                    <a:pt x="698698" y="5000"/>
                  </a:lnTo>
                  <a:lnTo>
                    <a:pt x="734694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7123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660654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0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0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6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6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4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97123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734695" y="20002"/>
                  </a:moveTo>
                  <a:lnTo>
                    <a:pt x="1247266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6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0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0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4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11723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4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0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0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7" y="1044003"/>
                  </a:lnTo>
                  <a:lnTo>
                    <a:pt x="1321307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4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11723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5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7" y="446849"/>
                  </a:lnTo>
                  <a:lnTo>
                    <a:pt x="1321307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0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0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4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64168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3" y="0"/>
                  </a:moveTo>
                  <a:lnTo>
                    <a:pt x="622609" y="5000"/>
                  </a:lnTo>
                  <a:lnTo>
                    <a:pt x="586612" y="20002"/>
                  </a:lnTo>
                  <a:lnTo>
                    <a:pt x="74040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0" y="1172781"/>
                  </a:lnTo>
                  <a:lnTo>
                    <a:pt x="586612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6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7" y="1044003"/>
                  </a:lnTo>
                  <a:lnTo>
                    <a:pt x="1321307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6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64168" y="412908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5" y="20002"/>
                  </a:moveTo>
                  <a:lnTo>
                    <a:pt x="1247266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7" y="446849"/>
                  </a:lnTo>
                  <a:lnTo>
                    <a:pt x="1321307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6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2" y="1470850"/>
                  </a:lnTo>
                  <a:lnTo>
                    <a:pt x="74040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0" y="318071"/>
                  </a:lnTo>
                  <a:lnTo>
                    <a:pt x="586612" y="20002"/>
                  </a:lnTo>
                  <a:lnTo>
                    <a:pt x="622609" y="5000"/>
                  </a:lnTo>
                  <a:lnTo>
                    <a:pt x="660653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647" y="4608576"/>
              <a:ext cx="705612" cy="5318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5348" y="4483608"/>
              <a:ext cx="783336" cy="7818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8528" y="4483608"/>
              <a:ext cx="736091" cy="7010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52204" y="4430268"/>
              <a:ext cx="743711" cy="745236"/>
            </a:xfrm>
            <a:prstGeom prst="rect">
              <a:avLst/>
            </a:prstGeom>
          </p:spPr>
        </p:pic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424992" y="1203706"/>
            <a:ext cx="142805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495" dirty="0">
                <a:solidFill>
                  <a:srgbClr val="233A54"/>
                </a:solidFill>
                <a:latin typeface="Arial Black"/>
                <a:cs typeface="Arial Black"/>
              </a:rPr>
              <a:t>VISITASI</a:t>
            </a:r>
            <a:r>
              <a:rPr sz="5400" b="0" spc="-655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5400" b="0" spc="-535" dirty="0">
                <a:solidFill>
                  <a:srgbClr val="233A54"/>
                </a:solidFill>
                <a:latin typeface="Arial Black"/>
                <a:cs typeface="Arial Black"/>
              </a:rPr>
              <a:t>KEPEMIMPINAN</a:t>
            </a:r>
            <a:r>
              <a:rPr sz="5400" b="0" spc="-63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5400" b="0" spc="-475" dirty="0">
                <a:solidFill>
                  <a:srgbClr val="233A54"/>
                </a:solidFill>
                <a:latin typeface="Arial Black"/>
                <a:cs typeface="Arial Black"/>
              </a:rPr>
              <a:t>NASIONAL</a:t>
            </a:r>
            <a:r>
              <a:rPr sz="5400" b="0" spc="-65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5400" b="0" spc="-10" dirty="0">
                <a:solidFill>
                  <a:srgbClr val="233A54"/>
                </a:solidFill>
                <a:latin typeface="Arial Black"/>
                <a:cs typeface="Arial Black"/>
              </a:rPr>
              <a:t>(VKN)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3386530" y="0"/>
            <a:ext cx="4901565" cy="2778760"/>
            <a:chOff x="13386530" y="0"/>
            <a:chExt cx="4901565" cy="2778760"/>
          </a:xfrm>
        </p:grpSpPr>
        <p:sp>
          <p:nvSpPr>
            <p:cNvPr id="18" name="object 18"/>
            <p:cNvSpPr/>
            <p:nvPr/>
          </p:nvSpPr>
          <p:spPr>
            <a:xfrm>
              <a:off x="13958070" y="0"/>
              <a:ext cx="4330065" cy="2778760"/>
            </a:xfrm>
            <a:custGeom>
              <a:avLst/>
              <a:gdLst/>
              <a:ahLst/>
              <a:cxnLst/>
              <a:rect l="l" t="t" r="r" b="b"/>
              <a:pathLst>
                <a:path w="4330065" h="2778760">
                  <a:moveTo>
                    <a:pt x="4329929" y="0"/>
                  </a:moveTo>
                  <a:lnTo>
                    <a:pt x="0" y="0"/>
                  </a:lnTo>
                  <a:lnTo>
                    <a:pt x="1453379" y="2498344"/>
                  </a:lnTo>
                  <a:lnTo>
                    <a:pt x="1480308" y="2540268"/>
                  </a:lnTo>
                  <a:lnTo>
                    <a:pt x="1510515" y="2579270"/>
                  </a:lnTo>
                  <a:lnTo>
                    <a:pt x="1543761" y="2615213"/>
                  </a:lnTo>
                  <a:lnTo>
                    <a:pt x="1579805" y="2647959"/>
                  </a:lnTo>
                  <a:lnTo>
                    <a:pt x="1618407" y="2677369"/>
                  </a:lnTo>
                  <a:lnTo>
                    <a:pt x="1659325" y="2703306"/>
                  </a:lnTo>
                  <a:lnTo>
                    <a:pt x="1702321" y="2725631"/>
                  </a:lnTo>
                  <a:lnTo>
                    <a:pt x="1747153" y="2744206"/>
                  </a:lnTo>
                  <a:lnTo>
                    <a:pt x="1793582" y="2758894"/>
                  </a:lnTo>
                  <a:lnTo>
                    <a:pt x="1841367" y="2769556"/>
                  </a:lnTo>
                  <a:lnTo>
                    <a:pt x="1890267" y="2776055"/>
                  </a:lnTo>
                  <a:lnTo>
                    <a:pt x="1940043" y="2778252"/>
                  </a:lnTo>
                  <a:lnTo>
                    <a:pt x="4329929" y="2778252"/>
                  </a:lnTo>
                  <a:lnTo>
                    <a:pt x="4329929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33941" y="0"/>
              <a:ext cx="2354058" cy="261975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386530" y="787908"/>
              <a:ext cx="2245995" cy="1816735"/>
            </a:xfrm>
            <a:custGeom>
              <a:avLst/>
              <a:gdLst/>
              <a:ahLst/>
              <a:cxnLst/>
              <a:rect l="l" t="t" r="r" b="b"/>
              <a:pathLst>
                <a:path w="2245994" h="1816735">
                  <a:moveTo>
                    <a:pt x="1504346" y="0"/>
                  </a:moveTo>
                  <a:lnTo>
                    <a:pt x="741076" y="0"/>
                  </a:lnTo>
                  <a:lnTo>
                    <a:pt x="694900" y="5433"/>
                  </a:lnTo>
                  <a:lnTo>
                    <a:pt x="651795" y="21177"/>
                  </a:lnTo>
                  <a:lnTo>
                    <a:pt x="613453" y="46398"/>
                  </a:lnTo>
                  <a:lnTo>
                    <a:pt x="581564" y="80264"/>
                  </a:lnTo>
                  <a:lnTo>
                    <a:pt x="26574" y="828040"/>
                  </a:lnTo>
                  <a:lnTo>
                    <a:pt x="6643" y="866517"/>
                  </a:lnTo>
                  <a:lnTo>
                    <a:pt x="0" y="908303"/>
                  </a:lnTo>
                  <a:lnTo>
                    <a:pt x="6643" y="950090"/>
                  </a:lnTo>
                  <a:lnTo>
                    <a:pt x="26574" y="988568"/>
                  </a:lnTo>
                  <a:lnTo>
                    <a:pt x="581564" y="1736344"/>
                  </a:lnTo>
                  <a:lnTo>
                    <a:pt x="613453" y="1770209"/>
                  </a:lnTo>
                  <a:lnTo>
                    <a:pt x="651795" y="1795430"/>
                  </a:lnTo>
                  <a:lnTo>
                    <a:pt x="694900" y="1811174"/>
                  </a:lnTo>
                  <a:lnTo>
                    <a:pt x="741076" y="1816608"/>
                  </a:lnTo>
                  <a:lnTo>
                    <a:pt x="1504346" y="1816608"/>
                  </a:lnTo>
                  <a:lnTo>
                    <a:pt x="1550523" y="1811174"/>
                  </a:lnTo>
                  <a:lnTo>
                    <a:pt x="1593627" y="1795430"/>
                  </a:lnTo>
                  <a:lnTo>
                    <a:pt x="1631969" y="1770209"/>
                  </a:lnTo>
                  <a:lnTo>
                    <a:pt x="1663858" y="1736344"/>
                  </a:lnTo>
                  <a:lnTo>
                    <a:pt x="2218848" y="988568"/>
                  </a:lnTo>
                  <a:lnTo>
                    <a:pt x="2238779" y="950090"/>
                  </a:lnTo>
                  <a:lnTo>
                    <a:pt x="2245423" y="908304"/>
                  </a:lnTo>
                  <a:lnTo>
                    <a:pt x="2238779" y="866517"/>
                  </a:lnTo>
                  <a:lnTo>
                    <a:pt x="2218848" y="828040"/>
                  </a:lnTo>
                  <a:lnTo>
                    <a:pt x="1663858" y="80264"/>
                  </a:lnTo>
                  <a:lnTo>
                    <a:pt x="1631969" y="46398"/>
                  </a:lnTo>
                  <a:lnTo>
                    <a:pt x="1593627" y="21177"/>
                  </a:lnTo>
                  <a:lnTo>
                    <a:pt x="1550523" y="5433"/>
                  </a:lnTo>
                  <a:lnTo>
                    <a:pt x="1504346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93283" y="0"/>
              <a:ext cx="394715" cy="268224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0" y="7527035"/>
            <a:ext cx="18288000" cy="2760345"/>
            <a:chOff x="0" y="7527035"/>
            <a:chExt cx="18288000" cy="2760345"/>
          </a:xfrm>
        </p:grpSpPr>
        <p:sp>
          <p:nvSpPr>
            <p:cNvPr id="23" name="object 23"/>
            <p:cNvSpPr/>
            <p:nvPr/>
          </p:nvSpPr>
          <p:spPr>
            <a:xfrm>
              <a:off x="158495" y="9750551"/>
              <a:ext cx="18129885" cy="536575"/>
            </a:xfrm>
            <a:custGeom>
              <a:avLst/>
              <a:gdLst/>
              <a:ahLst/>
              <a:cxnLst/>
              <a:rect l="l" t="t" r="r" b="b"/>
              <a:pathLst>
                <a:path w="18129885" h="536575">
                  <a:moveTo>
                    <a:pt x="18129503" y="0"/>
                  </a:moveTo>
                  <a:lnTo>
                    <a:pt x="70891" y="0"/>
                  </a:lnTo>
                  <a:lnTo>
                    <a:pt x="43296" y="3359"/>
                  </a:lnTo>
                  <a:lnTo>
                    <a:pt x="20762" y="12519"/>
                  </a:lnTo>
                  <a:lnTo>
                    <a:pt x="5570" y="26103"/>
                  </a:lnTo>
                  <a:lnTo>
                    <a:pt x="0" y="42735"/>
                  </a:lnTo>
                  <a:lnTo>
                    <a:pt x="0" y="493706"/>
                  </a:lnTo>
                  <a:lnTo>
                    <a:pt x="31563" y="529266"/>
                  </a:lnTo>
                  <a:lnTo>
                    <a:pt x="70891" y="536447"/>
                  </a:lnTo>
                  <a:lnTo>
                    <a:pt x="18129504" y="536447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70908" y="10113263"/>
              <a:ext cx="1117092" cy="1737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63100" y="9371075"/>
              <a:ext cx="3759707" cy="91592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14743" y="9873995"/>
              <a:ext cx="274320" cy="2743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4400" y="9873994"/>
              <a:ext cx="303275" cy="3032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34060" y="9878566"/>
              <a:ext cx="298703" cy="29870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198607" y="988923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65664" y="9959339"/>
              <a:ext cx="155448" cy="15392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536680" y="9873995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631168" y="9922763"/>
              <a:ext cx="99058" cy="21031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0" y="7527035"/>
              <a:ext cx="2674620" cy="2760345"/>
            </a:xfrm>
            <a:custGeom>
              <a:avLst/>
              <a:gdLst/>
              <a:ahLst/>
              <a:cxnLst/>
              <a:rect l="l" t="t" r="r" b="b"/>
              <a:pathLst>
                <a:path w="2674620" h="2760345">
                  <a:moveTo>
                    <a:pt x="745070" y="0"/>
                  </a:moveTo>
                  <a:lnTo>
                    <a:pt x="0" y="0"/>
                  </a:lnTo>
                  <a:lnTo>
                    <a:pt x="0" y="2759963"/>
                  </a:lnTo>
                  <a:lnTo>
                    <a:pt x="2674486" y="2759963"/>
                  </a:lnTo>
                  <a:lnTo>
                    <a:pt x="1231811" y="280034"/>
                  </a:lnTo>
                  <a:lnTo>
                    <a:pt x="1204880" y="238108"/>
                  </a:lnTo>
                  <a:lnTo>
                    <a:pt x="1174668" y="199098"/>
                  </a:lnTo>
                  <a:lnTo>
                    <a:pt x="1141415" y="163145"/>
                  </a:lnTo>
                  <a:lnTo>
                    <a:pt x="1105362" y="130386"/>
                  </a:lnTo>
                  <a:lnTo>
                    <a:pt x="1066750" y="100961"/>
                  </a:lnTo>
                  <a:lnTo>
                    <a:pt x="1025821" y="75009"/>
                  </a:lnTo>
                  <a:lnTo>
                    <a:pt x="982816" y="52668"/>
                  </a:lnTo>
                  <a:lnTo>
                    <a:pt x="937974" y="34078"/>
                  </a:lnTo>
                  <a:lnTo>
                    <a:pt x="891538" y="19377"/>
                  </a:lnTo>
                  <a:lnTo>
                    <a:pt x="843748" y="8704"/>
                  </a:lnTo>
                  <a:lnTo>
                    <a:pt x="794845" y="2199"/>
                  </a:lnTo>
                  <a:lnTo>
                    <a:pt x="745070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8403335"/>
              <a:ext cx="1499092" cy="188366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5995428" y="8500871"/>
              <a:ext cx="2292985" cy="1786255"/>
            </a:xfrm>
            <a:custGeom>
              <a:avLst/>
              <a:gdLst/>
              <a:ahLst/>
              <a:cxnLst/>
              <a:rect l="l" t="t" r="r" b="b"/>
              <a:pathLst>
                <a:path w="2292984" h="1786254">
                  <a:moveTo>
                    <a:pt x="2180050" y="0"/>
                  </a:moveTo>
                  <a:lnTo>
                    <a:pt x="1100550" y="0"/>
                  </a:lnTo>
                  <a:lnTo>
                    <a:pt x="1048756" y="4068"/>
                  </a:lnTo>
                  <a:lnTo>
                    <a:pt x="998832" y="15992"/>
                  </a:lnTo>
                  <a:lnTo>
                    <a:pt x="951611" y="35353"/>
                  </a:lnTo>
                  <a:lnTo>
                    <a:pt x="907924" y="61731"/>
                  </a:lnTo>
                  <a:lnTo>
                    <a:pt x="868604" y="94706"/>
                  </a:lnTo>
                  <a:lnTo>
                    <a:pt x="834485" y="133857"/>
                  </a:lnTo>
                  <a:lnTo>
                    <a:pt x="44291" y="1198867"/>
                  </a:lnTo>
                  <a:lnTo>
                    <a:pt x="19684" y="1240783"/>
                  </a:lnTo>
                  <a:lnTo>
                    <a:pt x="4921" y="1285948"/>
                  </a:lnTo>
                  <a:lnTo>
                    <a:pt x="0" y="1332737"/>
                  </a:lnTo>
                  <a:lnTo>
                    <a:pt x="4921" y="1379527"/>
                  </a:lnTo>
                  <a:lnTo>
                    <a:pt x="19685" y="1424692"/>
                  </a:lnTo>
                  <a:lnTo>
                    <a:pt x="44291" y="1466608"/>
                  </a:lnTo>
                  <a:lnTo>
                    <a:pt x="281364" y="1786127"/>
                  </a:lnTo>
                  <a:lnTo>
                    <a:pt x="2292572" y="1786127"/>
                  </a:lnTo>
                  <a:lnTo>
                    <a:pt x="2292572" y="20422"/>
                  </a:lnTo>
                  <a:lnTo>
                    <a:pt x="2281767" y="15992"/>
                  </a:lnTo>
                  <a:lnTo>
                    <a:pt x="2231843" y="4068"/>
                  </a:lnTo>
                  <a:lnTo>
                    <a:pt x="2180050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10008107"/>
              <a:ext cx="3735070" cy="279400"/>
            </a:xfrm>
            <a:custGeom>
              <a:avLst/>
              <a:gdLst/>
              <a:ahLst/>
              <a:cxnLst/>
              <a:rect l="l" t="t" r="r" b="b"/>
              <a:pathLst>
                <a:path w="3735070" h="279400">
                  <a:moveTo>
                    <a:pt x="3425952" y="0"/>
                  </a:moveTo>
                  <a:lnTo>
                    <a:pt x="6093" y="0"/>
                  </a:lnTo>
                  <a:lnTo>
                    <a:pt x="0" y="447"/>
                  </a:lnTo>
                  <a:lnTo>
                    <a:pt x="0" y="278892"/>
                  </a:lnTo>
                  <a:lnTo>
                    <a:pt x="3734499" y="278892"/>
                  </a:lnTo>
                  <a:lnTo>
                    <a:pt x="3723685" y="221104"/>
                  </a:lnTo>
                  <a:lnTo>
                    <a:pt x="3707952" y="179829"/>
                  </a:lnTo>
                  <a:lnTo>
                    <a:pt x="3686760" y="141609"/>
                  </a:lnTo>
                  <a:lnTo>
                    <a:pt x="3660590" y="106925"/>
                  </a:lnTo>
                  <a:lnTo>
                    <a:pt x="3629922" y="76257"/>
                  </a:lnTo>
                  <a:lnTo>
                    <a:pt x="3595238" y="50087"/>
                  </a:lnTo>
                  <a:lnTo>
                    <a:pt x="3557018" y="28895"/>
                  </a:lnTo>
                  <a:lnTo>
                    <a:pt x="3515743" y="13162"/>
                  </a:lnTo>
                  <a:lnTo>
                    <a:pt x="3471894" y="3370"/>
                  </a:lnTo>
                  <a:lnTo>
                    <a:pt x="342595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65784" y="5673945"/>
            <a:ext cx="1753235" cy="65087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355"/>
              </a:spcBef>
            </a:pPr>
            <a:r>
              <a:rPr sz="2000" spc="-10" dirty="0">
                <a:solidFill>
                  <a:srgbClr val="233A54"/>
                </a:solidFill>
                <a:latin typeface="Arial Black"/>
                <a:cs typeface="Arial Black"/>
              </a:rPr>
              <a:t>Fokus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700" i="1" dirty="0">
                <a:solidFill>
                  <a:srgbClr val="1D1A1B"/>
                </a:solidFill>
                <a:latin typeface="Verdana"/>
                <a:cs typeface="Verdana"/>
              </a:rPr>
              <a:t>Problem</a:t>
            </a:r>
            <a:r>
              <a:rPr sz="1700" i="1" spc="-45" dirty="0">
                <a:solidFill>
                  <a:srgbClr val="1D1A1B"/>
                </a:solidFill>
                <a:latin typeface="Verdana"/>
                <a:cs typeface="Verdana"/>
              </a:rPr>
              <a:t> </a:t>
            </a:r>
            <a:r>
              <a:rPr sz="1700" i="1" spc="-10" dirty="0">
                <a:solidFill>
                  <a:srgbClr val="1D1A1B"/>
                </a:solidFill>
                <a:latin typeface="Verdana"/>
                <a:cs typeface="Verdana"/>
              </a:rPr>
              <a:t>solving</a:t>
            </a:r>
            <a:endParaRPr sz="1700">
              <a:latin typeface="Verdana"/>
              <a:cs typeface="Verdan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0"/>
            <a:ext cx="3142615" cy="1332230"/>
            <a:chOff x="0" y="0"/>
            <a:chExt cx="3142615" cy="1332230"/>
          </a:xfrm>
        </p:grpSpPr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0"/>
              <a:ext cx="1754123" cy="133197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2937509" y="5658860"/>
            <a:ext cx="1801875" cy="1504899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26695">
              <a:lnSpc>
                <a:spcPct val="100000"/>
              </a:lnSpc>
              <a:spcBef>
                <a:spcPts val="475"/>
              </a:spcBef>
            </a:pPr>
            <a:r>
              <a:rPr sz="2000" spc="-20" dirty="0">
                <a:solidFill>
                  <a:srgbClr val="233A54"/>
                </a:solidFill>
                <a:latin typeface="Arial Black"/>
                <a:cs typeface="Arial Black"/>
              </a:rPr>
              <a:t>Tahapan</a:t>
            </a:r>
            <a:endParaRPr sz="2000" dirty="0">
              <a:latin typeface="Arial Black"/>
              <a:cs typeface="Arial Black"/>
            </a:endParaRPr>
          </a:p>
          <a:p>
            <a:pPr marL="298450" indent="-285750">
              <a:lnSpc>
                <a:spcPct val="100000"/>
              </a:lnSpc>
              <a:spcBef>
                <a:spcPts val="325"/>
              </a:spcBef>
              <a:buFont typeface="Wingdings"/>
              <a:buChar char=""/>
              <a:tabLst>
                <a:tab pos="298450" algn="l"/>
              </a:tabLst>
            </a:pPr>
            <a:r>
              <a:rPr lang="en-US" sz="1700" dirty="0" err="1">
                <a:latin typeface="Lucida Sans Unicode"/>
                <a:cs typeface="Lucida Sans Unicode"/>
              </a:rPr>
              <a:t>Identifikasi</a:t>
            </a:r>
            <a:r>
              <a:rPr lang="en-US" sz="1700" dirty="0">
                <a:latin typeface="Lucida Sans Unicode"/>
                <a:cs typeface="Lucida Sans Unicode"/>
              </a:rPr>
              <a:t> Competitive advantages</a:t>
            </a:r>
            <a:endParaRPr sz="17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  <a:tabLst>
                <a:tab pos="298450" algn="l"/>
              </a:tabLst>
            </a:pPr>
            <a:endParaRPr sz="1700" dirty="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09903" y="2351658"/>
            <a:ext cx="13781405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50" spc="-60" dirty="0">
                <a:latin typeface="Lucida Sans Unicode"/>
                <a:cs typeface="Lucida Sans Unicode"/>
              </a:rPr>
              <a:t>VKN</a:t>
            </a:r>
            <a:r>
              <a:rPr sz="2250" spc="-90" dirty="0">
                <a:latin typeface="Lucida Sans Unicode"/>
                <a:cs typeface="Lucida Sans Unicode"/>
              </a:rPr>
              <a:t> </a:t>
            </a:r>
            <a:r>
              <a:rPr sz="2250" spc="85" dirty="0">
                <a:latin typeface="Lucida Sans Unicode"/>
                <a:cs typeface="Lucida Sans Unicode"/>
              </a:rPr>
              <a:t>membekali</a:t>
            </a:r>
            <a:r>
              <a:rPr sz="2250" spc="-150" dirty="0">
                <a:latin typeface="Lucida Sans Unicode"/>
                <a:cs typeface="Lucida Sans Unicode"/>
              </a:rPr>
              <a:t> </a:t>
            </a:r>
            <a:r>
              <a:rPr sz="2250" spc="80" dirty="0">
                <a:latin typeface="Lucida Sans Unicode"/>
                <a:cs typeface="Lucida Sans Unicode"/>
              </a:rPr>
              <a:t>peserta</a:t>
            </a:r>
            <a:r>
              <a:rPr sz="2250" spc="-100" dirty="0">
                <a:latin typeface="Lucida Sans Unicode"/>
                <a:cs typeface="Lucida Sans Unicode"/>
              </a:rPr>
              <a:t> </a:t>
            </a:r>
            <a:r>
              <a:rPr sz="2250" spc="-60" dirty="0">
                <a:latin typeface="Lucida Sans Unicode"/>
                <a:cs typeface="Lucida Sans Unicode"/>
              </a:rPr>
              <a:t>PKN</a:t>
            </a:r>
            <a:r>
              <a:rPr sz="2250" spc="-105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Tingkat</a:t>
            </a:r>
            <a:r>
              <a:rPr sz="2250" spc="-100" dirty="0">
                <a:latin typeface="Lucida Sans Unicode"/>
                <a:cs typeface="Lucida Sans Unicode"/>
              </a:rPr>
              <a:t> </a:t>
            </a:r>
            <a:r>
              <a:rPr sz="2250" spc="-105" dirty="0">
                <a:latin typeface="Lucida Sans Unicode"/>
                <a:cs typeface="Lucida Sans Unicode"/>
              </a:rPr>
              <a:t>II</a:t>
            </a:r>
            <a:r>
              <a:rPr sz="2250" spc="-100" dirty="0">
                <a:latin typeface="Lucida Sans Unicode"/>
                <a:cs typeface="Lucida Sans Unicode"/>
              </a:rPr>
              <a:t> </a:t>
            </a:r>
            <a:r>
              <a:rPr sz="2250" spc="120" dirty="0">
                <a:latin typeface="Lucida Sans Unicode"/>
                <a:cs typeface="Lucida Sans Unicode"/>
              </a:rPr>
              <a:t>dengan</a:t>
            </a:r>
            <a:r>
              <a:rPr sz="2250" spc="-114" dirty="0">
                <a:latin typeface="Lucida Sans Unicode"/>
                <a:cs typeface="Lucida Sans Unicode"/>
              </a:rPr>
              <a:t> </a:t>
            </a:r>
            <a:r>
              <a:rPr sz="2250" spc="120" dirty="0">
                <a:latin typeface="Lucida Sans Unicode"/>
                <a:cs typeface="Lucida Sans Unicode"/>
              </a:rPr>
              <a:t>kemampuan</a:t>
            </a:r>
            <a:r>
              <a:rPr sz="2250" spc="-145" dirty="0">
                <a:latin typeface="Lucida Sans Unicode"/>
                <a:cs typeface="Lucida Sans Unicode"/>
              </a:rPr>
              <a:t> </a:t>
            </a:r>
            <a:r>
              <a:rPr sz="2250" spc="55" dirty="0">
                <a:latin typeface="Lucida Sans Unicode"/>
                <a:cs typeface="Lucida Sans Unicode"/>
              </a:rPr>
              <a:t>mengaktualisasikan</a:t>
            </a:r>
            <a:r>
              <a:rPr sz="2250" spc="-125" dirty="0">
                <a:latin typeface="Lucida Sans Unicode"/>
                <a:cs typeface="Lucida Sans Unicode"/>
              </a:rPr>
              <a:t> </a:t>
            </a:r>
            <a:r>
              <a:rPr sz="2250" spc="60" dirty="0">
                <a:latin typeface="Lucida Sans Unicode"/>
                <a:cs typeface="Lucida Sans Unicode"/>
              </a:rPr>
              <a:t>kepemimpinan </a:t>
            </a:r>
            <a:r>
              <a:rPr sz="2250" spc="-80" dirty="0">
                <a:latin typeface="Arial Black"/>
                <a:cs typeface="Arial Black"/>
              </a:rPr>
              <a:t>strategis</a:t>
            </a:r>
            <a:r>
              <a:rPr sz="2250" spc="-220" dirty="0">
                <a:latin typeface="Arial Black"/>
                <a:cs typeface="Arial Black"/>
              </a:rPr>
              <a:t> </a:t>
            </a:r>
            <a:r>
              <a:rPr sz="2250" spc="110" dirty="0">
                <a:latin typeface="Lucida Sans Unicode"/>
                <a:cs typeface="Lucida Sans Unicode"/>
              </a:rPr>
              <a:t>dengan</a:t>
            </a:r>
            <a:r>
              <a:rPr sz="2250" spc="25" dirty="0">
                <a:latin typeface="Lucida Sans Unicode"/>
                <a:cs typeface="Lucida Sans Unicode"/>
              </a:rPr>
              <a:t> </a:t>
            </a:r>
            <a:r>
              <a:rPr sz="2250" dirty="0">
                <a:latin typeface="Lucida Sans Unicode"/>
                <a:cs typeface="Lucida Sans Unicode"/>
              </a:rPr>
              <a:t>mengidentifikasi</a:t>
            </a:r>
            <a:r>
              <a:rPr sz="2250" spc="-15" dirty="0">
                <a:latin typeface="Lucida Sans Unicode"/>
                <a:cs typeface="Lucida Sans Unicode"/>
              </a:rPr>
              <a:t> </a:t>
            </a:r>
            <a:r>
              <a:rPr sz="2250" spc="120" dirty="0">
                <a:latin typeface="Lucida Sans Unicode"/>
                <a:cs typeface="Lucida Sans Unicode"/>
              </a:rPr>
              <a:t>permasalahan</a:t>
            </a:r>
            <a:r>
              <a:rPr sz="2250" dirty="0">
                <a:latin typeface="Lucida Sans Unicode"/>
                <a:cs typeface="Lucida Sans Unicode"/>
              </a:rPr>
              <a:t> strategis</a:t>
            </a:r>
            <a:r>
              <a:rPr sz="2250" spc="55" dirty="0">
                <a:latin typeface="Lucida Sans Unicode"/>
                <a:cs typeface="Lucida Sans Unicode"/>
              </a:rPr>
              <a:t> </a:t>
            </a:r>
            <a:r>
              <a:rPr sz="2250" spc="-20" dirty="0">
                <a:latin typeface="Lucida Sans Unicode"/>
                <a:cs typeface="Lucida Sans Unicode"/>
              </a:rPr>
              <a:t>untuk</a:t>
            </a:r>
            <a:r>
              <a:rPr sz="2250" spc="35" dirty="0">
                <a:latin typeface="Lucida Sans Unicode"/>
                <a:cs typeface="Lucida Sans Unicode"/>
              </a:rPr>
              <a:t> </a:t>
            </a:r>
            <a:r>
              <a:rPr sz="2250" spc="-20" dirty="0">
                <a:latin typeface="Arial Black"/>
                <a:cs typeface="Arial Black"/>
              </a:rPr>
              <a:t>merumuskan</a:t>
            </a:r>
            <a:r>
              <a:rPr sz="2250" spc="-215" dirty="0">
                <a:latin typeface="Arial Black"/>
                <a:cs typeface="Arial Black"/>
              </a:rPr>
              <a:t> </a:t>
            </a:r>
            <a:r>
              <a:rPr sz="2250" spc="-25" dirty="0">
                <a:latin typeface="Arial Black"/>
                <a:cs typeface="Arial Black"/>
              </a:rPr>
              <a:t>dan </a:t>
            </a:r>
            <a:r>
              <a:rPr sz="2250" spc="-45" dirty="0">
                <a:latin typeface="Arial Black"/>
                <a:cs typeface="Arial Black"/>
              </a:rPr>
              <a:t>merekomendasikan</a:t>
            </a:r>
            <a:r>
              <a:rPr sz="2250" spc="-254" dirty="0">
                <a:latin typeface="Arial Black"/>
                <a:cs typeface="Arial Black"/>
              </a:rPr>
              <a:t> </a:t>
            </a:r>
            <a:r>
              <a:rPr sz="2250" dirty="0">
                <a:latin typeface="Arial Black"/>
                <a:cs typeface="Arial Black"/>
              </a:rPr>
              <a:t>solusi-</a:t>
            </a:r>
            <a:r>
              <a:rPr sz="2250" spc="-95" dirty="0">
                <a:latin typeface="Arial Black"/>
                <a:cs typeface="Arial Black"/>
              </a:rPr>
              <a:t>solusi</a:t>
            </a:r>
            <a:r>
              <a:rPr sz="2250" spc="-250" dirty="0">
                <a:latin typeface="Arial Black"/>
                <a:cs typeface="Arial Black"/>
              </a:rPr>
              <a:t> </a:t>
            </a:r>
            <a:r>
              <a:rPr sz="2250" spc="-85" dirty="0">
                <a:latin typeface="Arial Black"/>
                <a:cs typeface="Arial Black"/>
              </a:rPr>
              <a:t>kreatif,</a:t>
            </a:r>
            <a:r>
              <a:rPr sz="2250" spc="-200" dirty="0">
                <a:latin typeface="Arial Black"/>
                <a:cs typeface="Arial Black"/>
              </a:rPr>
              <a:t> </a:t>
            </a:r>
            <a:r>
              <a:rPr sz="2250" spc="-40" dirty="0">
                <a:latin typeface="Arial Black"/>
                <a:cs typeface="Arial Black"/>
              </a:rPr>
              <a:t>advokasi</a:t>
            </a:r>
            <a:r>
              <a:rPr sz="2250" spc="-235" dirty="0">
                <a:latin typeface="Arial Black"/>
                <a:cs typeface="Arial Black"/>
              </a:rPr>
              <a:t> </a:t>
            </a:r>
            <a:r>
              <a:rPr sz="2250" dirty="0">
                <a:latin typeface="Arial Black"/>
                <a:cs typeface="Arial Black"/>
              </a:rPr>
              <a:t>dan</a:t>
            </a:r>
            <a:r>
              <a:rPr sz="2250" spc="-225" dirty="0">
                <a:latin typeface="Arial Black"/>
                <a:cs typeface="Arial Black"/>
              </a:rPr>
              <a:t> </a:t>
            </a:r>
            <a:r>
              <a:rPr sz="2250" spc="-60" dirty="0">
                <a:latin typeface="Arial Black"/>
                <a:cs typeface="Arial Black"/>
              </a:rPr>
              <a:t>alternatif</a:t>
            </a:r>
            <a:r>
              <a:rPr sz="2250" spc="-225" dirty="0">
                <a:latin typeface="Arial Black"/>
                <a:cs typeface="Arial Black"/>
              </a:rPr>
              <a:t> </a:t>
            </a:r>
            <a:r>
              <a:rPr sz="2250" dirty="0">
                <a:latin typeface="Arial Black"/>
                <a:cs typeface="Arial Black"/>
              </a:rPr>
              <a:t>pada</a:t>
            </a:r>
            <a:r>
              <a:rPr sz="2250" spc="-235" dirty="0">
                <a:latin typeface="Arial Black"/>
                <a:cs typeface="Arial Black"/>
              </a:rPr>
              <a:t> </a:t>
            </a:r>
            <a:r>
              <a:rPr sz="2250" spc="-60" dirty="0">
                <a:latin typeface="Arial Black"/>
                <a:cs typeface="Arial Black"/>
              </a:rPr>
              <a:t>organisasi</a:t>
            </a:r>
            <a:r>
              <a:rPr sz="2250" spc="-235" dirty="0">
                <a:latin typeface="Arial Black"/>
                <a:cs typeface="Arial Black"/>
              </a:rPr>
              <a:t> </a:t>
            </a:r>
            <a:r>
              <a:rPr sz="2250" spc="-40" dirty="0">
                <a:latin typeface="Arial Black"/>
                <a:cs typeface="Arial Black"/>
              </a:rPr>
              <a:t>di</a:t>
            </a:r>
            <a:r>
              <a:rPr sz="2250" spc="-200" dirty="0">
                <a:latin typeface="Arial Black"/>
                <a:cs typeface="Arial Black"/>
              </a:rPr>
              <a:t> </a:t>
            </a:r>
            <a:r>
              <a:rPr sz="2250" spc="-10" dirty="0">
                <a:latin typeface="Arial Black"/>
                <a:cs typeface="Arial Black"/>
              </a:rPr>
              <a:t>dalam </a:t>
            </a:r>
            <a:r>
              <a:rPr sz="2250" spc="-65" dirty="0">
                <a:latin typeface="Arial Black"/>
                <a:cs typeface="Arial Black"/>
              </a:rPr>
              <a:t>negeri</a:t>
            </a:r>
            <a:r>
              <a:rPr sz="2250" spc="-265" dirty="0">
                <a:latin typeface="Arial Black"/>
                <a:cs typeface="Arial Black"/>
              </a:rPr>
              <a:t> </a:t>
            </a:r>
            <a:r>
              <a:rPr sz="2250" dirty="0">
                <a:latin typeface="Arial Black"/>
                <a:cs typeface="Arial Black"/>
              </a:rPr>
              <a:t>yang</a:t>
            </a:r>
            <a:r>
              <a:rPr sz="2250" spc="-240" dirty="0">
                <a:latin typeface="Arial Black"/>
                <a:cs typeface="Arial Black"/>
              </a:rPr>
              <a:t> </a:t>
            </a:r>
            <a:r>
              <a:rPr sz="2250" spc="-20" dirty="0">
                <a:latin typeface="Arial Black"/>
                <a:cs typeface="Arial Black"/>
              </a:rPr>
              <a:t>menjadi</a:t>
            </a:r>
            <a:r>
              <a:rPr sz="2250" spc="-254" dirty="0">
                <a:latin typeface="Arial Black"/>
                <a:cs typeface="Arial Black"/>
              </a:rPr>
              <a:t> </a:t>
            </a:r>
            <a:r>
              <a:rPr sz="2250" spc="-85" dirty="0">
                <a:latin typeface="Arial Black"/>
                <a:cs typeface="Arial Black"/>
              </a:rPr>
              <a:t>lokus</a:t>
            </a:r>
            <a:r>
              <a:rPr sz="2250" spc="-245" dirty="0">
                <a:latin typeface="Arial Black"/>
                <a:cs typeface="Arial Black"/>
              </a:rPr>
              <a:t> </a:t>
            </a:r>
            <a:r>
              <a:rPr sz="2250" spc="-210" dirty="0">
                <a:latin typeface="Arial Black"/>
                <a:cs typeface="Arial Black"/>
              </a:rPr>
              <a:t>VKN</a:t>
            </a:r>
            <a:r>
              <a:rPr sz="2250" spc="-245" dirty="0">
                <a:latin typeface="Arial Black"/>
                <a:cs typeface="Arial Black"/>
              </a:rPr>
              <a:t> </a:t>
            </a:r>
            <a:r>
              <a:rPr sz="2250" spc="-70" dirty="0">
                <a:latin typeface="Arial Black"/>
                <a:cs typeface="Arial Black"/>
              </a:rPr>
              <a:t>serta</a:t>
            </a:r>
            <a:r>
              <a:rPr sz="2250" spc="-235" dirty="0">
                <a:latin typeface="Arial Black"/>
                <a:cs typeface="Arial Black"/>
              </a:rPr>
              <a:t> </a:t>
            </a:r>
            <a:r>
              <a:rPr sz="2250" spc="-25" dirty="0">
                <a:latin typeface="Arial Black"/>
                <a:cs typeface="Arial Black"/>
              </a:rPr>
              <a:t>memberikan</a:t>
            </a:r>
            <a:r>
              <a:rPr sz="2250" spc="-240" dirty="0">
                <a:latin typeface="Arial Black"/>
                <a:cs typeface="Arial Black"/>
              </a:rPr>
              <a:t> </a:t>
            </a:r>
            <a:r>
              <a:rPr sz="2250" spc="-60" dirty="0">
                <a:latin typeface="Arial Black"/>
                <a:cs typeface="Arial Black"/>
              </a:rPr>
              <a:t>rekomendasi</a:t>
            </a:r>
            <a:r>
              <a:rPr sz="2250" spc="-250" dirty="0">
                <a:latin typeface="Arial Black"/>
                <a:cs typeface="Arial Black"/>
              </a:rPr>
              <a:t> </a:t>
            </a:r>
            <a:r>
              <a:rPr sz="2250" spc="-10" dirty="0">
                <a:latin typeface="Arial Black"/>
                <a:cs typeface="Arial Black"/>
              </a:rPr>
              <a:t>peningkatannya.</a:t>
            </a:r>
            <a:endParaRPr sz="2250">
              <a:latin typeface="Arial Black"/>
              <a:cs typeface="Arial Blac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21273" y="6809613"/>
            <a:ext cx="2216785" cy="287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 indent="-40513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17830" algn="l"/>
              </a:tabLst>
            </a:pPr>
            <a:r>
              <a:rPr sz="1700" spc="-35" dirty="0">
                <a:latin typeface="Lucida Sans Unicode"/>
                <a:cs typeface="Lucida Sans Unicode"/>
              </a:rPr>
              <a:t>profil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organisasi;</a:t>
            </a:r>
            <a:endParaRPr sz="1700">
              <a:latin typeface="Lucida Sans Unicode"/>
              <a:cs typeface="Lucida Sans Unicode"/>
            </a:endParaRPr>
          </a:p>
          <a:p>
            <a:pPr marL="417830" marR="177800" indent="-405765">
              <a:lnSpc>
                <a:spcPct val="100000"/>
              </a:lnSpc>
              <a:buAutoNum type="arabicPeriod"/>
              <a:tabLst>
                <a:tab pos="417830" algn="l"/>
              </a:tabLst>
            </a:pPr>
            <a:r>
              <a:rPr sz="1700" spc="60" dirty="0">
                <a:latin typeface="Lucida Sans Unicode"/>
                <a:cs typeface="Lucida Sans Unicode"/>
              </a:rPr>
              <a:t>diagnosa </a:t>
            </a:r>
            <a:r>
              <a:rPr sz="1700" spc="85" dirty="0">
                <a:latin typeface="Lucida Sans Unicode"/>
                <a:cs typeface="Lucida Sans Unicode"/>
              </a:rPr>
              <a:t>permasalahan </a:t>
            </a:r>
            <a:r>
              <a:rPr sz="1700" spc="-10" dirty="0">
                <a:latin typeface="Lucida Sans Unicode"/>
                <a:cs typeface="Lucida Sans Unicode"/>
              </a:rPr>
              <a:t>strategis;</a:t>
            </a:r>
            <a:endParaRPr sz="1700">
              <a:latin typeface="Lucida Sans Unicode"/>
              <a:cs typeface="Lucida Sans Unicode"/>
            </a:endParaRPr>
          </a:p>
          <a:p>
            <a:pPr marL="417830" marR="177800" indent="-405765">
              <a:lnSpc>
                <a:spcPct val="100000"/>
              </a:lnSpc>
              <a:buAutoNum type="arabicPeriod"/>
              <a:tabLst>
                <a:tab pos="417830" algn="l"/>
              </a:tabLst>
            </a:pPr>
            <a:r>
              <a:rPr sz="1700" spc="60" dirty="0">
                <a:latin typeface="Lucida Sans Unicode"/>
                <a:cs typeface="Lucida Sans Unicode"/>
              </a:rPr>
              <a:t>rumusan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dan </a:t>
            </a:r>
            <a:r>
              <a:rPr sz="1700" spc="90" dirty="0">
                <a:latin typeface="Lucida Sans Unicode"/>
                <a:cs typeface="Lucida Sans Unicode"/>
              </a:rPr>
              <a:t>rencana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aksi, </a:t>
            </a:r>
            <a:r>
              <a:rPr sz="1700" spc="-10" dirty="0">
                <a:latin typeface="Lucida Sans Unicode"/>
                <a:cs typeface="Lucida Sans Unicode"/>
              </a:rPr>
              <a:t>solusi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inovatif </a:t>
            </a:r>
            <a:r>
              <a:rPr sz="1700" spc="100" dirty="0">
                <a:latin typeface="Lucida Sans Unicode"/>
                <a:cs typeface="Lucida Sans Unicode"/>
              </a:rPr>
              <a:t>dan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kreatif </a:t>
            </a:r>
            <a:r>
              <a:rPr sz="1700" spc="85" dirty="0">
                <a:latin typeface="Lucida Sans Unicode"/>
                <a:cs typeface="Lucida Sans Unicode"/>
              </a:rPr>
              <a:t>permasalahan </a:t>
            </a:r>
            <a:r>
              <a:rPr sz="1700" spc="-10" dirty="0">
                <a:latin typeface="Lucida Sans Unicode"/>
                <a:cs typeface="Lucida Sans Unicode"/>
              </a:rPr>
              <a:t>strategis organisasi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33238" y="5681861"/>
            <a:ext cx="2315210" cy="115379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295"/>
              </a:spcBef>
            </a:pPr>
            <a:r>
              <a:rPr sz="2000" spc="-10" dirty="0">
                <a:solidFill>
                  <a:srgbClr val="233A54"/>
                </a:solidFill>
                <a:latin typeface="Arial Black"/>
                <a:cs typeface="Arial Black"/>
              </a:rPr>
              <a:t>Laporan</a:t>
            </a:r>
            <a:endParaRPr sz="2000">
              <a:latin typeface="Arial Black"/>
              <a:cs typeface="Arial Black"/>
            </a:endParaRPr>
          </a:p>
          <a:p>
            <a:pPr marL="297815" marR="5080" indent="-285750">
              <a:lnSpc>
                <a:spcPct val="100000"/>
              </a:lnSpc>
              <a:spcBef>
                <a:spcPts val="165"/>
              </a:spcBef>
              <a:buFont typeface="Wingdings"/>
              <a:buChar char=""/>
              <a:tabLst>
                <a:tab pos="299085" algn="l"/>
              </a:tabLst>
            </a:pPr>
            <a:r>
              <a:rPr sz="1700" spc="60" dirty="0">
                <a:latin typeface="Lucida Sans Unicode"/>
                <a:cs typeface="Lucida Sans Unicode"/>
              </a:rPr>
              <a:t>Penyesuaian 	</a:t>
            </a:r>
            <a:r>
              <a:rPr sz="1700" dirty="0">
                <a:latin typeface="Lucida Sans Unicode"/>
                <a:cs typeface="Lucida Sans Unicode"/>
              </a:rPr>
              <a:t>Laporan</a:t>
            </a:r>
            <a:r>
              <a:rPr sz="1700" spc="23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kelompok</a:t>
            </a:r>
            <a:endParaRPr sz="1700">
              <a:latin typeface="Lucida Sans Unicode"/>
              <a:cs typeface="Lucida Sans Unicode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"/>
              <a:tabLst>
                <a:tab pos="298450" algn="l"/>
              </a:tabLst>
            </a:pPr>
            <a:r>
              <a:rPr sz="1700" dirty="0">
                <a:latin typeface="Lucida Sans Unicode"/>
                <a:cs typeface="Lucida Sans Unicode"/>
              </a:rPr>
              <a:t>Informasi</a:t>
            </a:r>
            <a:r>
              <a:rPr sz="1700" spc="5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Minimal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297036" y="5706236"/>
            <a:ext cx="2984500" cy="1621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ts val="2380"/>
              </a:lnSpc>
              <a:spcBef>
                <a:spcPts val="105"/>
              </a:spcBef>
            </a:pPr>
            <a:r>
              <a:rPr sz="2000" spc="-70" dirty="0">
                <a:solidFill>
                  <a:srgbClr val="233A54"/>
                </a:solidFill>
                <a:latin typeface="Arial Black"/>
                <a:cs typeface="Arial Black"/>
              </a:rPr>
              <a:t>Model</a:t>
            </a:r>
            <a:r>
              <a:rPr sz="2000" spc="-20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233A54"/>
                </a:solidFill>
                <a:latin typeface="Arial Black"/>
                <a:cs typeface="Arial Black"/>
              </a:rPr>
              <a:t>Pembelajaran</a:t>
            </a:r>
            <a:endParaRPr sz="2000">
              <a:latin typeface="Arial Black"/>
              <a:cs typeface="Arial Black"/>
            </a:endParaRPr>
          </a:p>
          <a:p>
            <a:pPr marL="33655" algn="just">
              <a:lnSpc>
                <a:spcPts val="2020"/>
              </a:lnSpc>
            </a:pPr>
            <a:r>
              <a:rPr sz="1700" spc="75" dirty="0">
                <a:latin typeface="Lucida Sans Unicode"/>
                <a:cs typeface="Lucida Sans Unicode"/>
              </a:rPr>
              <a:t>Pembelajaran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secara</a:t>
            </a:r>
            <a:endParaRPr sz="1700">
              <a:latin typeface="Lucida Sans Unicode"/>
              <a:cs typeface="Lucida Sans Unicode"/>
            </a:endParaRPr>
          </a:p>
          <a:p>
            <a:pPr marL="33655" marR="5080" algn="just">
              <a:lnSpc>
                <a:spcPct val="100000"/>
              </a:lnSpc>
            </a:pPr>
            <a:r>
              <a:rPr sz="1700" i="1" spc="95" dirty="0">
                <a:latin typeface="Verdana"/>
                <a:cs typeface="Verdana"/>
              </a:rPr>
              <a:t>e-</a:t>
            </a:r>
            <a:r>
              <a:rPr sz="1700" i="1" spc="-25" dirty="0">
                <a:latin typeface="Verdana"/>
                <a:cs typeface="Verdana"/>
              </a:rPr>
              <a:t>learning,</a:t>
            </a:r>
            <a:r>
              <a:rPr sz="1700" i="1" spc="-90" dirty="0">
                <a:latin typeface="Verdana"/>
                <a:cs typeface="Verdana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peserta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berada </a:t>
            </a:r>
            <a:r>
              <a:rPr sz="1700" dirty="0">
                <a:latin typeface="Lucida Sans Unicode"/>
                <a:cs typeface="Lucida Sans Unicode"/>
              </a:rPr>
              <a:t>di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85" dirty="0">
                <a:latin typeface="Lucida Sans Unicode"/>
                <a:cs typeface="Lucida Sans Unicode"/>
              </a:rPr>
              <a:t>tempat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masing-</a:t>
            </a:r>
            <a:r>
              <a:rPr sz="1700" spc="-10" dirty="0">
                <a:latin typeface="Lucida Sans Unicode"/>
                <a:cs typeface="Lucida Sans Unicode"/>
              </a:rPr>
              <a:t>masing, </a:t>
            </a:r>
            <a:r>
              <a:rPr sz="1700" dirty="0">
                <a:latin typeface="Lucida Sans Unicode"/>
                <a:cs typeface="Lucida Sans Unicode"/>
              </a:rPr>
              <a:t>kunjungan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ke</a:t>
            </a:r>
            <a:r>
              <a:rPr sz="1700" spc="-10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lokus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melalui </a:t>
            </a:r>
            <a:r>
              <a:rPr sz="1700" dirty="0">
                <a:latin typeface="Lucida Sans Unicode"/>
                <a:cs typeface="Lucida Sans Unicode"/>
              </a:rPr>
              <a:t>daring</a:t>
            </a:r>
            <a:r>
              <a:rPr sz="1700" spc="160" dirty="0">
                <a:latin typeface="Lucida Sans Unicode"/>
                <a:cs typeface="Lucida Sans Unicode"/>
              </a:rPr>
              <a:t> </a:t>
            </a:r>
            <a:r>
              <a:rPr sz="1700" spc="45" dirty="0">
                <a:latin typeface="Lucida Sans Unicode"/>
                <a:cs typeface="Lucida Sans Unicode"/>
              </a:rPr>
              <a:t>(virtual)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078200" y="2476500"/>
            <a:ext cx="2209800" cy="597535"/>
          </a:xfrm>
          <a:custGeom>
            <a:avLst/>
            <a:gdLst/>
            <a:ahLst/>
            <a:cxnLst/>
            <a:rect l="l" t="t" r="r" b="b"/>
            <a:pathLst>
              <a:path w="2209800" h="597535">
                <a:moveTo>
                  <a:pt x="2209800" y="0"/>
                </a:moveTo>
                <a:lnTo>
                  <a:pt x="298703" y="0"/>
                </a:lnTo>
                <a:lnTo>
                  <a:pt x="250251" y="3909"/>
                </a:lnTo>
                <a:lnTo>
                  <a:pt x="204289" y="15227"/>
                </a:lnTo>
                <a:lnTo>
                  <a:pt x="161430" y="33340"/>
                </a:lnTo>
                <a:lnTo>
                  <a:pt x="122291" y="57631"/>
                </a:lnTo>
                <a:lnTo>
                  <a:pt x="87487" y="87487"/>
                </a:lnTo>
                <a:lnTo>
                  <a:pt x="57631" y="122291"/>
                </a:lnTo>
                <a:lnTo>
                  <a:pt x="33340" y="161430"/>
                </a:lnTo>
                <a:lnTo>
                  <a:pt x="15227" y="204289"/>
                </a:lnTo>
                <a:lnTo>
                  <a:pt x="3909" y="250251"/>
                </a:lnTo>
                <a:lnTo>
                  <a:pt x="0" y="298703"/>
                </a:lnTo>
                <a:lnTo>
                  <a:pt x="3909" y="347156"/>
                </a:lnTo>
                <a:lnTo>
                  <a:pt x="15227" y="393118"/>
                </a:lnTo>
                <a:lnTo>
                  <a:pt x="33340" y="435977"/>
                </a:lnTo>
                <a:lnTo>
                  <a:pt x="57631" y="475116"/>
                </a:lnTo>
                <a:lnTo>
                  <a:pt x="87487" y="509920"/>
                </a:lnTo>
                <a:lnTo>
                  <a:pt x="122291" y="539776"/>
                </a:lnTo>
                <a:lnTo>
                  <a:pt x="161430" y="564067"/>
                </a:lnTo>
                <a:lnTo>
                  <a:pt x="204289" y="582180"/>
                </a:lnTo>
                <a:lnTo>
                  <a:pt x="250251" y="593498"/>
                </a:lnTo>
                <a:lnTo>
                  <a:pt x="298703" y="597407"/>
                </a:lnTo>
                <a:lnTo>
                  <a:pt x="2209800" y="597407"/>
                </a:lnTo>
                <a:lnTo>
                  <a:pt x="2209800" y="0"/>
                </a:lnTo>
                <a:close/>
              </a:path>
            </a:pathLst>
          </a:custGeom>
          <a:solidFill>
            <a:srgbClr val="F3BC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1875389" y="5706236"/>
            <a:ext cx="2640330" cy="16376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5165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233A54"/>
                </a:solidFill>
                <a:latin typeface="Arial Black"/>
                <a:cs typeface="Arial Black"/>
              </a:rPr>
              <a:t>Lokus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85"/>
              </a:spcBef>
            </a:pPr>
            <a:r>
              <a:rPr sz="1700" spc="-40" dirty="0">
                <a:latin typeface="Lucida Sans Unicode"/>
                <a:cs typeface="Lucida Sans Unicode"/>
              </a:rPr>
              <a:t>Lokus</a:t>
            </a:r>
            <a:r>
              <a:rPr sz="1700" spc="3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ditentukan</a:t>
            </a:r>
            <a:r>
              <a:rPr sz="1700" spc="1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oleh </a:t>
            </a:r>
            <a:r>
              <a:rPr sz="1700" spc="70" dirty="0">
                <a:latin typeface="Lucida Sans Unicode"/>
                <a:cs typeface="Lucida Sans Unicode"/>
              </a:rPr>
              <a:t>Penyelenggara</a:t>
            </a:r>
            <a:r>
              <a:rPr sz="1700" spc="-7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dan </a:t>
            </a:r>
            <a:r>
              <a:rPr sz="1700" dirty="0">
                <a:latin typeface="Lucida Sans Unicode"/>
                <a:cs typeface="Lucida Sans Unicode"/>
              </a:rPr>
              <a:t>kunjungan</a:t>
            </a:r>
            <a:r>
              <a:rPr sz="1700" spc="35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via</a:t>
            </a:r>
            <a:r>
              <a:rPr sz="1700" spc="3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daring </a:t>
            </a:r>
            <a:r>
              <a:rPr sz="1700" spc="55" dirty="0">
                <a:latin typeface="Lucida Sans Unicode"/>
                <a:cs typeface="Lucida Sans Unicode"/>
              </a:rPr>
              <a:t>(virtual)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yang</a:t>
            </a:r>
            <a:r>
              <a:rPr sz="1700" spc="-7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difasilitasi </a:t>
            </a:r>
            <a:r>
              <a:rPr sz="1700" dirty="0">
                <a:latin typeface="Lucida Sans Unicode"/>
                <a:cs typeface="Lucida Sans Unicode"/>
              </a:rPr>
              <a:t>oleh </a:t>
            </a:r>
            <a:r>
              <a:rPr sz="1700" spc="60" dirty="0">
                <a:latin typeface="Lucida Sans Unicode"/>
                <a:cs typeface="Lucida Sans Unicode"/>
              </a:rPr>
              <a:t>Penyelenggara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954250" y="5717565"/>
            <a:ext cx="2829560" cy="927817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000" spc="-20" dirty="0">
                <a:solidFill>
                  <a:srgbClr val="233A54"/>
                </a:solidFill>
                <a:latin typeface="Arial Black"/>
                <a:cs typeface="Arial Black"/>
              </a:rPr>
              <a:t>Waktu</a:t>
            </a:r>
            <a:r>
              <a:rPr sz="2000" spc="-225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233A54"/>
                </a:solidFill>
                <a:latin typeface="Arial Black"/>
                <a:cs typeface="Arial Black"/>
              </a:rPr>
              <a:t>Pelaksanaan</a:t>
            </a:r>
            <a:endParaRPr sz="2000" dirty="0">
              <a:latin typeface="Arial Black"/>
              <a:cs typeface="Arial Black"/>
            </a:endParaRPr>
          </a:p>
          <a:p>
            <a:pPr marL="296545" indent="-286385" algn="ctr">
              <a:lnSpc>
                <a:spcPct val="100000"/>
              </a:lnSpc>
              <a:spcBef>
                <a:spcPts val="335"/>
              </a:spcBef>
              <a:buFont typeface="Wingdings"/>
              <a:buChar char=""/>
              <a:tabLst>
                <a:tab pos="296545" algn="l"/>
              </a:tabLst>
            </a:pPr>
            <a:r>
              <a:rPr sz="1700" spc="10" dirty="0">
                <a:latin typeface="Lucida Sans Unicode"/>
                <a:cs typeface="Lucida Sans Unicode"/>
              </a:rPr>
              <a:t>Dilaksanakan</a:t>
            </a:r>
            <a:r>
              <a:rPr sz="1700" spc="65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selama</a:t>
            </a:r>
            <a:r>
              <a:rPr sz="1700" spc="70" dirty="0">
                <a:latin typeface="Lucida Sans Unicode"/>
                <a:cs typeface="Lucida Sans Unicode"/>
              </a:rPr>
              <a:t> </a:t>
            </a:r>
            <a:r>
              <a:rPr sz="1700" spc="-50" dirty="0">
                <a:latin typeface="Lucida Sans Unicode"/>
                <a:cs typeface="Lucida Sans Unicode"/>
              </a:rPr>
              <a:t>3</a:t>
            </a:r>
            <a:endParaRPr sz="1700" dirty="0">
              <a:latin typeface="Lucida Sans Unicode"/>
              <a:cs typeface="Lucida Sans Unicode"/>
            </a:endParaRPr>
          </a:p>
          <a:p>
            <a:pPr marR="13335" algn="ctr">
              <a:lnSpc>
                <a:spcPts val="2039"/>
              </a:lnSpc>
            </a:pPr>
            <a:r>
              <a:rPr sz="1700" spc="100" dirty="0">
                <a:latin typeface="Lucida Sans Unicode"/>
                <a:cs typeface="Lucida Sans Unicode"/>
              </a:rPr>
              <a:t>(tiga)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dirty="0" err="1">
                <a:latin typeface="Lucida Sans Unicode"/>
                <a:cs typeface="Lucida Sans Unicode"/>
              </a:rPr>
              <a:t>hari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45" dirty="0" err="1">
                <a:latin typeface="Lucida Sans Unicode"/>
                <a:cs typeface="Lucida Sans Unicode"/>
              </a:rPr>
              <a:t>pelatihan</a:t>
            </a:r>
            <a:endParaRPr sz="1700" dirty="0">
              <a:latin typeface="Lucida Sans Unicode"/>
              <a:cs typeface="Lucida Sans Unicode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2278868" y="4077271"/>
            <a:ext cx="4671060" cy="1614805"/>
            <a:chOff x="12278868" y="4077271"/>
            <a:chExt cx="4671060" cy="1614805"/>
          </a:xfrm>
        </p:grpSpPr>
        <p:sp>
          <p:nvSpPr>
            <p:cNvPr id="51" name="object 51"/>
            <p:cNvSpPr/>
            <p:nvPr/>
          </p:nvSpPr>
          <p:spPr>
            <a:xfrm>
              <a:off x="12307824" y="410622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3" y="0"/>
                  </a:moveTo>
                  <a:lnTo>
                    <a:pt x="622609" y="5000"/>
                  </a:lnTo>
                  <a:lnTo>
                    <a:pt x="586612" y="20002"/>
                  </a:lnTo>
                  <a:lnTo>
                    <a:pt x="74041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1" y="1172781"/>
                  </a:lnTo>
                  <a:lnTo>
                    <a:pt x="586612" y="1470850"/>
                  </a:lnTo>
                  <a:lnTo>
                    <a:pt x="622609" y="1485852"/>
                  </a:lnTo>
                  <a:lnTo>
                    <a:pt x="660654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6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6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307824" y="4106227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5" y="20002"/>
                  </a:moveTo>
                  <a:lnTo>
                    <a:pt x="1247266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6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4" y="1490853"/>
                  </a:lnTo>
                  <a:lnTo>
                    <a:pt x="622609" y="1485852"/>
                  </a:lnTo>
                  <a:lnTo>
                    <a:pt x="586612" y="1470850"/>
                  </a:lnTo>
                  <a:lnTo>
                    <a:pt x="74041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1" y="318071"/>
                  </a:lnTo>
                  <a:lnTo>
                    <a:pt x="586612" y="20002"/>
                  </a:lnTo>
                  <a:lnTo>
                    <a:pt x="622609" y="5000"/>
                  </a:lnTo>
                  <a:lnTo>
                    <a:pt x="660653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599664" y="4171759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3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1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1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7" y="1044003"/>
                  </a:lnTo>
                  <a:lnTo>
                    <a:pt x="1321307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599664" y="4171759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5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7" y="446849"/>
                  </a:lnTo>
                  <a:lnTo>
                    <a:pt x="1321307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1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1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3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659868" y="4576571"/>
              <a:ext cx="3892550" cy="643255"/>
            </a:xfrm>
            <a:custGeom>
              <a:avLst/>
              <a:gdLst/>
              <a:ahLst/>
              <a:cxnLst/>
              <a:rect l="l" t="t" r="r" b="b"/>
              <a:pathLst>
                <a:path w="3892550" h="643254">
                  <a:moveTo>
                    <a:pt x="662940" y="146939"/>
                  </a:moveTo>
                  <a:lnTo>
                    <a:pt x="659765" y="143383"/>
                  </a:lnTo>
                  <a:lnTo>
                    <a:pt x="651433" y="139700"/>
                  </a:lnTo>
                  <a:lnTo>
                    <a:pt x="632841" y="131483"/>
                  </a:lnTo>
                  <a:lnTo>
                    <a:pt x="632841" y="162941"/>
                  </a:lnTo>
                  <a:lnTo>
                    <a:pt x="632841" y="186182"/>
                  </a:lnTo>
                  <a:lnTo>
                    <a:pt x="572516" y="186182"/>
                  </a:lnTo>
                  <a:lnTo>
                    <a:pt x="572516" y="209423"/>
                  </a:lnTo>
                  <a:lnTo>
                    <a:pt x="572516" y="418973"/>
                  </a:lnTo>
                  <a:lnTo>
                    <a:pt x="512318" y="418973"/>
                  </a:lnTo>
                  <a:lnTo>
                    <a:pt x="512318" y="209423"/>
                  </a:lnTo>
                  <a:lnTo>
                    <a:pt x="572516" y="209423"/>
                  </a:lnTo>
                  <a:lnTo>
                    <a:pt x="572516" y="186182"/>
                  </a:lnTo>
                  <a:lnTo>
                    <a:pt x="482092" y="186182"/>
                  </a:lnTo>
                  <a:lnTo>
                    <a:pt x="482092" y="209423"/>
                  </a:lnTo>
                  <a:lnTo>
                    <a:pt x="482092" y="418973"/>
                  </a:lnTo>
                  <a:lnTo>
                    <a:pt x="421894" y="418973"/>
                  </a:lnTo>
                  <a:lnTo>
                    <a:pt x="421894" y="209423"/>
                  </a:lnTo>
                  <a:lnTo>
                    <a:pt x="482092" y="209423"/>
                  </a:lnTo>
                  <a:lnTo>
                    <a:pt x="482092" y="186182"/>
                  </a:lnTo>
                  <a:lnTo>
                    <a:pt x="391795" y="186182"/>
                  </a:lnTo>
                  <a:lnTo>
                    <a:pt x="391795" y="209423"/>
                  </a:lnTo>
                  <a:lnTo>
                    <a:pt x="391795" y="418973"/>
                  </a:lnTo>
                  <a:lnTo>
                    <a:pt x="271145" y="418973"/>
                  </a:lnTo>
                  <a:lnTo>
                    <a:pt x="271145" y="209423"/>
                  </a:lnTo>
                  <a:lnTo>
                    <a:pt x="391795" y="209423"/>
                  </a:lnTo>
                  <a:lnTo>
                    <a:pt x="391795" y="186182"/>
                  </a:lnTo>
                  <a:lnTo>
                    <a:pt x="241046" y="186182"/>
                  </a:lnTo>
                  <a:lnTo>
                    <a:pt x="241046" y="209423"/>
                  </a:lnTo>
                  <a:lnTo>
                    <a:pt x="241046" y="418973"/>
                  </a:lnTo>
                  <a:lnTo>
                    <a:pt x="180848" y="418973"/>
                  </a:lnTo>
                  <a:lnTo>
                    <a:pt x="180848" y="209423"/>
                  </a:lnTo>
                  <a:lnTo>
                    <a:pt x="241046" y="209423"/>
                  </a:lnTo>
                  <a:lnTo>
                    <a:pt x="241046" y="186182"/>
                  </a:lnTo>
                  <a:lnTo>
                    <a:pt x="150622" y="186182"/>
                  </a:lnTo>
                  <a:lnTo>
                    <a:pt x="150622" y="209423"/>
                  </a:lnTo>
                  <a:lnTo>
                    <a:pt x="150622" y="418973"/>
                  </a:lnTo>
                  <a:lnTo>
                    <a:pt x="90424" y="418973"/>
                  </a:lnTo>
                  <a:lnTo>
                    <a:pt x="90424" y="209423"/>
                  </a:lnTo>
                  <a:lnTo>
                    <a:pt x="150622" y="209423"/>
                  </a:lnTo>
                  <a:lnTo>
                    <a:pt x="150622" y="186182"/>
                  </a:lnTo>
                  <a:lnTo>
                    <a:pt x="30099" y="186182"/>
                  </a:lnTo>
                  <a:lnTo>
                    <a:pt x="30099" y="162941"/>
                  </a:lnTo>
                  <a:lnTo>
                    <a:pt x="632841" y="162941"/>
                  </a:lnTo>
                  <a:lnTo>
                    <a:pt x="632841" y="131483"/>
                  </a:lnTo>
                  <a:lnTo>
                    <a:pt x="591185" y="113068"/>
                  </a:lnTo>
                  <a:lnTo>
                    <a:pt x="591185" y="139700"/>
                  </a:lnTo>
                  <a:lnTo>
                    <a:pt x="71755" y="139700"/>
                  </a:lnTo>
                  <a:lnTo>
                    <a:pt x="331470" y="25019"/>
                  </a:lnTo>
                  <a:lnTo>
                    <a:pt x="591185" y="139700"/>
                  </a:lnTo>
                  <a:lnTo>
                    <a:pt x="591185" y="113068"/>
                  </a:lnTo>
                  <a:lnTo>
                    <a:pt x="392087" y="25019"/>
                  </a:lnTo>
                  <a:lnTo>
                    <a:pt x="339242" y="1651"/>
                  </a:lnTo>
                  <a:lnTo>
                    <a:pt x="336677" y="762"/>
                  </a:lnTo>
                  <a:lnTo>
                    <a:pt x="334264" y="0"/>
                  </a:lnTo>
                  <a:lnTo>
                    <a:pt x="328676" y="0"/>
                  </a:lnTo>
                  <a:lnTo>
                    <a:pt x="7620" y="141224"/>
                  </a:lnTo>
                  <a:lnTo>
                    <a:pt x="0" y="146939"/>
                  </a:lnTo>
                  <a:lnTo>
                    <a:pt x="0" y="204343"/>
                  </a:lnTo>
                  <a:lnTo>
                    <a:pt x="6731" y="209423"/>
                  </a:lnTo>
                  <a:lnTo>
                    <a:pt x="60325" y="209423"/>
                  </a:lnTo>
                  <a:lnTo>
                    <a:pt x="60325" y="418973"/>
                  </a:lnTo>
                  <a:lnTo>
                    <a:pt x="38608" y="418973"/>
                  </a:lnTo>
                  <a:lnTo>
                    <a:pt x="33147" y="422402"/>
                  </a:lnTo>
                  <a:lnTo>
                    <a:pt x="31115" y="426974"/>
                  </a:lnTo>
                  <a:lnTo>
                    <a:pt x="30861" y="426974"/>
                  </a:lnTo>
                  <a:lnTo>
                    <a:pt x="4152" y="488823"/>
                  </a:lnTo>
                  <a:lnTo>
                    <a:pt x="711" y="496824"/>
                  </a:lnTo>
                  <a:lnTo>
                    <a:pt x="381" y="497967"/>
                  </a:lnTo>
                  <a:lnTo>
                    <a:pt x="0" y="499110"/>
                  </a:lnTo>
                  <a:lnTo>
                    <a:pt x="0" y="506857"/>
                  </a:lnTo>
                  <a:lnTo>
                    <a:pt x="6731" y="512064"/>
                  </a:lnTo>
                  <a:lnTo>
                    <a:pt x="656209" y="512064"/>
                  </a:lnTo>
                  <a:lnTo>
                    <a:pt x="662940" y="506857"/>
                  </a:lnTo>
                  <a:lnTo>
                    <a:pt x="662940" y="499110"/>
                  </a:lnTo>
                  <a:lnTo>
                    <a:pt x="662559" y="497967"/>
                  </a:lnTo>
                  <a:lnTo>
                    <a:pt x="662051" y="496824"/>
                  </a:lnTo>
                  <a:lnTo>
                    <a:pt x="658609" y="488823"/>
                  </a:lnTo>
                  <a:lnTo>
                    <a:pt x="638606" y="442214"/>
                  </a:lnTo>
                  <a:lnTo>
                    <a:pt x="632066" y="426974"/>
                  </a:lnTo>
                  <a:lnTo>
                    <a:pt x="631812" y="426974"/>
                  </a:lnTo>
                  <a:lnTo>
                    <a:pt x="629793" y="422402"/>
                  </a:lnTo>
                  <a:lnTo>
                    <a:pt x="626999" y="420649"/>
                  </a:lnTo>
                  <a:lnTo>
                    <a:pt x="626999" y="488823"/>
                  </a:lnTo>
                  <a:lnTo>
                    <a:pt x="35941" y="488823"/>
                  </a:lnTo>
                  <a:lnTo>
                    <a:pt x="56134" y="442214"/>
                  </a:lnTo>
                  <a:lnTo>
                    <a:pt x="606793" y="442214"/>
                  </a:lnTo>
                  <a:lnTo>
                    <a:pt x="626999" y="488823"/>
                  </a:lnTo>
                  <a:lnTo>
                    <a:pt x="626999" y="420649"/>
                  </a:lnTo>
                  <a:lnTo>
                    <a:pt x="624332" y="418973"/>
                  </a:lnTo>
                  <a:lnTo>
                    <a:pt x="602615" y="418973"/>
                  </a:lnTo>
                  <a:lnTo>
                    <a:pt x="602615" y="209423"/>
                  </a:lnTo>
                  <a:lnTo>
                    <a:pt x="656209" y="209423"/>
                  </a:lnTo>
                  <a:lnTo>
                    <a:pt x="662940" y="204343"/>
                  </a:lnTo>
                  <a:lnTo>
                    <a:pt x="662940" y="186182"/>
                  </a:lnTo>
                  <a:lnTo>
                    <a:pt x="662940" y="162941"/>
                  </a:lnTo>
                  <a:lnTo>
                    <a:pt x="662940" y="146939"/>
                  </a:lnTo>
                  <a:close/>
                </a:path>
                <a:path w="3892550" h="643254">
                  <a:moveTo>
                    <a:pt x="3697859" y="341630"/>
                  </a:moveTo>
                  <a:lnTo>
                    <a:pt x="3691636" y="335661"/>
                  </a:lnTo>
                  <a:lnTo>
                    <a:pt x="3640328" y="335661"/>
                  </a:lnTo>
                  <a:lnTo>
                    <a:pt x="3634714" y="322440"/>
                  </a:lnTo>
                  <a:lnTo>
                    <a:pt x="3634524" y="322199"/>
                  </a:lnTo>
                  <a:lnTo>
                    <a:pt x="3625875" y="311315"/>
                  </a:lnTo>
                  <a:lnTo>
                    <a:pt x="3614547" y="302983"/>
                  </a:lnTo>
                  <a:lnTo>
                    <a:pt x="3614547" y="348996"/>
                  </a:lnTo>
                  <a:lnTo>
                    <a:pt x="3612350" y="359410"/>
                  </a:lnTo>
                  <a:lnTo>
                    <a:pt x="3606393" y="367919"/>
                  </a:lnTo>
                  <a:lnTo>
                    <a:pt x="3597554" y="373684"/>
                  </a:lnTo>
                  <a:lnTo>
                    <a:pt x="3586734" y="375793"/>
                  </a:lnTo>
                  <a:lnTo>
                    <a:pt x="3575901" y="373684"/>
                  </a:lnTo>
                  <a:lnTo>
                    <a:pt x="3567061" y="367919"/>
                  </a:lnTo>
                  <a:lnTo>
                    <a:pt x="3561105" y="359410"/>
                  </a:lnTo>
                  <a:lnTo>
                    <a:pt x="3558921" y="348996"/>
                  </a:lnTo>
                  <a:lnTo>
                    <a:pt x="3561105" y="338594"/>
                  </a:lnTo>
                  <a:lnTo>
                    <a:pt x="3567061" y="330073"/>
                  </a:lnTo>
                  <a:lnTo>
                    <a:pt x="3575901" y="324319"/>
                  </a:lnTo>
                  <a:lnTo>
                    <a:pt x="3586734" y="322199"/>
                  </a:lnTo>
                  <a:lnTo>
                    <a:pt x="3597554" y="324319"/>
                  </a:lnTo>
                  <a:lnTo>
                    <a:pt x="3606393" y="330073"/>
                  </a:lnTo>
                  <a:lnTo>
                    <a:pt x="3612350" y="338594"/>
                  </a:lnTo>
                  <a:lnTo>
                    <a:pt x="3614547" y="348996"/>
                  </a:lnTo>
                  <a:lnTo>
                    <a:pt x="3614547" y="302983"/>
                  </a:lnTo>
                  <a:lnTo>
                    <a:pt x="3614318" y="302806"/>
                  </a:lnTo>
                  <a:lnTo>
                    <a:pt x="3600577" y="297434"/>
                  </a:lnTo>
                  <a:lnTo>
                    <a:pt x="3600577" y="194564"/>
                  </a:lnTo>
                  <a:lnTo>
                    <a:pt x="3594354" y="188595"/>
                  </a:lnTo>
                  <a:lnTo>
                    <a:pt x="3579114" y="188595"/>
                  </a:lnTo>
                  <a:lnTo>
                    <a:pt x="3572891" y="194564"/>
                  </a:lnTo>
                  <a:lnTo>
                    <a:pt x="3572891" y="297434"/>
                  </a:lnTo>
                  <a:lnTo>
                    <a:pt x="3556228" y="304520"/>
                  </a:lnTo>
                  <a:lnTo>
                    <a:pt x="3542995" y="316128"/>
                  </a:lnTo>
                  <a:lnTo>
                    <a:pt x="3534257" y="331279"/>
                  </a:lnTo>
                  <a:lnTo>
                    <a:pt x="3531108" y="348996"/>
                  </a:lnTo>
                  <a:lnTo>
                    <a:pt x="3535489" y="369836"/>
                  </a:lnTo>
                  <a:lnTo>
                    <a:pt x="3547440" y="386829"/>
                  </a:lnTo>
                  <a:lnTo>
                    <a:pt x="3565118" y="398272"/>
                  </a:lnTo>
                  <a:lnTo>
                    <a:pt x="3586734" y="402463"/>
                  </a:lnTo>
                  <a:lnTo>
                    <a:pt x="3605161" y="399453"/>
                  </a:lnTo>
                  <a:lnTo>
                    <a:pt x="3620909" y="391071"/>
                  </a:lnTo>
                  <a:lnTo>
                    <a:pt x="3632962" y="378358"/>
                  </a:lnTo>
                  <a:lnTo>
                    <a:pt x="3634143" y="375793"/>
                  </a:lnTo>
                  <a:lnTo>
                    <a:pt x="3640328" y="362331"/>
                  </a:lnTo>
                  <a:lnTo>
                    <a:pt x="3691636" y="362331"/>
                  </a:lnTo>
                  <a:lnTo>
                    <a:pt x="3697859" y="356362"/>
                  </a:lnTo>
                  <a:lnTo>
                    <a:pt x="3697859" y="341630"/>
                  </a:lnTo>
                  <a:close/>
                </a:path>
                <a:path w="3892550" h="643254">
                  <a:moveTo>
                    <a:pt x="3836670" y="348996"/>
                  </a:moveTo>
                  <a:lnTo>
                    <a:pt x="3831666" y="301294"/>
                  </a:lnTo>
                  <a:lnTo>
                    <a:pt x="3831590" y="300520"/>
                  </a:lnTo>
                  <a:lnTo>
                    <a:pt x="3817239" y="256044"/>
                  </a:lnTo>
                  <a:lnTo>
                    <a:pt x="3817137" y="255701"/>
                  </a:lnTo>
                  <a:lnTo>
                    <a:pt x="3817023" y="255358"/>
                  </a:lnTo>
                  <a:lnTo>
                    <a:pt x="3808984" y="241096"/>
                  </a:lnTo>
                  <a:lnTo>
                    <a:pt x="3808984" y="348996"/>
                  </a:lnTo>
                  <a:lnTo>
                    <a:pt x="3803269" y="396709"/>
                  </a:lnTo>
                  <a:lnTo>
                    <a:pt x="3803218" y="397065"/>
                  </a:lnTo>
                  <a:lnTo>
                    <a:pt x="3803104" y="398043"/>
                  </a:lnTo>
                  <a:lnTo>
                    <a:pt x="3786378" y="443052"/>
                  </a:lnTo>
                  <a:lnTo>
                    <a:pt x="3760127" y="482765"/>
                  </a:lnTo>
                  <a:lnTo>
                    <a:pt x="3725710" y="515886"/>
                  </a:lnTo>
                  <a:lnTo>
                    <a:pt x="3684435" y="541134"/>
                  </a:lnTo>
                  <a:lnTo>
                    <a:pt x="3637673" y="557225"/>
                  </a:lnTo>
                  <a:lnTo>
                    <a:pt x="3586734" y="562864"/>
                  </a:lnTo>
                  <a:lnTo>
                    <a:pt x="3535781" y="557225"/>
                  </a:lnTo>
                  <a:lnTo>
                    <a:pt x="3489020" y="541134"/>
                  </a:lnTo>
                  <a:lnTo>
                    <a:pt x="3447745" y="515886"/>
                  </a:lnTo>
                  <a:lnTo>
                    <a:pt x="3413328" y="482765"/>
                  </a:lnTo>
                  <a:lnTo>
                    <a:pt x="3387077" y="443052"/>
                  </a:lnTo>
                  <a:lnTo>
                    <a:pt x="3370440" y="398272"/>
                  </a:lnTo>
                  <a:lnTo>
                    <a:pt x="3370351" y="398043"/>
                  </a:lnTo>
                  <a:lnTo>
                    <a:pt x="3364484" y="348996"/>
                  </a:lnTo>
                  <a:lnTo>
                    <a:pt x="3370186" y="301294"/>
                  </a:lnTo>
                  <a:lnTo>
                    <a:pt x="3370288" y="300520"/>
                  </a:lnTo>
                  <a:lnTo>
                    <a:pt x="3370351" y="299961"/>
                  </a:lnTo>
                  <a:lnTo>
                    <a:pt x="3387077" y="254952"/>
                  </a:lnTo>
                  <a:lnTo>
                    <a:pt x="3413328" y="215239"/>
                  </a:lnTo>
                  <a:lnTo>
                    <a:pt x="3447745" y="182118"/>
                  </a:lnTo>
                  <a:lnTo>
                    <a:pt x="3489020" y="156870"/>
                  </a:lnTo>
                  <a:lnTo>
                    <a:pt x="3535781" y="140779"/>
                  </a:lnTo>
                  <a:lnTo>
                    <a:pt x="3586734" y="135128"/>
                  </a:lnTo>
                  <a:lnTo>
                    <a:pt x="3637673" y="140779"/>
                  </a:lnTo>
                  <a:lnTo>
                    <a:pt x="3684435" y="156870"/>
                  </a:lnTo>
                  <a:lnTo>
                    <a:pt x="3725710" y="182118"/>
                  </a:lnTo>
                  <a:lnTo>
                    <a:pt x="3760127" y="215239"/>
                  </a:lnTo>
                  <a:lnTo>
                    <a:pt x="3786378" y="254952"/>
                  </a:lnTo>
                  <a:lnTo>
                    <a:pt x="3803104" y="299961"/>
                  </a:lnTo>
                  <a:lnTo>
                    <a:pt x="3808984" y="348996"/>
                  </a:lnTo>
                  <a:lnTo>
                    <a:pt x="3808984" y="241096"/>
                  </a:lnTo>
                  <a:lnTo>
                    <a:pt x="3763467" y="178854"/>
                  </a:lnTo>
                  <a:lnTo>
                    <a:pt x="3726472" y="149453"/>
                  </a:lnTo>
                  <a:lnTo>
                    <a:pt x="3684016" y="127254"/>
                  </a:lnTo>
                  <a:lnTo>
                    <a:pt x="3637102" y="113233"/>
                  </a:lnTo>
                  <a:lnTo>
                    <a:pt x="3586734" y="108331"/>
                  </a:lnTo>
                  <a:lnTo>
                    <a:pt x="3536353" y="113233"/>
                  </a:lnTo>
                  <a:lnTo>
                    <a:pt x="3489439" y="127254"/>
                  </a:lnTo>
                  <a:lnTo>
                    <a:pt x="3446983" y="149453"/>
                  </a:lnTo>
                  <a:lnTo>
                    <a:pt x="3409988" y="178854"/>
                  </a:lnTo>
                  <a:lnTo>
                    <a:pt x="3379470" y="214477"/>
                  </a:lnTo>
                  <a:lnTo>
                    <a:pt x="3356432" y="255358"/>
                  </a:lnTo>
                  <a:lnTo>
                    <a:pt x="3341865" y="300520"/>
                  </a:lnTo>
                  <a:lnTo>
                    <a:pt x="3336798" y="348996"/>
                  </a:lnTo>
                  <a:lnTo>
                    <a:pt x="3341789" y="396709"/>
                  </a:lnTo>
                  <a:lnTo>
                    <a:pt x="3341865" y="397484"/>
                  </a:lnTo>
                  <a:lnTo>
                    <a:pt x="3356216" y="441960"/>
                  </a:lnTo>
                  <a:lnTo>
                    <a:pt x="3356318" y="442302"/>
                  </a:lnTo>
                  <a:lnTo>
                    <a:pt x="3356432" y="442645"/>
                  </a:lnTo>
                  <a:lnTo>
                    <a:pt x="3379470" y="483527"/>
                  </a:lnTo>
                  <a:lnTo>
                    <a:pt x="3409988" y="519150"/>
                  </a:lnTo>
                  <a:lnTo>
                    <a:pt x="3446983" y="548551"/>
                  </a:lnTo>
                  <a:lnTo>
                    <a:pt x="3489439" y="570750"/>
                  </a:lnTo>
                  <a:lnTo>
                    <a:pt x="3536353" y="584771"/>
                  </a:lnTo>
                  <a:lnTo>
                    <a:pt x="3586734" y="589661"/>
                  </a:lnTo>
                  <a:lnTo>
                    <a:pt x="3637102" y="584771"/>
                  </a:lnTo>
                  <a:lnTo>
                    <a:pt x="3684016" y="570750"/>
                  </a:lnTo>
                  <a:lnTo>
                    <a:pt x="3699078" y="562864"/>
                  </a:lnTo>
                  <a:lnTo>
                    <a:pt x="3726472" y="548551"/>
                  </a:lnTo>
                  <a:lnTo>
                    <a:pt x="3763467" y="519150"/>
                  </a:lnTo>
                  <a:lnTo>
                    <a:pt x="3793985" y="483527"/>
                  </a:lnTo>
                  <a:lnTo>
                    <a:pt x="3817023" y="442645"/>
                  </a:lnTo>
                  <a:lnTo>
                    <a:pt x="3831590" y="397484"/>
                  </a:lnTo>
                  <a:lnTo>
                    <a:pt x="3836670" y="348996"/>
                  </a:lnTo>
                  <a:close/>
                </a:path>
                <a:path w="3892550" h="643254">
                  <a:moveTo>
                    <a:pt x="3892296" y="348996"/>
                  </a:moveTo>
                  <a:lnTo>
                    <a:pt x="3888422" y="302806"/>
                  </a:lnTo>
                  <a:lnTo>
                    <a:pt x="3888295" y="301294"/>
                  </a:lnTo>
                  <a:lnTo>
                    <a:pt x="3876713" y="256044"/>
                  </a:lnTo>
                  <a:lnTo>
                    <a:pt x="3864483" y="228180"/>
                  </a:lnTo>
                  <a:lnTo>
                    <a:pt x="3864483" y="348996"/>
                  </a:lnTo>
                  <a:lnTo>
                    <a:pt x="3860038" y="396709"/>
                  </a:lnTo>
                  <a:lnTo>
                    <a:pt x="3847198" y="441960"/>
                  </a:lnTo>
                  <a:lnTo>
                    <a:pt x="3826560" y="483958"/>
                  </a:lnTo>
                  <a:lnTo>
                    <a:pt x="3799154" y="521271"/>
                  </a:lnTo>
                  <a:lnTo>
                    <a:pt x="3765689" y="553478"/>
                  </a:lnTo>
                  <a:lnTo>
                    <a:pt x="3726916" y="579856"/>
                  </a:lnTo>
                  <a:lnTo>
                    <a:pt x="3683647" y="599617"/>
                  </a:lnTo>
                  <a:lnTo>
                    <a:pt x="3636657" y="612038"/>
                  </a:lnTo>
                  <a:lnTo>
                    <a:pt x="3586734" y="616331"/>
                  </a:lnTo>
                  <a:lnTo>
                    <a:pt x="3536797" y="612038"/>
                  </a:lnTo>
                  <a:lnTo>
                    <a:pt x="3489807" y="599617"/>
                  </a:lnTo>
                  <a:lnTo>
                    <a:pt x="3446538" y="579856"/>
                  </a:lnTo>
                  <a:lnTo>
                    <a:pt x="3407765" y="553478"/>
                  </a:lnTo>
                  <a:lnTo>
                    <a:pt x="3374301" y="521271"/>
                  </a:lnTo>
                  <a:lnTo>
                    <a:pt x="3346894" y="483958"/>
                  </a:lnTo>
                  <a:lnTo>
                    <a:pt x="3326358" y="442302"/>
                  </a:lnTo>
                  <a:lnTo>
                    <a:pt x="3313569" y="397484"/>
                  </a:lnTo>
                  <a:lnTo>
                    <a:pt x="3308985" y="348996"/>
                  </a:lnTo>
                  <a:lnTo>
                    <a:pt x="3313417" y="301294"/>
                  </a:lnTo>
                  <a:lnTo>
                    <a:pt x="3326257" y="256044"/>
                  </a:lnTo>
                  <a:lnTo>
                    <a:pt x="3346894" y="214045"/>
                  </a:lnTo>
                  <a:lnTo>
                    <a:pt x="3374301" y="176733"/>
                  </a:lnTo>
                  <a:lnTo>
                    <a:pt x="3407765" y="144526"/>
                  </a:lnTo>
                  <a:lnTo>
                    <a:pt x="3446538" y="118148"/>
                  </a:lnTo>
                  <a:lnTo>
                    <a:pt x="3489807" y="98386"/>
                  </a:lnTo>
                  <a:lnTo>
                    <a:pt x="3536797" y="85966"/>
                  </a:lnTo>
                  <a:lnTo>
                    <a:pt x="3586734" y="81661"/>
                  </a:lnTo>
                  <a:lnTo>
                    <a:pt x="3636657" y="85966"/>
                  </a:lnTo>
                  <a:lnTo>
                    <a:pt x="3683647" y="98386"/>
                  </a:lnTo>
                  <a:lnTo>
                    <a:pt x="3726916" y="118148"/>
                  </a:lnTo>
                  <a:lnTo>
                    <a:pt x="3765689" y="144526"/>
                  </a:lnTo>
                  <a:lnTo>
                    <a:pt x="3799154" y="176733"/>
                  </a:lnTo>
                  <a:lnTo>
                    <a:pt x="3826560" y="214045"/>
                  </a:lnTo>
                  <a:lnTo>
                    <a:pt x="3847096" y="255701"/>
                  </a:lnTo>
                  <a:lnTo>
                    <a:pt x="3859885" y="300520"/>
                  </a:lnTo>
                  <a:lnTo>
                    <a:pt x="3864483" y="348996"/>
                  </a:lnTo>
                  <a:lnTo>
                    <a:pt x="3864483" y="228180"/>
                  </a:lnTo>
                  <a:lnTo>
                    <a:pt x="3833342" y="175298"/>
                  </a:lnTo>
                  <a:lnTo>
                    <a:pt x="3802799" y="141020"/>
                  </a:lnTo>
                  <a:lnTo>
                    <a:pt x="3767201" y="111620"/>
                  </a:lnTo>
                  <a:lnTo>
                    <a:pt x="3727158" y="87706"/>
                  </a:lnTo>
                  <a:lnTo>
                    <a:pt x="3683317" y="69862"/>
                  </a:lnTo>
                  <a:lnTo>
                    <a:pt x="3636302" y="58724"/>
                  </a:lnTo>
                  <a:lnTo>
                    <a:pt x="3586734" y="54864"/>
                  </a:lnTo>
                  <a:lnTo>
                    <a:pt x="3537153" y="58724"/>
                  </a:lnTo>
                  <a:lnTo>
                    <a:pt x="3490137" y="69862"/>
                  </a:lnTo>
                  <a:lnTo>
                    <a:pt x="3446297" y="87706"/>
                  </a:lnTo>
                  <a:lnTo>
                    <a:pt x="3406254" y="111620"/>
                  </a:lnTo>
                  <a:lnTo>
                    <a:pt x="3370656" y="141020"/>
                  </a:lnTo>
                  <a:lnTo>
                    <a:pt x="3340112" y="175298"/>
                  </a:lnTo>
                  <a:lnTo>
                    <a:pt x="3315271" y="213842"/>
                  </a:lnTo>
                  <a:lnTo>
                    <a:pt x="3296742" y="256044"/>
                  </a:lnTo>
                  <a:lnTo>
                    <a:pt x="3285363" y="300520"/>
                  </a:lnTo>
                  <a:lnTo>
                    <a:pt x="3285261" y="300939"/>
                  </a:lnTo>
                  <a:lnTo>
                    <a:pt x="3285159" y="301294"/>
                  </a:lnTo>
                  <a:lnTo>
                    <a:pt x="3281172" y="348996"/>
                  </a:lnTo>
                  <a:lnTo>
                    <a:pt x="3285159" y="396709"/>
                  </a:lnTo>
                  <a:lnTo>
                    <a:pt x="3296742" y="441960"/>
                  </a:lnTo>
                  <a:lnTo>
                    <a:pt x="3315170" y="483958"/>
                  </a:lnTo>
                  <a:lnTo>
                    <a:pt x="3340112" y="522706"/>
                  </a:lnTo>
                  <a:lnTo>
                    <a:pt x="3370656" y="556983"/>
                  </a:lnTo>
                  <a:lnTo>
                    <a:pt x="3406254" y="586384"/>
                  </a:lnTo>
                  <a:lnTo>
                    <a:pt x="3446297" y="610298"/>
                  </a:lnTo>
                  <a:lnTo>
                    <a:pt x="3490137" y="628142"/>
                  </a:lnTo>
                  <a:lnTo>
                    <a:pt x="3537153" y="639279"/>
                  </a:lnTo>
                  <a:lnTo>
                    <a:pt x="3586734" y="643128"/>
                  </a:lnTo>
                  <a:lnTo>
                    <a:pt x="3636302" y="639279"/>
                  </a:lnTo>
                  <a:lnTo>
                    <a:pt x="3683317" y="628142"/>
                  </a:lnTo>
                  <a:lnTo>
                    <a:pt x="3712324" y="616331"/>
                  </a:lnTo>
                  <a:lnTo>
                    <a:pt x="3727158" y="610298"/>
                  </a:lnTo>
                  <a:lnTo>
                    <a:pt x="3767201" y="586384"/>
                  </a:lnTo>
                  <a:lnTo>
                    <a:pt x="3802799" y="556983"/>
                  </a:lnTo>
                  <a:lnTo>
                    <a:pt x="3833342" y="522706"/>
                  </a:lnTo>
                  <a:lnTo>
                    <a:pt x="3858183" y="484162"/>
                  </a:lnTo>
                  <a:lnTo>
                    <a:pt x="3876713" y="441960"/>
                  </a:lnTo>
                  <a:lnTo>
                    <a:pt x="3888092" y="397484"/>
                  </a:lnTo>
                  <a:lnTo>
                    <a:pt x="3888194" y="397065"/>
                  </a:lnTo>
                  <a:lnTo>
                    <a:pt x="3888295" y="396709"/>
                  </a:lnTo>
                  <a:lnTo>
                    <a:pt x="3892296" y="348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7054088" y="9872573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0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901176" y="9886898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11898630" y="9886898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793469" y="9886898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6750" y="611886"/>
            <a:ext cx="16956405" cy="0"/>
          </a:xfrm>
          <a:custGeom>
            <a:avLst/>
            <a:gdLst/>
            <a:ahLst/>
            <a:cxnLst/>
            <a:rect l="l" t="t" r="r" b="b"/>
            <a:pathLst>
              <a:path w="16956405">
                <a:moveTo>
                  <a:pt x="0" y="0"/>
                </a:moveTo>
                <a:lnTo>
                  <a:pt x="16956024" y="0"/>
                </a:lnTo>
              </a:path>
            </a:pathLst>
          </a:custGeom>
          <a:ln w="47244">
            <a:solidFill>
              <a:srgbClr val="AB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89026"/>
            <a:ext cx="18288000" cy="9698355"/>
            <a:chOff x="0" y="589026"/>
            <a:chExt cx="18288000" cy="9698355"/>
          </a:xfrm>
        </p:grpSpPr>
        <p:sp>
          <p:nvSpPr>
            <p:cNvPr id="4" name="object 4"/>
            <p:cNvSpPr/>
            <p:nvPr/>
          </p:nvSpPr>
          <p:spPr>
            <a:xfrm>
              <a:off x="666750" y="589026"/>
              <a:ext cx="16980535" cy="9110980"/>
            </a:xfrm>
            <a:custGeom>
              <a:avLst/>
              <a:gdLst/>
              <a:ahLst/>
              <a:cxnLst/>
              <a:rect l="l" t="t" r="r" b="b"/>
              <a:pathLst>
                <a:path w="16980535" h="9110980">
                  <a:moveTo>
                    <a:pt x="0" y="9087612"/>
                  </a:moveTo>
                  <a:lnTo>
                    <a:pt x="16956024" y="9087612"/>
                  </a:lnTo>
                </a:path>
                <a:path w="16980535" h="9110980">
                  <a:moveTo>
                    <a:pt x="0" y="0"/>
                  </a:moveTo>
                  <a:lnTo>
                    <a:pt x="0" y="9110472"/>
                  </a:lnTo>
                </a:path>
                <a:path w="16980535" h="9110980">
                  <a:moveTo>
                    <a:pt x="16980408" y="0"/>
                  </a:moveTo>
                  <a:lnTo>
                    <a:pt x="16980408" y="9110472"/>
                  </a:lnTo>
                </a:path>
              </a:pathLst>
            </a:custGeom>
            <a:ln w="47244">
              <a:solidFill>
                <a:srgbClr val="AB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8092" y="2612136"/>
              <a:ext cx="8316468" cy="591769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3847" y="9870947"/>
              <a:ext cx="274320" cy="274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1980" y="9870947"/>
              <a:ext cx="303275" cy="3032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887711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25783" y="9870947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703039" y="918972"/>
              <a:ext cx="713232" cy="7330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643906" y="919748"/>
              <a:ext cx="1725174" cy="757586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300988" y="1316227"/>
            <a:ext cx="7221855" cy="142684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algn="ctr">
              <a:lnSpc>
                <a:spcPts val="3600"/>
              </a:lnSpc>
              <a:spcBef>
                <a:spcPts val="409"/>
              </a:spcBef>
            </a:pPr>
            <a:r>
              <a:rPr sz="3200" b="0" spc="130" dirty="0">
                <a:solidFill>
                  <a:srgbClr val="000000"/>
                </a:solidFill>
                <a:latin typeface="Verdana"/>
                <a:cs typeface="Verdana"/>
              </a:rPr>
              <a:t>LEMBAGA</a:t>
            </a:r>
            <a:r>
              <a:rPr sz="3200" b="0" spc="-22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200" b="0" spc="-60" dirty="0">
                <a:solidFill>
                  <a:srgbClr val="000000"/>
                </a:solidFill>
                <a:latin typeface="Verdana"/>
                <a:cs typeface="Verdana"/>
              </a:rPr>
              <a:t>ADMINISTRASI</a:t>
            </a:r>
            <a:r>
              <a:rPr sz="3200" b="0" spc="-18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200" b="0" spc="100" dirty="0">
                <a:solidFill>
                  <a:srgbClr val="000000"/>
                </a:solidFill>
                <a:latin typeface="Verdana"/>
                <a:cs typeface="Verdana"/>
              </a:rPr>
              <a:t>NEGARA </a:t>
            </a:r>
            <a:r>
              <a:rPr sz="3200" b="0" spc="95" dirty="0">
                <a:solidFill>
                  <a:srgbClr val="000000"/>
                </a:solidFill>
                <a:latin typeface="Verdana"/>
                <a:cs typeface="Verdana"/>
              </a:rPr>
              <a:t>BERKOMITMEN</a:t>
            </a:r>
            <a:r>
              <a:rPr sz="3200" b="0" spc="-18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200" b="0" spc="90" dirty="0">
                <a:solidFill>
                  <a:srgbClr val="000000"/>
                </a:solidFill>
                <a:latin typeface="Verdana"/>
                <a:cs typeface="Verdana"/>
              </a:rPr>
              <a:t>UNTUK </a:t>
            </a:r>
            <a:r>
              <a:rPr sz="3200" b="0" spc="70" dirty="0">
                <a:solidFill>
                  <a:srgbClr val="000000"/>
                </a:solidFill>
                <a:latin typeface="Verdana"/>
                <a:cs typeface="Verdana"/>
              </a:rPr>
              <a:t>MENERAPKAN: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40611" y="2870403"/>
            <a:ext cx="7506334" cy="6251575"/>
          </a:xfrm>
          <a:prstGeom prst="rect">
            <a:avLst/>
          </a:prstGeom>
        </p:spPr>
        <p:txBody>
          <a:bodyPr vert="horz" wrap="square" lIns="0" tIns="65404" rIns="0" bIns="0" rtlCol="0">
            <a:spAutoFit/>
          </a:bodyPr>
          <a:lstStyle/>
          <a:p>
            <a:pPr marL="1980564" marR="585470" indent="-1745614">
              <a:lnSpc>
                <a:spcPts val="4600"/>
              </a:lnSpc>
              <a:spcBef>
                <a:spcPts val="515"/>
              </a:spcBef>
            </a:pPr>
            <a:r>
              <a:rPr sz="4100" spc="-465" dirty="0">
                <a:solidFill>
                  <a:srgbClr val="D32921"/>
                </a:solidFill>
                <a:latin typeface="Arial Black"/>
                <a:cs typeface="Arial Black"/>
              </a:rPr>
              <a:t>SISTEM</a:t>
            </a:r>
            <a:r>
              <a:rPr sz="4100" spc="-475" dirty="0">
                <a:solidFill>
                  <a:srgbClr val="D32921"/>
                </a:solidFill>
                <a:latin typeface="Arial Black"/>
                <a:cs typeface="Arial Black"/>
              </a:rPr>
              <a:t> </a:t>
            </a:r>
            <a:r>
              <a:rPr sz="4100" spc="-360" dirty="0">
                <a:solidFill>
                  <a:srgbClr val="D32921"/>
                </a:solidFill>
                <a:latin typeface="Arial Black"/>
                <a:cs typeface="Arial Black"/>
              </a:rPr>
              <a:t>MANAJEMEN</a:t>
            </a:r>
            <a:r>
              <a:rPr sz="4100" spc="-484" dirty="0">
                <a:solidFill>
                  <a:srgbClr val="D32921"/>
                </a:solidFill>
                <a:latin typeface="Arial Black"/>
                <a:cs typeface="Arial Black"/>
              </a:rPr>
              <a:t> </a:t>
            </a:r>
            <a:r>
              <a:rPr sz="4100" spc="-400" dirty="0">
                <a:solidFill>
                  <a:srgbClr val="D32921"/>
                </a:solidFill>
                <a:latin typeface="Arial Black"/>
                <a:cs typeface="Arial Black"/>
              </a:rPr>
              <a:t>ANTI </a:t>
            </a:r>
            <a:r>
              <a:rPr sz="4100" spc="-420" dirty="0">
                <a:solidFill>
                  <a:srgbClr val="D32921"/>
                </a:solidFill>
                <a:latin typeface="Arial Black"/>
                <a:cs typeface="Arial Black"/>
              </a:rPr>
              <a:t>PENYUAPAN</a:t>
            </a:r>
            <a:endParaRPr sz="4100">
              <a:latin typeface="Arial Black"/>
              <a:cs typeface="Arial Black"/>
            </a:endParaRPr>
          </a:p>
          <a:p>
            <a:pPr marL="206375" marR="118110" indent="-194310">
              <a:lnSpc>
                <a:spcPct val="128600"/>
              </a:lnSpc>
              <a:spcBef>
                <a:spcPts val="1595"/>
              </a:spcBef>
              <a:buFont typeface="Arial MT"/>
              <a:buChar char="•"/>
              <a:tabLst>
                <a:tab pos="206375" algn="l"/>
              </a:tabLst>
            </a:pPr>
            <a:r>
              <a:rPr sz="1750" dirty="0">
                <a:latin typeface="Verdana"/>
                <a:cs typeface="Verdana"/>
              </a:rPr>
              <a:t>Bersikap</a:t>
            </a:r>
            <a:r>
              <a:rPr sz="1750" spc="-105" dirty="0">
                <a:latin typeface="Verdana"/>
                <a:cs typeface="Verdana"/>
              </a:rPr>
              <a:t> </a:t>
            </a:r>
            <a:r>
              <a:rPr sz="1750" spc="-35" dirty="0">
                <a:latin typeface="Verdana"/>
                <a:cs typeface="Verdana"/>
              </a:rPr>
              <a:t>adil,</a:t>
            </a:r>
            <a:r>
              <a:rPr sz="1750" spc="-10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bekerja</a:t>
            </a:r>
            <a:r>
              <a:rPr sz="1750" spc="-100" dirty="0">
                <a:latin typeface="Verdana"/>
                <a:cs typeface="Verdana"/>
              </a:rPr>
              <a:t> </a:t>
            </a:r>
            <a:r>
              <a:rPr sz="1750" spc="75" dirty="0">
                <a:latin typeface="Verdana"/>
                <a:cs typeface="Verdana"/>
              </a:rPr>
              <a:t>dengan</a:t>
            </a:r>
            <a:r>
              <a:rPr sz="1750" spc="-7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obyektif</a:t>
            </a:r>
            <a:r>
              <a:rPr sz="1750" spc="-130" dirty="0">
                <a:latin typeface="Verdana"/>
                <a:cs typeface="Verdana"/>
              </a:rPr>
              <a:t> </a:t>
            </a:r>
            <a:r>
              <a:rPr sz="1750" spc="75" dirty="0">
                <a:latin typeface="Verdana"/>
                <a:cs typeface="Verdana"/>
              </a:rPr>
              <a:t>dan</a:t>
            </a:r>
            <a:r>
              <a:rPr sz="1750" spc="-55" dirty="0">
                <a:latin typeface="Verdana"/>
                <a:cs typeface="Verdana"/>
              </a:rPr>
              <a:t> </a:t>
            </a:r>
            <a:r>
              <a:rPr sz="1750" spc="70" dirty="0">
                <a:latin typeface="Verdana"/>
                <a:cs typeface="Verdana"/>
              </a:rPr>
              <a:t>bertanggung</a:t>
            </a:r>
            <a:r>
              <a:rPr sz="1750" spc="-10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jawab </a:t>
            </a:r>
            <a:r>
              <a:rPr sz="1750" dirty="0">
                <a:latin typeface="Verdana"/>
                <a:cs typeface="Verdana"/>
              </a:rPr>
              <a:t>serta</a:t>
            </a:r>
            <a:r>
              <a:rPr sz="1750" spc="-170" dirty="0">
                <a:latin typeface="Verdana"/>
                <a:cs typeface="Verdana"/>
              </a:rPr>
              <a:t> </a:t>
            </a:r>
            <a:r>
              <a:rPr sz="1750" spc="50" dirty="0">
                <a:latin typeface="Verdana"/>
                <a:cs typeface="Verdana"/>
              </a:rPr>
              <a:t>menjunjung</a:t>
            </a:r>
            <a:r>
              <a:rPr sz="1750" spc="-155" dirty="0">
                <a:latin typeface="Verdana"/>
                <a:cs typeface="Verdana"/>
              </a:rPr>
              <a:t> </a:t>
            </a:r>
            <a:r>
              <a:rPr sz="1750" spc="65" dirty="0">
                <a:latin typeface="Verdana"/>
                <a:cs typeface="Verdana"/>
              </a:rPr>
              <a:t>tinggi</a:t>
            </a:r>
            <a:r>
              <a:rPr sz="1750" spc="-140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kejujuran;</a:t>
            </a:r>
            <a:endParaRPr sz="1750">
              <a:latin typeface="Verdana"/>
              <a:cs typeface="Verdana"/>
            </a:endParaRPr>
          </a:p>
          <a:p>
            <a:pPr marL="206375" marR="273685" indent="-194310">
              <a:lnSpc>
                <a:spcPct val="128600"/>
              </a:lnSpc>
              <a:buFont typeface="Arial MT"/>
              <a:buChar char="•"/>
              <a:tabLst>
                <a:tab pos="206375" algn="l"/>
              </a:tabLst>
            </a:pPr>
            <a:r>
              <a:rPr sz="1750" spc="50" dirty="0">
                <a:latin typeface="Verdana"/>
                <a:cs typeface="Verdana"/>
              </a:rPr>
              <a:t>Menjaga</a:t>
            </a:r>
            <a:r>
              <a:rPr sz="1750" spc="-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kerahasiaan</a:t>
            </a:r>
            <a:r>
              <a:rPr sz="1750" spc="-3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data </a:t>
            </a:r>
            <a:r>
              <a:rPr sz="1750" spc="75" dirty="0">
                <a:latin typeface="Verdana"/>
                <a:cs typeface="Verdana"/>
              </a:rPr>
              <a:t>dan</a:t>
            </a:r>
            <a:r>
              <a:rPr sz="1750" spc="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informasi</a:t>
            </a:r>
            <a:r>
              <a:rPr sz="1750" spc="-4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yang</a:t>
            </a:r>
            <a:r>
              <a:rPr sz="1750" spc="-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diperoleh</a:t>
            </a:r>
            <a:r>
              <a:rPr sz="1750" spc="-2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serta </a:t>
            </a:r>
            <a:r>
              <a:rPr sz="1750" dirty="0">
                <a:latin typeface="Verdana"/>
                <a:cs typeface="Verdana"/>
              </a:rPr>
              <a:t>hasil pelaksanaan</a:t>
            </a:r>
            <a:r>
              <a:rPr sz="1750" spc="-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seminar</a:t>
            </a:r>
            <a:r>
              <a:rPr sz="1750" spc="-2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Proyek/Aksi</a:t>
            </a:r>
            <a:r>
              <a:rPr sz="1750" spc="-3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Perubahan;</a:t>
            </a:r>
            <a:endParaRPr sz="1750">
              <a:latin typeface="Verdana"/>
              <a:cs typeface="Verdana"/>
            </a:endParaRPr>
          </a:p>
          <a:p>
            <a:pPr marL="206375" marR="1420495" indent="-194310">
              <a:lnSpc>
                <a:spcPct val="128600"/>
              </a:lnSpc>
              <a:buFont typeface="Arial MT"/>
              <a:buChar char="•"/>
              <a:tabLst>
                <a:tab pos="206375" algn="l"/>
              </a:tabLst>
            </a:pPr>
            <a:r>
              <a:rPr sz="1750" spc="60" dirty="0">
                <a:latin typeface="Verdana"/>
                <a:cs typeface="Verdana"/>
              </a:rPr>
              <a:t>Menjunjung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spc="65" dirty="0">
                <a:latin typeface="Verdana"/>
                <a:cs typeface="Verdana"/>
              </a:rPr>
              <a:t>tinggi</a:t>
            </a:r>
            <a:r>
              <a:rPr sz="1750" spc="-5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integritas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spc="75" dirty="0">
                <a:latin typeface="Verdana"/>
                <a:cs typeface="Verdana"/>
              </a:rPr>
              <a:t>dan</a:t>
            </a:r>
            <a:r>
              <a:rPr sz="1750" spc="-4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kredibilitas</a:t>
            </a:r>
            <a:r>
              <a:rPr sz="1750" spc="-90" dirty="0">
                <a:latin typeface="Verdana"/>
                <a:cs typeface="Verdana"/>
              </a:rPr>
              <a:t> </a:t>
            </a:r>
            <a:r>
              <a:rPr sz="1750" spc="50" dirty="0">
                <a:latin typeface="Verdana"/>
                <a:cs typeface="Verdana"/>
              </a:rPr>
              <a:t>dalam </a:t>
            </a:r>
            <a:r>
              <a:rPr sz="1750" spc="60" dirty="0">
                <a:latin typeface="Verdana"/>
                <a:cs typeface="Verdana"/>
              </a:rPr>
              <a:t>memberikan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penilaian</a:t>
            </a:r>
            <a:r>
              <a:rPr sz="1750" spc="-6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secara</a:t>
            </a:r>
            <a:r>
              <a:rPr sz="1750" spc="-5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objektif;</a:t>
            </a:r>
            <a:endParaRPr sz="1750">
              <a:latin typeface="Verdana"/>
              <a:cs typeface="Verdana"/>
            </a:endParaRPr>
          </a:p>
          <a:p>
            <a:pPr marL="206375" marR="5080" indent="-194310" algn="just">
              <a:lnSpc>
                <a:spcPct val="128600"/>
              </a:lnSpc>
              <a:buFont typeface="Arial MT"/>
              <a:buChar char="•"/>
              <a:tabLst>
                <a:tab pos="206375" algn="l"/>
              </a:tabLst>
            </a:pPr>
            <a:r>
              <a:rPr sz="1750" dirty="0">
                <a:latin typeface="Verdana"/>
                <a:cs typeface="Verdana"/>
              </a:rPr>
              <a:t>Tidak</a:t>
            </a:r>
            <a:r>
              <a:rPr sz="1750" spc="10" dirty="0">
                <a:latin typeface="Verdana"/>
                <a:cs typeface="Verdana"/>
              </a:rPr>
              <a:t> </a:t>
            </a:r>
            <a:r>
              <a:rPr sz="1750" spc="40" dirty="0">
                <a:latin typeface="Verdana"/>
                <a:cs typeface="Verdana"/>
              </a:rPr>
              <a:t>melakukan</a:t>
            </a:r>
            <a:r>
              <a:rPr sz="1750" spc="-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perjanjian</a:t>
            </a:r>
            <a:r>
              <a:rPr sz="1750" spc="-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dan/atau</a:t>
            </a:r>
            <a:r>
              <a:rPr sz="1750" spc="-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kesepakatan</a:t>
            </a:r>
            <a:r>
              <a:rPr sz="1750" spc="-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sepihak</a:t>
            </a:r>
            <a:r>
              <a:rPr sz="1750" spc="-5" dirty="0">
                <a:latin typeface="Verdana"/>
                <a:cs typeface="Verdana"/>
              </a:rPr>
              <a:t> </a:t>
            </a:r>
            <a:r>
              <a:rPr sz="1750" spc="-20" dirty="0">
                <a:latin typeface="Verdana"/>
                <a:cs typeface="Verdana"/>
              </a:rPr>
              <a:t>atau </a:t>
            </a:r>
            <a:r>
              <a:rPr sz="1750" dirty="0">
                <a:latin typeface="Verdana"/>
                <a:cs typeface="Verdana"/>
              </a:rPr>
              <a:t>bersama-sama</a:t>
            </a:r>
            <a:r>
              <a:rPr sz="1750" spc="5" dirty="0">
                <a:latin typeface="Verdana"/>
                <a:cs typeface="Verdana"/>
              </a:rPr>
              <a:t> </a:t>
            </a:r>
            <a:r>
              <a:rPr sz="1750" spc="65" dirty="0">
                <a:latin typeface="Verdana"/>
                <a:cs typeface="Verdana"/>
              </a:rPr>
              <a:t>dengan</a:t>
            </a:r>
            <a:r>
              <a:rPr sz="1750" spc="6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peserta</a:t>
            </a:r>
            <a:r>
              <a:rPr sz="1750" spc="2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pelatihan</a:t>
            </a:r>
            <a:r>
              <a:rPr sz="1750" spc="3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dan/atau</a:t>
            </a:r>
            <a:r>
              <a:rPr sz="1750" spc="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pihak</a:t>
            </a:r>
            <a:r>
              <a:rPr sz="1750" spc="70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terkait </a:t>
            </a:r>
            <a:r>
              <a:rPr sz="1750" spc="-20" dirty="0">
                <a:latin typeface="Verdana"/>
                <a:cs typeface="Verdana"/>
              </a:rPr>
              <a:t>peserta,</a:t>
            </a:r>
            <a:r>
              <a:rPr sz="1750" spc="-8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yang</a:t>
            </a:r>
            <a:r>
              <a:rPr sz="1750" spc="-45" dirty="0">
                <a:latin typeface="Verdana"/>
                <a:cs typeface="Verdana"/>
              </a:rPr>
              <a:t> </a:t>
            </a:r>
            <a:r>
              <a:rPr sz="1750" spc="50" dirty="0">
                <a:latin typeface="Verdana"/>
                <a:cs typeface="Verdana"/>
              </a:rPr>
              <a:t>mengakibatkan</a:t>
            </a:r>
            <a:r>
              <a:rPr sz="1750" spc="-7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tidak</a:t>
            </a:r>
            <a:r>
              <a:rPr sz="1750" spc="-5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obyektifnya</a:t>
            </a:r>
            <a:r>
              <a:rPr sz="1750" spc="-8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hasil</a:t>
            </a:r>
            <a:r>
              <a:rPr sz="1750" spc="-5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penilaian;</a:t>
            </a:r>
            <a:endParaRPr sz="1750">
              <a:latin typeface="Verdana"/>
              <a:cs typeface="Verdana"/>
            </a:endParaRPr>
          </a:p>
          <a:p>
            <a:pPr marL="206375" marR="686435" indent="-194310">
              <a:lnSpc>
                <a:spcPct val="128600"/>
              </a:lnSpc>
              <a:buFont typeface="Arial MT"/>
              <a:buChar char="•"/>
              <a:tabLst>
                <a:tab pos="206375" algn="l"/>
              </a:tabLst>
            </a:pPr>
            <a:r>
              <a:rPr sz="1750" dirty="0">
                <a:latin typeface="Verdana"/>
                <a:cs typeface="Verdana"/>
              </a:rPr>
              <a:t>Tidak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spc="65" dirty="0">
                <a:latin typeface="Verdana"/>
                <a:cs typeface="Verdana"/>
              </a:rPr>
              <a:t>menerima</a:t>
            </a:r>
            <a:r>
              <a:rPr sz="1750" spc="-1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apa</a:t>
            </a:r>
            <a:r>
              <a:rPr sz="1750" spc="-70" dirty="0">
                <a:latin typeface="Verdana"/>
                <a:cs typeface="Verdana"/>
              </a:rPr>
              <a:t> </a:t>
            </a:r>
            <a:r>
              <a:rPr sz="1750" spc="95" dirty="0">
                <a:latin typeface="Verdana"/>
                <a:cs typeface="Verdana"/>
              </a:rPr>
              <a:t>pun</a:t>
            </a:r>
            <a:r>
              <a:rPr sz="1750" spc="-5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dari</a:t>
            </a:r>
            <a:r>
              <a:rPr sz="1750" spc="-8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peserta</a:t>
            </a:r>
            <a:r>
              <a:rPr sz="1750" spc="-9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pelatihan,</a:t>
            </a:r>
            <a:r>
              <a:rPr sz="1750" spc="-110" dirty="0">
                <a:latin typeface="Verdana"/>
                <a:cs typeface="Verdana"/>
              </a:rPr>
              <a:t> </a:t>
            </a:r>
            <a:r>
              <a:rPr sz="1750" spc="65" dirty="0">
                <a:latin typeface="Verdana"/>
                <a:cs typeface="Verdana"/>
              </a:rPr>
              <a:t>Lembaga </a:t>
            </a:r>
            <a:r>
              <a:rPr sz="1750" dirty="0">
                <a:latin typeface="Verdana"/>
                <a:cs typeface="Verdana"/>
              </a:rPr>
              <a:t>Pelatihan,</a:t>
            </a:r>
            <a:r>
              <a:rPr sz="1750" spc="-45" dirty="0">
                <a:latin typeface="Verdana"/>
                <a:cs typeface="Verdana"/>
              </a:rPr>
              <a:t> </a:t>
            </a:r>
            <a:r>
              <a:rPr sz="1750" spc="75" dirty="0">
                <a:latin typeface="Verdana"/>
                <a:cs typeface="Verdana"/>
              </a:rPr>
              <a:t>dan</a:t>
            </a:r>
            <a:r>
              <a:rPr sz="1750" dirty="0">
                <a:latin typeface="Verdana"/>
                <a:cs typeface="Verdana"/>
              </a:rPr>
              <a:t> pihak</a:t>
            </a:r>
            <a:r>
              <a:rPr sz="1750" spc="10" dirty="0">
                <a:latin typeface="Verdana"/>
                <a:cs typeface="Verdana"/>
              </a:rPr>
              <a:t> </a:t>
            </a:r>
            <a:r>
              <a:rPr sz="1750" spc="-30" dirty="0">
                <a:latin typeface="Verdana"/>
                <a:cs typeface="Verdana"/>
              </a:rPr>
              <a:t>lain,</a:t>
            </a:r>
            <a:r>
              <a:rPr sz="1750" spc="-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kecuali</a:t>
            </a:r>
            <a:r>
              <a:rPr sz="1750" spc="-3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yang</a:t>
            </a:r>
            <a:r>
              <a:rPr sz="1750" spc="-2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telah</a:t>
            </a:r>
            <a:r>
              <a:rPr sz="1750" spc="-10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diatur</a:t>
            </a:r>
            <a:r>
              <a:rPr sz="1750" spc="-30" dirty="0">
                <a:latin typeface="Verdana"/>
                <a:cs typeface="Verdana"/>
              </a:rPr>
              <a:t> </a:t>
            </a:r>
            <a:r>
              <a:rPr sz="1750" spc="50" dirty="0">
                <a:latin typeface="Verdana"/>
                <a:cs typeface="Verdana"/>
              </a:rPr>
              <a:t>dalam </a:t>
            </a:r>
            <a:r>
              <a:rPr sz="1750" dirty="0">
                <a:latin typeface="Verdana"/>
                <a:cs typeface="Verdana"/>
              </a:rPr>
              <a:t>peraturan</a:t>
            </a:r>
            <a:r>
              <a:rPr sz="1750" spc="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yang</a:t>
            </a:r>
            <a:r>
              <a:rPr sz="1750" spc="65" dirty="0">
                <a:latin typeface="Verdana"/>
                <a:cs typeface="Verdana"/>
              </a:rPr>
              <a:t> </a:t>
            </a:r>
            <a:r>
              <a:rPr sz="1750" spc="-10" dirty="0">
                <a:latin typeface="Verdana"/>
                <a:cs typeface="Verdana"/>
              </a:rPr>
              <a:t>berlaku;</a:t>
            </a:r>
            <a:endParaRPr sz="1750">
              <a:latin typeface="Verdana"/>
              <a:cs typeface="Verdana"/>
            </a:endParaRPr>
          </a:p>
          <a:p>
            <a:pPr marL="206375" marR="878205" indent="-194310">
              <a:lnSpc>
                <a:spcPct val="128600"/>
              </a:lnSpc>
              <a:buFont typeface="Arial MT"/>
              <a:buChar char="•"/>
              <a:tabLst>
                <a:tab pos="206375" algn="l"/>
              </a:tabLst>
            </a:pPr>
            <a:r>
              <a:rPr sz="1750" spc="85" dirty="0">
                <a:latin typeface="Verdana"/>
                <a:cs typeface="Verdana"/>
              </a:rPr>
              <a:t>Mematuhi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segala</a:t>
            </a:r>
            <a:r>
              <a:rPr sz="1750" spc="-75" dirty="0">
                <a:latin typeface="Verdana"/>
                <a:cs typeface="Verdana"/>
              </a:rPr>
              <a:t> </a:t>
            </a:r>
            <a:r>
              <a:rPr sz="1750" dirty="0">
                <a:latin typeface="Verdana"/>
                <a:cs typeface="Verdana"/>
              </a:rPr>
              <a:t>peraturan</a:t>
            </a:r>
            <a:r>
              <a:rPr sz="1750" spc="-70" dirty="0">
                <a:latin typeface="Verdana"/>
                <a:cs typeface="Verdana"/>
              </a:rPr>
              <a:t> </a:t>
            </a:r>
            <a:r>
              <a:rPr sz="1750" spc="50" dirty="0">
                <a:latin typeface="Verdana"/>
                <a:cs typeface="Verdana"/>
              </a:rPr>
              <a:t>perundang-</a:t>
            </a:r>
            <a:r>
              <a:rPr sz="1750" spc="75" dirty="0">
                <a:latin typeface="Verdana"/>
                <a:cs typeface="Verdana"/>
              </a:rPr>
              <a:t>undangan</a:t>
            </a:r>
            <a:r>
              <a:rPr sz="1750" spc="-90" dirty="0">
                <a:latin typeface="Verdana"/>
                <a:cs typeface="Verdana"/>
              </a:rPr>
              <a:t> </a:t>
            </a:r>
            <a:r>
              <a:rPr sz="1750" spc="-20" dirty="0">
                <a:latin typeface="Verdana"/>
                <a:cs typeface="Verdana"/>
              </a:rPr>
              <a:t>yang </a:t>
            </a:r>
            <a:r>
              <a:rPr sz="1750" spc="-10" dirty="0">
                <a:latin typeface="Verdana"/>
                <a:cs typeface="Verdana"/>
              </a:rPr>
              <a:t>berlaku.</a:t>
            </a:r>
            <a:endParaRPr sz="17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266" y="2668746"/>
            <a:ext cx="4294186" cy="429418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16852" y="3122676"/>
            <a:ext cx="466344" cy="4678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40768" y="3122676"/>
            <a:ext cx="467868" cy="4678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16852" y="5242559"/>
            <a:ext cx="466344" cy="4663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240768" y="5242559"/>
            <a:ext cx="467868" cy="46634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7563611"/>
            <a:ext cx="18302605" cy="2723515"/>
            <a:chOff x="0" y="7563611"/>
            <a:chExt cx="18302605" cy="2723515"/>
          </a:xfrm>
        </p:grpSpPr>
        <p:sp>
          <p:nvSpPr>
            <p:cNvPr id="8" name="object 8"/>
            <p:cNvSpPr/>
            <p:nvPr/>
          </p:nvSpPr>
          <p:spPr>
            <a:xfrm>
              <a:off x="158495" y="9752076"/>
              <a:ext cx="18129885" cy="535305"/>
            </a:xfrm>
            <a:custGeom>
              <a:avLst/>
              <a:gdLst/>
              <a:ahLst/>
              <a:cxnLst/>
              <a:rect l="l" t="t" r="r" b="b"/>
              <a:pathLst>
                <a:path w="18129885" h="535304">
                  <a:moveTo>
                    <a:pt x="18129503" y="0"/>
                  </a:moveTo>
                  <a:lnTo>
                    <a:pt x="70891" y="0"/>
                  </a:lnTo>
                  <a:lnTo>
                    <a:pt x="43296" y="3348"/>
                  </a:lnTo>
                  <a:lnTo>
                    <a:pt x="20762" y="12480"/>
                  </a:lnTo>
                  <a:lnTo>
                    <a:pt x="5570" y="26028"/>
                  </a:lnTo>
                  <a:lnTo>
                    <a:pt x="0" y="42621"/>
                  </a:lnTo>
                  <a:lnTo>
                    <a:pt x="0" y="492302"/>
                  </a:lnTo>
                  <a:lnTo>
                    <a:pt x="31563" y="527762"/>
                  </a:lnTo>
                  <a:lnTo>
                    <a:pt x="70891" y="534923"/>
                  </a:lnTo>
                  <a:lnTo>
                    <a:pt x="18129504" y="534923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70908" y="10113263"/>
              <a:ext cx="1117092" cy="1737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63100" y="9371076"/>
              <a:ext cx="3759707" cy="9159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14743" y="9873995"/>
              <a:ext cx="274320" cy="2743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4400" y="9873994"/>
              <a:ext cx="303275" cy="3032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434060" y="9878566"/>
              <a:ext cx="298703" cy="29870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98607" y="988923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65664" y="9959339"/>
              <a:ext cx="155448" cy="1539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536680" y="9873995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631168" y="9922763"/>
              <a:ext cx="99058" cy="2103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7976615"/>
              <a:ext cx="3356610" cy="2310765"/>
            </a:xfrm>
            <a:custGeom>
              <a:avLst/>
              <a:gdLst/>
              <a:ahLst/>
              <a:cxnLst/>
              <a:rect l="l" t="t" r="r" b="b"/>
              <a:pathLst>
                <a:path w="3356610" h="2310765">
                  <a:moveTo>
                    <a:pt x="1817116" y="0"/>
                  </a:moveTo>
                  <a:lnTo>
                    <a:pt x="0" y="0"/>
                  </a:lnTo>
                  <a:lnTo>
                    <a:pt x="0" y="2310383"/>
                  </a:lnTo>
                  <a:lnTo>
                    <a:pt x="3351525" y="2310383"/>
                  </a:lnTo>
                  <a:lnTo>
                    <a:pt x="3354480" y="2287835"/>
                  </a:lnTo>
                  <a:lnTo>
                    <a:pt x="3356578" y="2239519"/>
                  </a:lnTo>
                  <a:lnTo>
                    <a:pt x="3354480" y="2191203"/>
                  </a:lnTo>
                  <a:lnTo>
                    <a:pt x="3348185" y="2143169"/>
                  </a:lnTo>
                  <a:lnTo>
                    <a:pt x="3337694" y="2095701"/>
                  </a:lnTo>
                  <a:lnTo>
                    <a:pt x="3323007" y="2049082"/>
                  </a:lnTo>
                  <a:lnTo>
                    <a:pt x="3304124" y="2003594"/>
                  </a:lnTo>
                  <a:lnTo>
                    <a:pt x="3281045" y="1959521"/>
                  </a:lnTo>
                  <a:lnTo>
                    <a:pt x="2303907" y="280034"/>
                  </a:lnTo>
                  <a:lnTo>
                    <a:pt x="2276975" y="238108"/>
                  </a:lnTo>
                  <a:lnTo>
                    <a:pt x="2246761" y="199098"/>
                  </a:lnTo>
                  <a:lnTo>
                    <a:pt x="2213504" y="163145"/>
                  </a:lnTo>
                  <a:lnTo>
                    <a:pt x="2177447" y="130386"/>
                  </a:lnTo>
                  <a:lnTo>
                    <a:pt x="2138831" y="100961"/>
                  </a:lnTo>
                  <a:lnTo>
                    <a:pt x="2097897" y="75009"/>
                  </a:lnTo>
                  <a:lnTo>
                    <a:pt x="2054885" y="52668"/>
                  </a:lnTo>
                  <a:lnTo>
                    <a:pt x="2010038" y="34078"/>
                  </a:lnTo>
                  <a:lnTo>
                    <a:pt x="1963596" y="19377"/>
                  </a:lnTo>
                  <a:lnTo>
                    <a:pt x="1915801" y="8704"/>
                  </a:lnTo>
                  <a:lnTo>
                    <a:pt x="1866894" y="2199"/>
                  </a:lnTo>
                  <a:lnTo>
                    <a:pt x="1817116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8432800"/>
              <a:ext cx="2669524" cy="18542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478822" y="7578089"/>
              <a:ext cx="1809750" cy="2415540"/>
            </a:xfrm>
            <a:custGeom>
              <a:avLst/>
              <a:gdLst/>
              <a:ahLst/>
              <a:cxnLst/>
              <a:rect l="l" t="t" r="r" b="b"/>
              <a:pathLst>
                <a:path w="1809750" h="2415540">
                  <a:moveTo>
                    <a:pt x="1809178" y="2415539"/>
                  </a:moveTo>
                  <a:lnTo>
                    <a:pt x="764984" y="2415539"/>
                  </a:lnTo>
                  <a:lnTo>
                    <a:pt x="726217" y="2410411"/>
                  </a:lnTo>
                  <a:lnTo>
                    <a:pt x="690689" y="2395688"/>
                  </a:lnTo>
                  <a:lnTo>
                    <a:pt x="660114" y="2372361"/>
                  </a:lnTo>
                  <a:lnTo>
                    <a:pt x="636206" y="2341422"/>
                  </a:lnTo>
                  <a:lnTo>
                    <a:pt x="20002" y="1281937"/>
                  </a:lnTo>
                  <a:lnTo>
                    <a:pt x="5000" y="1245866"/>
                  </a:lnTo>
                  <a:lnTo>
                    <a:pt x="0" y="1207769"/>
                  </a:lnTo>
                  <a:lnTo>
                    <a:pt x="5000" y="1169673"/>
                  </a:lnTo>
                  <a:lnTo>
                    <a:pt x="20002" y="1133601"/>
                  </a:lnTo>
                  <a:lnTo>
                    <a:pt x="636206" y="74167"/>
                  </a:lnTo>
                  <a:lnTo>
                    <a:pt x="660114" y="43183"/>
                  </a:lnTo>
                  <a:lnTo>
                    <a:pt x="690689" y="19843"/>
                  </a:lnTo>
                  <a:lnTo>
                    <a:pt x="726217" y="5123"/>
                  </a:lnTo>
                  <a:lnTo>
                    <a:pt x="764984" y="0"/>
                  </a:lnTo>
                  <a:lnTo>
                    <a:pt x="1809178" y="0"/>
                  </a:lnTo>
                </a:path>
              </a:pathLst>
            </a:custGeom>
            <a:ln w="28956">
              <a:solidFill>
                <a:srgbClr val="F1BC1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9992867"/>
              <a:ext cx="621791" cy="29412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4261591" y="0"/>
            <a:ext cx="4026535" cy="1381125"/>
            <a:chOff x="14261591" y="0"/>
            <a:chExt cx="4026535" cy="1381125"/>
          </a:xfrm>
        </p:grpSpPr>
        <p:sp>
          <p:nvSpPr>
            <p:cNvPr id="23" name="object 23"/>
            <p:cNvSpPr/>
            <p:nvPr/>
          </p:nvSpPr>
          <p:spPr>
            <a:xfrm>
              <a:off x="15528037" y="0"/>
              <a:ext cx="2760345" cy="1381125"/>
            </a:xfrm>
            <a:custGeom>
              <a:avLst/>
              <a:gdLst/>
              <a:ahLst/>
              <a:cxnLst/>
              <a:rect l="l" t="t" r="r" b="b"/>
              <a:pathLst>
                <a:path w="2760344" h="1381125">
                  <a:moveTo>
                    <a:pt x="2759962" y="0"/>
                  </a:moveTo>
                  <a:lnTo>
                    <a:pt x="0" y="0"/>
                  </a:lnTo>
                  <a:lnTo>
                    <a:pt x="640332" y="1100708"/>
                  </a:lnTo>
                  <a:lnTo>
                    <a:pt x="667292" y="1142635"/>
                  </a:lnTo>
                  <a:lnTo>
                    <a:pt x="697531" y="1181645"/>
                  </a:lnTo>
                  <a:lnTo>
                    <a:pt x="730807" y="1217598"/>
                  </a:lnTo>
                  <a:lnTo>
                    <a:pt x="766880" y="1250357"/>
                  </a:lnTo>
                  <a:lnTo>
                    <a:pt x="805509" y="1279782"/>
                  </a:lnTo>
                  <a:lnTo>
                    <a:pt x="846453" y="1305734"/>
                  </a:lnTo>
                  <a:lnTo>
                    <a:pt x="889471" y="1328075"/>
                  </a:lnTo>
                  <a:lnTo>
                    <a:pt x="934323" y="1346665"/>
                  </a:lnTo>
                  <a:lnTo>
                    <a:pt x="980767" y="1361366"/>
                  </a:lnTo>
                  <a:lnTo>
                    <a:pt x="1028564" y="1372039"/>
                  </a:lnTo>
                  <a:lnTo>
                    <a:pt x="1077472" y="1378544"/>
                  </a:lnTo>
                  <a:lnTo>
                    <a:pt x="1127250" y="1380744"/>
                  </a:lnTo>
                  <a:lnTo>
                    <a:pt x="2759962" y="1380744"/>
                  </a:lnTo>
                  <a:lnTo>
                    <a:pt x="2759962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261591" y="0"/>
              <a:ext cx="4026535" cy="330835"/>
            </a:xfrm>
            <a:custGeom>
              <a:avLst/>
              <a:gdLst/>
              <a:ahLst/>
              <a:cxnLst/>
              <a:rect l="l" t="t" r="r" b="b"/>
              <a:pathLst>
                <a:path w="4026534" h="330835">
                  <a:moveTo>
                    <a:pt x="4026407" y="0"/>
                  </a:moveTo>
                  <a:lnTo>
                    <a:pt x="2582" y="0"/>
                  </a:lnTo>
                  <a:lnTo>
                    <a:pt x="0" y="32003"/>
                  </a:lnTo>
                  <a:lnTo>
                    <a:pt x="3909" y="80456"/>
                  </a:lnTo>
                  <a:lnTo>
                    <a:pt x="15227" y="126418"/>
                  </a:lnTo>
                  <a:lnTo>
                    <a:pt x="33340" y="169277"/>
                  </a:lnTo>
                  <a:lnTo>
                    <a:pt x="57631" y="208416"/>
                  </a:lnTo>
                  <a:lnTo>
                    <a:pt x="87487" y="243220"/>
                  </a:lnTo>
                  <a:lnTo>
                    <a:pt x="122291" y="273076"/>
                  </a:lnTo>
                  <a:lnTo>
                    <a:pt x="161430" y="297367"/>
                  </a:lnTo>
                  <a:lnTo>
                    <a:pt x="204289" y="315480"/>
                  </a:lnTo>
                  <a:lnTo>
                    <a:pt x="250251" y="326798"/>
                  </a:lnTo>
                  <a:lnTo>
                    <a:pt x="298703" y="330707"/>
                  </a:lnTo>
                  <a:lnTo>
                    <a:pt x="4026407" y="330707"/>
                  </a:lnTo>
                  <a:lnTo>
                    <a:pt x="4026407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0" y="0"/>
            <a:ext cx="3142615" cy="2074545"/>
            <a:chOff x="0" y="0"/>
            <a:chExt cx="3142615" cy="2074545"/>
          </a:xfrm>
        </p:grpSpPr>
        <p:sp>
          <p:nvSpPr>
            <p:cNvPr id="26" name="object 26"/>
            <p:cNvSpPr/>
            <p:nvPr/>
          </p:nvSpPr>
          <p:spPr>
            <a:xfrm>
              <a:off x="0" y="0"/>
              <a:ext cx="1567180" cy="2074545"/>
            </a:xfrm>
            <a:custGeom>
              <a:avLst/>
              <a:gdLst/>
              <a:ahLst/>
              <a:cxnLst/>
              <a:rect l="l" t="t" r="r" b="b"/>
              <a:pathLst>
                <a:path w="1567180" h="2074545">
                  <a:moveTo>
                    <a:pt x="1072343" y="0"/>
                  </a:moveTo>
                  <a:lnTo>
                    <a:pt x="0" y="0"/>
                  </a:lnTo>
                  <a:lnTo>
                    <a:pt x="0" y="2074164"/>
                  </a:lnTo>
                  <a:lnTo>
                    <a:pt x="467093" y="2074164"/>
                  </a:lnTo>
                  <a:lnTo>
                    <a:pt x="518858" y="2070095"/>
                  </a:lnTo>
                  <a:lnTo>
                    <a:pt x="568758" y="2058171"/>
                  </a:lnTo>
                  <a:lnTo>
                    <a:pt x="615961" y="2038810"/>
                  </a:lnTo>
                  <a:lnTo>
                    <a:pt x="659631" y="2012432"/>
                  </a:lnTo>
                  <a:lnTo>
                    <a:pt x="698937" y="1979457"/>
                  </a:lnTo>
                  <a:lnTo>
                    <a:pt x="733044" y="1940305"/>
                  </a:lnTo>
                  <a:lnTo>
                    <a:pt x="1522984" y="875283"/>
                  </a:lnTo>
                  <a:lnTo>
                    <a:pt x="1547537" y="833369"/>
                  </a:lnTo>
                  <a:lnTo>
                    <a:pt x="1562269" y="788209"/>
                  </a:lnTo>
                  <a:lnTo>
                    <a:pt x="1567180" y="741426"/>
                  </a:lnTo>
                  <a:lnTo>
                    <a:pt x="1562269" y="694642"/>
                  </a:lnTo>
                  <a:lnTo>
                    <a:pt x="1547537" y="649482"/>
                  </a:lnTo>
                  <a:lnTo>
                    <a:pt x="1522984" y="607568"/>
                  </a:lnTo>
                  <a:lnTo>
                    <a:pt x="107234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17164525" y="3325367"/>
            <a:ext cx="1123950" cy="1818639"/>
          </a:xfrm>
          <a:custGeom>
            <a:avLst/>
            <a:gdLst/>
            <a:ahLst/>
            <a:cxnLst/>
            <a:rect l="l" t="t" r="r" b="b"/>
            <a:pathLst>
              <a:path w="1123950" h="1818639">
                <a:moveTo>
                  <a:pt x="1123473" y="0"/>
                </a:moveTo>
                <a:lnTo>
                  <a:pt x="741584" y="0"/>
                </a:lnTo>
                <a:lnTo>
                  <a:pt x="695388" y="5453"/>
                </a:lnTo>
                <a:lnTo>
                  <a:pt x="652240" y="21240"/>
                </a:lnTo>
                <a:lnTo>
                  <a:pt x="613854" y="46505"/>
                </a:lnTo>
                <a:lnTo>
                  <a:pt x="581945" y="80390"/>
                </a:lnTo>
                <a:lnTo>
                  <a:pt x="26574" y="828674"/>
                </a:lnTo>
                <a:lnTo>
                  <a:pt x="6643" y="867227"/>
                </a:lnTo>
                <a:lnTo>
                  <a:pt x="0" y="909065"/>
                </a:lnTo>
                <a:lnTo>
                  <a:pt x="6643" y="950904"/>
                </a:lnTo>
                <a:lnTo>
                  <a:pt x="26574" y="989456"/>
                </a:lnTo>
                <a:lnTo>
                  <a:pt x="581945" y="1737740"/>
                </a:lnTo>
                <a:lnTo>
                  <a:pt x="613854" y="1771626"/>
                </a:lnTo>
                <a:lnTo>
                  <a:pt x="652240" y="1796891"/>
                </a:lnTo>
                <a:lnTo>
                  <a:pt x="695388" y="1812678"/>
                </a:lnTo>
                <a:lnTo>
                  <a:pt x="741584" y="1818131"/>
                </a:lnTo>
                <a:lnTo>
                  <a:pt x="1123473" y="1818131"/>
                </a:lnTo>
                <a:lnTo>
                  <a:pt x="1123473" y="0"/>
                </a:lnTo>
                <a:close/>
              </a:path>
            </a:pathLst>
          </a:custGeom>
          <a:solidFill>
            <a:srgbClr val="233A54">
              <a:alpha val="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7926451" y="973658"/>
            <a:ext cx="490664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i="1" dirty="0">
                <a:solidFill>
                  <a:srgbClr val="233A54"/>
                </a:solidFill>
                <a:latin typeface="Calibri"/>
                <a:cs typeface="Calibri"/>
              </a:rPr>
              <a:t>POLICY</a:t>
            </a:r>
            <a:r>
              <a:rPr sz="7000" i="1" spc="-10" dirty="0">
                <a:solidFill>
                  <a:srgbClr val="233A54"/>
                </a:solidFill>
                <a:latin typeface="Calibri"/>
                <a:cs typeface="Calibri"/>
              </a:rPr>
              <a:t> BRIEF</a:t>
            </a:r>
            <a:endParaRPr sz="7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54088" y="9872573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8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01176" y="9886898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898630" y="9886898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93469" y="9886898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33893" y="3061462"/>
            <a:ext cx="4278630" cy="424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9405" algn="ctr">
              <a:lnSpc>
                <a:spcPct val="100000"/>
              </a:lnSpc>
              <a:spcBef>
                <a:spcPts val="95"/>
              </a:spcBef>
            </a:pPr>
            <a:r>
              <a:rPr sz="2500" spc="-409" dirty="0">
                <a:solidFill>
                  <a:srgbClr val="233A54"/>
                </a:solidFill>
                <a:latin typeface="Arial Black"/>
                <a:cs typeface="Arial Black"/>
              </a:rPr>
              <a:t>01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102600"/>
              </a:lnSpc>
              <a:spcBef>
                <a:spcPts val="1530"/>
              </a:spcBef>
            </a:pPr>
            <a:r>
              <a:rPr sz="1950" spc="75" dirty="0">
                <a:latin typeface="Lucida Sans Unicode"/>
                <a:cs typeface="Lucida Sans Unicode"/>
              </a:rPr>
              <a:t>Suatu</a:t>
            </a:r>
            <a:r>
              <a:rPr sz="1950" spc="1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produk</a:t>
            </a:r>
            <a:r>
              <a:rPr sz="1950" spc="-2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analisis</a:t>
            </a:r>
            <a:r>
              <a:rPr sz="1950" spc="-35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kebijakan </a:t>
            </a:r>
            <a:r>
              <a:rPr sz="1950" dirty="0">
                <a:latin typeface="Lucida Sans Unicode"/>
                <a:cs typeface="Lucida Sans Unicode"/>
              </a:rPr>
              <a:t>terkait</a:t>
            </a:r>
            <a:r>
              <a:rPr sz="1950" spc="-85" dirty="0">
                <a:latin typeface="Lucida Sans Unicode"/>
                <a:cs typeface="Lucida Sans Unicode"/>
              </a:rPr>
              <a:t> </a:t>
            </a:r>
            <a:r>
              <a:rPr sz="1950" spc="125" dirty="0">
                <a:latin typeface="Lucida Sans Unicode"/>
                <a:cs typeface="Lucida Sans Unicode"/>
              </a:rPr>
              <a:t>tema</a:t>
            </a:r>
            <a:r>
              <a:rPr sz="1950" spc="-45" dirty="0">
                <a:latin typeface="Lucida Sans Unicode"/>
                <a:cs typeface="Lucida Sans Unicode"/>
              </a:rPr>
              <a:t> </a:t>
            </a:r>
            <a:r>
              <a:rPr sz="1950" spc="110" dirty="0">
                <a:latin typeface="Lucida Sans Unicode"/>
                <a:cs typeface="Lucida Sans Unicode"/>
              </a:rPr>
              <a:t>dan</a:t>
            </a:r>
            <a:r>
              <a:rPr sz="1950" spc="-7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sub-</a:t>
            </a:r>
            <a:r>
              <a:rPr sz="1950" spc="125" dirty="0">
                <a:latin typeface="Lucida Sans Unicode"/>
                <a:cs typeface="Lucida Sans Unicode"/>
              </a:rPr>
              <a:t>tema</a:t>
            </a:r>
            <a:r>
              <a:rPr sz="1950" spc="-75" dirty="0">
                <a:latin typeface="Lucida Sans Unicode"/>
                <a:cs typeface="Lucida Sans Unicode"/>
              </a:rPr>
              <a:t> </a:t>
            </a:r>
            <a:r>
              <a:rPr sz="1950" spc="90" dirty="0">
                <a:latin typeface="Lucida Sans Unicode"/>
                <a:cs typeface="Lucida Sans Unicode"/>
              </a:rPr>
              <a:t>yang </a:t>
            </a:r>
            <a:r>
              <a:rPr sz="1950" spc="65" dirty="0">
                <a:latin typeface="Lucida Sans Unicode"/>
                <a:cs typeface="Lucida Sans Unicode"/>
              </a:rPr>
              <a:t>nantinya</a:t>
            </a:r>
            <a:r>
              <a:rPr sz="1950" spc="-95" dirty="0">
                <a:latin typeface="Lucida Sans Unicode"/>
                <a:cs typeface="Lucida Sans Unicode"/>
              </a:rPr>
              <a:t> </a:t>
            </a:r>
            <a:r>
              <a:rPr sz="1950" spc="90" dirty="0">
                <a:latin typeface="Lucida Sans Unicode"/>
                <a:cs typeface="Lucida Sans Unicode"/>
              </a:rPr>
              <a:t>akan</a:t>
            </a:r>
            <a:r>
              <a:rPr sz="1950" spc="-114" dirty="0">
                <a:latin typeface="Lucida Sans Unicode"/>
                <a:cs typeface="Lucida Sans Unicode"/>
              </a:rPr>
              <a:t> </a:t>
            </a:r>
            <a:r>
              <a:rPr sz="1950" spc="45" dirty="0">
                <a:latin typeface="Lucida Sans Unicode"/>
                <a:cs typeface="Lucida Sans Unicode"/>
              </a:rPr>
              <a:t>diserahkan</a:t>
            </a:r>
            <a:r>
              <a:rPr sz="1950" spc="-114" dirty="0">
                <a:latin typeface="Lucida Sans Unicode"/>
                <a:cs typeface="Lucida Sans Unicode"/>
              </a:rPr>
              <a:t> </a:t>
            </a:r>
            <a:r>
              <a:rPr sz="1950" spc="95" dirty="0">
                <a:latin typeface="Lucida Sans Unicode"/>
                <a:cs typeface="Lucida Sans Unicode"/>
              </a:rPr>
              <a:t>kepada </a:t>
            </a:r>
            <a:r>
              <a:rPr sz="1950" i="1" spc="-10" dirty="0">
                <a:latin typeface="Verdana"/>
                <a:cs typeface="Verdana"/>
              </a:rPr>
              <a:t>stakeholder</a:t>
            </a:r>
            <a:r>
              <a:rPr sz="1950" i="1" spc="-105" dirty="0">
                <a:latin typeface="Verdana"/>
                <a:cs typeface="Verdana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terkait</a:t>
            </a:r>
            <a:r>
              <a:rPr sz="195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.</a:t>
            </a:r>
            <a:endParaRPr sz="1950">
              <a:latin typeface="Lucida Sans Unicode"/>
              <a:cs typeface="Lucida Sans Unicode"/>
            </a:endParaRPr>
          </a:p>
          <a:p>
            <a:pPr marR="320040" algn="ctr">
              <a:lnSpc>
                <a:spcPct val="100000"/>
              </a:lnSpc>
              <a:spcBef>
                <a:spcPts val="2555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03</a:t>
            </a:r>
            <a:endParaRPr sz="2500">
              <a:latin typeface="Arial Black"/>
              <a:cs typeface="Arial Black"/>
            </a:endParaRPr>
          </a:p>
          <a:p>
            <a:pPr marL="12700" marR="125095">
              <a:lnSpc>
                <a:spcPct val="102600"/>
              </a:lnSpc>
              <a:spcBef>
                <a:spcPts val="1530"/>
              </a:spcBef>
            </a:pP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80" dirty="0">
                <a:latin typeface="Verdana"/>
                <a:cs typeface="Verdana"/>
              </a:rPr>
              <a:t> </a:t>
            </a:r>
            <a:r>
              <a:rPr sz="1950" i="1" spc="-70" dirty="0">
                <a:latin typeface="Verdana"/>
                <a:cs typeface="Verdana"/>
              </a:rPr>
              <a:t>Brief</a:t>
            </a:r>
            <a:r>
              <a:rPr sz="1950" i="1" spc="-135" dirty="0">
                <a:latin typeface="Verdana"/>
                <a:cs typeface="Verdana"/>
              </a:rPr>
              <a:t> </a:t>
            </a:r>
            <a:r>
              <a:rPr sz="1950" spc="55" dirty="0">
                <a:latin typeface="Lucida Sans Unicode"/>
                <a:cs typeface="Lucida Sans Unicode"/>
              </a:rPr>
              <a:t>diperkaya</a:t>
            </a:r>
            <a:r>
              <a:rPr sz="1950" spc="-100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hasil</a:t>
            </a:r>
            <a:r>
              <a:rPr sz="1950" spc="-80" dirty="0">
                <a:latin typeface="Lucida Sans Unicode"/>
                <a:cs typeface="Lucida Sans Unicode"/>
              </a:rPr>
              <a:t> </a:t>
            </a:r>
            <a:r>
              <a:rPr sz="1950" i="1" spc="-10" dirty="0">
                <a:latin typeface="Verdana"/>
                <a:cs typeface="Verdana"/>
              </a:rPr>
              <a:t>lesson </a:t>
            </a:r>
            <a:r>
              <a:rPr sz="1950" i="1" dirty="0">
                <a:latin typeface="Verdana"/>
                <a:cs typeface="Verdana"/>
              </a:rPr>
              <a:t>learned</a:t>
            </a:r>
            <a:r>
              <a:rPr sz="1950" i="1" spc="-95" dirty="0">
                <a:latin typeface="Verdana"/>
                <a:cs typeface="Verdana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dari</a:t>
            </a:r>
            <a:r>
              <a:rPr sz="1950" spc="-40" dirty="0">
                <a:latin typeface="Lucida Sans Unicode"/>
                <a:cs typeface="Lucida Sans Unicode"/>
              </a:rPr>
              <a:t> </a:t>
            </a:r>
            <a:r>
              <a:rPr sz="1950" spc="60" dirty="0">
                <a:latin typeface="Lucida Sans Unicode"/>
                <a:cs typeface="Lucida Sans Unicode"/>
              </a:rPr>
              <a:t>kegiatan</a:t>
            </a:r>
            <a:r>
              <a:rPr sz="1950" spc="-30" dirty="0">
                <a:latin typeface="Lucida Sans Unicode"/>
                <a:cs typeface="Lucida Sans Unicode"/>
              </a:rPr>
              <a:t> </a:t>
            </a:r>
            <a:r>
              <a:rPr sz="1950" spc="-80" dirty="0">
                <a:latin typeface="Lucida Sans Unicode"/>
                <a:cs typeface="Lucida Sans Unicode"/>
              </a:rPr>
              <a:t>VKN.</a:t>
            </a:r>
            <a:r>
              <a:rPr sz="1950" spc="-30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Teknis </a:t>
            </a:r>
            <a:r>
              <a:rPr sz="1950" spc="65" dirty="0">
                <a:latin typeface="Lucida Sans Unicode"/>
                <a:cs typeface="Lucida Sans Unicode"/>
              </a:rPr>
              <a:t>penyusunan</a:t>
            </a:r>
            <a:r>
              <a:rPr sz="1950" spc="-45" dirty="0">
                <a:latin typeface="Lucida Sans Unicode"/>
                <a:cs typeface="Lucida Sans Unicode"/>
              </a:rPr>
              <a:t> </a:t>
            </a: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35" dirty="0">
                <a:latin typeface="Verdana"/>
                <a:cs typeface="Verdana"/>
              </a:rPr>
              <a:t> </a:t>
            </a:r>
            <a:r>
              <a:rPr sz="1950" i="1" spc="-10" dirty="0">
                <a:latin typeface="Verdana"/>
                <a:cs typeface="Verdana"/>
              </a:rPr>
              <a:t>brief </a:t>
            </a:r>
            <a:r>
              <a:rPr sz="1950" spc="130" dirty="0">
                <a:latin typeface="Lucida Sans Unicode"/>
                <a:cs typeface="Lucida Sans Unicode"/>
              </a:rPr>
              <a:t>mengacu</a:t>
            </a:r>
            <a:r>
              <a:rPr sz="1950" spc="-70" dirty="0">
                <a:latin typeface="Lucida Sans Unicode"/>
                <a:cs typeface="Lucida Sans Unicode"/>
              </a:rPr>
              <a:t> </a:t>
            </a:r>
            <a:r>
              <a:rPr sz="1950" spc="155" dirty="0">
                <a:latin typeface="Lucida Sans Unicode"/>
                <a:cs typeface="Lucida Sans Unicode"/>
              </a:rPr>
              <a:t>pada</a:t>
            </a:r>
            <a:r>
              <a:rPr sz="1950" spc="-9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referensi</a:t>
            </a:r>
            <a:r>
              <a:rPr sz="1950" spc="-100" dirty="0">
                <a:latin typeface="Lucida Sans Unicode"/>
                <a:cs typeface="Lucida Sans Unicode"/>
              </a:rPr>
              <a:t> </a:t>
            </a:r>
            <a:r>
              <a:rPr sz="1950" spc="110" dirty="0">
                <a:latin typeface="Lucida Sans Unicode"/>
                <a:cs typeface="Lucida Sans Unicode"/>
              </a:rPr>
              <a:t>selama </a:t>
            </a:r>
            <a:r>
              <a:rPr sz="1950" spc="55" dirty="0">
                <a:latin typeface="Lucida Sans Unicode"/>
                <a:cs typeface="Lucida Sans Unicode"/>
              </a:rPr>
              <a:t>pembelajaran</a:t>
            </a:r>
            <a:r>
              <a:rPr sz="1950" spc="55" dirty="0">
                <a:solidFill>
                  <a:srgbClr val="1D1A1B"/>
                </a:solidFill>
                <a:latin typeface="Lucida Sans Unicode"/>
                <a:cs typeface="Lucida Sans Unicode"/>
              </a:rPr>
              <a:t>.</a:t>
            </a:r>
            <a:endParaRPr sz="19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958953" y="3061462"/>
            <a:ext cx="3597910" cy="424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algn="ctr">
              <a:lnSpc>
                <a:spcPct val="100000"/>
              </a:lnSpc>
              <a:spcBef>
                <a:spcPts val="95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02</a:t>
            </a:r>
            <a:endParaRPr sz="2500">
              <a:latin typeface="Arial Black"/>
              <a:cs typeface="Arial Black"/>
            </a:endParaRPr>
          </a:p>
          <a:p>
            <a:pPr marL="12700" marR="43180">
              <a:lnSpc>
                <a:spcPct val="102600"/>
              </a:lnSpc>
              <a:spcBef>
                <a:spcPts val="1530"/>
              </a:spcBef>
            </a:pPr>
            <a:r>
              <a:rPr sz="1950" spc="60" dirty="0">
                <a:latin typeface="Lucida Sans Unicode"/>
                <a:cs typeface="Lucida Sans Unicode"/>
              </a:rPr>
              <a:t>Penyusunan</a:t>
            </a:r>
            <a:r>
              <a:rPr sz="1950" spc="-50" dirty="0">
                <a:latin typeface="Lucida Sans Unicode"/>
                <a:cs typeface="Lucida Sans Unicode"/>
              </a:rPr>
              <a:t> </a:t>
            </a: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70" dirty="0">
                <a:latin typeface="Verdana"/>
                <a:cs typeface="Verdana"/>
              </a:rPr>
              <a:t> </a:t>
            </a:r>
            <a:r>
              <a:rPr sz="1950" i="1" spc="-20" dirty="0">
                <a:latin typeface="Verdana"/>
                <a:cs typeface="Verdana"/>
              </a:rPr>
              <a:t>brief</a:t>
            </a:r>
            <a:r>
              <a:rPr sz="1950" i="1" spc="-65" dirty="0">
                <a:latin typeface="Verdana"/>
                <a:cs typeface="Verdana"/>
              </a:rPr>
              <a:t> </a:t>
            </a:r>
            <a:r>
              <a:rPr sz="1950" spc="-25" dirty="0">
                <a:latin typeface="Lucida Sans Unicode"/>
                <a:cs typeface="Lucida Sans Unicode"/>
              </a:rPr>
              <a:t>ini </a:t>
            </a:r>
            <a:r>
              <a:rPr sz="1950" dirty="0">
                <a:latin typeface="Lucida Sans Unicode"/>
                <a:cs typeface="Lucida Sans Unicode"/>
              </a:rPr>
              <a:t>dilakukan</a:t>
            </a:r>
            <a:r>
              <a:rPr sz="1950" spc="-40" dirty="0">
                <a:latin typeface="Lucida Sans Unicode"/>
                <a:cs typeface="Lucida Sans Unicode"/>
              </a:rPr>
              <a:t> </a:t>
            </a:r>
            <a:r>
              <a:rPr sz="1950" spc="114" dirty="0">
                <a:latin typeface="Lucida Sans Unicode"/>
                <a:cs typeface="Lucida Sans Unicode"/>
              </a:rPr>
              <a:t>bersama</a:t>
            </a:r>
            <a:r>
              <a:rPr sz="1950" spc="-55" dirty="0">
                <a:latin typeface="Lucida Sans Unicode"/>
                <a:cs typeface="Lucida Sans Unicode"/>
              </a:rPr>
              <a:t> </a:t>
            </a:r>
            <a:r>
              <a:rPr sz="1950" spc="95" dirty="0">
                <a:latin typeface="Lucida Sans Unicode"/>
                <a:cs typeface="Lucida Sans Unicode"/>
              </a:rPr>
              <a:t>anggota </a:t>
            </a:r>
            <a:r>
              <a:rPr sz="1950" dirty="0">
                <a:latin typeface="Lucida Sans Unicode"/>
                <a:cs typeface="Lucida Sans Unicode"/>
              </a:rPr>
              <a:t>kelompoknya</a:t>
            </a:r>
            <a:r>
              <a:rPr sz="1950" spc="310" dirty="0">
                <a:latin typeface="Lucida Sans Unicode"/>
                <a:cs typeface="Lucida Sans Unicode"/>
              </a:rPr>
              <a:t> </a:t>
            </a:r>
            <a:r>
              <a:rPr sz="1950" spc="50" dirty="0">
                <a:latin typeface="Lucida Sans Unicode"/>
                <a:cs typeface="Lucida Sans Unicode"/>
              </a:rPr>
              <a:t>masing- </a:t>
            </a:r>
            <a:r>
              <a:rPr sz="1950" spc="-10" dirty="0">
                <a:latin typeface="Lucida Sans Unicode"/>
                <a:cs typeface="Lucida Sans Unicode"/>
              </a:rPr>
              <a:t>masing</a:t>
            </a:r>
            <a:r>
              <a:rPr sz="195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.</a:t>
            </a:r>
            <a:endParaRPr sz="1950">
              <a:latin typeface="Lucida Sans Unicode"/>
              <a:cs typeface="Lucida Sans Unicode"/>
            </a:endParaRPr>
          </a:p>
          <a:p>
            <a:pPr marL="354330" algn="ctr">
              <a:lnSpc>
                <a:spcPct val="100000"/>
              </a:lnSpc>
              <a:spcBef>
                <a:spcPts val="2555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04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102600"/>
              </a:lnSpc>
              <a:spcBef>
                <a:spcPts val="1530"/>
              </a:spcBef>
            </a:pPr>
            <a:r>
              <a:rPr sz="1950" spc="75" dirty="0">
                <a:latin typeface="Lucida Sans Unicode"/>
                <a:cs typeface="Lucida Sans Unicode"/>
              </a:rPr>
              <a:t>Setiap</a:t>
            </a:r>
            <a:r>
              <a:rPr sz="1950" spc="-6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kelompok</a:t>
            </a:r>
            <a:r>
              <a:rPr sz="1950" spc="-60" dirty="0">
                <a:latin typeface="Lucida Sans Unicode"/>
                <a:cs typeface="Lucida Sans Unicode"/>
              </a:rPr>
              <a:t> </a:t>
            </a:r>
            <a:r>
              <a:rPr sz="1950" spc="55" dirty="0">
                <a:latin typeface="Lucida Sans Unicode"/>
                <a:cs typeface="Lucida Sans Unicode"/>
              </a:rPr>
              <a:t>peserta </a:t>
            </a:r>
            <a:r>
              <a:rPr sz="1950" spc="50" dirty="0">
                <a:latin typeface="Lucida Sans Unicode"/>
                <a:cs typeface="Lucida Sans Unicode"/>
              </a:rPr>
              <a:t>melakukan</a:t>
            </a:r>
            <a:r>
              <a:rPr sz="1950" spc="-114" dirty="0">
                <a:latin typeface="Lucida Sans Unicode"/>
                <a:cs typeface="Lucida Sans Unicode"/>
              </a:rPr>
              <a:t> </a:t>
            </a:r>
            <a:r>
              <a:rPr sz="1950" spc="65" dirty="0">
                <a:latin typeface="Lucida Sans Unicode"/>
                <a:cs typeface="Lucida Sans Unicode"/>
              </a:rPr>
              <a:t>pembimbingan </a:t>
            </a:r>
            <a:r>
              <a:rPr sz="1950" spc="110" dirty="0">
                <a:latin typeface="Lucida Sans Unicode"/>
                <a:cs typeface="Lucida Sans Unicode"/>
              </a:rPr>
              <a:t>rancangan</a:t>
            </a:r>
            <a:r>
              <a:rPr sz="1950" spc="-55" dirty="0">
                <a:latin typeface="Lucida Sans Unicode"/>
                <a:cs typeface="Lucida Sans Unicode"/>
              </a:rPr>
              <a:t> </a:t>
            </a: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35" dirty="0">
                <a:latin typeface="Verdana"/>
                <a:cs typeface="Verdana"/>
              </a:rPr>
              <a:t> </a:t>
            </a:r>
            <a:r>
              <a:rPr sz="1950" i="1" spc="-10" dirty="0">
                <a:latin typeface="Verdana"/>
                <a:cs typeface="Verdana"/>
              </a:rPr>
              <a:t>brief </a:t>
            </a:r>
            <a:r>
              <a:rPr sz="1950" spc="100" dirty="0">
                <a:latin typeface="Lucida Sans Unicode"/>
                <a:cs typeface="Lucida Sans Unicode"/>
              </a:rPr>
              <a:t>dengan</a:t>
            </a:r>
            <a:r>
              <a:rPr sz="1950" spc="-110" dirty="0">
                <a:latin typeface="Lucida Sans Unicode"/>
                <a:cs typeface="Lucida Sans Unicode"/>
              </a:rPr>
              <a:t> </a:t>
            </a:r>
            <a:r>
              <a:rPr sz="1950" i="1" spc="110" dirty="0">
                <a:latin typeface="Verdana"/>
                <a:cs typeface="Verdana"/>
              </a:rPr>
              <a:t>coach</a:t>
            </a:r>
            <a:r>
              <a:rPr sz="1950" i="1" spc="-155" dirty="0">
                <a:latin typeface="Verdana"/>
                <a:cs typeface="Verdana"/>
              </a:rPr>
              <a:t> </a:t>
            </a:r>
            <a:r>
              <a:rPr sz="1950" spc="110" dirty="0">
                <a:latin typeface="Lucida Sans Unicode"/>
                <a:cs typeface="Lucida Sans Unicode"/>
              </a:rPr>
              <a:t>yang</a:t>
            </a:r>
            <a:r>
              <a:rPr sz="1950" spc="-105" dirty="0">
                <a:latin typeface="Lucida Sans Unicode"/>
                <a:cs typeface="Lucida Sans Unicode"/>
              </a:rPr>
              <a:t> </a:t>
            </a:r>
            <a:r>
              <a:rPr sz="1950" spc="-20" dirty="0">
                <a:latin typeface="Lucida Sans Unicode"/>
                <a:cs typeface="Lucida Sans Unicode"/>
              </a:rPr>
              <a:t>ditunjuk </a:t>
            </a:r>
            <a:r>
              <a:rPr sz="1950" dirty="0">
                <a:latin typeface="Lucida Sans Unicode"/>
                <a:cs typeface="Lucida Sans Unicode"/>
              </a:rPr>
              <a:t>oleh</a:t>
            </a:r>
            <a:r>
              <a:rPr sz="1950" spc="15" dirty="0">
                <a:latin typeface="Lucida Sans Unicode"/>
                <a:cs typeface="Lucida Sans Unicode"/>
              </a:rPr>
              <a:t> </a:t>
            </a:r>
            <a:r>
              <a:rPr sz="1950" spc="50" dirty="0">
                <a:latin typeface="Lucida Sans Unicode"/>
                <a:cs typeface="Lucida Sans Unicode"/>
              </a:rPr>
              <a:t>penyelenggara</a:t>
            </a:r>
            <a:r>
              <a:rPr sz="1950" spc="50" dirty="0">
                <a:solidFill>
                  <a:srgbClr val="1D1A1B"/>
                </a:solidFill>
                <a:latin typeface="Lucida Sans Unicode"/>
                <a:cs typeface="Lucida Sans Unicode"/>
              </a:rPr>
              <a:t>.</a:t>
            </a:r>
            <a:endParaRPr sz="195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33893" y="7712100"/>
            <a:ext cx="7716520" cy="1132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100"/>
              </a:lnSpc>
              <a:spcBef>
                <a:spcPts val="95"/>
              </a:spcBef>
            </a:pPr>
            <a:r>
              <a:rPr sz="1950" spc="150" dirty="0">
                <a:solidFill>
                  <a:srgbClr val="1D1A1B"/>
                </a:solidFill>
                <a:latin typeface="Lucida Sans Unicode"/>
                <a:cs typeface="Lucida Sans Unicode"/>
              </a:rPr>
              <a:t>Pada</a:t>
            </a:r>
            <a:r>
              <a:rPr sz="1950" spc="-10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1950" spc="114" dirty="0">
                <a:solidFill>
                  <a:srgbClr val="1D1A1B"/>
                </a:solidFill>
                <a:latin typeface="Lucida Sans Unicode"/>
                <a:cs typeface="Lucida Sans Unicode"/>
              </a:rPr>
              <a:t>saat</a:t>
            </a:r>
            <a:r>
              <a:rPr sz="1950" spc="-10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1950" spc="75" dirty="0">
                <a:solidFill>
                  <a:srgbClr val="1D1A1B"/>
                </a:solidFill>
                <a:latin typeface="Lucida Sans Unicode"/>
                <a:cs typeface="Lucida Sans Unicode"/>
              </a:rPr>
              <a:t>Seminar</a:t>
            </a:r>
            <a:r>
              <a:rPr sz="1950" spc="-9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114" dirty="0">
                <a:latin typeface="Verdana"/>
                <a:cs typeface="Verdana"/>
              </a:rPr>
              <a:t> </a:t>
            </a:r>
            <a:r>
              <a:rPr sz="1950" i="1" spc="-100" dirty="0">
                <a:latin typeface="Verdana"/>
                <a:cs typeface="Verdana"/>
              </a:rPr>
              <a:t>Brief</a:t>
            </a:r>
            <a:r>
              <a:rPr sz="1950" spc="-100" dirty="0">
                <a:solidFill>
                  <a:srgbClr val="1D1A1B"/>
                </a:solidFill>
                <a:latin typeface="Lucida Sans Unicode"/>
                <a:cs typeface="Lucida Sans Unicode"/>
              </a:rPr>
              <a:t>,</a:t>
            </a:r>
            <a:r>
              <a:rPr sz="1950" spc="-8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1950" spc="55" dirty="0">
                <a:solidFill>
                  <a:srgbClr val="1D1A1B"/>
                </a:solidFill>
                <a:latin typeface="Lucida Sans Unicode"/>
                <a:cs typeface="Lucida Sans Unicode"/>
              </a:rPr>
              <a:t>m</a:t>
            </a:r>
            <a:r>
              <a:rPr sz="1950" spc="55" dirty="0">
                <a:latin typeface="Lucida Sans Unicode"/>
                <a:cs typeface="Lucida Sans Unicode"/>
              </a:rPr>
              <a:t>asing-</a:t>
            </a:r>
            <a:r>
              <a:rPr sz="1950" spc="75" dirty="0">
                <a:latin typeface="Lucida Sans Unicode"/>
                <a:cs typeface="Lucida Sans Unicode"/>
              </a:rPr>
              <a:t>masing</a:t>
            </a:r>
            <a:r>
              <a:rPr sz="1950" spc="-130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kelompok </a:t>
            </a:r>
            <a:r>
              <a:rPr sz="1950" spc="65" dirty="0">
                <a:latin typeface="Lucida Sans Unicode"/>
                <a:cs typeface="Lucida Sans Unicode"/>
              </a:rPr>
              <a:t>peserta</a:t>
            </a:r>
            <a:r>
              <a:rPr sz="1950" spc="-30" dirty="0">
                <a:latin typeface="Lucida Sans Unicode"/>
                <a:cs typeface="Lucida Sans Unicode"/>
              </a:rPr>
              <a:t> </a:t>
            </a:r>
            <a:r>
              <a:rPr sz="1950" spc="105" dirty="0">
                <a:latin typeface="Lucida Sans Unicode"/>
                <a:cs typeface="Lucida Sans Unicode"/>
              </a:rPr>
              <a:t>memaparkan</a:t>
            </a:r>
            <a:r>
              <a:rPr sz="1950" spc="-40" dirty="0">
                <a:latin typeface="Lucida Sans Unicode"/>
                <a:cs typeface="Lucida Sans Unicode"/>
              </a:rPr>
              <a:t> </a:t>
            </a:r>
            <a:r>
              <a:rPr sz="1950" i="1" dirty="0">
                <a:latin typeface="Verdana"/>
                <a:cs typeface="Verdana"/>
              </a:rPr>
              <a:t>policy</a:t>
            </a:r>
            <a:r>
              <a:rPr sz="1950" i="1" spc="-25" dirty="0">
                <a:latin typeface="Verdana"/>
                <a:cs typeface="Verdana"/>
              </a:rPr>
              <a:t> </a:t>
            </a:r>
            <a:r>
              <a:rPr sz="1950" i="1" dirty="0">
                <a:latin typeface="Verdana"/>
                <a:cs typeface="Verdana"/>
              </a:rPr>
              <a:t>brief</a:t>
            </a:r>
            <a:r>
              <a:rPr sz="1950" dirty="0">
                <a:latin typeface="Lucida Sans Unicode"/>
                <a:cs typeface="Lucida Sans Unicode"/>
              </a:rPr>
              <a:t>nya</a:t>
            </a:r>
            <a:r>
              <a:rPr sz="1950" spc="-50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di</a:t>
            </a:r>
            <a:r>
              <a:rPr sz="1950" spc="-10" dirty="0">
                <a:latin typeface="Lucida Sans Unicode"/>
                <a:cs typeface="Lucida Sans Unicode"/>
              </a:rPr>
              <a:t> </a:t>
            </a:r>
            <a:r>
              <a:rPr sz="1950" spc="135" dirty="0">
                <a:latin typeface="Lucida Sans Unicode"/>
                <a:cs typeface="Lucida Sans Unicode"/>
              </a:rPr>
              <a:t>hadapan</a:t>
            </a:r>
            <a:r>
              <a:rPr sz="1950" spc="-50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penguji</a:t>
            </a:r>
            <a:r>
              <a:rPr sz="1950" spc="-15" dirty="0">
                <a:latin typeface="Lucida Sans Unicode"/>
                <a:cs typeface="Lucida Sans Unicode"/>
              </a:rPr>
              <a:t> </a:t>
            </a:r>
            <a:r>
              <a:rPr sz="1950" spc="85" dirty="0">
                <a:latin typeface="Lucida Sans Unicode"/>
                <a:cs typeface="Lucida Sans Unicode"/>
              </a:rPr>
              <a:t>dan </a:t>
            </a:r>
            <a:r>
              <a:rPr sz="1950" i="1" spc="-10" dirty="0">
                <a:latin typeface="Verdana"/>
                <a:cs typeface="Verdana"/>
              </a:rPr>
              <a:t>audience</a:t>
            </a:r>
            <a:r>
              <a:rPr sz="195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.</a:t>
            </a:r>
            <a:endParaRPr sz="19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35962"/>
            <a:ext cx="18288000" cy="9051290"/>
            <a:chOff x="0" y="1235962"/>
            <a:chExt cx="18288000" cy="9051290"/>
          </a:xfrm>
        </p:grpSpPr>
        <p:sp>
          <p:nvSpPr>
            <p:cNvPr id="3" name="object 3"/>
            <p:cNvSpPr/>
            <p:nvPr/>
          </p:nvSpPr>
          <p:spPr>
            <a:xfrm>
              <a:off x="0" y="9747503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5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9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1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5"/>
              <a:ext cx="99059" cy="2103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099" y="1235962"/>
              <a:ext cx="8572500" cy="9051037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931664" y="739140"/>
            <a:ext cx="5840095" cy="715010"/>
          </a:xfrm>
          <a:prstGeom prst="rect">
            <a:avLst/>
          </a:prstGeom>
          <a:solidFill>
            <a:srgbClr val="938953"/>
          </a:solidFill>
        </p:spPr>
        <p:txBody>
          <a:bodyPr vert="horz" wrap="square" lIns="0" tIns="3048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240"/>
              </a:spcBef>
            </a:pPr>
            <a:r>
              <a:rPr dirty="0"/>
              <a:t>PROYEK</a:t>
            </a:r>
            <a:r>
              <a:rPr spc="-50" dirty="0"/>
              <a:t> </a:t>
            </a:r>
            <a:r>
              <a:rPr spc="-10" dirty="0"/>
              <a:t>PERUBAHAN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8781288" y="1601724"/>
            <a:ext cx="1062355" cy="8086725"/>
            <a:chOff x="8781288" y="1601724"/>
            <a:chExt cx="1062355" cy="8086725"/>
          </a:xfrm>
        </p:grpSpPr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4242" y="1614678"/>
              <a:ext cx="1036319" cy="103479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794242" y="1614678"/>
              <a:ext cx="1036319" cy="1035050"/>
            </a:xfrm>
            <a:custGeom>
              <a:avLst/>
              <a:gdLst/>
              <a:ahLst/>
              <a:cxnLst/>
              <a:rect l="l" t="t" r="r" b="b"/>
              <a:pathLst>
                <a:path w="1036320" h="1035050">
                  <a:moveTo>
                    <a:pt x="0" y="517398"/>
                  </a:moveTo>
                  <a:lnTo>
                    <a:pt x="2117" y="470304"/>
                  </a:lnTo>
                  <a:lnTo>
                    <a:pt x="8349" y="424395"/>
                  </a:lnTo>
                  <a:lnTo>
                    <a:pt x="18512" y="379853"/>
                  </a:lnTo>
                  <a:lnTo>
                    <a:pt x="32422" y="336861"/>
                  </a:lnTo>
                  <a:lnTo>
                    <a:pt x="49896" y="295602"/>
                  </a:lnTo>
                  <a:lnTo>
                    <a:pt x="70753" y="256257"/>
                  </a:lnTo>
                  <a:lnTo>
                    <a:pt x="94807" y="219011"/>
                  </a:lnTo>
                  <a:lnTo>
                    <a:pt x="121878" y="184045"/>
                  </a:lnTo>
                  <a:lnTo>
                    <a:pt x="151780" y="151542"/>
                  </a:lnTo>
                  <a:lnTo>
                    <a:pt x="184332" y="121685"/>
                  </a:lnTo>
                  <a:lnTo>
                    <a:pt x="219351" y="94657"/>
                  </a:lnTo>
                  <a:lnTo>
                    <a:pt x="256652" y="70640"/>
                  </a:lnTo>
                  <a:lnTo>
                    <a:pt x="296054" y="49816"/>
                  </a:lnTo>
                  <a:lnTo>
                    <a:pt x="337373" y="32369"/>
                  </a:lnTo>
                  <a:lnTo>
                    <a:pt x="380426" y="18482"/>
                  </a:lnTo>
                  <a:lnTo>
                    <a:pt x="425030" y="8336"/>
                  </a:lnTo>
                  <a:lnTo>
                    <a:pt x="471002" y="2114"/>
                  </a:lnTo>
                  <a:lnTo>
                    <a:pt x="518159" y="0"/>
                  </a:lnTo>
                  <a:lnTo>
                    <a:pt x="565317" y="2114"/>
                  </a:lnTo>
                  <a:lnTo>
                    <a:pt x="611289" y="8336"/>
                  </a:lnTo>
                  <a:lnTo>
                    <a:pt x="655893" y="18482"/>
                  </a:lnTo>
                  <a:lnTo>
                    <a:pt x="698946" y="32369"/>
                  </a:lnTo>
                  <a:lnTo>
                    <a:pt x="740265" y="49816"/>
                  </a:lnTo>
                  <a:lnTo>
                    <a:pt x="779667" y="70640"/>
                  </a:lnTo>
                  <a:lnTo>
                    <a:pt x="816968" y="94657"/>
                  </a:lnTo>
                  <a:lnTo>
                    <a:pt x="851987" y="121685"/>
                  </a:lnTo>
                  <a:lnTo>
                    <a:pt x="884539" y="151542"/>
                  </a:lnTo>
                  <a:lnTo>
                    <a:pt x="914441" y="184045"/>
                  </a:lnTo>
                  <a:lnTo>
                    <a:pt x="941512" y="219011"/>
                  </a:lnTo>
                  <a:lnTo>
                    <a:pt x="965566" y="256257"/>
                  </a:lnTo>
                  <a:lnTo>
                    <a:pt x="986423" y="295602"/>
                  </a:lnTo>
                  <a:lnTo>
                    <a:pt x="1003897" y="336861"/>
                  </a:lnTo>
                  <a:lnTo>
                    <a:pt x="1017807" y="379853"/>
                  </a:lnTo>
                  <a:lnTo>
                    <a:pt x="1027970" y="424395"/>
                  </a:lnTo>
                  <a:lnTo>
                    <a:pt x="1034202" y="470304"/>
                  </a:lnTo>
                  <a:lnTo>
                    <a:pt x="1036319" y="517398"/>
                  </a:lnTo>
                  <a:lnTo>
                    <a:pt x="1034202" y="564491"/>
                  </a:lnTo>
                  <a:lnTo>
                    <a:pt x="1027970" y="610400"/>
                  </a:lnTo>
                  <a:lnTo>
                    <a:pt x="1017807" y="654942"/>
                  </a:lnTo>
                  <a:lnTo>
                    <a:pt x="1003897" y="697934"/>
                  </a:lnTo>
                  <a:lnTo>
                    <a:pt x="986423" y="739193"/>
                  </a:lnTo>
                  <a:lnTo>
                    <a:pt x="965566" y="778538"/>
                  </a:lnTo>
                  <a:lnTo>
                    <a:pt x="941512" y="815784"/>
                  </a:lnTo>
                  <a:lnTo>
                    <a:pt x="914441" y="850750"/>
                  </a:lnTo>
                  <a:lnTo>
                    <a:pt x="884539" y="883253"/>
                  </a:lnTo>
                  <a:lnTo>
                    <a:pt x="851987" y="913110"/>
                  </a:lnTo>
                  <a:lnTo>
                    <a:pt x="816968" y="940138"/>
                  </a:lnTo>
                  <a:lnTo>
                    <a:pt x="779667" y="964155"/>
                  </a:lnTo>
                  <a:lnTo>
                    <a:pt x="740265" y="984979"/>
                  </a:lnTo>
                  <a:lnTo>
                    <a:pt x="698946" y="1002426"/>
                  </a:lnTo>
                  <a:lnTo>
                    <a:pt x="655893" y="1016313"/>
                  </a:lnTo>
                  <a:lnTo>
                    <a:pt x="611289" y="1026459"/>
                  </a:lnTo>
                  <a:lnTo>
                    <a:pt x="565317" y="1032681"/>
                  </a:lnTo>
                  <a:lnTo>
                    <a:pt x="518159" y="1034796"/>
                  </a:lnTo>
                  <a:lnTo>
                    <a:pt x="471002" y="1032681"/>
                  </a:lnTo>
                  <a:lnTo>
                    <a:pt x="425030" y="1026459"/>
                  </a:lnTo>
                  <a:lnTo>
                    <a:pt x="380426" y="1016313"/>
                  </a:lnTo>
                  <a:lnTo>
                    <a:pt x="337373" y="1002426"/>
                  </a:lnTo>
                  <a:lnTo>
                    <a:pt x="296054" y="984979"/>
                  </a:lnTo>
                  <a:lnTo>
                    <a:pt x="256652" y="964155"/>
                  </a:lnTo>
                  <a:lnTo>
                    <a:pt x="219351" y="940138"/>
                  </a:lnTo>
                  <a:lnTo>
                    <a:pt x="184332" y="913110"/>
                  </a:lnTo>
                  <a:lnTo>
                    <a:pt x="151780" y="883253"/>
                  </a:lnTo>
                  <a:lnTo>
                    <a:pt x="121878" y="850750"/>
                  </a:lnTo>
                  <a:lnTo>
                    <a:pt x="94807" y="815784"/>
                  </a:lnTo>
                  <a:lnTo>
                    <a:pt x="70753" y="778538"/>
                  </a:lnTo>
                  <a:lnTo>
                    <a:pt x="49896" y="739193"/>
                  </a:lnTo>
                  <a:lnTo>
                    <a:pt x="32422" y="697934"/>
                  </a:lnTo>
                  <a:lnTo>
                    <a:pt x="18512" y="654942"/>
                  </a:lnTo>
                  <a:lnTo>
                    <a:pt x="8349" y="610400"/>
                  </a:lnTo>
                  <a:lnTo>
                    <a:pt x="2117" y="564491"/>
                  </a:lnTo>
                  <a:lnTo>
                    <a:pt x="0" y="51739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4242" y="3356609"/>
              <a:ext cx="1036319" cy="103479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794242" y="3356609"/>
              <a:ext cx="1036319" cy="1035050"/>
            </a:xfrm>
            <a:custGeom>
              <a:avLst/>
              <a:gdLst/>
              <a:ahLst/>
              <a:cxnLst/>
              <a:rect l="l" t="t" r="r" b="b"/>
              <a:pathLst>
                <a:path w="1036320" h="1035050">
                  <a:moveTo>
                    <a:pt x="0" y="517398"/>
                  </a:moveTo>
                  <a:lnTo>
                    <a:pt x="2117" y="470304"/>
                  </a:lnTo>
                  <a:lnTo>
                    <a:pt x="8349" y="424395"/>
                  </a:lnTo>
                  <a:lnTo>
                    <a:pt x="18512" y="379853"/>
                  </a:lnTo>
                  <a:lnTo>
                    <a:pt x="32422" y="336861"/>
                  </a:lnTo>
                  <a:lnTo>
                    <a:pt x="49896" y="295602"/>
                  </a:lnTo>
                  <a:lnTo>
                    <a:pt x="70753" y="256257"/>
                  </a:lnTo>
                  <a:lnTo>
                    <a:pt x="94807" y="219011"/>
                  </a:lnTo>
                  <a:lnTo>
                    <a:pt x="121878" y="184045"/>
                  </a:lnTo>
                  <a:lnTo>
                    <a:pt x="151780" y="151542"/>
                  </a:lnTo>
                  <a:lnTo>
                    <a:pt x="184332" y="121685"/>
                  </a:lnTo>
                  <a:lnTo>
                    <a:pt x="219351" y="94657"/>
                  </a:lnTo>
                  <a:lnTo>
                    <a:pt x="256652" y="70640"/>
                  </a:lnTo>
                  <a:lnTo>
                    <a:pt x="296054" y="49816"/>
                  </a:lnTo>
                  <a:lnTo>
                    <a:pt x="337373" y="32369"/>
                  </a:lnTo>
                  <a:lnTo>
                    <a:pt x="380426" y="18482"/>
                  </a:lnTo>
                  <a:lnTo>
                    <a:pt x="425030" y="8336"/>
                  </a:lnTo>
                  <a:lnTo>
                    <a:pt x="471002" y="2114"/>
                  </a:lnTo>
                  <a:lnTo>
                    <a:pt x="518159" y="0"/>
                  </a:lnTo>
                  <a:lnTo>
                    <a:pt x="565317" y="2114"/>
                  </a:lnTo>
                  <a:lnTo>
                    <a:pt x="611289" y="8336"/>
                  </a:lnTo>
                  <a:lnTo>
                    <a:pt x="655893" y="18482"/>
                  </a:lnTo>
                  <a:lnTo>
                    <a:pt x="698946" y="32369"/>
                  </a:lnTo>
                  <a:lnTo>
                    <a:pt x="740265" y="49816"/>
                  </a:lnTo>
                  <a:lnTo>
                    <a:pt x="779667" y="70640"/>
                  </a:lnTo>
                  <a:lnTo>
                    <a:pt x="816968" y="94657"/>
                  </a:lnTo>
                  <a:lnTo>
                    <a:pt x="851987" y="121685"/>
                  </a:lnTo>
                  <a:lnTo>
                    <a:pt x="884539" y="151542"/>
                  </a:lnTo>
                  <a:lnTo>
                    <a:pt x="914441" y="184045"/>
                  </a:lnTo>
                  <a:lnTo>
                    <a:pt x="941512" y="219011"/>
                  </a:lnTo>
                  <a:lnTo>
                    <a:pt x="965566" y="256257"/>
                  </a:lnTo>
                  <a:lnTo>
                    <a:pt x="986423" y="295602"/>
                  </a:lnTo>
                  <a:lnTo>
                    <a:pt x="1003897" y="336861"/>
                  </a:lnTo>
                  <a:lnTo>
                    <a:pt x="1017807" y="379853"/>
                  </a:lnTo>
                  <a:lnTo>
                    <a:pt x="1027970" y="424395"/>
                  </a:lnTo>
                  <a:lnTo>
                    <a:pt x="1034202" y="470304"/>
                  </a:lnTo>
                  <a:lnTo>
                    <a:pt x="1036319" y="517398"/>
                  </a:lnTo>
                  <a:lnTo>
                    <a:pt x="1034202" y="564491"/>
                  </a:lnTo>
                  <a:lnTo>
                    <a:pt x="1027970" y="610400"/>
                  </a:lnTo>
                  <a:lnTo>
                    <a:pt x="1017807" y="654942"/>
                  </a:lnTo>
                  <a:lnTo>
                    <a:pt x="1003897" y="697934"/>
                  </a:lnTo>
                  <a:lnTo>
                    <a:pt x="986423" y="739193"/>
                  </a:lnTo>
                  <a:lnTo>
                    <a:pt x="965566" y="778538"/>
                  </a:lnTo>
                  <a:lnTo>
                    <a:pt x="941512" y="815784"/>
                  </a:lnTo>
                  <a:lnTo>
                    <a:pt x="914441" y="850750"/>
                  </a:lnTo>
                  <a:lnTo>
                    <a:pt x="884539" y="883253"/>
                  </a:lnTo>
                  <a:lnTo>
                    <a:pt x="851987" y="913110"/>
                  </a:lnTo>
                  <a:lnTo>
                    <a:pt x="816968" y="940138"/>
                  </a:lnTo>
                  <a:lnTo>
                    <a:pt x="779667" y="964155"/>
                  </a:lnTo>
                  <a:lnTo>
                    <a:pt x="740265" y="984979"/>
                  </a:lnTo>
                  <a:lnTo>
                    <a:pt x="698946" y="1002426"/>
                  </a:lnTo>
                  <a:lnTo>
                    <a:pt x="655893" y="1016313"/>
                  </a:lnTo>
                  <a:lnTo>
                    <a:pt x="611289" y="1026459"/>
                  </a:lnTo>
                  <a:lnTo>
                    <a:pt x="565317" y="1032681"/>
                  </a:lnTo>
                  <a:lnTo>
                    <a:pt x="518159" y="1034796"/>
                  </a:lnTo>
                  <a:lnTo>
                    <a:pt x="471002" y="1032681"/>
                  </a:lnTo>
                  <a:lnTo>
                    <a:pt x="425030" y="1026459"/>
                  </a:lnTo>
                  <a:lnTo>
                    <a:pt x="380426" y="1016313"/>
                  </a:lnTo>
                  <a:lnTo>
                    <a:pt x="337373" y="1002426"/>
                  </a:lnTo>
                  <a:lnTo>
                    <a:pt x="296054" y="984979"/>
                  </a:lnTo>
                  <a:lnTo>
                    <a:pt x="256652" y="964155"/>
                  </a:lnTo>
                  <a:lnTo>
                    <a:pt x="219351" y="940138"/>
                  </a:lnTo>
                  <a:lnTo>
                    <a:pt x="184332" y="913110"/>
                  </a:lnTo>
                  <a:lnTo>
                    <a:pt x="151780" y="883253"/>
                  </a:lnTo>
                  <a:lnTo>
                    <a:pt x="121878" y="850750"/>
                  </a:lnTo>
                  <a:lnTo>
                    <a:pt x="94807" y="815784"/>
                  </a:lnTo>
                  <a:lnTo>
                    <a:pt x="70753" y="778538"/>
                  </a:lnTo>
                  <a:lnTo>
                    <a:pt x="49896" y="739193"/>
                  </a:lnTo>
                  <a:lnTo>
                    <a:pt x="32422" y="697934"/>
                  </a:lnTo>
                  <a:lnTo>
                    <a:pt x="18512" y="654942"/>
                  </a:lnTo>
                  <a:lnTo>
                    <a:pt x="8349" y="610400"/>
                  </a:lnTo>
                  <a:lnTo>
                    <a:pt x="2117" y="564491"/>
                  </a:lnTo>
                  <a:lnTo>
                    <a:pt x="0" y="51739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4242" y="5118353"/>
              <a:ext cx="1036319" cy="103479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794242" y="5118353"/>
              <a:ext cx="1036319" cy="1035050"/>
            </a:xfrm>
            <a:custGeom>
              <a:avLst/>
              <a:gdLst/>
              <a:ahLst/>
              <a:cxnLst/>
              <a:rect l="l" t="t" r="r" b="b"/>
              <a:pathLst>
                <a:path w="1036320" h="1035050">
                  <a:moveTo>
                    <a:pt x="0" y="517398"/>
                  </a:moveTo>
                  <a:lnTo>
                    <a:pt x="2117" y="470304"/>
                  </a:lnTo>
                  <a:lnTo>
                    <a:pt x="8349" y="424395"/>
                  </a:lnTo>
                  <a:lnTo>
                    <a:pt x="18512" y="379853"/>
                  </a:lnTo>
                  <a:lnTo>
                    <a:pt x="32422" y="336861"/>
                  </a:lnTo>
                  <a:lnTo>
                    <a:pt x="49896" y="295602"/>
                  </a:lnTo>
                  <a:lnTo>
                    <a:pt x="70753" y="256257"/>
                  </a:lnTo>
                  <a:lnTo>
                    <a:pt x="94807" y="219011"/>
                  </a:lnTo>
                  <a:lnTo>
                    <a:pt x="121878" y="184045"/>
                  </a:lnTo>
                  <a:lnTo>
                    <a:pt x="151780" y="151542"/>
                  </a:lnTo>
                  <a:lnTo>
                    <a:pt x="184332" y="121685"/>
                  </a:lnTo>
                  <a:lnTo>
                    <a:pt x="219351" y="94657"/>
                  </a:lnTo>
                  <a:lnTo>
                    <a:pt x="256652" y="70640"/>
                  </a:lnTo>
                  <a:lnTo>
                    <a:pt x="296054" y="49816"/>
                  </a:lnTo>
                  <a:lnTo>
                    <a:pt x="337373" y="32369"/>
                  </a:lnTo>
                  <a:lnTo>
                    <a:pt x="380426" y="18482"/>
                  </a:lnTo>
                  <a:lnTo>
                    <a:pt x="425030" y="8336"/>
                  </a:lnTo>
                  <a:lnTo>
                    <a:pt x="471002" y="2114"/>
                  </a:lnTo>
                  <a:lnTo>
                    <a:pt x="518159" y="0"/>
                  </a:lnTo>
                  <a:lnTo>
                    <a:pt x="565317" y="2114"/>
                  </a:lnTo>
                  <a:lnTo>
                    <a:pt x="611289" y="8336"/>
                  </a:lnTo>
                  <a:lnTo>
                    <a:pt x="655893" y="18482"/>
                  </a:lnTo>
                  <a:lnTo>
                    <a:pt x="698946" y="32369"/>
                  </a:lnTo>
                  <a:lnTo>
                    <a:pt x="740265" y="49816"/>
                  </a:lnTo>
                  <a:lnTo>
                    <a:pt x="779667" y="70640"/>
                  </a:lnTo>
                  <a:lnTo>
                    <a:pt x="816968" y="94657"/>
                  </a:lnTo>
                  <a:lnTo>
                    <a:pt x="851987" y="121685"/>
                  </a:lnTo>
                  <a:lnTo>
                    <a:pt x="884539" y="151542"/>
                  </a:lnTo>
                  <a:lnTo>
                    <a:pt x="914441" y="184045"/>
                  </a:lnTo>
                  <a:lnTo>
                    <a:pt x="941512" y="219011"/>
                  </a:lnTo>
                  <a:lnTo>
                    <a:pt x="965566" y="256257"/>
                  </a:lnTo>
                  <a:lnTo>
                    <a:pt x="986423" y="295602"/>
                  </a:lnTo>
                  <a:lnTo>
                    <a:pt x="1003897" y="336861"/>
                  </a:lnTo>
                  <a:lnTo>
                    <a:pt x="1017807" y="379853"/>
                  </a:lnTo>
                  <a:lnTo>
                    <a:pt x="1027970" y="424395"/>
                  </a:lnTo>
                  <a:lnTo>
                    <a:pt x="1034202" y="470304"/>
                  </a:lnTo>
                  <a:lnTo>
                    <a:pt x="1036319" y="517398"/>
                  </a:lnTo>
                  <a:lnTo>
                    <a:pt x="1034202" y="564491"/>
                  </a:lnTo>
                  <a:lnTo>
                    <a:pt x="1027970" y="610400"/>
                  </a:lnTo>
                  <a:lnTo>
                    <a:pt x="1017807" y="654942"/>
                  </a:lnTo>
                  <a:lnTo>
                    <a:pt x="1003897" y="697934"/>
                  </a:lnTo>
                  <a:lnTo>
                    <a:pt x="986423" y="739193"/>
                  </a:lnTo>
                  <a:lnTo>
                    <a:pt x="965566" y="778538"/>
                  </a:lnTo>
                  <a:lnTo>
                    <a:pt x="941512" y="815784"/>
                  </a:lnTo>
                  <a:lnTo>
                    <a:pt x="914441" y="850750"/>
                  </a:lnTo>
                  <a:lnTo>
                    <a:pt x="884539" y="883253"/>
                  </a:lnTo>
                  <a:lnTo>
                    <a:pt x="851987" y="913110"/>
                  </a:lnTo>
                  <a:lnTo>
                    <a:pt x="816968" y="940138"/>
                  </a:lnTo>
                  <a:lnTo>
                    <a:pt x="779667" y="964155"/>
                  </a:lnTo>
                  <a:lnTo>
                    <a:pt x="740265" y="984979"/>
                  </a:lnTo>
                  <a:lnTo>
                    <a:pt x="698946" y="1002426"/>
                  </a:lnTo>
                  <a:lnTo>
                    <a:pt x="655893" y="1016313"/>
                  </a:lnTo>
                  <a:lnTo>
                    <a:pt x="611289" y="1026459"/>
                  </a:lnTo>
                  <a:lnTo>
                    <a:pt x="565317" y="1032681"/>
                  </a:lnTo>
                  <a:lnTo>
                    <a:pt x="518159" y="1034796"/>
                  </a:lnTo>
                  <a:lnTo>
                    <a:pt x="471002" y="1032681"/>
                  </a:lnTo>
                  <a:lnTo>
                    <a:pt x="425030" y="1026459"/>
                  </a:lnTo>
                  <a:lnTo>
                    <a:pt x="380426" y="1016313"/>
                  </a:lnTo>
                  <a:lnTo>
                    <a:pt x="337373" y="1002426"/>
                  </a:lnTo>
                  <a:lnTo>
                    <a:pt x="296054" y="984979"/>
                  </a:lnTo>
                  <a:lnTo>
                    <a:pt x="256652" y="964155"/>
                  </a:lnTo>
                  <a:lnTo>
                    <a:pt x="219351" y="940138"/>
                  </a:lnTo>
                  <a:lnTo>
                    <a:pt x="184332" y="913110"/>
                  </a:lnTo>
                  <a:lnTo>
                    <a:pt x="151780" y="883253"/>
                  </a:lnTo>
                  <a:lnTo>
                    <a:pt x="121878" y="850750"/>
                  </a:lnTo>
                  <a:lnTo>
                    <a:pt x="94807" y="815784"/>
                  </a:lnTo>
                  <a:lnTo>
                    <a:pt x="70753" y="778538"/>
                  </a:lnTo>
                  <a:lnTo>
                    <a:pt x="49896" y="739193"/>
                  </a:lnTo>
                  <a:lnTo>
                    <a:pt x="32422" y="697934"/>
                  </a:lnTo>
                  <a:lnTo>
                    <a:pt x="18512" y="654942"/>
                  </a:lnTo>
                  <a:lnTo>
                    <a:pt x="8349" y="610400"/>
                  </a:lnTo>
                  <a:lnTo>
                    <a:pt x="2117" y="564491"/>
                  </a:lnTo>
                  <a:lnTo>
                    <a:pt x="0" y="51739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4242" y="6878574"/>
              <a:ext cx="1036319" cy="10347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794242" y="6878574"/>
              <a:ext cx="1036319" cy="1035050"/>
            </a:xfrm>
            <a:custGeom>
              <a:avLst/>
              <a:gdLst/>
              <a:ahLst/>
              <a:cxnLst/>
              <a:rect l="l" t="t" r="r" b="b"/>
              <a:pathLst>
                <a:path w="1036320" h="1035050">
                  <a:moveTo>
                    <a:pt x="0" y="517398"/>
                  </a:moveTo>
                  <a:lnTo>
                    <a:pt x="2117" y="470304"/>
                  </a:lnTo>
                  <a:lnTo>
                    <a:pt x="8349" y="424395"/>
                  </a:lnTo>
                  <a:lnTo>
                    <a:pt x="18512" y="379853"/>
                  </a:lnTo>
                  <a:lnTo>
                    <a:pt x="32422" y="336861"/>
                  </a:lnTo>
                  <a:lnTo>
                    <a:pt x="49896" y="295602"/>
                  </a:lnTo>
                  <a:lnTo>
                    <a:pt x="70753" y="256257"/>
                  </a:lnTo>
                  <a:lnTo>
                    <a:pt x="94807" y="219011"/>
                  </a:lnTo>
                  <a:lnTo>
                    <a:pt x="121878" y="184045"/>
                  </a:lnTo>
                  <a:lnTo>
                    <a:pt x="151780" y="151542"/>
                  </a:lnTo>
                  <a:lnTo>
                    <a:pt x="184332" y="121685"/>
                  </a:lnTo>
                  <a:lnTo>
                    <a:pt x="219351" y="94657"/>
                  </a:lnTo>
                  <a:lnTo>
                    <a:pt x="256652" y="70640"/>
                  </a:lnTo>
                  <a:lnTo>
                    <a:pt x="296054" y="49816"/>
                  </a:lnTo>
                  <a:lnTo>
                    <a:pt x="337373" y="32369"/>
                  </a:lnTo>
                  <a:lnTo>
                    <a:pt x="380426" y="18482"/>
                  </a:lnTo>
                  <a:lnTo>
                    <a:pt x="425030" y="8336"/>
                  </a:lnTo>
                  <a:lnTo>
                    <a:pt x="471002" y="2114"/>
                  </a:lnTo>
                  <a:lnTo>
                    <a:pt x="518159" y="0"/>
                  </a:lnTo>
                  <a:lnTo>
                    <a:pt x="565317" y="2114"/>
                  </a:lnTo>
                  <a:lnTo>
                    <a:pt x="611289" y="8336"/>
                  </a:lnTo>
                  <a:lnTo>
                    <a:pt x="655893" y="18482"/>
                  </a:lnTo>
                  <a:lnTo>
                    <a:pt x="698946" y="32369"/>
                  </a:lnTo>
                  <a:lnTo>
                    <a:pt x="740265" y="49816"/>
                  </a:lnTo>
                  <a:lnTo>
                    <a:pt x="779667" y="70640"/>
                  </a:lnTo>
                  <a:lnTo>
                    <a:pt x="816968" y="94657"/>
                  </a:lnTo>
                  <a:lnTo>
                    <a:pt x="851987" y="121685"/>
                  </a:lnTo>
                  <a:lnTo>
                    <a:pt x="884539" y="151542"/>
                  </a:lnTo>
                  <a:lnTo>
                    <a:pt x="914441" y="184045"/>
                  </a:lnTo>
                  <a:lnTo>
                    <a:pt x="941512" y="219011"/>
                  </a:lnTo>
                  <a:lnTo>
                    <a:pt x="965566" y="256257"/>
                  </a:lnTo>
                  <a:lnTo>
                    <a:pt x="986423" y="295602"/>
                  </a:lnTo>
                  <a:lnTo>
                    <a:pt x="1003897" y="336861"/>
                  </a:lnTo>
                  <a:lnTo>
                    <a:pt x="1017807" y="379853"/>
                  </a:lnTo>
                  <a:lnTo>
                    <a:pt x="1027970" y="424395"/>
                  </a:lnTo>
                  <a:lnTo>
                    <a:pt x="1034202" y="470304"/>
                  </a:lnTo>
                  <a:lnTo>
                    <a:pt x="1036319" y="517398"/>
                  </a:lnTo>
                  <a:lnTo>
                    <a:pt x="1034202" y="564491"/>
                  </a:lnTo>
                  <a:lnTo>
                    <a:pt x="1027970" y="610400"/>
                  </a:lnTo>
                  <a:lnTo>
                    <a:pt x="1017807" y="654942"/>
                  </a:lnTo>
                  <a:lnTo>
                    <a:pt x="1003897" y="697934"/>
                  </a:lnTo>
                  <a:lnTo>
                    <a:pt x="986423" y="739193"/>
                  </a:lnTo>
                  <a:lnTo>
                    <a:pt x="965566" y="778538"/>
                  </a:lnTo>
                  <a:lnTo>
                    <a:pt x="941512" y="815784"/>
                  </a:lnTo>
                  <a:lnTo>
                    <a:pt x="914441" y="850750"/>
                  </a:lnTo>
                  <a:lnTo>
                    <a:pt x="884539" y="883253"/>
                  </a:lnTo>
                  <a:lnTo>
                    <a:pt x="851987" y="913110"/>
                  </a:lnTo>
                  <a:lnTo>
                    <a:pt x="816968" y="940138"/>
                  </a:lnTo>
                  <a:lnTo>
                    <a:pt x="779667" y="964155"/>
                  </a:lnTo>
                  <a:lnTo>
                    <a:pt x="740265" y="984979"/>
                  </a:lnTo>
                  <a:lnTo>
                    <a:pt x="698946" y="1002426"/>
                  </a:lnTo>
                  <a:lnTo>
                    <a:pt x="655893" y="1016313"/>
                  </a:lnTo>
                  <a:lnTo>
                    <a:pt x="611289" y="1026459"/>
                  </a:lnTo>
                  <a:lnTo>
                    <a:pt x="565317" y="1032681"/>
                  </a:lnTo>
                  <a:lnTo>
                    <a:pt x="518159" y="1034795"/>
                  </a:lnTo>
                  <a:lnTo>
                    <a:pt x="471002" y="1032681"/>
                  </a:lnTo>
                  <a:lnTo>
                    <a:pt x="425030" y="1026459"/>
                  </a:lnTo>
                  <a:lnTo>
                    <a:pt x="380426" y="1016313"/>
                  </a:lnTo>
                  <a:lnTo>
                    <a:pt x="337373" y="1002426"/>
                  </a:lnTo>
                  <a:lnTo>
                    <a:pt x="296054" y="984979"/>
                  </a:lnTo>
                  <a:lnTo>
                    <a:pt x="256652" y="964155"/>
                  </a:lnTo>
                  <a:lnTo>
                    <a:pt x="219351" y="940138"/>
                  </a:lnTo>
                  <a:lnTo>
                    <a:pt x="184332" y="913110"/>
                  </a:lnTo>
                  <a:lnTo>
                    <a:pt x="151780" y="883253"/>
                  </a:lnTo>
                  <a:lnTo>
                    <a:pt x="121878" y="850750"/>
                  </a:lnTo>
                  <a:lnTo>
                    <a:pt x="94807" y="815784"/>
                  </a:lnTo>
                  <a:lnTo>
                    <a:pt x="70753" y="778538"/>
                  </a:lnTo>
                  <a:lnTo>
                    <a:pt x="49896" y="739193"/>
                  </a:lnTo>
                  <a:lnTo>
                    <a:pt x="32422" y="697934"/>
                  </a:lnTo>
                  <a:lnTo>
                    <a:pt x="18512" y="654942"/>
                  </a:lnTo>
                  <a:lnTo>
                    <a:pt x="8349" y="610400"/>
                  </a:lnTo>
                  <a:lnTo>
                    <a:pt x="2117" y="564491"/>
                  </a:lnTo>
                  <a:lnTo>
                    <a:pt x="0" y="51739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94242" y="8640317"/>
              <a:ext cx="1036319" cy="103479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794242" y="8640317"/>
              <a:ext cx="1036319" cy="1035050"/>
            </a:xfrm>
            <a:custGeom>
              <a:avLst/>
              <a:gdLst/>
              <a:ahLst/>
              <a:cxnLst/>
              <a:rect l="l" t="t" r="r" b="b"/>
              <a:pathLst>
                <a:path w="1036320" h="1035050">
                  <a:moveTo>
                    <a:pt x="0" y="517397"/>
                  </a:moveTo>
                  <a:lnTo>
                    <a:pt x="2117" y="470304"/>
                  </a:lnTo>
                  <a:lnTo>
                    <a:pt x="8349" y="424395"/>
                  </a:lnTo>
                  <a:lnTo>
                    <a:pt x="18512" y="379853"/>
                  </a:lnTo>
                  <a:lnTo>
                    <a:pt x="32422" y="336861"/>
                  </a:lnTo>
                  <a:lnTo>
                    <a:pt x="49896" y="295602"/>
                  </a:lnTo>
                  <a:lnTo>
                    <a:pt x="70753" y="256257"/>
                  </a:lnTo>
                  <a:lnTo>
                    <a:pt x="94807" y="219011"/>
                  </a:lnTo>
                  <a:lnTo>
                    <a:pt x="121878" y="184045"/>
                  </a:lnTo>
                  <a:lnTo>
                    <a:pt x="151780" y="151542"/>
                  </a:lnTo>
                  <a:lnTo>
                    <a:pt x="184332" y="121685"/>
                  </a:lnTo>
                  <a:lnTo>
                    <a:pt x="219351" y="94657"/>
                  </a:lnTo>
                  <a:lnTo>
                    <a:pt x="256652" y="70640"/>
                  </a:lnTo>
                  <a:lnTo>
                    <a:pt x="296054" y="49816"/>
                  </a:lnTo>
                  <a:lnTo>
                    <a:pt x="337373" y="32369"/>
                  </a:lnTo>
                  <a:lnTo>
                    <a:pt x="380426" y="18482"/>
                  </a:lnTo>
                  <a:lnTo>
                    <a:pt x="425030" y="8336"/>
                  </a:lnTo>
                  <a:lnTo>
                    <a:pt x="471002" y="2114"/>
                  </a:lnTo>
                  <a:lnTo>
                    <a:pt x="518159" y="0"/>
                  </a:lnTo>
                  <a:lnTo>
                    <a:pt x="565317" y="2114"/>
                  </a:lnTo>
                  <a:lnTo>
                    <a:pt x="611289" y="8336"/>
                  </a:lnTo>
                  <a:lnTo>
                    <a:pt x="655893" y="18482"/>
                  </a:lnTo>
                  <a:lnTo>
                    <a:pt x="698946" y="32369"/>
                  </a:lnTo>
                  <a:lnTo>
                    <a:pt x="740265" y="49816"/>
                  </a:lnTo>
                  <a:lnTo>
                    <a:pt x="779667" y="70640"/>
                  </a:lnTo>
                  <a:lnTo>
                    <a:pt x="816968" y="94657"/>
                  </a:lnTo>
                  <a:lnTo>
                    <a:pt x="851987" y="121685"/>
                  </a:lnTo>
                  <a:lnTo>
                    <a:pt x="884539" y="151542"/>
                  </a:lnTo>
                  <a:lnTo>
                    <a:pt x="914441" y="184045"/>
                  </a:lnTo>
                  <a:lnTo>
                    <a:pt x="941512" y="219011"/>
                  </a:lnTo>
                  <a:lnTo>
                    <a:pt x="965566" y="256257"/>
                  </a:lnTo>
                  <a:lnTo>
                    <a:pt x="986423" y="295602"/>
                  </a:lnTo>
                  <a:lnTo>
                    <a:pt x="1003897" y="336861"/>
                  </a:lnTo>
                  <a:lnTo>
                    <a:pt x="1017807" y="379853"/>
                  </a:lnTo>
                  <a:lnTo>
                    <a:pt x="1027970" y="424395"/>
                  </a:lnTo>
                  <a:lnTo>
                    <a:pt x="1034202" y="470304"/>
                  </a:lnTo>
                  <a:lnTo>
                    <a:pt x="1036319" y="517397"/>
                  </a:lnTo>
                  <a:lnTo>
                    <a:pt x="1034202" y="564491"/>
                  </a:lnTo>
                  <a:lnTo>
                    <a:pt x="1027970" y="610400"/>
                  </a:lnTo>
                  <a:lnTo>
                    <a:pt x="1017807" y="654942"/>
                  </a:lnTo>
                  <a:lnTo>
                    <a:pt x="1003897" y="697934"/>
                  </a:lnTo>
                  <a:lnTo>
                    <a:pt x="986423" y="739193"/>
                  </a:lnTo>
                  <a:lnTo>
                    <a:pt x="965566" y="778538"/>
                  </a:lnTo>
                  <a:lnTo>
                    <a:pt x="941512" y="815784"/>
                  </a:lnTo>
                  <a:lnTo>
                    <a:pt x="914441" y="850750"/>
                  </a:lnTo>
                  <a:lnTo>
                    <a:pt x="884539" y="883253"/>
                  </a:lnTo>
                  <a:lnTo>
                    <a:pt x="851987" y="913110"/>
                  </a:lnTo>
                  <a:lnTo>
                    <a:pt x="816968" y="940138"/>
                  </a:lnTo>
                  <a:lnTo>
                    <a:pt x="779667" y="964155"/>
                  </a:lnTo>
                  <a:lnTo>
                    <a:pt x="740265" y="984979"/>
                  </a:lnTo>
                  <a:lnTo>
                    <a:pt x="698946" y="1002426"/>
                  </a:lnTo>
                  <a:lnTo>
                    <a:pt x="655893" y="1016313"/>
                  </a:lnTo>
                  <a:lnTo>
                    <a:pt x="611289" y="1026459"/>
                  </a:lnTo>
                  <a:lnTo>
                    <a:pt x="565317" y="1032681"/>
                  </a:lnTo>
                  <a:lnTo>
                    <a:pt x="518159" y="1034795"/>
                  </a:lnTo>
                  <a:lnTo>
                    <a:pt x="471002" y="1032681"/>
                  </a:lnTo>
                  <a:lnTo>
                    <a:pt x="425030" y="1026459"/>
                  </a:lnTo>
                  <a:lnTo>
                    <a:pt x="380426" y="1016313"/>
                  </a:lnTo>
                  <a:lnTo>
                    <a:pt x="337373" y="1002426"/>
                  </a:lnTo>
                  <a:lnTo>
                    <a:pt x="296054" y="984979"/>
                  </a:lnTo>
                  <a:lnTo>
                    <a:pt x="256652" y="964155"/>
                  </a:lnTo>
                  <a:lnTo>
                    <a:pt x="219351" y="940138"/>
                  </a:lnTo>
                  <a:lnTo>
                    <a:pt x="184332" y="913110"/>
                  </a:lnTo>
                  <a:lnTo>
                    <a:pt x="151780" y="883253"/>
                  </a:lnTo>
                  <a:lnTo>
                    <a:pt x="121878" y="850750"/>
                  </a:lnTo>
                  <a:lnTo>
                    <a:pt x="94807" y="815784"/>
                  </a:lnTo>
                  <a:lnTo>
                    <a:pt x="70753" y="778538"/>
                  </a:lnTo>
                  <a:lnTo>
                    <a:pt x="49896" y="739193"/>
                  </a:lnTo>
                  <a:lnTo>
                    <a:pt x="32422" y="697934"/>
                  </a:lnTo>
                  <a:lnTo>
                    <a:pt x="18512" y="654942"/>
                  </a:lnTo>
                  <a:lnTo>
                    <a:pt x="8349" y="610400"/>
                  </a:lnTo>
                  <a:lnTo>
                    <a:pt x="2117" y="564491"/>
                  </a:lnTo>
                  <a:lnTo>
                    <a:pt x="0" y="517397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909175" y="1697228"/>
            <a:ext cx="778192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69720" algn="l"/>
                <a:tab pos="2476500" algn="l"/>
                <a:tab pos="5114925" algn="l"/>
              </a:tabLst>
            </a:pPr>
            <a:r>
              <a:rPr sz="2250" spc="-10" dirty="0">
                <a:latin typeface="Arial MT"/>
                <a:cs typeface="Arial MT"/>
              </a:rPr>
              <a:t>Merupakan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20" dirty="0">
                <a:latin typeface="Arial MT"/>
                <a:cs typeface="Arial MT"/>
              </a:rPr>
              <a:t>upaya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mengaktualisasikan</a:t>
            </a:r>
            <a:r>
              <a:rPr sz="2250" dirty="0">
                <a:latin typeface="Arial MT"/>
                <a:cs typeface="Arial MT"/>
              </a:rPr>
              <a:t>	materi</a:t>
            </a:r>
            <a:r>
              <a:rPr sz="2250" spc="345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pembelajaran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3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909175" y="2383028"/>
            <a:ext cx="688530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02080" algn="l"/>
                <a:tab pos="3475354" algn="l"/>
                <a:tab pos="4323715" algn="l"/>
                <a:tab pos="5205095" algn="l"/>
              </a:tabLst>
            </a:pPr>
            <a:r>
              <a:rPr sz="2250" spc="-10" dirty="0">
                <a:latin typeface="Arial MT"/>
                <a:cs typeface="Arial MT"/>
              </a:rPr>
              <a:t>terhadap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permasalahan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kritis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20" dirty="0">
                <a:latin typeface="Arial MT"/>
                <a:cs typeface="Arial MT"/>
              </a:rPr>
              <a:t>yang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dilaksanakan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909175" y="2040128"/>
            <a:ext cx="7781925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028065" algn="l"/>
                <a:tab pos="2134870" algn="l"/>
                <a:tab pos="3448685" algn="l"/>
                <a:tab pos="5065395" algn="l"/>
                <a:tab pos="6219190" algn="l"/>
                <a:tab pos="7025640" algn="l"/>
              </a:tabLst>
            </a:pPr>
            <a:r>
              <a:rPr sz="2250" spc="-10" dirty="0">
                <a:latin typeface="Arial MT"/>
                <a:cs typeface="Arial MT"/>
              </a:rPr>
              <a:t>dalam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bentuk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program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perubahan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inovatif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20" dirty="0">
                <a:latin typeface="Arial MT"/>
                <a:cs typeface="Arial MT"/>
              </a:rPr>
              <a:t>atau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solusi</a:t>
            </a:r>
            <a:endParaRPr sz="225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</a:pPr>
            <a:r>
              <a:rPr sz="2250" spc="-20" dirty="0">
                <a:latin typeface="Arial MT"/>
                <a:cs typeface="Arial MT"/>
              </a:rPr>
              <a:t>pada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09175" y="2725928"/>
            <a:ext cx="7268209" cy="163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latin typeface="Arial MT"/>
                <a:cs typeface="Arial MT"/>
              </a:rPr>
              <a:t>lingkup</a:t>
            </a:r>
            <a:r>
              <a:rPr sz="2250" spc="-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instansi</a:t>
            </a:r>
            <a:r>
              <a:rPr sz="2250" spc="-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20" dirty="0">
                <a:latin typeface="Arial MT"/>
                <a:cs typeface="Arial MT"/>
              </a:rPr>
              <a:t> </a:t>
            </a:r>
            <a:r>
              <a:rPr sz="2250" b="1" dirty="0">
                <a:solidFill>
                  <a:srgbClr val="C00000"/>
                </a:solidFill>
                <a:latin typeface="Arial"/>
                <a:cs typeface="Arial"/>
              </a:rPr>
              <a:t>berdampak</a:t>
            </a:r>
            <a:r>
              <a:rPr sz="225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50" b="1" dirty="0">
                <a:solidFill>
                  <a:srgbClr val="C00000"/>
                </a:solidFill>
                <a:latin typeface="Arial"/>
                <a:cs typeface="Arial"/>
              </a:rPr>
              <a:t>secara</a:t>
            </a:r>
            <a:r>
              <a:rPr sz="225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50" b="1" spc="-10" dirty="0">
                <a:solidFill>
                  <a:srgbClr val="C00000"/>
                </a:solidFill>
                <a:latin typeface="Arial"/>
                <a:cs typeface="Arial"/>
              </a:rPr>
              <a:t>nasional</a:t>
            </a:r>
            <a:r>
              <a:rPr sz="2250" b="1" spc="-10" dirty="0">
                <a:latin typeface="Arial"/>
                <a:cs typeface="Arial"/>
              </a:rPr>
              <a:t>.</a:t>
            </a:r>
            <a:endParaRPr sz="2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45"/>
              </a:spcBef>
            </a:pPr>
            <a:endParaRPr sz="2250">
              <a:latin typeface="Arial"/>
              <a:cs typeface="Arial"/>
            </a:endParaRPr>
          </a:p>
          <a:p>
            <a:pPr marL="12700" marR="5080">
              <a:lnSpc>
                <a:spcPts val="2640"/>
              </a:lnSpc>
              <a:spcBef>
                <a:spcPts val="5"/>
              </a:spcBef>
            </a:pPr>
            <a:r>
              <a:rPr sz="2250" dirty="0">
                <a:latin typeface="Arial MT"/>
                <a:cs typeface="Arial MT"/>
              </a:rPr>
              <a:t>Produk</a:t>
            </a:r>
            <a:r>
              <a:rPr sz="2250" spc="-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Individual</a:t>
            </a:r>
            <a:r>
              <a:rPr sz="2250" spc="-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peserta,</a:t>
            </a:r>
            <a:r>
              <a:rPr sz="2250" spc="-5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yang</a:t>
            </a:r>
            <a:r>
              <a:rPr sz="2250" spc="-4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disusun</a:t>
            </a:r>
            <a:r>
              <a:rPr sz="2250" spc="-5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selama</a:t>
            </a:r>
            <a:r>
              <a:rPr sz="2250" spc="-5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masa</a:t>
            </a:r>
            <a:r>
              <a:rPr sz="2250" spc="-25" dirty="0">
                <a:latin typeface="Arial MT"/>
                <a:cs typeface="Arial MT"/>
              </a:rPr>
              <a:t> </a:t>
            </a:r>
            <a:r>
              <a:rPr sz="2250" i="1" spc="-25" dirty="0">
                <a:latin typeface="Arial"/>
                <a:cs typeface="Arial"/>
              </a:rPr>
              <a:t>on </a:t>
            </a:r>
            <a:r>
              <a:rPr sz="2250" i="1" dirty="0">
                <a:latin typeface="Arial"/>
                <a:cs typeface="Arial"/>
              </a:rPr>
              <a:t>campus</a:t>
            </a:r>
            <a:r>
              <a:rPr sz="2250" i="1" spc="-10" dirty="0">
                <a:latin typeface="Arial"/>
                <a:cs typeface="Arial"/>
              </a:rPr>
              <a:t>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off</a:t>
            </a:r>
            <a:r>
              <a:rPr sz="2250" i="1" spc="-20" dirty="0">
                <a:latin typeface="Arial"/>
                <a:cs typeface="Arial"/>
              </a:rPr>
              <a:t> </a:t>
            </a:r>
            <a:r>
              <a:rPr sz="2250" i="1" spc="-10" dirty="0">
                <a:latin typeface="Arial"/>
                <a:cs typeface="Arial"/>
              </a:rPr>
              <a:t>campus.</a:t>
            </a:r>
            <a:endParaRPr sz="22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909175" y="5387721"/>
            <a:ext cx="749236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latin typeface="Arial MT"/>
                <a:cs typeface="Arial MT"/>
              </a:rPr>
              <a:t>Memerlukan</a:t>
            </a:r>
            <a:r>
              <a:rPr sz="2250" spc="-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kolaborasi</a:t>
            </a:r>
            <a:r>
              <a:rPr sz="2250" spc="-4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antara</a:t>
            </a:r>
            <a:r>
              <a:rPr sz="2250" spc="-5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peserta,</a:t>
            </a:r>
            <a:r>
              <a:rPr sz="2250" spc="-35" dirty="0">
                <a:latin typeface="Arial MT"/>
                <a:cs typeface="Arial MT"/>
              </a:rPr>
              <a:t> </a:t>
            </a:r>
            <a:r>
              <a:rPr sz="2250" i="1" dirty="0">
                <a:latin typeface="Arial"/>
                <a:cs typeface="Arial"/>
              </a:rPr>
              <a:t>coach</a:t>
            </a:r>
            <a:r>
              <a:rPr sz="2250" dirty="0">
                <a:latin typeface="Arial MT"/>
                <a:cs typeface="Arial MT"/>
              </a:rPr>
              <a:t>,</a:t>
            </a:r>
            <a:r>
              <a:rPr sz="2250" spc="-5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dan</a:t>
            </a:r>
            <a:r>
              <a:rPr sz="2250" spc="-25" dirty="0">
                <a:latin typeface="Arial MT"/>
                <a:cs typeface="Arial MT"/>
              </a:rPr>
              <a:t> </a:t>
            </a:r>
            <a:r>
              <a:rPr sz="2250" i="1" spc="-10" dirty="0">
                <a:latin typeface="Arial"/>
                <a:cs typeface="Arial"/>
              </a:rPr>
              <a:t>mentor.</a:t>
            </a:r>
            <a:endParaRPr sz="22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09175" y="6832218"/>
            <a:ext cx="5835015" cy="1055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latin typeface="Arial MT"/>
                <a:cs typeface="Arial MT"/>
              </a:rPr>
              <a:t>Diuji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melalui:</a:t>
            </a:r>
            <a:endParaRPr sz="2250">
              <a:latin typeface="Arial MT"/>
              <a:cs typeface="Arial MT"/>
            </a:endParaRPr>
          </a:p>
          <a:p>
            <a:pPr marL="532130" indent="-514984">
              <a:lnSpc>
                <a:spcPct val="100000"/>
              </a:lnSpc>
              <a:buAutoNum type="arabicPeriod"/>
              <a:tabLst>
                <a:tab pos="532130" algn="l"/>
              </a:tabLst>
            </a:pPr>
            <a:r>
              <a:rPr sz="2250" dirty="0">
                <a:latin typeface="Arial MT"/>
                <a:cs typeface="Arial MT"/>
              </a:rPr>
              <a:t>Seminar</a:t>
            </a:r>
            <a:r>
              <a:rPr sz="2250" spc="-6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Rancangan</a:t>
            </a:r>
            <a:r>
              <a:rPr sz="2250" spc="-7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Proyek</a:t>
            </a:r>
            <a:r>
              <a:rPr sz="2250" spc="-4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Perubahan</a:t>
            </a:r>
            <a:endParaRPr sz="2250">
              <a:latin typeface="Arial MT"/>
              <a:cs typeface="Arial MT"/>
            </a:endParaRPr>
          </a:p>
          <a:p>
            <a:pPr marL="532130" indent="-514984">
              <a:lnSpc>
                <a:spcPct val="100000"/>
              </a:lnSpc>
              <a:buAutoNum type="arabicPeriod"/>
              <a:tabLst>
                <a:tab pos="532130" algn="l"/>
              </a:tabLst>
            </a:pPr>
            <a:r>
              <a:rPr sz="2250" dirty="0">
                <a:latin typeface="Arial MT"/>
                <a:cs typeface="Arial MT"/>
              </a:rPr>
              <a:t>Seminar</a:t>
            </a:r>
            <a:r>
              <a:rPr sz="2250" spc="-6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Implementasi</a:t>
            </a:r>
            <a:r>
              <a:rPr sz="2250" spc="-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Proyek</a:t>
            </a:r>
            <a:r>
              <a:rPr sz="2250" spc="-6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Perubahan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09175" y="8837472"/>
            <a:ext cx="7654925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049780" algn="l"/>
                <a:tab pos="2804160" algn="l"/>
                <a:tab pos="5144135" algn="l"/>
                <a:tab pos="6276340" algn="l"/>
              </a:tabLst>
            </a:pPr>
            <a:r>
              <a:rPr sz="2250" spc="-10" dirty="0">
                <a:latin typeface="Arial MT"/>
                <a:cs typeface="Arial MT"/>
              </a:rPr>
              <a:t>Keberlanjutan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25" dirty="0">
                <a:latin typeface="Arial MT"/>
                <a:cs typeface="Arial MT"/>
              </a:rPr>
              <a:t>dan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kebermanfaatan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proyek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perubahan </a:t>
            </a:r>
            <a:r>
              <a:rPr sz="2250" dirty="0">
                <a:latin typeface="Arial MT"/>
                <a:cs typeface="Arial MT"/>
              </a:rPr>
              <a:t>pasca</a:t>
            </a:r>
            <a:r>
              <a:rPr sz="2250" spc="-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pelatihan</a:t>
            </a:r>
            <a:r>
              <a:rPr sz="2250" spc="-5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tetap</a:t>
            </a:r>
            <a:r>
              <a:rPr sz="2250" spc="-5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dipantau.</a:t>
            </a:r>
            <a:endParaRPr sz="22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286"/>
              <a:ext cx="18288000" cy="10268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167245" cy="102869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495" y="9747504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377"/>
                  </a:lnTo>
                  <a:lnTo>
                    <a:pt x="20762" y="12588"/>
                  </a:lnTo>
                  <a:lnTo>
                    <a:pt x="5570" y="26253"/>
                  </a:lnTo>
                  <a:lnTo>
                    <a:pt x="0" y="42989"/>
                  </a:lnTo>
                  <a:lnTo>
                    <a:pt x="0" y="496511"/>
                  </a:lnTo>
                  <a:lnTo>
                    <a:pt x="31563" y="532273"/>
                  </a:lnTo>
                  <a:lnTo>
                    <a:pt x="70891" y="539495"/>
                  </a:lnTo>
                  <a:lnTo>
                    <a:pt x="18129504" y="539495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70908" y="10110216"/>
              <a:ext cx="1117092" cy="1767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9368028"/>
              <a:ext cx="3759707" cy="9189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4743" y="9870947"/>
              <a:ext cx="274320" cy="2743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4400" y="9870947"/>
              <a:ext cx="303275" cy="3032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198607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65664" y="9956292"/>
              <a:ext cx="155448" cy="1539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536680" y="9870947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31168" y="9919716"/>
              <a:ext cx="99058" cy="21031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454086" y="7598664"/>
              <a:ext cx="834390" cy="1818639"/>
            </a:xfrm>
            <a:custGeom>
              <a:avLst/>
              <a:gdLst/>
              <a:ahLst/>
              <a:cxnLst/>
              <a:rect l="l" t="t" r="r" b="b"/>
              <a:pathLst>
                <a:path w="834390" h="1818640">
                  <a:moveTo>
                    <a:pt x="833913" y="0"/>
                  </a:moveTo>
                  <a:lnTo>
                    <a:pt x="741076" y="0"/>
                  </a:lnTo>
                  <a:lnTo>
                    <a:pt x="694900" y="5453"/>
                  </a:lnTo>
                  <a:lnTo>
                    <a:pt x="651795" y="21240"/>
                  </a:lnTo>
                  <a:lnTo>
                    <a:pt x="613453" y="46505"/>
                  </a:lnTo>
                  <a:lnTo>
                    <a:pt x="581564" y="80391"/>
                  </a:lnTo>
                  <a:lnTo>
                    <a:pt x="26574" y="828675"/>
                  </a:lnTo>
                  <a:lnTo>
                    <a:pt x="6643" y="867227"/>
                  </a:lnTo>
                  <a:lnTo>
                    <a:pt x="0" y="909066"/>
                  </a:lnTo>
                  <a:lnTo>
                    <a:pt x="6643" y="950904"/>
                  </a:lnTo>
                  <a:lnTo>
                    <a:pt x="26574" y="989457"/>
                  </a:lnTo>
                  <a:lnTo>
                    <a:pt x="581564" y="1737791"/>
                  </a:lnTo>
                  <a:lnTo>
                    <a:pt x="613453" y="1771663"/>
                  </a:lnTo>
                  <a:lnTo>
                    <a:pt x="651795" y="1796911"/>
                  </a:lnTo>
                  <a:lnTo>
                    <a:pt x="694900" y="1812685"/>
                  </a:lnTo>
                  <a:lnTo>
                    <a:pt x="741076" y="1818132"/>
                  </a:lnTo>
                  <a:lnTo>
                    <a:pt x="833913" y="1818132"/>
                  </a:lnTo>
                  <a:lnTo>
                    <a:pt x="83391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0"/>
              <a:ext cx="1567180" cy="2074545"/>
            </a:xfrm>
            <a:custGeom>
              <a:avLst/>
              <a:gdLst/>
              <a:ahLst/>
              <a:cxnLst/>
              <a:rect l="l" t="t" r="r" b="b"/>
              <a:pathLst>
                <a:path w="1567180" h="2074545">
                  <a:moveTo>
                    <a:pt x="1072343" y="0"/>
                  </a:moveTo>
                  <a:lnTo>
                    <a:pt x="0" y="0"/>
                  </a:lnTo>
                  <a:lnTo>
                    <a:pt x="0" y="2074164"/>
                  </a:lnTo>
                  <a:lnTo>
                    <a:pt x="467093" y="2074164"/>
                  </a:lnTo>
                  <a:lnTo>
                    <a:pt x="518858" y="2070095"/>
                  </a:lnTo>
                  <a:lnTo>
                    <a:pt x="568758" y="2058171"/>
                  </a:lnTo>
                  <a:lnTo>
                    <a:pt x="615961" y="2038810"/>
                  </a:lnTo>
                  <a:lnTo>
                    <a:pt x="659631" y="2012432"/>
                  </a:lnTo>
                  <a:lnTo>
                    <a:pt x="698937" y="1979457"/>
                  </a:lnTo>
                  <a:lnTo>
                    <a:pt x="733044" y="1940305"/>
                  </a:lnTo>
                  <a:lnTo>
                    <a:pt x="1522984" y="875283"/>
                  </a:lnTo>
                  <a:lnTo>
                    <a:pt x="1547537" y="833369"/>
                  </a:lnTo>
                  <a:lnTo>
                    <a:pt x="1562269" y="788209"/>
                  </a:lnTo>
                  <a:lnTo>
                    <a:pt x="1567180" y="741426"/>
                  </a:lnTo>
                  <a:lnTo>
                    <a:pt x="1562269" y="694642"/>
                  </a:lnTo>
                  <a:lnTo>
                    <a:pt x="1547537" y="649482"/>
                  </a:lnTo>
                  <a:lnTo>
                    <a:pt x="1522984" y="607568"/>
                  </a:lnTo>
                  <a:lnTo>
                    <a:pt x="107234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740274" y="0"/>
              <a:ext cx="2548255" cy="970915"/>
            </a:xfrm>
            <a:custGeom>
              <a:avLst/>
              <a:gdLst/>
              <a:ahLst/>
              <a:cxnLst/>
              <a:rect l="l" t="t" r="r" b="b"/>
              <a:pathLst>
                <a:path w="2548255" h="970915">
                  <a:moveTo>
                    <a:pt x="2547725" y="0"/>
                  </a:moveTo>
                  <a:lnTo>
                    <a:pt x="0" y="0"/>
                  </a:lnTo>
                  <a:lnTo>
                    <a:pt x="401933" y="690879"/>
                  </a:lnTo>
                  <a:lnTo>
                    <a:pt x="428862" y="732804"/>
                  </a:lnTo>
                  <a:lnTo>
                    <a:pt x="459069" y="771806"/>
                  </a:lnTo>
                  <a:lnTo>
                    <a:pt x="492315" y="807749"/>
                  </a:lnTo>
                  <a:lnTo>
                    <a:pt x="528359" y="840495"/>
                  </a:lnTo>
                  <a:lnTo>
                    <a:pt x="566960" y="869905"/>
                  </a:lnTo>
                  <a:lnTo>
                    <a:pt x="607879" y="895842"/>
                  </a:lnTo>
                  <a:lnTo>
                    <a:pt x="650875" y="918167"/>
                  </a:lnTo>
                  <a:lnTo>
                    <a:pt x="695707" y="936742"/>
                  </a:lnTo>
                  <a:lnTo>
                    <a:pt x="742136" y="951430"/>
                  </a:lnTo>
                  <a:lnTo>
                    <a:pt x="789921" y="962092"/>
                  </a:lnTo>
                  <a:lnTo>
                    <a:pt x="838821" y="968591"/>
                  </a:lnTo>
                  <a:lnTo>
                    <a:pt x="888597" y="970788"/>
                  </a:lnTo>
                  <a:lnTo>
                    <a:pt x="2547725" y="970788"/>
                  </a:lnTo>
                  <a:lnTo>
                    <a:pt x="2547725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7527035"/>
              <a:ext cx="2674620" cy="2760345"/>
            </a:xfrm>
            <a:custGeom>
              <a:avLst/>
              <a:gdLst/>
              <a:ahLst/>
              <a:cxnLst/>
              <a:rect l="l" t="t" r="r" b="b"/>
              <a:pathLst>
                <a:path w="2674620" h="2760345">
                  <a:moveTo>
                    <a:pt x="745070" y="0"/>
                  </a:moveTo>
                  <a:lnTo>
                    <a:pt x="0" y="0"/>
                  </a:lnTo>
                  <a:lnTo>
                    <a:pt x="0" y="2759963"/>
                  </a:lnTo>
                  <a:lnTo>
                    <a:pt x="2674486" y="2759963"/>
                  </a:lnTo>
                  <a:lnTo>
                    <a:pt x="1231811" y="280034"/>
                  </a:lnTo>
                  <a:lnTo>
                    <a:pt x="1204880" y="238108"/>
                  </a:lnTo>
                  <a:lnTo>
                    <a:pt x="1174668" y="199098"/>
                  </a:lnTo>
                  <a:lnTo>
                    <a:pt x="1141415" y="163145"/>
                  </a:lnTo>
                  <a:lnTo>
                    <a:pt x="1105362" y="130386"/>
                  </a:lnTo>
                  <a:lnTo>
                    <a:pt x="1066750" y="100961"/>
                  </a:lnTo>
                  <a:lnTo>
                    <a:pt x="1025821" y="75009"/>
                  </a:lnTo>
                  <a:lnTo>
                    <a:pt x="982816" y="52668"/>
                  </a:lnTo>
                  <a:lnTo>
                    <a:pt x="937974" y="34078"/>
                  </a:lnTo>
                  <a:lnTo>
                    <a:pt x="891538" y="19377"/>
                  </a:lnTo>
                  <a:lnTo>
                    <a:pt x="843748" y="8704"/>
                  </a:lnTo>
                  <a:lnTo>
                    <a:pt x="794845" y="2199"/>
                  </a:lnTo>
                  <a:lnTo>
                    <a:pt x="745070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8403335"/>
              <a:ext cx="1499092" cy="188366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0" y="10008107"/>
              <a:ext cx="3735070" cy="279400"/>
            </a:xfrm>
            <a:custGeom>
              <a:avLst/>
              <a:gdLst/>
              <a:ahLst/>
              <a:cxnLst/>
              <a:rect l="l" t="t" r="r" b="b"/>
              <a:pathLst>
                <a:path w="3735070" h="279400">
                  <a:moveTo>
                    <a:pt x="3425952" y="0"/>
                  </a:moveTo>
                  <a:lnTo>
                    <a:pt x="6093" y="0"/>
                  </a:lnTo>
                  <a:lnTo>
                    <a:pt x="0" y="447"/>
                  </a:lnTo>
                  <a:lnTo>
                    <a:pt x="0" y="278892"/>
                  </a:lnTo>
                  <a:lnTo>
                    <a:pt x="3734499" y="278892"/>
                  </a:lnTo>
                  <a:lnTo>
                    <a:pt x="3723685" y="221104"/>
                  </a:lnTo>
                  <a:lnTo>
                    <a:pt x="3707952" y="179829"/>
                  </a:lnTo>
                  <a:lnTo>
                    <a:pt x="3686760" y="141609"/>
                  </a:lnTo>
                  <a:lnTo>
                    <a:pt x="3660590" y="106925"/>
                  </a:lnTo>
                  <a:lnTo>
                    <a:pt x="3629922" y="76257"/>
                  </a:lnTo>
                  <a:lnTo>
                    <a:pt x="3595238" y="50087"/>
                  </a:lnTo>
                  <a:lnTo>
                    <a:pt x="3557018" y="28895"/>
                  </a:lnTo>
                  <a:lnTo>
                    <a:pt x="3515743" y="13162"/>
                  </a:lnTo>
                  <a:lnTo>
                    <a:pt x="3471894" y="3370"/>
                  </a:lnTo>
                  <a:lnTo>
                    <a:pt x="342595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988330" y="0"/>
              <a:ext cx="4300220" cy="266700"/>
            </a:xfrm>
            <a:custGeom>
              <a:avLst/>
              <a:gdLst/>
              <a:ahLst/>
              <a:cxnLst/>
              <a:rect l="l" t="t" r="r" b="b"/>
              <a:pathLst>
                <a:path w="4300219" h="266700">
                  <a:moveTo>
                    <a:pt x="4299669" y="0"/>
                  </a:moveTo>
                  <a:lnTo>
                    <a:pt x="0" y="0"/>
                  </a:lnTo>
                  <a:lnTo>
                    <a:pt x="1327" y="16448"/>
                  </a:lnTo>
                  <a:lnTo>
                    <a:pt x="12645" y="62410"/>
                  </a:lnTo>
                  <a:lnTo>
                    <a:pt x="30757" y="105269"/>
                  </a:lnTo>
                  <a:lnTo>
                    <a:pt x="55049" y="144408"/>
                  </a:lnTo>
                  <a:lnTo>
                    <a:pt x="84904" y="179212"/>
                  </a:lnTo>
                  <a:lnTo>
                    <a:pt x="119709" y="209068"/>
                  </a:lnTo>
                  <a:lnTo>
                    <a:pt x="158848" y="233359"/>
                  </a:lnTo>
                  <a:lnTo>
                    <a:pt x="201706" y="251472"/>
                  </a:lnTo>
                  <a:lnTo>
                    <a:pt x="247669" y="262790"/>
                  </a:lnTo>
                  <a:lnTo>
                    <a:pt x="296121" y="266700"/>
                  </a:lnTo>
                  <a:lnTo>
                    <a:pt x="4299669" y="266700"/>
                  </a:lnTo>
                  <a:lnTo>
                    <a:pt x="4299669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77255" y="4056888"/>
              <a:ext cx="12811125" cy="2493645"/>
            </a:xfrm>
            <a:custGeom>
              <a:avLst/>
              <a:gdLst/>
              <a:ahLst/>
              <a:cxnLst/>
              <a:rect l="l" t="t" r="r" b="b"/>
              <a:pathLst>
                <a:path w="12811125" h="2493645">
                  <a:moveTo>
                    <a:pt x="12810744" y="0"/>
                  </a:moveTo>
                  <a:lnTo>
                    <a:pt x="0" y="0"/>
                  </a:lnTo>
                  <a:lnTo>
                    <a:pt x="0" y="2493264"/>
                  </a:lnTo>
                  <a:lnTo>
                    <a:pt x="12810744" y="2493264"/>
                  </a:lnTo>
                  <a:lnTo>
                    <a:pt x="12810744" y="0"/>
                  </a:lnTo>
                  <a:close/>
                </a:path>
              </a:pathLst>
            </a:custGeom>
            <a:solidFill>
              <a:srgbClr val="000000">
                <a:alpha val="7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024498" y="4001770"/>
            <a:ext cx="1086612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063875" algn="l"/>
              </a:tabLst>
            </a:pPr>
            <a:r>
              <a:rPr sz="5400" spc="-640" dirty="0">
                <a:solidFill>
                  <a:srgbClr val="FFFFFF"/>
                </a:solidFill>
                <a:latin typeface="Arial Black"/>
                <a:cs typeface="Arial Black"/>
              </a:rPr>
              <a:t>KETERKAITAN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15" dirty="0">
                <a:solidFill>
                  <a:srgbClr val="FFFFFF"/>
                </a:solidFill>
                <a:latin typeface="Arial Black"/>
                <a:cs typeface="Arial Black"/>
              </a:rPr>
              <a:t>TEMA</a:t>
            </a:r>
            <a:r>
              <a:rPr sz="5400" spc="-6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445" dirty="0">
                <a:solidFill>
                  <a:srgbClr val="FFFFFF"/>
                </a:solidFill>
                <a:latin typeface="Arial Black"/>
                <a:cs typeface="Arial Black"/>
              </a:rPr>
              <a:t>ANGKATAN </a:t>
            </a:r>
            <a:r>
              <a:rPr sz="5400" spc="-475" dirty="0">
                <a:solidFill>
                  <a:srgbClr val="FFFFFF"/>
                </a:solidFill>
                <a:latin typeface="Arial Black"/>
                <a:cs typeface="Arial Black"/>
              </a:rPr>
              <a:t>DENGAN</a:t>
            </a:r>
            <a:r>
              <a:rPr sz="5400" spc="-6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80" dirty="0">
                <a:solidFill>
                  <a:srgbClr val="FFFFFF"/>
                </a:solidFill>
                <a:latin typeface="Arial Black"/>
                <a:cs typeface="Arial Black"/>
              </a:rPr>
              <a:t>PEMBELAJARAN</a:t>
            </a:r>
            <a:r>
              <a:rPr sz="5400" spc="-6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80" dirty="0">
                <a:solidFill>
                  <a:srgbClr val="FFFFFF"/>
                </a:solidFill>
                <a:latin typeface="Arial Black"/>
                <a:cs typeface="Arial Black"/>
              </a:rPr>
              <a:t>&amp; </a:t>
            </a:r>
            <a:r>
              <a:rPr sz="5400" b="1" i="1" spc="-10" dirty="0">
                <a:solidFill>
                  <a:srgbClr val="FFFFFF"/>
                </a:solidFill>
                <a:latin typeface="Arial"/>
                <a:cs typeface="Arial"/>
              </a:rPr>
              <a:t>OUTPUT</a:t>
            </a:r>
            <a:r>
              <a:rPr sz="54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5400" spc="-590" dirty="0">
                <a:solidFill>
                  <a:srgbClr val="FFFFFF"/>
                </a:solidFill>
                <a:latin typeface="Arial Black"/>
                <a:cs typeface="Arial Black"/>
              </a:rPr>
              <a:t>PEMBELAJARAN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81044" y="4474464"/>
            <a:ext cx="1853564" cy="1661160"/>
            <a:chOff x="3781044" y="4474464"/>
            <a:chExt cx="1853564" cy="1661160"/>
          </a:xfrm>
        </p:grpSpPr>
        <p:sp>
          <p:nvSpPr>
            <p:cNvPr id="27" name="object 27"/>
            <p:cNvSpPr/>
            <p:nvPr/>
          </p:nvSpPr>
          <p:spPr>
            <a:xfrm>
              <a:off x="3781044" y="4474464"/>
              <a:ext cx="1853564" cy="1661160"/>
            </a:xfrm>
            <a:custGeom>
              <a:avLst/>
              <a:gdLst/>
              <a:ahLst/>
              <a:cxnLst/>
              <a:rect l="l" t="t" r="r" b="b"/>
              <a:pathLst>
                <a:path w="1853564" h="1661160">
                  <a:moveTo>
                    <a:pt x="1853183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3183" y="1661160"/>
                  </a:lnTo>
                  <a:lnTo>
                    <a:pt x="185318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34028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8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8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6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14444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6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8" y="173989"/>
                  </a:lnTo>
                  <a:lnTo>
                    <a:pt x="74548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1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0" y="530860"/>
                  </a:lnTo>
                  <a:lnTo>
                    <a:pt x="62610" y="796289"/>
                  </a:lnTo>
                  <a:lnTo>
                    <a:pt x="69595" y="802639"/>
                  </a:lnTo>
                  <a:lnTo>
                    <a:pt x="225043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8" y="481329"/>
                  </a:lnTo>
                  <a:lnTo>
                    <a:pt x="31368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8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1" y="233679"/>
                  </a:lnTo>
                  <a:lnTo>
                    <a:pt x="206549" y="229869"/>
                  </a:lnTo>
                  <a:lnTo>
                    <a:pt x="147446" y="229869"/>
                  </a:lnTo>
                  <a:lnTo>
                    <a:pt x="131314" y="226060"/>
                  </a:lnTo>
                  <a:lnTo>
                    <a:pt x="118109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09" y="144779"/>
                  </a:lnTo>
                  <a:lnTo>
                    <a:pt x="131314" y="135889"/>
                  </a:lnTo>
                  <a:lnTo>
                    <a:pt x="147446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6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3" y="482600"/>
                  </a:lnTo>
                  <a:lnTo>
                    <a:pt x="299973" y="483869"/>
                  </a:lnTo>
                  <a:lnTo>
                    <a:pt x="310768" y="486410"/>
                  </a:lnTo>
                  <a:lnTo>
                    <a:pt x="310768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59" y="796289"/>
                  </a:lnTo>
                  <a:lnTo>
                    <a:pt x="492759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6" y="530860"/>
                  </a:lnTo>
                  <a:lnTo>
                    <a:pt x="571118" y="530860"/>
                  </a:lnTo>
                  <a:lnTo>
                    <a:pt x="571118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6" y="796289"/>
                  </a:lnTo>
                  <a:lnTo>
                    <a:pt x="740536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6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2" y="514350"/>
                  </a:moveTo>
                  <a:lnTo>
                    <a:pt x="138810" y="514350"/>
                  </a:lnTo>
                  <a:lnTo>
                    <a:pt x="131698" y="521969"/>
                  </a:lnTo>
                  <a:lnTo>
                    <a:pt x="131571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2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59" y="468629"/>
                  </a:lnTo>
                  <a:lnTo>
                    <a:pt x="200659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8" y="772160"/>
                  </a:lnTo>
                  <a:lnTo>
                    <a:pt x="417448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59" y="772160"/>
                  </a:lnTo>
                  <a:lnTo>
                    <a:pt x="492759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6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576" y="548639"/>
                  </a:lnTo>
                  <a:lnTo>
                    <a:pt x="671448" y="547369"/>
                  </a:lnTo>
                  <a:lnTo>
                    <a:pt x="671448" y="521969"/>
                  </a:lnTo>
                  <a:lnTo>
                    <a:pt x="664336" y="514350"/>
                  </a:lnTo>
                  <a:close/>
                </a:path>
                <a:path w="803275" h="802639">
                  <a:moveTo>
                    <a:pt x="740536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6" y="772160"/>
                  </a:lnTo>
                  <a:lnTo>
                    <a:pt x="740536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6" y="500379"/>
                  </a:lnTo>
                  <a:lnTo>
                    <a:pt x="740536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7" y="558800"/>
                  </a:lnTo>
                  <a:lnTo>
                    <a:pt x="468883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3" y="588010"/>
                  </a:lnTo>
                  <a:lnTo>
                    <a:pt x="472947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8" y="581660"/>
                  </a:lnTo>
                  <a:lnTo>
                    <a:pt x="492759" y="577850"/>
                  </a:lnTo>
                  <a:lnTo>
                    <a:pt x="492759" y="570229"/>
                  </a:lnTo>
                  <a:lnTo>
                    <a:pt x="491108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59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59" y="523239"/>
                  </a:lnTo>
                  <a:lnTo>
                    <a:pt x="492759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2" y="481329"/>
                  </a:lnTo>
                  <a:lnTo>
                    <a:pt x="539622" y="462279"/>
                  </a:lnTo>
                  <a:lnTo>
                    <a:pt x="545702" y="454660"/>
                  </a:lnTo>
                  <a:lnTo>
                    <a:pt x="492759" y="454660"/>
                  </a:lnTo>
                  <a:lnTo>
                    <a:pt x="492759" y="438150"/>
                  </a:lnTo>
                  <a:close/>
                </a:path>
                <a:path w="803275" h="802639">
                  <a:moveTo>
                    <a:pt x="86994" y="350519"/>
                  </a:moveTo>
                  <a:lnTo>
                    <a:pt x="69595" y="350519"/>
                  </a:lnTo>
                  <a:lnTo>
                    <a:pt x="62610" y="358139"/>
                  </a:lnTo>
                  <a:lnTo>
                    <a:pt x="62610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4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8" y="261619"/>
                  </a:lnTo>
                  <a:lnTo>
                    <a:pt x="190301" y="262889"/>
                  </a:lnTo>
                  <a:lnTo>
                    <a:pt x="208533" y="269239"/>
                  </a:lnTo>
                  <a:lnTo>
                    <a:pt x="225147" y="278129"/>
                  </a:lnTo>
                  <a:lnTo>
                    <a:pt x="239648" y="290829"/>
                  </a:lnTo>
                  <a:lnTo>
                    <a:pt x="239648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3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8" y="454660"/>
                  </a:lnTo>
                  <a:lnTo>
                    <a:pt x="294913" y="447039"/>
                  </a:lnTo>
                  <a:lnTo>
                    <a:pt x="282320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8" y="407669"/>
                  </a:lnTo>
                  <a:lnTo>
                    <a:pt x="571118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6" y="468629"/>
                  </a:lnTo>
                  <a:lnTo>
                    <a:pt x="740536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2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7" y="481329"/>
                  </a:lnTo>
                  <a:lnTo>
                    <a:pt x="803147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8" y="229869"/>
                  </a:lnTo>
                  <a:lnTo>
                    <a:pt x="310768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59" y="438150"/>
                  </a:lnTo>
                  <a:lnTo>
                    <a:pt x="492759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59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6" y="401319"/>
                  </a:lnTo>
                  <a:lnTo>
                    <a:pt x="564006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6" y="250189"/>
                  </a:lnTo>
                  <a:lnTo>
                    <a:pt x="564006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3" y="401319"/>
                  </a:moveTo>
                  <a:lnTo>
                    <a:pt x="207644" y="401319"/>
                  </a:lnTo>
                  <a:lnTo>
                    <a:pt x="200659" y="407669"/>
                  </a:lnTo>
                  <a:lnTo>
                    <a:pt x="200659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3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6" y="438150"/>
                  </a:lnTo>
                  <a:lnTo>
                    <a:pt x="740536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59" y="407669"/>
                  </a:lnTo>
                  <a:lnTo>
                    <a:pt x="492759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3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2" y="278129"/>
                  </a:lnTo>
                  <a:lnTo>
                    <a:pt x="385571" y="281939"/>
                  </a:lnTo>
                  <a:lnTo>
                    <a:pt x="385571" y="289560"/>
                  </a:lnTo>
                  <a:lnTo>
                    <a:pt x="387222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3" y="300989"/>
                  </a:lnTo>
                  <a:lnTo>
                    <a:pt x="409447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7" y="271779"/>
                  </a:lnTo>
                  <a:lnTo>
                    <a:pt x="405383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3" y="152400"/>
                  </a:lnTo>
                  <a:lnTo>
                    <a:pt x="292048" y="160019"/>
                  </a:lnTo>
                  <a:lnTo>
                    <a:pt x="264794" y="177800"/>
                  </a:lnTo>
                  <a:lnTo>
                    <a:pt x="246399" y="205739"/>
                  </a:lnTo>
                  <a:lnTo>
                    <a:pt x="239648" y="238760"/>
                  </a:lnTo>
                  <a:lnTo>
                    <a:pt x="239648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3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5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6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1" y="187960"/>
                  </a:lnTo>
                  <a:lnTo>
                    <a:pt x="614171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1" y="184150"/>
                  </a:lnTo>
                  <a:lnTo>
                    <a:pt x="385571" y="236219"/>
                  </a:lnTo>
                  <a:lnTo>
                    <a:pt x="392556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6" y="132079"/>
                  </a:lnTo>
                  <a:lnTo>
                    <a:pt x="163579" y="135889"/>
                  </a:lnTo>
                  <a:lnTo>
                    <a:pt x="176783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3" y="217169"/>
                  </a:lnTo>
                  <a:lnTo>
                    <a:pt x="163579" y="226060"/>
                  </a:lnTo>
                  <a:lnTo>
                    <a:pt x="147446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4" y="187960"/>
                  </a:lnTo>
                  <a:lnTo>
                    <a:pt x="220344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8" y="187960"/>
                  </a:lnTo>
                  <a:lnTo>
                    <a:pt x="728598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3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1" y="99060"/>
                  </a:lnTo>
                  <a:lnTo>
                    <a:pt x="347471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6" y="86360"/>
                  </a:lnTo>
                  <a:lnTo>
                    <a:pt x="456056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4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4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523424"/>
            <a:ext cx="18288000" cy="6764020"/>
            <a:chOff x="0" y="3523424"/>
            <a:chExt cx="18288000" cy="6764020"/>
          </a:xfrm>
        </p:grpSpPr>
        <p:sp>
          <p:nvSpPr>
            <p:cNvPr id="3" name="object 3"/>
            <p:cNvSpPr/>
            <p:nvPr/>
          </p:nvSpPr>
          <p:spPr>
            <a:xfrm>
              <a:off x="0" y="9747503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7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7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1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7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5"/>
              <a:ext cx="99059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340078" y="3536441"/>
              <a:ext cx="2098675" cy="1016635"/>
            </a:xfrm>
            <a:custGeom>
              <a:avLst/>
              <a:gdLst/>
              <a:ahLst/>
              <a:cxnLst/>
              <a:rect l="l" t="t" r="r" b="b"/>
              <a:pathLst>
                <a:path w="2098675" h="1016635">
                  <a:moveTo>
                    <a:pt x="2098548" y="0"/>
                  </a:moveTo>
                  <a:lnTo>
                    <a:pt x="0" y="0"/>
                  </a:lnTo>
                  <a:lnTo>
                    <a:pt x="0" y="1016507"/>
                  </a:lnTo>
                  <a:lnTo>
                    <a:pt x="2098548" y="1016507"/>
                  </a:lnTo>
                  <a:lnTo>
                    <a:pt x="2098548" y="0"/>
                  </a:lnTo>
                  <a:close/>
                </a:path>
              </a:pathLst>
            </a:custGeom>
            <a:solidFill>
              <a:srgbClr val="93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340078" y="3536441"/>
              <a:ext cx="2098675" cy="1016635"/>
            </a:xfrm>
            <a:custGeom>
              <a:avLst/>
              <a:gdLst/>
              <a:ahLst/>
              <a:cxnLst/>
              <a:rect l="l" t="t" r="r" b="b"/>
              <a:pathLst>
                <a:path w="2098675" h="1016635">
                  <a:moveTo>
                    <a:pt x="0" y="1016507"/>
                  </a:moveTo>
                  <a:lnTo>
                    <a:pt x="2098548" y="1016507"/>
                  </a:lnTo>
                  <a:lnTo>
                    <a:pt x="2098548" y="0"/>
                  </a:lnTo>
                  <a:lnTo>
                    <a:pt x="0" y="0"/>
                  </a:lnTo>
                  <a:lnTo>
                    <a:pt x="0" y="1016507"/>
                  </a:lnTo>
                  <a:close/>
                </a:path>
              </a:pathLst>
            </a:custGeom>
            <a:ln w="25908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46167" y="152400"/>
            <a:ext cx="713232" cy="73152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5682" y="153176"/>
            <a:ext cx="1726323" cy="757586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191005" y="1029461"/>
            <a:ext cx="16506825" cy="1892826"/>
          </a:xfrm>
          <a:prstGeom prst="rect">
            <a:avLst/>
          </a:prstGeom>
          <a:solidFill>
            <a:srgbClr val="205868"/>
          </a:solidFill>
          <a:ln w="25907">
            <a:solidFill>
              <a:srgbClr val="8063A1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TEMA</a:t>
            </a:r>
            <a:r>
              <a:rPr sz="285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NASIONAL</a:t>
            </a:r>
            <a:r>
              <a:rPr sz="285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spc="-10" dirty="0">
                <a:solidFill>
                  <a:srgbClr val="FFFFFF"/>
                </a:solidFill>
                <a:latin typeface="Arial"/>
                <a:cs typeface="Arial"/>
              </a:rPr>
              <a:t>PELATIHAN</a:t>
            </a:r>
            <a:r>
              <a:rPr sz="285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r>
              <a:rPr sz="28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NASIONAL</a:t>
            </a:r>
            <a:r>
              <a:rPr sz="285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spc="-10" dirty="0">
                <a:solidFill>
                  <a:srgbClr val="FFFFFF"/>
                </a:solidFill>
                <a:latin typeface="Arial"/>
                <a:cs typeface="Arial"/>
              </a:rPr>
              <a:t>TAHUN</a:t>
            </a:r>
            <a:r>
              <a:rPr sz="28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spc="-20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“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Adaptif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Mendukung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Transformasi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Tata Kelola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Bangsa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Mewujudkan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Resiliensi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Nasional dan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Daya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50" b="1" spc="-20" dirty="0" err="1">
                <a:solidFill>
                  <a:srgbClr val="FFFFFF"/>
                </a:solidFill>
                <a:latin typeface="Arial"/>
                <a:cs typeface="Arial"/>
              </a:rPr>
              <a:t>Saing</a:t>
            </a:r>
            <a:r>
              <a:rPr lang="en-US" sz="2850" b="1" spc="-20" dirty="0">
                <a:solidFill>
                  <a:srgbClr val="FFFFFF"/>
                </a:solidFill>
                <a:latin typeface="Arial"/>
                <a:cs typeface="Arial"/>
              </a:rPr>
              <a:t> Global “ </a:t>
            </a:r>
            <a:endParaRPr sz="28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5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99909" y="3566921"/>
            <a:ext cx="5553710" cy="1018540"/>
          </a:xfrm>
          <a:prstGeom prst="rect">
            <a:avLst/>
          </a:prstGeom>
          <a:solidFill>
            <a:srgbClr val="6F2F9F"/>
          </a:solidFill>
          <a:ln w="25907">
            <a:solidFill>
              <a:srgbClr val="8063A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590"/>
              </a:lnSpc>
            </a:pP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Integrasi</a:t>
            </a:r>
            <a:r>
              <a:rPr sz="2250" b="1" spc="-14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Asta</a:t>
            </a:r>
            <a:r>
              <a:rPr sz="2250" b="1" spc="-2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Cita</a:t>
            </a:r>
            <a:r>
              <a:rPr sz="2250" b="1" spc="-3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dan</a:t>
            </a:r>
            <a:r>
              <a:rPr sz="2250" b="1" spc="-3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Visi</a:t>
            </a:r>
            <a:r>
              <a:rPr sz="2250" b="1" spc="-2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spc="-1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Indonesia</a:t>
            </a:r>
            <a:endParaRPr sz="2250" dirty="0">
              <a:latin typeface="Arial Narrow" panose="020B0606020202030204" pitchFamily="34" charset="0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Maju</a:t>
            </a:r>
            <a:r>
              <a:rPr sz="2250" b="1" spc="-3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&amp;</a:t>
            </a:r>
            <a:r>
              <a:rPr sz="2250" b="1" spc="-1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i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Sustainable</a:t>
            </a:r>
            <a:r>
              <a:rPr sz="2250" b="1" i="1" spc="-55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i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Development</a:t>
            </a:r>
            <a:r>
              <a:rPr sz="2250" b="1" i="1" spc="-35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250" b="1" i="1" spc="-1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Goals</a:t>
            </a:r>
            <a:endParaRPr sz="2250" dirty="0">
              <a:latin typeface="Arial Narrow" panose="020B0606020202030204" pitchFamily="34" charset="0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250" b="1" spc="-1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(SDGs)</a:t>
            </a:r>
            <a:endParaRPr sz="225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734793" y="3726941"/>
            <a:ext cx="1310005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28600">
              <a:lnSpc>
                <a:spcPct val="100000"/>
              </a:lnSpc>
              <a:spcBef>
                <a:spcPts val="105"/>
              </a:spcBef>
            </a:pPr>
            <a:r>
              <a:rPr sz="1950" b="1" spc="-10" dirty="0">
                <a:solidFill>
                  <a:srgbClr val="FFFFFF"/>
                </a:solidFill>
                <a:latin typeface="Arial"/>
                <a:cs typeface="Arial"/>
              </a:rPr>
              <a:t>Proyek Perubahan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8837" y="3402329"/>
            <a:ext cx="5082540" cy="1745350"/>
          </a:xfrm>
          <a:prstGeom prst="rect">
            <a:avLst/>
          </a:prstGeom>
          <a:solidFill>
            <a:srgbClr val="30859C"/>
          </a:solidFill>
          <a:ln w="25907">
            <a:solidFill>
              <a:srgbClr val="8063A1"/>
            </a:solidFill>
          </a:ln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PKN II  Angkatan V </a:t>
            </a: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Adaptif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Saing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Global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Ketahanan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Daerah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Menuju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Sumsel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Maju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Terus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endParaRPr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141132" y="4907216"/>
            <a:ext cx="2781935" cy="3098800"/>
            <a:chOff x="14141132" y="4907216"/>
            <a:chExt cx="2781935" cy="3098800"/>
          </a:xfrm>
        </p:grpSpPr>
        <p:sp>
          <p:nvSpPr>
            <p:cNvPr id="22" name="object 22"/>
            <p:cNvSpPr/>
            <p:nvPr/>
          </p:nvSpPr>
          <p:spPr>
            <a:xfrm>
              <a:off x="14154149" y="4920233"/>
              <a:ext cx="2755900" cy="3072765"/>
            </a:xfrm>
            <a:custGeom>
              <a:avLst/>
              <a:gdLst/>
              <a:ahLst/>
              <a:cxnLst/>
              <a:rect l="l" t="t" r="r" b="b"/>
              <a:pathLst>
                <a:path w="2755900" h="3072765">
                  <a:moveTo>
                    <a:pt x="2755392" y="0"/>
                  </a:moveTo>
                  <a:lnTo>
                    <a:pt x="0" y="0"/>
                  </a:lnTo>
                  <a:lnTo>
                    <a:pt x="0" y="3072384"/>
                  </a:lnTo>
                  <a:lnTo>
                    <a:pt x="2755392" y="3072384"/>
                  </a:lnTo>
                  <a:lnTo>
                    <a:pt x="27553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154149" y="4920233"/>
              <a:ext cx="2755900" cy="3072765"/>
            </a:xfrm>
            <a:custGeom>
              <a:avLst/>
              <a:gdLst/>
              <a:ahLst/>
              <a:cxnLst/>
              <a:rect l="l" t="t" r="r" b="b"/>
              <a:pathLst>
                <a:path w="2755900" h="3072765">
                  <a:moveTo>
                    <a:pt x="0" y="3072384"/>
                  </a:moveTo>
                  <a:lnTo>
                    <a:pt x="2755392" y="3072384"/>
                  </a:lnTo>
                  <a:lnTo>
                    <a:pt x="2755392" y="0"/>
                  </a:lnTo>
                  <a:lnTo>
                    <a:pt x="0" y="0"/>
                  </a:lnTo>
                  <a:lnTo>
                    <a:pt x="0" y="3072384"/>
                  </a:lnTo>
                  <a:close/>
                </a:path>
              </a:pathLst>
            </a:custGeom>
            <a:ln w="25908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172691" y="5247894"/>
            <a:ext cx="2715895" cy="240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9955">
              <a:lnSpc>
                <a:spcPct val="100000"/>
              </a:lnSpc>
              <a:spcBef>
                <a:spcPts val="105"/>
              </a:spcBef>
            </a:pPr>
            <a:r>
              <a:rPr sz="1950" b="1" i="1" spc="-10" dirty="0">
                <a:solidFill>
                  <a:srgbClr val="FFFFFF"/>
                </a:solidFill>
                <a:latin typeface="Arial"/>
                <a:cs typeface="Arial"/>
              </a:rPr>
              <a:t>Output</a:t>
            </a:r>
            <a:r>
              <a:rPr sz="1950" b="1" spc="-1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Proyek</a:t>
            </a:r>
            <a:r>
              <a:rPr sz="19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Perubahan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terkait</a:t>
            </a:r>
            <a:r>
              <a:rPr sz="195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Pengembangan Kapasitas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Kepemimpinan</a:t>
            </a:r>
            <a:r>
              <a:rPr sz="19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Birokrasi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Dalam</a:t>
            </a:r>
            <a:r>
              <a:rPr sz="19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Mendukung</a:t>
            </a:r>
            <a:r>
              <a:rPr sz="1950" spc="-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FFFFFF"/>
                </a:solidFill>
                <a:latin typeface="Arial MT"/>
                <a:cs typeface="Arial MT"/>
              </a:rPr>
              <a:t>Asta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Cita</a:t>
            </a:r>
            <a:r>
              <a:rPr sz="195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Untuk</a:t>
            </a:r>
            <a:r>
              <a:rPr sz="19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Mewujudkan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Indonesia</a:t>
            </a:r>
            <a:r>
              <a:rPr sz="195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FFFFFF"/>
                </a:solidFill>
                <a:latin typeface="Arial MT"/>
                <a:cs typeface="Arial MT"/>
              </a:rPr>
              <a:t>Maju</a:t>
            </a:r>
            <a:endParaRPr sz="195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3338" y="5182604"/>
            <a:ext cx="12428855" cy="4197350"/>
            <a:chOff x="595820" y="5079428"/>
            <a:chExt cx="12428855" cy="4197350"/>
          </a:xfrm>
        </p:grpSpPr>
        <p:sp>
          <p:nvSpPr>
            <p:cNvPr id="26" name="object 26"/>
            <p:cNvSpPr/>
            <p:nvPr/>
          </p:nvSpPr>
          <p:spPr>
            <a:xfrm>
              <a:off x="608838" y="5092445"/>
              <a:ext cx="12402820" cy="4171315"/>
            </a:xfrm>
            <a:custGeom>
              <a:avLst/>
              <a:gdLst/>
              <a:ahLst/>
              <a:cxnLst/>
              <a:rect l="l" t="t" r="r" b="b"/>
              <a:pathLst>
                <a:path w="12402819" h="4171315">
                  <a:moveTo>
                    <a:pt x="12402312" y="0"/>
                  </a:moveTo>
                  <a:lnTo>
                    <a:pt x="0" y="0"/>
                  </a:lnTo>
                  <a:lnTo>
                    <a:pt x="0" y="4171188"/>
                  </a:lnTo>
                  <a:lnTo>
                    <a:pt x="12402312" y="4171188"/>
                  </a:lnTo>
                  <a:lnTo>
                    <a:pt x="12402312" y="0"/>
                  </a:lnTo>
                  <a:close/>
                </a:path>
              </a:pathLst>
            </a:custGeom>
            <a:solidFill>
              <a:srgbClr val="CEF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8838" y="5092445"/>
              <a:ext cx="12402820" cy="4171315"/>
            </a:xfrm>
            <a:custGeom>
              <a:avLst/>
              <a:gdLst/>
              <a:ahLst/>
              <a:cxnLst/>
              <a:rect l="l" t="t" r="r" b="b"/>
              <a:pathLst>
                <a:path w="12402819" h="4171315">
                  <a:moveTo>
                    <a:pt x="0" y="4171188"/>
                  </a:moveTo>
                  <a:lnTo>
                    <a:pt x="12402312" y="4171188"/>
                  </a:lnTo>
                  <a:lnTo>
                    <a:pt x="12402312" y="0"/>
                  </a:lnTo>
                  <a:lnTo>
                    <a:pt x="0" y="0"/>
                  </a:lnTo>
                  <a:lnTo>
                    <a:pt x="0" y="4171188"/>
                  </a:lnTo>
                  <a:close/>
                </a:path>
              </a:pathLst>
            </a:custGeom>
            <a:ln w="25908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704972" y="5290296"/>
            <a:ext cx="383603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dirty="0">
                <a:latin typeface="Arial"/>
                <a:cs typeface="Arial"/>
              </a:rPr>
              <a:t>Visitasi</a:t>
            </a:r>
            <a:r>
              <a:rPr sz="1950" b="1" spc="-6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Kepemimpinan</a:t>
            </a:r>
            <a:r>
              <a:rPr sz="1950" b="1" spc="-70" dirty="0">
                <a:latin typeface="Arial"/>
                <a:cs typeface="Arial"/>
              </a:rPr>
              <a:t> </a:t>
            </a:r>
            <a:r>
              <a:rPr sz="1950" b="1" spc="-10" dirty="0">
                <a:latin typeface="Arial"/>
                <a:cs typeface="Arial"/>
              </a:rPr>
              <a:t>Nasional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422128" y="5255767"/>
            <a:ext cx="138811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i="1" dirty="0">
                <a:latin typeface="Arial"/>
                <a:cs typeface="Arial"/>
              </a:rPr>
              <a:t>Policy</a:t>
            </a:r>
            <a:r>
              <a:rPr sz="1950" b="1" i="1" spc="-25" dirty="0">
                <a:latin typeface="Arial"/>
                <a:cs typeface="Arial"/>
              </a:rPr>
              <a:t> </a:t>
            </a:r>
            <a:r>
              <a:rPr sz="1950" b="1" i="1" spc="-10" dirty="0">
                <a:latin typeface="Arial"/>
                <a:cs typeface="Arial"/>
              </a:rPr>
              <a:t>Brief</a:t>
            </a:r>
            <a:endParaRPr sz="19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0821" y="5624446"/>
            <a:ext cx="8204517" cy="26212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5080" algn="l">
              <a:lnSpc>
                <a:spcPts val="2700"/>
              </a:lnSpc>
              <a:spcBef>
                <a:spcPts val="340"/>
              </a:spcBef>
              <a:tabLst>
                <a:tab pos="457200" algn="l"/>
                <a:tab pos="2843530" algn="l"/>
                <a:tab pos="4232275" algn="l"/>
                <a:tab pos="5262245" algn="l"/>
                <a:tab pos="6734809" algn="l"/>
              </a:tabLst>
            </a:pP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Sub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Tema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:</a:t>
            </a:r>
          </a:p>
          <a:p>
            <a:pPr marL="454659" marR="5080" indent="-455295" algn="l">
              <a:lnSpc>
                <a:spcPts val="2700"/>
              </a:lnSpc>
              <a:spcBef>
                <a:spcPts val="340"/>
              </a:spcBef>
              <a:buAutoNum type="arabicPeriod"/>
              <a:tabLst>
                <a:tab pos="457200" algn="l"/>
                <a:tab pos="2843530" algn="l"/>
                <a:tab pos="4232275" algn="l"/>
                <a:tab pos="5262245" algn="l"/>
                <a:tab pos="6734809" algn="l"/>
              </a:tabLst>
            </a:pP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Transformasi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Tata Kelola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Pariwisata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Ekonomi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Kreatif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untuk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Memperkuat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Ketahanan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Ekonomi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Nasional;</a:t>
            </a:r>
          </a:p>
          <a:p>
            <a:pPr marL="454659" marR="5080" indent="-455295" algn="l">
              <a:lnSpc>
                <a:spcPts val="2700"/>
              </a:lnSpc>
              <a:spcBef>
                <a:spcPts val="340"/>
              </a:spcBef>
              <a:buAutoNum type="arabicPeriod"/>
              <a:tabLst>
                <a:tab pos="457200" algn="l"/>
                <a:tab pos="2843530" algn="l"/>
                <a:tab pos="4232275" algn="l"/>
                <a:tab pos="5262245" algn="l"/>
                <a:tab pos="6734809" algn="l"/>
              </a:tabLst>
            </a:pP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Kepemimpinan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Adaptif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untuk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Tata Kelola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Destinasi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Berkelanjutan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dan Nilai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Tambah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MT"/>
                <a:cs typeface="Arial MT"/>
              </a:rPr>
              <a:t>Ekonomi</a:t>
            </a:r>
            <a:r>
              <a:rPr lang="en-US" b="1" dirty="0">
                <a:solidFill>
                  <a:schemeClr val="tx1"/>
                </a:solidFill>
                <a:latin typeface="Arial MT"/>
                <a:cs typeface="Arial MT"/>
              </a:rPr>
              <a:t> Nasional;</a:t>
            </a:r>
          </a:p>
          <a:p>
            <a:pPr marR="5080">
              <a:lnSpc>
                <a:spcPts val="2700"/>
              </a:lnSpc>
              <a:spcBef>
                <a:spcPts val="340"/>
              </a:spcBef>
              <a:tabLst>
                <a:tab pos="457200" algn="l"/>
                <a:tab pos="2843530" algn="l"/>
                <a:tab pos="4232275" algn="l"/>
                <a:tab pos="5262245" algn="l"/>
                <a:tab pos="6734809" algn="l"/>
              </a:tabLst>
            </a:pPr>
            <a:endParaRPr lang="en-US" b="1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454659" marR="5080" indent="-455295">
              <a:lnSpc>
                <a:spcPts val="2700"/>
              </a:lnSpc>
              <a:spcBef>
                <a:spcPts val="340"/>
              </a:spcBef>
              <a:buAutoNum type="arabicPeriod"/>
              <a:tabLst>
                <a:tab pos="457200" algn="l"/>
                <a:tab pos="2843530" algn="l"/>
                <a:tab pos="4232275" algn="l"/>
                <a:tab pos="5262245" algn="l"/>
                <a:tab pos="6734809" algn="l"/>
              </a:tabLst>
            </a:pPr>
            <a:endParaRPr sz="2400" dirty="0">
              <a:latin typeface="Arial MT"/>
              <a:cs typeface="Arial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35744" y="8903104"/>
            <a:ext cx="7679690" cy="896619"/>
            <a:chOff x="845756" y="8333168"/>
            <a:chExt cx="7679690" cy="896619"/>
          </a:xfrm>
        </p:grpSpPr>
        <p:sp>
          <p:nvSpPr>
            <p:cNvPr id="35" name="object 35"/>
            <p:cNvSpPr/>
            <p:nvPr/>
          </p:nvSpPr>
          <p:spPr>
            <a:xfrm>
              <a:off x="858774" y="8346186"/>
              <a:ext cx="7653655" cy="870585"/>
            </a:xfrm>
            <a:custGeom>
              <a:avLst/>
              <a:gdLst/>
              <a:ahLst/>
              <a:cxnLst/>
              <a:rect l="l" t="t" r="r" b="b"/>
              <a:pathLst>
                <a:path w="7653655" h="870584">
                  <a:moveTo>
                    <a:pt x="7653528" y="0"/>
                  </a:moveTo>
                  <a:lnTo>
                    <a:pt x="0" y="0"/>
                  </a:lnTo>
                  <a:lnTo>
                    <a:pt x="0" y="870203"/>
                  </a:lnTo>
                  <a:lnTo>
                    <a:pt x="7653528" y="870203"/>
                  </a:lnTo>
                  <a:lnTo>
                    <a:pt x="76535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8774" y="8346186"/>
              <a:ext cx="7653655" cy="870585"/>
            </a:xfrm>
            <a:custGeom>
              <a:avLst/>
              <a:gdLst/>
              <a:ahLst/>
              <a:cxnLst/>
              <a:rect l="l" t="t" r="r" b="b"/>
              <a:pathLst>
                <a:path w="7653655" h="870584">
                  <a:moveTo>
                    <a:pt x="0" y="870203"/>
                  </a:moveTo>
                  <a:lnTo>
                    <a:pt x="7653528" y="870203"/>
                  </a:lnTo>
                  <a:lnTo>
                    <a:pt x="7653528" y="0"/>
                  </a:lnTo>
                  <a:lnTo>
                    <a:pt x="0" y="0"/>
                  </a:lnTo>
                  <a:lnTo>
                    <a:pt x="0" y="870203"/>
                  </a:lnTo>
                  <a:close/>
                </a:path>
              </a:pathLst>
            </a:custGeom>
            <a:ln w="25908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35903" y="8838282"/>
            <a:ext cx="7626350" cy="918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950" b="1" i="1" spc="-10" dirty="0">
                <a:solidFill>
                  <a:srgbClr val="FFFFFF"/>
                </a:solidFill>
                <a:latin typeface="Arial"/>
                <a:cs typeface="Arial"/>
              </a:rPr>
              <a:t>Output</a:t>
            </a:r>
            <a:r>
              <a:rPr sz="1950" b="1" spc="-1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 dirty="0">
              <a:latin typeface="Arial"/>
              <a:cs typeface="Arial"/>
            </a:endParaRPr>
          </a:p>
          <a:p>
            <a:pPr marL="560705" marR="555625" algn="ctr">
              <a:lnSpc>
                <a:spcPct val="100000"/>
              </a:lnSpc>
            </a:pP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Rekomendasi</a:t>
            </a:r>
            <a:r>
              <a:rPr sz="195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Peningkatan</a:t>
            </a:r>
            <a:r>
              <a:rPr sz="195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i="1" dirty="0">
                <a:solidFill>
                  <a:srgbClr val="FFFFFF"/>
                </a:solidFill>
                <a:latin typeface="Arial"/>
                <a:cs typeface="Arial"/>
              </a:rPr>
              <a:t>Competitive</a:t>
            </a:r>
            <a:r>
              <a:rPr sz="195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i="1" dirty="0">
                <a:solidFill>
                  <a:srgbClr val="FFFFFF"/>
                </a:solidFill>
                <a:latin typeface="Arial"/>
                <a:cs typeface="Arial"/>
              </a:rPr>
              <a:t>Advantages</a:t>
            </a:r>
            <a:r>
              <a:rPr sz="195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sesuai tema/subtema</a:t>
            </a:r>
            <a:endParaRPr sz="1950" dirty="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460230" y="5660897"/>
            <a:ext cx="3074035" cy="972819"/>
          </a:xfrm>
          <a:prstGeom prst="rect">
            <a:avLst/>
          </a:prstGeom>
          <a:solidFill>
            <a:srgbClr val="000000"/>
          </a:solidFill>
          <a:ln w="25907">
            <a:solidFill>
              <a:srgbClr val="8063A1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88390">
              <a:lnSpc>
                <a:spcPct val="100000"/>
              </a:lnSpc>
              <a:spcBef>
                <a:spcPts val="265"/>
              </a:spcBef>
            </a:pPr>
            <a:r>
              <a:rPr sz="1950" b="1" spc="-10" dirty="0">
                <a:solidFill>
                  <a:srgbClr val="FFFFFF"/>
                </a:solidFill>
                <a:latin typeface="Arial"/>
                <a:cs typeface="Arial"/>
              </a:rPr>
              <a:t>Output:</a:t>
            </a:r>
            <a:endParaRPr sz="1950">
              <a:latin typeface="Arial"/>
              <a:cs typeface="Arial"/>
            </a:endParaRPr>
          </a:p>
          <a:p>
            <a:pPr marL="889000" marR="189865" indent="-692150">
              <a:lnSpc>
                <a:spcPct val="100000"/>
              </a:lnSpc>
            </a:pP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Rekomendasi</a:t>
            </a:r>
            <a:r>
              <a:rPr sz="195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Arial MT"/>
                <a:cs typeface="Arial MT"/>
              </a:rPr>
              <a:t>Kebijakan </a:t>
            </a:r>
            <a:r>
              <a:rPr sz="1950" dirty="0">
                <a:solidFill>
                  <a:srgbClr val="FFFFFF"/>
                </a:solidFill>
                <a:latin typeface="Arial MT"/>
                <a:cs typeface="Arial MT"/>
              </a:rPr>
              <a:t>terkait</a:t>
            </a:r>
            <a:r>
              <a:rPr sz="195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FFFFFF"/>
                </a:solidFill>
                <a:latin typeface="Arial MT"/>
                <a:cs typeface="Arial MT"/>
              </a:rPr>
              <a:t>tema</a:t>
            </a:r>
            <a:endParaRPr sz="1950">
              <a:latin typeface="Arial MT"/>
              <a:cs typeface="Arial M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981342" y="2944731"/>
            <a:ext cx="12676921" cy="6836646"/>
            <a:chOff x="2942844" y="2590607"/>
            <a:chExt cx="12676921" cy="6836646"/>
          </a:xfrm>
        </p:grpSpPr>
        <p:sp>
          <p:nvSpPr>
            <p:cNvPr id="40" name="object 40"/>
            <p:cNvSpPr/>
            <p:nvPr/>
          </p:nvSpPr>
          <p:spPr>
            <a:xfrm>
              <a:off x="2942844" y="4577333"/>
              <a:ext cx="12609830" cy="500380"/>
            </a:xfrm>
            <a:custGeom>
              <a:avLst/>
              <a:gdLst/>
              <a:ahLst/>
              <a:cxnLst/>
              <a:rect l="l" t="t" r="r" b="b"/>
              <a:pathLst>
                <a:path w="12609830" h="500379">
                  <a:moveTo>
                    <a:pt x="114300" y="385572"/>
                  </a:moveTo>
                  <a:lnTo>
                    <a:pt x="76200" y="385572"/>
                  </a:lnTo>
                  <a:lnTo>
                    <a:pt x="76200" y="156972"/>
                  </a:lnTo>
                  <a:lnTo>
                    <a:pt x="38100" y="156972"/>
                  </a:lnTo>
                  <a:lnTo>
                    <a:pt x="38100" y="385572"/>
                  </a:lnTo>
                  <a:lnTo>
                    <a:pt x="0" y="385572"/>
                  </a:lnTo>
                  <a:lnTo>
                    <a:pt x="57150" y="499872"/>
                  </a:lnTo>
                  <a:lnTo>
                    <a:pt x="104775" y="404622"/>
                  </a:lnTo>
                  <a:lnTo>
                    <a:pt x="114300" y="385572"/>
                  </a:lnTo>
                  <a:close/>
                </a:path>
                <a:path w="12609830" h="500379">
                  <a:moveTo>
                    <a:pt x="12609576" y="228600"/>
                  </a:moveTo>
                  <a:lnTo>
                    <a:pt x="12571476" y="228600"/>
                  </a:lnTo>
                  <a:lnTo>
                    <a:pt x="12571476" y="0"/>
                  </a:lnTo>
                  <a:lnTo>
                    <a:pt x="12533376" y="0"/>
                  </a:lnTo>
                  <a:lnTo>
                    <a:pt x="12533376" y="228600"/>
                  </a:lnTo>
                  <a:lnTo>
                    <a:pt x="12495276" y="228600"/>
                  </a:lnTo>
                  <a:lnTo>
                    <a:pt x="12552426" y="342900"/>
                  </a:lnTo>
                  <a:lnTo>
                    <a:pt x="12600051" y="247650"/>
                  </a:lnTo>
                  <a:lnTo>
                    <a:pt x="12609576" y="22860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095025" y="2590607"/>
              <a:ext cx="12524740" cy="11430"/>
            </a:xfrm>
            <a:custGeom>
              <a:avLst/>
              <a:gdLst/>
              <a:ahLst/>
              <a:cxnLst/>
              <a:rect l="l" t="t" r="r" b="b"/>
              <a:pathLst>
                <a:path w="12524740" h="11430">
                  <a:moveTo>
                    <a:pt x="6489192" y="8254"/>
                  </a:moveTo>
                  <a:lnTo>
                    <a:pt x="12524232" y="0"/>
                  </a:lnTo>
                </a:path>
                <a:path w="12524740" h="11430">
                  <a:moveTo>
                    <a:pt x="6583680" y="0"/>
                  </a:moveTo>
                  <a:lnTo>
                    <a:pt x="0" y="11429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27609" y="2602470"/>
              <a:ext cx="12555220" cy="360045"/>
            </a:xfrm>
            <a:custGeom>
              <a:avLst/>
              <a:gdLst/>
              <a:ahLst/>
              <a:cxnLst/>
              <a:rect l="l" t="t" r="r" b="b"/>
              <a:pathLst>
                <a:path w="12555219" h="360045">
                  <a:moveTo>
                    <a:pt x="114300" y="228600"/>
                  </a:moveTo>
                  <a:lnTo>
                    <a:pt x="76200" y="2286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228600"/>
                  </a:lnTo>
                  <a:lnTo>
                    <a:pt x="0" y="228600"/>
                  </a:lnTo>
                  <a:lnTo>
                    <a:pt x="57150" y="342900"/>
                  </a:lnTo>
                  <a:lnTo>
                    <a:pt x="104775" y="247650"/>
                  </a:lnTo>
                  <a:lnTo>
                    <a:pt x="114300" y="228600"/>
                  </a:lnTo>
                  <a:close/>
                </a:path>
                <a:path w="12555219" h="360045">
                  <a:moveTo>
                    <a:pt x="12554712" y="245364"/>
                  </a:moveTo>
                  <a:lnTo>
                    <a:pt x="12516612" y="245364"/>
                  </a:lnTo>
                  <a:lnTo>
                    <a:pt x="12516612" y="16764"/>
                  </a:lnTo>
                  <a:lnTo>
                    <a:pt x="12478512" y="16764"/>
                  </a:lnTo>
                  <a:lnTo>
                    <a:pt x="12478512" y="245364"/>
                  </a:lnTo>
                  <a:lnTo>
                    <a:pt x="12440412" y="245364"/>
                  </a:lnTo>
                  <a:lnTo>
                    <a:pt x="12497562" y="359664"/>
                  </a:lnTo>
                  <a:lnTo>
                    <a:pt x="12545187" y="264414"/>
                  </a:lnTo>
                  <a:lnTo>
                    <a:pt x="12554712" y="24536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576309" y="6211921"/>
              <a:ext cx="3197860" cy="3215332"/>
            </a:xfrm>
            <a:custGeom>
              <a:avLst/>
              <a:gdLst/>
              <a:ahLst/>
              <a:cxnLst/>
              <a:rect l="l" t="t" r="r" b="b"/>
              <a:pathLst>
                <a:path w="3197859" h="2123440">
                  <a:moveTo>
                    <a:pt x="2666619" y="0"/>
                  </a:moveTo>
                  <a:lnTo>
                    <a:pt x="2135886" y="530733"/>
                  </a:lnTo>
                  <a:lnTo>
                    <a:pt x="2401189" y="530733"/>
                  </a:lnTo>
                  <a:lnTo>
                    <a:pt x="2401189" y="1592199"/>
                  </a:lnTo>
                  <a:lnTo>
                    <a:pt x="0" y="1592199"/>
                  </a:lnTo>
                  <a:lnTo>
                    <a:pt x="0" y="2122932"/>
                  </a:lnTo>
                  <a:lnTo>
                    <a:pt x="2931922" y="2122932"/>
                  </a:lnTo>
                  <a:lnTo>
                    <a:pt x="2931922" y="530733"/>
                  </a:lnTo>
                  <a:lnTo>
                    <a:pt x="3197352" y="530733"/>
                  </a:lnTo>
                  <a:lnTo>
                    <a:pt x="2666619" y="0"/>
                  </a:lnTo>
                  <a:close/>
                </a:path>
              </a:pathLst>
            </a:custGeom>
            <a:solidFill>
              <a:srgbClr val="9520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576309" y="6279591"/>
              <a:ext cx="3197860" cy="3113533"/>
            </a:xfrm>
            <a:custGeom>
              <a:avLst/>
              <a:gdLst/>
              <a:ahLst/>
              <a:cxnLst/>
              <a:rect l="l" t="t" r="r" b="b"/>
              <a:pathLst>
                <a:path w="3197859" h="2123440">
                  <a:moveTo>
                    <a:pt x="0" y="1592199"/>
                  </a:moveTo>
                  <a:lnTo>
                    <a:pt x="2401189" y="1592199"/>
                  </a:lnTo>
                  <a:lnTo>
                    <a:pt x="2401189" y="530733"/>
                  </a:lnTo>
                  <a:lnTo>
                    <a:pt x="2135886" y="530733"/>
                  </a:lnTo>
                  <a:lnTo>
                    <a:pt x="2666619" y="0"/>
                  </a:lnTo>
                  <a:lnTo>
                    <a:pt x="3197352" y="530733"/>
                  </a:lnTo>
                  <a:lnTo>
                    <a:pt x="2931922" y="530733"/>
                  </a:lnTo>
                  <a:lnTo>
                    <a:pt x="2931922" y="2122932"/>
                  </a:lnTo>
                  <a:lnTo>
                    <a:pt x="0" y="2122932"/>
                  </a:lnTo>
                  <a:lnTo>
                    <a:pt x="0" y="1592199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8819505" y="9069147"/>
            <a:ext cx="232727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b="1" dirty="0">
                <a:solidFill>
                  <a:srgbClr val="FFFFFF"/>
                </a:solidFill>
                <a:latin typeface="Arial"/>
                <a:cs typeface="Arial"/>
              </a:rPr>
              <a:t>Bahan</a:t>
            </a:r>
            <a:r>
              <a:rPr sz="19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FFFFFF"/>
                </a:solidFill>
                <a:latin typeface="Arial"/>
                <a:cs typeface="Arial"/>
              </a:rPr>
              <a:t>Penyusunan</a:t>
            </a:r>
            <a:endParaRPr sz="1950" dirty="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602416" y="3807714"/>
            <a:ext cx="9095541" cy="5941186"/>
            <a:chOff x="8602416" y="3807714"/>
            <a:chExt cx="9095541" cy="5941186"/>
          </a:xfrm>
        </p:grpSpPr>
        <p:sp>
          <p:nvSpPr>
            <p:cNvPr id="47" name="object 47"/>
            <p:cNvSpPr/>
            <p:nvPr/>
          </p:nvSpPr>
          <p:spPr>
            <a:xfrm>
              <a:off x="16402050" y="3807714"/>
              <a:ext cx="1295400" cy="5873750"/>
            </a:xfrm>
            <a:custGeom>
              <a:avLst/>
              <a:gdLst/>
              <a:ahLst/>
              <a:cxnLst/>
              <a:rect l="l" t="t" r="r" b="b"/>
              <a:pathLst>
                <a:path w="1295400" h="5873750">
                  <a:moveTo>
                    <a:pt x="323850" y="0"/>
                  </a:moveTo>
                  <a:lnTo>
                    <a:pt x="0" y="323850"/>
                  </a:lnTo>
                  <a:lnTo>
                    <a:pt x="323850" y="647700"/>
                  </a:lnTo>
                  <a:lnTo>
                    <a:pt x="323850" y="485775"/>
                  </a:lnTo>
                  <a:lnTo>
                    <a:pt x="971550" y="485775"/>
                  </a:lnTo>
                  <a:lnTo>
                    <a:pt x="971550" y="5873496"/>
                  </a:lnTo>
                  <a:lnTo>
                    <a:pt x="1295400" y="5873496"/>
                  </a:lnTo>
                  <a:lnTo>
                    <a:pt x="1295400" y="161925"/>
                  </a:lnTo>
                  <a:lnTo>
                    <a:pt x="323850" y="161925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402050" y="3807714"/>
              <a:ext cx="1295400" cy="5873750"/>
            </a:xfrm>
            <a:custGeom>
              <a:avLst/>
              <a:gdLst/>
              <a:ahLst/>
              <a:cxnLst/>
              <a:rect l="l" t="t" r="r" b="b"/>
              <a:pathLst>
                <a:path w="1295400" h="5873750">
                  <a:moveTo>
                    <a:pt x="971550" y="5873496"/>
                  </a:moveTo>
                  <a:lnTo>
                    <a:pt x="971550" y="485775"/>
                  </a:lnTo>
                  <a:lnTo>
                    <a:pt x="323850" y="485775"/>
                  </a:lnTo>
                  <a:lnTo>
                    <a:pt x="323850" y="647700"/>
                  </a:lnTo>
                  <a:lnTo>
                    <a:pt x="0" y="323850"/>
                  </a:lnTo>
                  <a:lnTo>
                    <a:pt x="323850" y="0"/>
                  </a:lnTo>
                  <a:lnTo>
                    <a:pt x="323850" y="161925"/>
                  </a:lnTo>
                  <a:lnTo>
                    <a:pt x="1295400" y="161925"/>
                  </a:lnTo>
                  <a:lnTo>
                    <a:pt x="1295400" y="5873496"/>
                  </a:lnTo>
                  <a:lnTo>
                    <a:pt x="971550" y="587349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602416" y="9703181"/>
              <a:ext cx="9095541" cy="45719"/>
            </a:xfrm>
            <a:custGeom>
              <a:avLst/>
              <a:gdLst/>
              <a:ahLst/>
              <a:cxnLst/>
              <a:rect l="l" t="t" r="r" b="b"/>
              <a:pathLst>
                <a:path w="11709400" h="480695">
                  <a:moveTo>
                    <a:pt x="11708892" y="323088"/>
                  </a:moveTo>
                  <a:lnTo>
                    <a:pt x="0" y="411378"/>
                  </a:lnTo>
                </a:path>
                <a:path w="11709400" h="480695">
                  <a:moveTo>
                    <a:pt x="6350" y="0"/>
                  </a:moveTo>
                  <a:lnTo>
                    <a:pt x="0" y="480212"/>
                  </a:lnTo>
                </a:path>
              </a:pathLst>
            </a:custGeom>
            <a:ln w="2026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5821679" y="2935985"/>
            <a:ext cx="7751445" cy="1453515"/>
            <a:chOff x="5821679" y="2935985"/>
            <a:chExt cx="7751445" cy="1453515"/>
          </a:xfrm>
        </p:grpSpPr>
        <p:sp>
          <p:nvSpPr>
            <p:cNvPr id="52" name="object 52"/>
            <p:cNvSpPr/>
            <p:nvPr/>
          </p:nvSpPr>
          <p:spPr>
            <a:xfrm>
              <a:off x="9575292" y="2935985"/>
              <a:ext cx="3579495" cy="1440180"/>
            </a:xfrm>
            <a:custGeom>
              <a:avLst/>
              <a:gdLst/>
              <a:ahLst/>
              <a:cxnLst/>
              <a:rect l="l" t="t" r="r" b="b"/>
              <a:pathLst>
                <a:path w="3579494" h="1440179">
                  <a:moveTo>
                    <a:pt x="114300" y="434340"/>
                  </a:moveTo>
                  <a:lnTo>
                    <a:pt x="76200" y="43434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434340"/>
                  </a:lnTo>
                  <a:lnTo>
                    <a:pt x="0" y="434340"/>
                  </a:lnTo>
                  <a:lnTo>
                    <a:pt x="57150" y="548640"/>
                  </a:lnTo>
                  <a:lnTo>
                    <a:pt x="104775" y="453390"/>
                  </a:lnTo>
                  <a:lnTo>
                    <a:pt x="114300" y="434340"/>
                  </a:lnTo>
                  <a:close/>
                </a:path>
                <a:path w="3579494" h="1440179">
                  <a:moveTo>
                    <a:pt x="3579114" y="1165860"/>
                  </a:moveTo>
                  <a:lnTo>
                    <a:pt x="3030474" y="891540"/>
                  </a:lnTo>
                  <a:lnTo>
                    <a:pt x="3030474" y="1440180"/>
                  </a:lnTo>
                  <a:lnTo>
                    <a:pt x="3579114" y="116586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605765" y="3827525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39">
                  <a:moveTo>
                    <a:pt x="0" y="0"/>
                  </a:moveTo>
                  <a:lnTo>
                    <a:pt x="548639" y="274320"/>
                  </a:lnTo>
                  <a:lnTo>
                    <a:pt x="0" y="548639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204965" y="3807713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39">
                  <a:moveTo>
                    <a:pt x="548639" y="0"/>
                  </a:moveTo>
                  <a:lnTo>
                    <a:pt x="0" y="274320"/>
                  </a:lnTo>
                  <a:lnTo>
                    <a:pt x="548639" y="548639"/>
                  </a:lnTo>
                  <a:lnTo>
                    <a:pt x="54863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04965" y="3807713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39">
                  <a:moveTo>
                    <a:pt x="548639" y="548639"/>
                  </a:moveTo>
                  <a:lnTo>
                    <a:pt x="0" y="274320"/>
                  </a:lnTo>
                  <a:lnTo>
                    <a:pt x="548639" y="0"/>
                  </a:lnTo>
                  <a:lnTo>
                    <a:pt x="548639" y="54863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96265" y="3827525"/>
              <a:ext cx="763905" cy="548640"/>
            </a:xfrm>
            <a:custGeom>
              <a:avLst/>
              <a:gdLst/>
              <a:ahLst/>
              <a:cxnLst/>
              <a:rect l="l" t="t" r="r" b="b"/>
              <a:pathLst>
                <a:path w="763905" h="548639">
                  <a:moveTo>
                    <a:pt x="0" y="0"/>
                  </a:moveTo>
                  <a:lnTo>
                    <a:pt x="548639" y="274320"/>
                  </a:lnTo>
                  <a:lnTo>
                    <a:pt x="0" y="548639"/>
                  </a:lnTo>
                  <a:lnTo>
                    <a:pt x="0" y="0"/>
                  </a:lnTo>
                  <a:close/>
                </a:path>
                <a:path w="763905" h="548639">
                  <a:moveTo>
                    <a:pt x="214883" y="0"/>
                  </a:moveTo>
                  <a:lnTo>
                    <a:pt x="763524" y="274320"/>
                  </a:lnTo>
                  <a:lnTo>
                    <a:pt x="214883" y="548639"/>
                  </a:lnTo>
                  <a:lnTo>
                    <a:pt x="214883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834633" y="3813809"/>
              <a:ext cx="736600" cy="562610"/>
            </a:xfrm>
            <a:custGeom>
              <a:avLst/>
              <a:gdLst/>
              <a:ahLst/>
              <a:cxnLst/>
              <a:rect l="l" t="t" r="r" b="b"/>
              <a:pathLst>
                <a:path w="736600" h="562610">
                  <a:moveTo>
                    <a:pt x="736091" y="562355"/>
                  </a:moveTo>
                  <a:lnTo>
                    <a:pt x="187451" y="288036"/>
                  </a:lnTo>
                  <a:lnTo>
                    <a:pt x="736091" y="13715"/>
                  </a:lnTo>
                  <a:lnTo>
                    <a:pt x="736091" y="562355"/>
                  </a:lnTo>
                  <a:close/>
                </a:path>
                <a:path w="736600" h="562610">
                  <a:moveTo>
                    <a:pt x="548639" y="548639"/>
                  </a:moveTo>
                  <a:lnTo>
                    <a:pt x="0" y="274319"/>
                  </a:lnTo>
                  <a:lnTo>
                    <a:pt x="548639" y="0"/>
                  </a:lnTo>
                  <a:lnTo>
                    <a:pt x="548639" y="54863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1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717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71589"/>
            <a:ext cx="18288000" cy="8515985"/>
            <a:chOff x="0" y="1771589"/>
            <a:chExt cx="18288000" cy="8515985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7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56378" y="1771589"/>
              <a:ext cx="3427863" cy="1291269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99716" y="117347"/>
            <a:ext cx="713232" cy="73304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7028" y="119648"/>
            <a:ext cx="1719696" cy="75758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7620000" y="0"/>
            <a:ext cx="10668000" cy="1047115"/>
          </a:xfrm>
          <a:custGeom>
            <a:avLst/>
            <a:gdLst/>
            <a:ahLst/>
            <a:cxnLst/>
            <a:rect l="l" t="t" r="r" b="b"/>
            <a:pathLst>
              <a:path w="10668000" h="1047115">
                <a:moveTo>
                  <a:pt x="10668000" y="0"/>
                </a:moveTo>
                <a:lnTo>
                  <a:pt x="927989" y="0"/>
                </a:lnTo>
                <a:lnTo>
                  <a:pt x="0" y="1046988"/>
                </a:lnTo>
                <a:lnTo>
                  <a:pt x="10668000" y="1046988"/>
                </a:lnTo>
                <a:lnTo>
                  <a:pt x="10668000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473565" y="-9702"/>
            <a:ext cx="82403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5940" algn="l"/>
              </a:tabLst>
            </a:pPr>
            <a:r>
              <a:rPr sz="5400" i="1" spc="-10" dirty="0">
                <a:latin typeface="Arial"/>
                <a:cs typeface="Arial"/>
              </a:rPr>
              <a:t>OUTPUT</a:t>
            </a:r>
            <a:r>
              <a:rPr sz="5400" i="1" dirty="0">
                <a:latin typeface="Arial"/>
                <a:cs typeface="Arial"/>
              </a:rPr>
              <a:t>	</a:t>
            </a:r>
            <a:r>
              <a:rPr sz="5400" b="0" spc="-605" dirty="0">
                <a:latin typeface="Arial Black"/>
                <a:cs typeface="Arial Black"/>
              </a:rPr>
              <a:t>PKN</a:t>
            </a:r>
            <a:r>
              <a:rPr sz="5400" b="0" spc="-655" dirty="0">
                <a:latin typeface="Arial Black"/>
                <a:cs typeface="Arial Black"/>
              </a:rPr>
              <a:t> </a:t>
            </a:r>
            <a:r>
              <a:rPr sz="5400" b="0" spc="-550" dirty="0">
                <a:latin typeface="Arial Black"/>
                <a:cs typeface="Arial Black"/>
              </a:rPr>
              <a:t>TINGKAT</a:t>
            </a:r>
            <a:r>
              <a:rPr sz="5400" b="0" spc="-680" dirty="0">
                <a:latin typeface="Arial Black"/>
                <a:cs typeface="Arial Black"/>
              </a:rPr>
              <a:t> </a:t>
            </a:r>
            <a:r>
              <a:rPr sz="5400" b="0" spc="-550" dirty="0"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76868" y="1935902"/>
            <a:ext cx="3466066" cy="114524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4815840" y="1943100"/>
            <a:ext cx="3355975" cy="10668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660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20"/>
              </a:spcBef>
            </a:pPr>
            <a:endParaRPr sz="2000">
              <a:latin typeface="Times New Roman"/>
              <a:cs typeface="Times New Roman"/>
            </a:endParaRPr>
          </a:p>
          <a:p>
            <a:pPr marL="372110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Mandiri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63243" y="1778507"/>
            <a:ext cx="3382010" cy="12134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717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6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193800" marR="249554" indent="-904240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Pembangunan</a:t>
            </a:r>
            <a:r>
              <a:rPr sz="2000" b="1" spc="-8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Komitmen Bersama</a:t>
            </a:r>
            <a:endParaRPr sz="2000" dirty="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289522" y="1922186"/>
            <a:ext cx="3444875" cy="1145540"/>
            <a:chOff x="9289522" y="1922186"/>
            <a:chExt cx="3444875" cy="1145540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89522" y="1922186"/>
              <a:ext cx="3444639" cy="114524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296399" y="1929383"/>
              <a:ext cx="3366770" cy="1066800"/>
            </a:xfrm>
            <a:custGeom>
              <a:avLst/>
              <a:gdLst/>
              <a:ahLst/>
              <a:cxnLst/>
              <a:rect l="l" t="t" r="r" b="b"/>
              <a:pathLst>
                <a:path w="3366770" h="1066800">
                  <a:moveTo>
                    <a:pt x="3366515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3366515" y="1066800"/>
                  </a:lnTo>
                  <a:lnTo>
                    <a:pt x="3366515" y="0"/>
                  </a:lnTo>
                  <a:close/>
                </a:path>
              </a:pathLst>
            </a:custGeom>
            <a:solidFill>
              <a:srgbClr val="FF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8572500" y="2261616"/>
            <a:ext cx="638810" cy="577850"/>
            <a:chOff x="8572500" y="2261616"/>
            <a:chExt cx="638810" cy="577850"/>
          </a:xfrm>
        </p:grpSpPr>
        <p:sp>
          <p:nvSpPr>
            <p:cNvPr id="25" name="object 25"/>
            <p:cNvSpPr/>
            <p:nvPr/>
          </p:nvSpPr>
          <p:spPr>
            <a:xfrm>
              <a:off x="8585453" y="2274570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4">
                  <a:moveTo>
                    <a:pt x="336803" y="0"/>
                  </a:moveTo>
                  <a:lnTo>
                    <a:pt x="336803" y="137922"/>
                  </a:lnTo>
                  <a:lnTo>
                    <a:pt x="0" y="137922"/>
                  </a:lnTo>
                  <a:lnTo>
                    <a:pt x="0" y="413765"/>
                  </a:lnTo>
                  <a:lnTo>
                    <a:pt x="336803" y="413765"/>
                  </a:lnTo>
                  <a:lnTo>
                    <a:pt x="336803" y="551687"/>
                  </a:lnTo>
                  <a:lnTo>
                    <a:pt x="612648" y="275844"/>
                  </a:lnTo>
                  <a:lnTo>
                    <a:pt x="33680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585453" y="2274570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4">
                  <a:moveTo>
                    <a:pt x="0" y="137922"/>
                  </a:moveTo>
                  <a:lnTo>
                    <a:pt x="336803" y="137922"/>
                  </a:lnTo>
                  <a:lnTo>
                    <a:pt x="336803" y="0"/>
                  </a:lnTo>
                  <a:lnTo>
                    <a:pt x="612648" y="275844"/>
                  </a:lnTo>
                  <a:lnTo>
                    <a:pt x="336803" y="551687"/>
                  </a:lnTo>
                  <a:lnTo>
                    <a:pt x="336803" y="413765"/>
                  </a:lnTo>
                  <a:lnTo>
                    <a:pt x="0" y="413765"/>
                  </a:lnTo>
                  <a:lnTo>
                    <a:pt x="0" y="1379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2917423" y="2156460"/>
            <a:ext cx="637540" cy="577850"/>
            <a:chOff x="12917423" y="2156460"/>
            <a:chExt cx="637540" cy="577850"/>
          </a:xfrm>
        </p:grpSpPr>
        <p:sp>
          <p:nvSpPr>
            <p:cNvPr id="28" name="object 28"/>
            <p:cNvSpPr/>
            <p:nvPr/>
          </p:nvSpPr>
          <p:spPr>
            <a:xfrm>
              <a:off x="12930377" y="2169414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5" h="551814">
                  <a:moveTo>
                    <a:pt x="335279" y="0"/>
                  </a:moveTo>
                  <a:lnTo>
                    <a:pt x="335279" y="137921"/>
                  </a:lnTo>
                  <a:lnTo>
                    <a:pt x="0" y="137921"/>
                  </a:lnTo>
                  <a:lnTo>
                    <a:pt x="0" y="413765"/>
                  </a:lnTo>
                  <a:lnTo>
                    <a:pt x="335279" y="413765"/>
                  </a:lnTo>
                  <a:lnTo>
                    <a:pt x="335279" y="551687"/>
                  </a:lnTo>
                  <a:lnTo>
                    <a:pt x="611124" y="275843"/>
                  </a:lnTo>
                  <a:lnTo>
                    <a:pt x="33527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930377" y="2169414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5" h="551814">
                  <a:moveTo>
                    <a:pt x="0" y="137921"/>
                  </a:moveTo>
                  <a:lnTo>
                    <a:pt x="335279" y="137921"/>
                  </a:lnTo>
                  <a:lnTo>
                    <a:pt x="335279" y="0"/>
                  </a:lnTo>
                  <a:lnTo>
                    <a:pt x="611124" y="275843"/>
                  </a:lnTo>
                  <a:lnTo>
                    <a:pt x="335279" y="551687"/>
                  </a:lnTo>
                  <a:lnTo>
                    <a:pt x="335279" y="413765"/>
                  </a:lnTo>
                  <a:lnTo>
                    <a:pt x="0" y="413765"/>
                  </a:lnTo>
                  <a:lnTo>
                    <a:pt x="0" y="13792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717035" y="2298192"/>
            <a:ext cx="637540" cy="577850"/>
            <a:chOff x="3717035" y="2298192"/>
            <a:chExt cx="637540" cy="577850"/>
          </a:xfrm>
        </p:grpSpPr>
        <p:sp>
          <p:nvSpPr>
            <p:cNvPr id="31" name="object 31"/>
            <p:cNvSpPr/>
            <p:nvPr/>
          </p:nvSpPr>
          <p:spPr>
            <a:xfrm>
              <a:off x="3729989" y="2311146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4" h="551814">
                  <a:moveTo>
                    <a:pt x="335280" y="0"/>
                  </a:moveTo>
                  <a:lnTo>
                    <a:pt x="335280" y="137922"/>
                  </a:lnTo>
                  <a:lnTo>
                    <a:pt x="0" y="137922"/>
                  </a:lnTo>
                  <a:lnTo>
                    <a:pt x="0" y="413765"/>
                  </a:lnTo>
                  <a:lnTo>
                    <a:pt x="335280" y="413765"/>
                  </a:lnTo>
                  <a:lnTo>
                    <a:pt x="335280" y="551687"/>
                  </a:lnTo>
                  <a:lnTo>
                    <a:pt x="611124" y="275844"/>
                  </a:lnTo>
                  <a:lnTo>
                    <a:pt x="33528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29989" y="2311146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4" h="551814">
                  <a:moveTo>
                    <a:pt x="0" y="137922"/>
                  </a:moveTo>
                  <a:lnTo>
                    <a:pt x="335280" y="137922"/>
                  </a:lnTo>
                  <a:lnTo>
                    <a:pt x="335280" y="0"/>
                  </a:lnTo>
                  <a:lnTo>
                    <a:pt x="611124" y="275844"/>
                  </a:lnTo>
                  <a:lnTo>
                    <a:pt x="335280" y="551687"/>
                  </a:lnTo>
                  <a:lnTo>
                    <a:pt x="335280" y="413765"/>
                  </a:lnTo>
                  <a:lnTo>
                    <a:pt x="0" y="413765"/>
                  </a:lnTo>
                  <a:lnTo>
                    <a:pt x="0" y="1379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7360" y="1829340"/>
            <a:ext cx="3452322" cy="1187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34" name="object 34"/>
          <p:cNvSpPr txBox="1"/>
          <p:nvPr/>
        </p:nvSpPr>
        <p:spPr>
          <a:xfrm>
            <a:off x="114300" y="1836420"/>
            <a:ext cx="3374390" cy="1177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25095" rIns="0" bIns="0" rtlCol="0">
            <a:spAutoFit/>
          </a:bodyPr>
          <a:lstStyle/>
          <a:p>
            <a:pPr marL="386080" marR="343535" algn="ctr">
              <a:lnSpc>
                <a:spcPct val="100000"/>
              </a:lnSpc>
              <a:spcBef>
                <a:spcPts val="985"/>
              </a:spcBef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 err="1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50" dirty="0">
                <a:latin typeface="Comic Sans MS"/>
                <a:cs typeface="Comic Sans MS"/>
              </a:rPr>
              <a:t>I</a:t>
            </a:r>
            <a:endParaRPr lang="en-US" sz="2000" b="1" spc="-50" dirty="0">
              <a:latin typeface="Comic Sans MS"/>
              <a:cs typeface="Comic Sans MS"/>
            </a:endParaRPr>
          </a:p>
          <a:p>
            <a:pPr marL="386080" marR="343535" algn="ctr">
              <a:lnSpc>
                <a:spcPct val="100000"/>
              </a:lnSpc>
              <a:spcBef>
                <a:spcPts val="985"/>
              </a:spcBef>
            </a:pP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9060" y="3000755"/>
            <a:ext cx="3389629" cy="64643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50315" marR="301625" indent="-942340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Pembukaan</a:t>
            </a:r>
            <a:r>
              <a:rPr sz="18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dan</a:t>
            </a:r>
            <a:r>
              <a:rPr sz="18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Orientasi Program</a:t>
            </a:r>
            <a:endParaRPr sz="1800" dirty="0">
              <a:latin typeface="Comic Sans MS"/>
              <a:cs typeface="Comic Sans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3033247" y="5370576"/>
            <a:ext cx="4087495" cy="4311650"/>
            <a:chOff x="13033247" y="5370576"/>
            <a:chExt cx="4087495" cy="4311650"/>
          </a:xfrm>
        </p:grpSpPr>
        <p:sp>
          <p:nvSpPr>
            <p:cNvPr id="37" name="object 37"/>
            <p:cNvSpPr/>
            <p:nvPr/>
          </p:nvSpPr>
          <p:spPr>
            <a:xfrm>
              <a:off x="13033247" y="5370576"/>
              <a:ext cx="4087495" cy="4311650"/>
            </a:xfrm>
            <a:custGeom>
              <a:avLst/>
              <a:gdLst/>
              <a:ahLst/>
              <a:cxnLst/>
              <a:rect l="l" t="t" r="r" b="b"/>
              <a:pathLst>
                <a:path w="4087494" h="4311650">
                  <a:moveTo>
                    <a:pt x="3933317" y="0"/>
                  </a:moveTo>
                  <a:lnTo>
                    <a:pt x="154050" y="0"/>
                  </a:lnTo>
                  <a:lnTo>
                    <a:pt x="105355" y="7852"/>
                  </a:lnTo>
                  <a:lnTo>
                    <a:pt x="63066" y="29720"/>
                  </a:lnTo>
                  <a:lnTo>
                    <a:pt x="29720" y="63066"/>
                  </a:lnTo>
                  <a:lnTo>
                    <a:pt x="7852" y="105355"/>
                  </a:lnTo>
                  <a:lnTo>
                    <a:pt x="0" y="154050"/>
                  </a:lnTo>
                  <a:lnTo>
                    <a:pt x="0" y="4157294"/>
                  </a:lnTo>
                  <a:lnTo>
                    <a:pt x="7852" y="4206005"/>
                  </a:lnTo>
                  <a:lnTo>
                    <a:pt x="29720" y="4248307"/>
                  </a:lnTo>
                  <a:lnTo>
                    <a:pt x="63066" y="4281665"/>
                  </a:lnTo>
                  <a:lnTo>
                    <a:pt x="105355" y="4303540"/>
                  </a:lnTo>
                  <a:lnTo>
                    <a:pt x="154050" y="4311396"/>
                  </a:lnTo>
                  <a:lnTo>
                    <a:pt x="3933317" y="4311396"/>
                  </a:lnTo>
                  <a:lnTo>
                    <a:pt x="3982012" y="4303540"/>
                  </a:lnTo>
                  <a:lnTo>
                    <a:pt x="4024301" y="4281665"/>
                  </a:lnTo>
                  <a:lnTo>
                    <a:pt x="4057647" y="4248307"/>
                  </a:lnTo>
                  <a:lnTo>
                    <a:pt x="4079515" y="4206005"/>
                  </a:lnTo>
                  <a:lnTo>
                    <a:pt x="4087367" y="4157294"/>
                  </a:lnTo>
                  <a:lnTo>
                    <a:pt x="4087367" y="154050"/>
                  </a:lnTo>
                  <a:lnTo>
                    <a:pt x="4079515" y="105355"/>
                  </a:lnTo>
                  <a:lnTo>
                    <a:pt x="4057647" y="63066"/>
                  </a:lnTo>
                  <a:lnTo>
                    <a:pt x="4024301" y="29720"/>
                  </a:lnTo>
                  <a:lnTo>
                    <a:pt x="3982012" y="7852"/>
                  </a:lnTo>
                  <a:lnTo>
                    <a:pt x="3933317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00887" y="5498604"/>
              <a:ext cx="3696842" cy="894321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3226795" y="5524500"/>
            <a:ext cx="3599815" cy="11586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18745" rIns="0" bIns="0" rtlCol="0">
            <a:spAutoFit/>
          </a:bodyPr>
          <a:lstStyle/>
          <a:p>
            <a:pPr marL="481330" marR="473709" algn="ctr">
              <a:lnSpc>
                <a:spcPct val="100000"/>
              </a:lnSpc>
              <a:spcBef>
                <a:spcPts val="935"/>
              </a:spcBef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 err="1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25" dirty="0">
                <a:latin typeface="Comic Sans MS"/>
                <a:cs typeface="Comic Sans MS"/>
              </a:rPr>
              <a:t>II</a:t>
            </a:r>
            <a:endParaRPr lang="en-US" sz="2000" b="1" spc="-25" dirty="0">
              <a:latin typeface="Comic Sans MS"/>
              <a:cs typeface="Comic Sans MS"/>
            </a:endParaRPr>
          </a:p>
          <a:p>
            <a:pPr marL="481330" marR="473709" algn="ctr">
              <a:lnSpc>
                <a:spcPct val="100000"/>
              </a:lnSpc>
              <a:spcBef>
                <a:spcPts val="935"/>
              </a:spcBef>
            </a:pPr>
            <a:endParaRPr sz="2000" dirty="0">
              <a:latin typeface="Comic Sans MS"/>
              <a:cs typeface="Comic Sans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931355" y="2656268"/>
            <a:ext cx="15370175" cy="5044440"/>
            <a:chOff x="2931355" y="2656268"/>
            <a:chExt cx="15370175" cy="5044440"/>
          </a:xfrm>
        </p:grpSpPr>
        <p:sp>
          <p:nvSpPr>
            <p:cNvPr id="41" name="object 41"/>
            <p:cNvSpPr/>
            <p:nvPr/>
          </p:nvSpPr>
          <p:spPr>
            <a:xfrm>
              <a:off x="17185386" y="4390135"/>
              <a:ext cx="1102995" cy="1809114"/>
            </a:xfrm>
            <a:custGeom>
              <a:avLst/>
              <a:gdLst/>
              <a:ahLst/>
              <a:cxnLst/>
              <a:rect l="l" t="t" r="r" b="b"/>
              <a:pathLst>
                <a:path w="1102994" h="1809114">
                  <a:moveTo>
                    <a:pt x="1102232" y="0"/>
                  </a:moveTo>
                  <a:lnTo>
                    <a:pt x="1098011" y="56963"/>
                  </a:lnTo>
                  <a:lnTo>
                    <a:pt x="1092394" y="113351"/>
                  </a:lnTo>
                  <a:lnTo>
                    <a:pt x="1085404" y="169126"/>
                  </a:lnTo>
                  <a:lnTo>
                    <a:pt x="1077066" y="224248"/>
                  </a:lnTo>
                  <a:lnTo>
                    <a:pt x="1067402" y="278676"/>
                  </a:lnTo>
                  <a:lnTo>
                    <a:pt x="1056435" y="332373"/>
                  </a:lnTo>
                  <a:lnTo>
                    <a:pt x="1044189" y="385298"/>
                  </a:lnTo>
                  <a:lnTo>
                    <a:pt x="1030688" y="437412"/>
                  </a:lnTo>
                  <a:lnTo>
                    <a:pt x="1015954" y="488676"/>
                  </a:lnTo>
                  <a:lnTo>
                    <a:pt x="1000011" y="539050"/>
                  </a:lnTo>
                  <a:lnTo>
                    <a:pt x="982882" y="588494"/>
                  </a:lnTo>
                  <a:lnTo>
                    <a:pt x="964591" y="636970"/>
                  </a:lnTo>
                  <a:lnTo>
                    <a:pt x="945160" y="684437"/>
                  </a:lnTo>
                  <a:lnTo>
                    <a:pt x="924613" y="730857"/>
                  </a:lnTo>
                  <a:lnTo>
                    <a:pt x="902974" y="776190"/>
                  </a:lnTo>
                  <a:lnTo>
                    <a:pt x="880265" y="820396"/>
                  </a:lnTo>
                  <a:lnTo>
                    <a:pt x="856510" y="863436"/>
                  </a:lnTo>
                  <a:lnTo>
                    <a:pt x="831733" y="905271"/>
                  </a:lnTo>
                  <a:lnTo>
                    <a:pt x="805956" y="945861"/>
                  </a:lnTo>
                  <a:lnTo>
                    <a:pt x="779202" y="985167"/>
                  </a:lnTo>
                  <a:lnTo>
                    <a:pt x="751496" y="1023149"/>
                  </a:lnTo>
                  <a:lnTo>
                    <a:pt x="722860" y="1059768"/>
                  </a:lnTo>
                  <a:lnTo>
                    <a:pt x="693318" y="1094984"/>
                  </a:lnTo>
                  <a:lnTo>
                    <a:pt x="662893" y="1128759"/>
                  </a:lnTo>
                  <a:lnTo>
                    <a:pt x="631609" y="1161052"/>
                  </a:lnTo>
                  <a:lnTo>
                    <a:pt x="599488" y="1191824"/>
                  </a:lnTo>
                  <a:lnTo>
                    <a:pt x="566553" y="1221035"/>
                  </a:lnTo>
                  <a:lnTo>
                    <a:pt x="532830" y="1248647"/>
                  </a:lnTo>
                  <a:lnTo>
                    <a:pt x="498339" y="1274620"/>
                  </a:lnTo>
                  <a:lnTo>
                    <a:pt x="463106" y="1298914"/>
                  </a:lnTo>
                  <a:lnTo>
                    <a:pt x="427152" y="1321490"/>
                  </a:lnTo>
                  <a:lnTo>
                    <a:pt x="390502" y="1342309"/>
                  </a:lnTo>
                  <a:lnTo>
                    <a:pt x="353179" y="1361330"/>
                  </a:lnTo>
                  <a:lnTo>
                    <a:pt x="315205" y="1378515"/>
                  </a:lnTo>
                  <a:lnTo>
                    <a:pt x="276605" y="1393825"/>
                  </a:lnTo>
                  <a:lnTo>
                    <a:pt x="276605" y="1255522"/>
                  </a:lnTo>
                  <a:lnTo>
                    <a:pt x="0" y="1582419"/>
                  </a:lnTo>
                  <a:lnTo>
                    <a:pt x="276605" y="1808734"/>
                  </a:lnTo>
                  <a:lnTo>
                    <a:pt x="276605" y="1670430"/>
                  </a:lnTo>
                  <a:lnTo>
                    <a:pt x="313707" y="1655757"/>
                  </a:lnTo>
                  <a:lnTo>
                    <a:pt x="350198" y="1639374"/>
                  </a:lnTo>
                  <a:lnTo>
                    <a:pt x="386060" y="1621317"/>
                  </a:lnTo>
                  <a:lnTo>
                    <a:pt x="421275" y="1601624"/>
                  </a:lnTo>
                  <a:lnTo>
                    <a:pt x="455825" y="1580330"/>
                  </a:lnTo>
                  <a:lnTo>
                    <a:pt x="489691" y="1557472"/>
                  </a:lnTo>
                  <a:lnTo>
                    <a:pt x="522857" y="1533086"/>
                  </a:lnTo>
                  <a:lnTo>
                    <a:pt x="555303" y="1507210"/>
                  </a:lnTo>
                  <a:lnTo>
                    <a:pt x="587013" y="1479878"/>
                  </a:lnTo>
                  <a:lnTo>
                    <a:pt x="617967" y="1451128"/>
                  </a:lnTo>
                  <a:lnTo>
                    <a:pt x="648149" y="1420996"/>
                  </a:lnTo>
                  <a:lnTo>
                    <a:pt x="677540" y="1389518"/>
                  </a:lnTo>
                  <a:lnTo>
                    <a:pt x="706121" y="1356731"/>
                  </a:lnTo>
                  <a:lnTo>
                    <a:pt x="733876" y="1322672"/>
                  </a:lnTo>
                  <a:lnTo>
                    <a:pt x="760786" y="1287375"/>
                  </a:lnTo>
                  <a:lnTo>
                    <a:pt x="786833" y="1250879"/>
                  </a:lnTo>
                  <a:lnTo>
                    <a:pt x="811999" y="1213219"/>
                  </a:lnTo>
                  <a:lnTo>
                    <a:pt x="836266" y="1174432"/>
                  </a:lnTo>
                  <a:lnTo>
                    <a:pt x="859616" y="1134554"/>
                  </a:lnTo>
                  <a:lnTo>
                    <a:pt x="882031" y="1093621"/>
                  </a:lnTo>
                  <a:lnTo>
                    <a:pt x="903493" y="1051671"/>
                  </a:lnTo>
                  <a:lnTo>
                    <a:pt x="923985" y="1008738"/>
                  </a:lnTo>
                  <a:lnTo>
                    <a:pt x="943488" y="964861"/>
                  </a:lnTo>
                  <a:lnTo>
                    <a:pt x="961983" y="920075"/>
                  </a:lnTo>
                  <a:lnTo>
                    <a:pt x="979454" y="874416"/>
                  </a:lnTo>
                  <a:lnTo>
                    <a:pt x="995883" y="827921"/>
                  </a:lnTo>
                  <a:lnTo>
                    <a:pt x="1011250" y="780626"/>
                  </a:lnTo>
                  <a:lnTo>
                    <a:pt x="1025539" y="732568"/>
                  </a:lnTo>
                  <a:lnTo>
                    <a:pt x="1038730" y="683784"/>
                  </a:lnTo>
                  <a:lnTo>
                    <a:pt x="1050807" y="634309"/>
                  </a:lnTo>
                  <a:lnTo>
                    <a:pt x="1061752" y="584179"/>
                  </a:lnTo>
                  <a:lnTo>
                    <a:pt x="1071545" y="533432"/>
                  </a:lnTo>
                  <a:lnTo>
                    <a:pt x="1080170" y="482104"/>
                  </a:lnTo>
                  <a:lnTo>
                    <a:pt x="1087608" y="430231"/>
                  </a:lnTo>
                  <a:lnTo>
                    <a:pt x="1093842" y="377850"/>
                  </a:lnTo>
                  <a:lnTo>
                    <a:pt x="1098852" y="324996"/>
                  </a:lnTo>
                  <a:lnTo>
                    <a:pt x="1102613" y="271707"/>
                  </a:lnTo>
                  <a:lnTo>
                    <a:pt x="1102613" y="7740"/>
                  </a:lnTo>
                  <a:lnTo>
                    <a:pt x="110223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185386" y="2669285"/>
              <a:ext cx="1102995" cy="1729739"/>
            </a:xfrm>
            <a:custGeom>
              <a:avLst/>
              <a:gdLst/>
              <a:ahLst/>
              <a:cxnLst/>
              <a:rect l="l" t="t" r="r" b="b"/>
              <a:pathLst>
                <a:path w="1102994" h="1729739">
                  <a:moveTo>
                    <a:pt x="0" y="0"/>
                  </a:moveTo>
                  <a:lnTo>
                    <a:pt x="0" y="276606"/>
                  </a:lnTo>
                  <a:lnTo>
                    <a:pt x="39679" y="277604"/>
                  </a:lnTo>
                  <a:lnTo>
                    <a:pt x="79008" y="280579"/>
                  </a:lnTo>
                  <a:lnTo>
                    <a:pt x="117962" y="285496"/>
                  </a:lnTo>
                  <a:lnTo>
                    <a:pt x="156519" y="292321"/>
                  </a:lnTo>
                  <a:lnTo>
                    <a:pt x="194654" y="301021"/>
                  </a:lnTo>
                  <a:lnTo>
                    <a:pt x="232344" y="311563"/>
                  </a:lnTo>
                  <a:lnTo>
                    <a:pt x="269566" y="323914"/>
                  </a:lnTo>
                  <a:lnTo>
                    <a:pt x="306296" y="338039"/>
                  </a:lnTo>
                  <a:lnTo>
                    <a:pt x="342511" y="353905"/>
                  </a:lnTo>
                  <a:lnTo>
                    <a:pt x="378188" y="371479"/>
                  </a:lnTo>
                  <a:lnTo>
                    <a:pt x="413303" y="390727"/>
                  </a:lnTo>
                  <a:lnTo>
                    <a:pt x="447833" y="411616"/>
                  </a:lnTo>
                  <a:lnTo>
                    <a:pt x="481754" y="434112"/>
                  </a:lnTo>
                  <a:lnTo>
                    <a:pt x="515043" y="458182"/>
                  </a:lnTo>
                  <a:lnTo>
                    <a:pt x="547676" y="483792"/>
                  </a:lnTo>
                  <a:lnTo>
                    <a:pt x="579631" y="510909"/>
                  </a:lnTo>
                  <a:lnTo>
                    <a:pt x="610883" y="539500"/>
                  </a:lnTo>
                  <a:lnTo>
                    <a:pt x="641409" y="569530"/>
                  </a:lnTo>
                  <a:lnTo>
                    <a:pt x="671187" y="600967"/>
                  </a:lnTo>
                  <a:lnTo>
                    <a:pt x="700191" y="633776"/>
                  </a:lnTo>
                  <a:lnTo>
                    <a:pt x="728400" y="667925"/>
                  </a:lnTo>
                  <a:lnTo>
                    <a:pt x="755789" y="703380"/>
                  </a:lnTo>
                  <a:lnTo>
                    <a:pt x="782335" y="740108"/>
                  </a:lnTo>
                  <a:lnTo>
                    <a:pt x="808015" y="778074"/>
                  </a:lnTo>
                  <a:lnTo>
                    <a:pt x="832806" y="817246"/>
                  </a:lnTo>
                  <a:lnTo>
                    <a:pt x="856683" y="857590"/>
                  </a:lnTo>
                  <a:lnTo>
                    <a:pt x="879624" y="899072"/>
                  </a:lnTo>
                  <a:lnTo>
                    <a:pt x="901605" y="941660"/>
                  </a:lnTo>
                  <a:lnTo>
                    <a:pt x="922603" y="985319"/>
                  </a:lnTo>
                  <a:lnTo>
                    <a:pt x="942594" y="1030016"/>
                  </a:lnTo>
                  <a:lnTo>
                    <a:pt x="961554" y="1075718"/>
                  </a:lnTo>
                  <a:lnTo>
                    <a:pt x="979461" y="1122390"/>
                  </a:lnTo>
                  <a:lnTo>
                    <a:pt x="996292" y="1170001"/>
                  </a:lnTo>
                  <a:lnTo>
                    <a:pt x="1012021" y="1218515"/>
                  </a:lnTo>
                  <a:lnTo>
                    <a:pt x="1026627" y="1267901"/>
                  </a:lnTo>
                  <a:lnTo>
                    <a:pt x="1040086" y="1318123"/>
                  </a:lnTo>
                  <a:lnTo>
                    <a:pt x="1052374" y="1369149"/>
                  </a:lnTo>
                  <a:lnTo>
                    <a:pt x="1063468" y="1420945"/>
                  </a:lnTo>
                  <a:lnTo>
                    <a:pt x="1073344" y="1473478"/>
                  </a:lnTo>
                  <a:lnTo>
                    <a:pt x="1081980" y="1526715"/>
                  </a:lnTo>
                  <a:lnTo>
                    <a:pt x="1089351" y="1580621"/>
                  </a:lnTo>
                  <a:lnTo>
                    <a:pt x="1095435" y="1635163"/>
                  </a:lnTo>
                  <a:lnTo>
                    <a:pt x="1100207" y="1690308"/>
                  </a:lnTo>
                  <a:lnTo>
                    <a:pt x="1102613" y="1729304"/>
                  </a:lnTo>
                  <a:lnTo>
                    <a:pt x="1102613" y="1452698"/>
                  </a:lnTo>
                  <a:lnTo>
                    <a:pt x="1100207" y="1413702"/>
                  </a:lnTo>
                  <a:lnTo>
                    <a:pt x="1095435" y="1358557"/>
                  </a:lnTo>
                  <a:lnTo>
                    <a:pt x="1089351" y="1304015"/>
                  </a:lnTo>
                  <a:lnTo>
                    <a:pt x="1081980" y="1250109"/>
                  </a:lnTo>
                  <a:lnTo>
                    <a:pt x="1073344" y="1196872"/>
                  </a:lnTo>
                  <a:lnTo>
                    <a:pt x="1063468" y="1144339"/>
                  </a:lnTo>
                  <a:lnTo>
                    <a:pt x="1052374" y="1092543"/>
                  </a:lnTo>
                  <a:lnTo>
                    <a:pt x="1040086" y="1041517"/>
                  </a:lnTo>
                  <a:lnTo>
                    <a:pt x="1026627" y="991295"/>
                  </a:lnTo>
                  <a:lnTo>
                    <a:pt x="1012021" y="941909"/>
                  </a:lnTo>
                  <a:lnTo>
                    <a:pt x="996292" y="893395"/>
                  </a:lnTo>
                  <a:lnTo>
                    <a:pt x="979461" y="845784"/>
                  </a:lnTo>
                  <a:lnTo>
                    <a:pt x="961554" y="799112"/>
                  </a:lnTo>
                  <a:lnTo>
                    <a:pt x="942594" y="753410"/>
                  </a:lnTo>
                  <a:lnTo>
                    <a:pt x="922603" y="708713"/>
                  </a:lnTo>
                  <a:lnTo>
                    <a:pt x="901605" y="665054"/>
                  </a:lnTo>
                  <a:lnTo>
                    <a:pt x="879624" y="622466"/>
                  </a:lnTo>
                  <a:lnTo>
                    <a:pt x="856683" y="580984"/>
                  </a:lnTo>
                  <a:lnTo>
                    <a:pt x="832806" y="540640"/>
                  </a:lnTo>
                  <a:lnTo>
                    <a:pt x="808015" y="501468"/>
                  </a:lnTo>
                  <a:lnTo>
                    <a:pt x="782335" y="463502"/>
                  </a:lnTo>
                  <a:lnTo>
                    <a:pt x="755789" y="426774"/>
                  </a:lnTo>
                  <a:lnTo>
                    <a:pt x="728400" y="391319"/>
                  </a:lnTo>
                  <a:lnTo>
                    <a:pt x="700191" y="357170"/>
                  </a:lnTo>
                  <a:lnTo>
                    <a:pt x="671187" y="324361"/>
                  </a:lnTo>
                  <a:lnTo>
                    <a:pt x="641409" y="292924"/>
                  </a:lnTo>
                  <a:lnTo>
                    <a:pt x="610883" y="262894"/>
                  </a:lnTo>
                  <a:lnTo>
                    <a:pt x="579631" y="234303"/>
                  </a:lnTo>
                  <a:lnTo>
                    <a:pt x="547676" y="207186"/>
                  </a:lnTo>
                  <a:lnTo>
                    <a:pt x="515043" y="181576"/>
                  </a:lnTo>
                  <a:lnTo>
                    <a:pt x="481754" y="157506"/>
                  </a:lnTo>
                  <a:lnTo>
                    <a:pt x="447833" y="135010"/>
                  </a:lnTo>
                  <a:lnTo>
                    <a:pt x="413303" y="114121"/>
                  </a:lnTo>
                  <a:lnTo>
                    <a:pt x="378188" y="94873"/>
                  </a:lnTo>
                  <a:lnTo>
                    <a:pt x="342511" y="77299"/>
                  </a:lnTo>
                  <a:lnTo>
                    <a:pt x="306296" y="61433"/>
                  </a:lnTo>
                  <a:lnTo>
                    <a:pt x="269566" y="47308"/>
                  </a:lnTo>
                  <a:lnTo>
                    <a:pt x="232344" y="34957"/>
                  </a:lnTo>
                  <a:lnTo>
                    <a:pt x="194654" y="24415"/>
                  </a:lnTo>
                  <a:lnTo>
                    <a:pt x="156519" y="15715"/>
                  </a:lnTo>
                  <a:lnTo>
                    <a:pt x="117962" y="8890"/>
                  </a:lnTo>
                  <a:lnTo>
                    <a:pt x="79008" y="3973"/>
                  </a:lnTo>
                  <a:lnTo>
                    <a:pt x="39679" y="9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185386" y="2669285"/>
              <a:ext cx="1102995" cy="3529965"/>
            </a:xfrm>
            <a:custGeom>
              <a:avLst/>
              <a:gdLst/>
              <a:ahLst/>
              <a:cxnLst/>
              <a:rect l="l" t="t" r="r" b="b"/>
              <a:pathLst>
                <a:path w="1102994" h="3529965">
                  <a:moveTo>
                    <a:pt x="1102613" y="1729304"/>
                  </a:moveTo>
                  <a:lnTo>
                    <a:pt x="1100207" y="1690308"/>
                  </a:lnTo>
                  <a:lnTo>
                    <a:pt x="1095435" y="1635163"/>
                  </a:lnTo>
                  <a:lnTo>
                    <a:pt x="1089351" y="1580621"/>
                  </a:lnTo>
                  <a:lnTo>
                    <a:pt x="1081980" y="1526715"/>
                  </a:lnTo>
                  <a:lnTo>
                    <a:pt x="1073344" y="1473478"/>
                  </a:lnTo>
                  <a:lnTo>
                    <a:pt x="1063468" y="1420945"/>
                  </a:lnTo>
                  <a:lnTo>
                    <a:pt x="1052374" y="1369149"/>
                  </a:lnTo>
                  <a:lnTo>
                    <a:pt x="1040086" y="1318123"/>
                  </a:lnTo>
                  <a:lnTo>
                    <a:pt x="1026627" y="1267901"/>
                  </a:lnTo>
                  <a:lnTo>
                    <a:pt x="1012021" y="1218515"/>
                  </a:lnTo>
                  <a:lnTo>
                    <a:pt x="996292" y="1170001"/>
                  </a:lnTo>
                  <a:lnTo>
                    <a:pt x="979461" y="1122390"/>
                  </a:lnTo>
                  <a:lnTo>
                    <a:pt x="961554" y="1075718"/>
                  </a:lnTo>
                  <a:lnTo>
                    <a:pt x="942594" y="1030016"/>
                  </a:lnTo>
                  <a:lnTo>
                    <a:pt x="922603" y="985319"/>
                  </a:lnTo>
                  <a:lnTo>
                    <a:pt x="901605" y="941660"/>
                  </a:lnTo>
                  <a:lnTo>
                    <a:pt x="879624" y="899072"/>
                  </a:lnTo>
                  <a:lnTo>
                    <a:pt x="856683" y="857590"/>
                  </a:lnTo>
                  <a:lnTo>
                    <a:pt x="832806" y="817246"/>
                  </a:lnTo>
                  <a:lnTo>
                    <a:pt x="808015" y="778074"/>
                  </a:lnTo>
                  <a:lnTo>
                    <a:pt x="782335" y="740108"/>
                  </a:lnTo>
                  <a:lnTo>
                    <a:pt x="755789" y="703380"/>
                  </a:lnTo>
                  <a:lnTo>
                    <a:pt x="728400" y="667925"/>
                  </a:lnTo>
                  <a:lnTo>
                    <a:pt x="700191" y="633776"/>
                  </a:lnTo>
                  <a:lnTo>
                    <a:pt x="671187" y="600967"/>
                  </a:lnTo>
                  <a:lnTo>
                    <a:pt x="641409" y="569530"/>
                  </a:lnTo>
                  <a:lnTo>
                    <a:pt x="610883" y="539500"/>
                  </a:lnTo>
                  <a:lnTo>
                    <a:pt x="579631" y="510909"/>
                  </a:lnTo>
                  <a:lnTo>
                    <a:pt x="547676" y="483792"/>
                  </a:lnTo>
                  <a:lnTo>
                    <a:pt x="515043" y="458182"/>
                  </a:lnTo>
                  <a:lnTo>
                    <a:pt x="481754" y="434112"/>
                  </a:lnTo>
                  <a:lnTo>
                    <a:pt x="447833" y="411616"/>
                  </a:lnTo>
                  <a:lnTo>
                    <a:pt x="413303" y="390727"/>
                  </a:lnTo>
                  <a:lnTo>
                    <a:pt x="378188" y="371479"/>
                  </a:lnTo>
                  <a:lnTo>
                    <a:pt x="342511" y="353905"/>
                  </a:lnTo>
                  <a:lnTo>
                    <a:pt x="306296" y="338039"/>
                  </a:lnTo>
                  <a:lnTo>
                    <a:pt x="269566" y="323914"/>
                  </a:lnTo>
                  <a:lnTo>
                    <a:pt x="232344" y="311563"/>
                  </a:lnTo>
                  <a:lnTo>
                    <a:pt x="194654" y="301021"/>
                  </a:lnTo>
                  <a:lnTo>
                    <a:pt x="156519" y="292321"/>
                  </a:lnTo>
                  <a:lnTo>
                    <a:pt x="117962" y="285496"/>
                  </a:lnTo>
                  <a:lnTo>
                    <a:pt x="79008" y="280579"/>
                  </a:lnTo>
                  <a:lnTo>
                    <a:pt x="39679" y="277604"/>
                  </a:lnTo>
                  <a:lnTo>
                    <a:pt x="0" y="276606"/>
                  </a:lnTo>
                  <a:lnTo>
                    <a:pt x="0" y="0"/>
                  </a:lnTo>
                  <a:lnTo>
                    <a:pt x="39679" y="998"/>
                  </a:lnTo>
                  <a:lnTo>
                    <a:pt x="79008" y="3973"/>
                  </a:lnTo>
                  <a:lnTo>
                    <a:pt x="117962" y="8890"/>
                  </a:lnTo>
                  <a:lnTo>
                    <a:pt x="156519" y="15715"/>
                  </a:lnTo>
                  <a:lnTo>
                    <a:pt x="194654" y="24415"/>
                  </a:lnTo>
                  <a:lnTo>
                    <a:pt x="232344" y="34957"/>
                  </a:lnTo>
                  <a:lnTo>
                    <a:pt x="269566" y="47308"/>
                  </a:lnTo>
                  <a:lnTo>
                    <a:pt x="306296" y="61433"/>
                  </a:lnTo>
                  <a:lnTo>
                    <a:pt x="342511" y="77299"/>
                  </a:lnTo>
                  <a:lnTo>
                    <a:pt x="378188" y="94873"/>
                  </a:lnTo>
                  <a:lnTo>
                    <a:pt x="413303" y="114121"/>
                  </a:lnTo>
                  <a:lnTo>
                    <a:pt x="447833" y="135010"/>
                  </a:lnTo>
                  <a:lnTo>
                    <a:pt x="481754" y="157506"/>
                  </a:lnTo>
                  <a:lnTo>
                    <a:pt x="515043" y="181576"/>
                  </a:lnTo>
                  <a:lnTo>
                    <a:pt x="547676" y="207186"/>
                  </a:lnTo>
                  <a:lnTo>
                    <a:pt x="579631" y="234303"/>
                  </a:lnTo>
                  <a:lnTo>
                    <a:pt x="610883" y="262894"/>
                  </a:lnTo>
                  <a:lnTo>
                    <a:pt x="641409" y="292924"/>
                  </a:lnTo>
                  <a:lnTo>
                    <a:pt x="671187" y="324361"/>
                  </a:lnTo>
                  <a:lnTo>
                    <a:pt x="700191" y="357170"/>
                  </a:lnTo>
                  <a:lnTo>
                    <a:pt x="728400" y="391319"/>
                  </a:lnTo>
                  <a:lnTo>
                    <a:pt x="755789" y="426774"/>
                  </a:lnTo>
                  <a:lnTo>
                    <a:pt x="782335" y="463502"/>
                  </a:lnTo>
                  <a:lnTo>
                    <a:pt x="808015" y="501468"/>
                  </a:lnTo>
                  <a:lnTo>
                    <a:pt x="832806" y="540640"/>
                  </a:lnTo>
                  <a:lnTo>
                    <a:pt x="856683" y="580984"/>
                  </a:lnTo>
                  <a:lnTo>
                    <a:pt x="879624" y="622466"/>
                  </a:lnTo>
                  <a:lnTo>
                    <a:pt x="901605" y="665054"/>
                  </a:lnTo>
                  <a:lnTo>
                    <a:pt x="922603" y="708713"/>
                  </a:lnTo>
                  <a:lnTo>
                    <a:pt x="942594" y="753410"/>
                  </a:lnTo>
                  <a:lnTo>
                    <a:pt x="961554" y="799112"/>
                  </a:lnTo>
                  <a:lnTo>
                    <a:pt x="979461" y="845784"/>
                  </a:lnTo>
                  <a:lnTo>
                    <a:pt x="996292" y="893395"/>
                  </a:lnTo>
                  <a:lnTo>
                    <a:pt x="1012021" y="941909"/>
                  </a:lnTo>
                  <a:lnTo>
                    <a:pt x="1026627" y="991295"/>
                  </a:lnTo>
                  <a:lnTo>
                    <a:pt x="1040086" y="1041517"/>
                  </a:lnTo>
                  <a:lnTo>
                    <a:pt x="1052374" y="1092543"/>
                  </a:lnTo>
                  <a:lnTo>
                    <a:pt x="1063468" y="1144339"/>
                  </a:lnTo>
                  <a:lnTo>
                    <a:pt x="1073344" y="1196872"/>
                  </a:lnTo>
                  <a:lnTo>
                    <a:pt x="1081980" y="1250109"/>
                  </a:lnTo>
                  <a:lnTo>
                    <a:pt x="1089351" y="1304015"/>
                  </a:lnTo>
                  <a:lnTo>
                    <a:pt x="1095435" y="1358557"/>
                  </a:lnTo>
                  <a:lnTo>
                    <a:pt x="1100207" y="1413702"/>
                  </a:lnTo>
                  <a:lnTo>
                    <a:pt x="1102613" y="1452698"/>
                  </a:lnTo>
                </a:path>
                <a:path w="1102994" h="3529965">
                  <a:moveTo>
                    <a:pt x="1102613" y="1988144"/>
                  </a:moveTo>
                  <a:lnTo>
                    <a:pt x="1095864" y="2077792"/>
                  </a:lnTo>
                  <a:lnTo>
                    <a:pt x="1090005" y="2131311"/>
                  </a:lnTo>
                  <a:lnTo>
                    <a:pt x="1082899" y="2184288"/>
                  </a:lnTo>
                  <a:lnTo>
                    <a:pt x="1074564" y="2236688"/>
                  </a:lnTo>
                  <a:lnTo>
                    <a:pt x="1065021" y="2288473"/>
                  </a:lnTo>
                  <a:lnTo>
                    <a:pt x="1054288" y="2339608"/>
                  </a:lnTo>
                  <a:lnTo>
                    <a:pt x="1042385" y="2390057"/>
                  </a:lnTo>
                  <a:lnTo>
                    <a:pt x="1029333" y="2439782"/>
                  </a:lnTo>
                  <a:lnTo>
                    <a:pt x="1015150" y="2488748"/>
                  </a:lnTo>
                  <a:lnTo>
                    <a:pt x="999856" y="2536919"/>
                  </a:lnTo>
                  <a:lnTo>
                    <a:pt x="983472" y="2584257"/>
                  </a:lnTo>
                  <a:lnTo>
                    <a:pt x="966015" y="2630728"/>
                  </a:lnTo>
                  <a:lnTo>
                    <a:pt x="947507" y="2676294"/>
                  </a:lnTo>
                  <a:lnTo>
                    <a:pt x="927967" y="2720920"/>
                  </a:lnTo>
                  <a:lnTo>
                    <a:pt x="907414" y="2764569"/>
                  </a:lnTo>
                  <a:lnTo>
                    <a:pt x="885867" y="2807204"/>
                  </a:lnTo>
                  <a:lnTo>
                    <a:pt x="863348" y="2848790"/>
                  </a:lnTo>
                  <a:lnTo>
                    <a:pt x="839874" y="2889291"/>
                  </a:lnTo>
                  <a:lnTo>
                    <a:pt x="815466" y="2928669"/>
                  </a:lnTo>
                  <a:lnTo>
                    <a:pt x="790144" y="2966889"/>
                  </a:lnTo>
                  <a:lnTo>
                    <a:pt x="763927" y="3003915"/>
                  </a:lnTo>
                  <a:lnTo>
                    <a:pt x="736834" y="3039709"/>
                  </a:lnTo>
                  <a:lnTo>
                    <a:pt x="708885" y="3074237"/>
                  </a:lnTo>
                  <a:lnTo>
                    <a:pt x="680101" y="3107461"/>
                  </a:lnTo>
                  <a:lnTo>
                    <a:pt x="650499" y="3139345"/>
                  </a:lnTo>
                  <a:lnTo>
                    <a:pt x="620101" y="3169854"/>
                  </a:lnTo>
                  <a:lnTo>
                    <a:pt x="588926" y="3198950"/>
                  </a:lnTo>
                  <a:lnTo>
                    <a:pt x="556993" y="3226598"/>
                  </a:lnTo>
                  <a:lnTo>
                    <a:pt x="524322" y="3252761"/>
                  </a:lnTo>
                  <a:lnTo>
                    <a:pt x="490932" y="3277403"/>
                  </a:lnTo>
                  <a:lnTo>
                    <a:pt x="456844" y="3300487"/>
                  </a:lnTo>
                  <a:lnTo>
                    <a:pt x="422076" y="3321978"/>
                  </a:lnTo>
                  <a:lnTo>
                    <a:pt x="386649" y="3341839"/>
                  </a:lnTo>
                  <a:lnTo>
                    <a:pt x="350582" y="3360034"/>
                  </a:lnTo>
                  <a:lnTo>
                    <a:pt x="313894" y="3376527"/>
                  </a:lnTo>
                  <a:lnTo>
                    <a:pt x="276605" y="3391281"/>
                  </a:lnTo>
                  <a:lnTo>
                    <a:pt x="276605" y="3529584"/>
                  </a:lnTo>
                  <a:lnTo>
                    <a:pt x="0" y="3303270"/>
                  </a:lnTo>
                  <a:lnTo>
                    <a:pt x="276605" y="2976372"/>
                  </a:lnTo>
                  <a:lnTo>
                    <a:pt x="276605" y="3114675"/>
                  </a:lnTo>
                  <a:lnTo>
                    <a:pt x="315205" y="3099365"/>
                  </a:lnTo>
                  <a:lnTo>
                    <a:pt x="353179" y="3082180"/>
                  </a:lnTo>
                  <a:lnTo>
                    <a:pt x="390502" y="3063159"/>
                  </a:lnTo>
                  <a:lnTo>
                    <a:pt x="427152" y="3042340"/>
                  </a:lnTo>
                  <a:lnTo>
                    <a:pt x="463106" y="3019764"/>
                  </a:lnTo>
                  <a:lnTo>
                    <a:pt x="498339" y="2995470"/>
                  </a:lnTo>
                  <a:lnTo>
                    <a:pt x="532830" y="2969497"/>
                  </a:lnTo>
                  <a:lnTo>
                    <a:pt x="566553" y="2941885"/>
                  </a:lnTo>
                  <a:lnTo>
                    <a:pt x="599488" y="2912674"/>
                  </a:lnTo>
                  <a:lnTo>
                    <a:pt x="631609" y="2881902"/>
                  </a:lnTo>
                  <a:lnTo>
                    <a:pt x="662893" y="2849609"/>
                  </a:lnTo>
                  <a:lnTo>
                    <a:pt x="693318" y="2815834"/>
                  </a:lnTo>
                  <a:lnTo>
                    <a:pt x="722860" y="2780618"/>
                  </a:lnTo>
                  <a:lnTo>
                    <a:pt x="751496" y="2743999"/>
                  </a:lnTo>
                  <a:lnTo>
                    <a:pt x="779202" y="2706017"/>
                  </a:lnTo>
                  <a:lnTo>
                    <a:pt x="805956" y="2666711"/>
                  </a:lnTo>
                  <a:lnTo>
                    <a:pt x="831733" y="2626121"/>
                  </a:lnTo>
                  <a:lnTo>
                    <a:pt x="856510" y="2584286"/>
                  </a:lnTo>
                  <a:lnTo>
                    <a:pt x="880265" y="2541246"/>
                  </a:lnTo>
                  <a:lnTo>
                    <a:pt x="902974" y="2497040"/>
                  </a:lnTo>
                  <a:lnTo>
                    <a:pt x="924613" y="2451707"/>
                  </a:lnTo>
                  <a:lnTo>
                    <a:pt x="945160" y="2405287"/>
                  </a:lnTo>
                  <a:lnTo>
                    <a:pt x="964591" y="2357820"/>
                  </a:lnTo>
                  <a:lnTo>
                    <a:pt x="982882" y="2309344"/>
                  </a:lnTo>
                  <a:lnTo>
                    <a:pt x="1000011" y="2259900"/>
                  </a:lnTo>
                  <a:lnTo>
                    <a:pt x="1015954" y="2209526"/>
                  </a:lnTo>
                  <a:lnTo>
                    <a:pt x="1030688" y="2158262"/>
                  </a:lnTo>
                  <a:lnTo>
                    <a:pt x="1044189" y="2106148"/>
                  </a:lnTo>
                  <a:lnTo>
                    <a:pt x="1056435" y="2053223"/>
                  </a:lnTo>
                  <a:lnTo>
                    <a:pt x="1067402" y="1999526"/>
                  </a:lnTo>
                  <a:lnTo>
                    <a:pt x="1077066" y="1945098"/>
                  </a:lnTo>
                  <a:lnTo>
                    <a:pt x="1085404" y="1889976"/>
                  </a:lnTo>
                  <a:lnTo>
                    <a:pt x="1092394" y="1834201"/>
                  </a:lnTo>
                  <a:lnTo>
                    <a:pt x="1098011" y="1777813"/>
                  </a:lnTo>
                  <a:lnTo>
                    <a:pt x="1102232" y="1720850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31355" y="6508129"/>
              <a:ext cx="3589459" cy="1192261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2938272" y="6515100"/>
            <a:ext cx="3511550" cy="1114425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1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0"/>
              </a:spcBef>
            </a:pPr>
            <a:endParaRPr sz="2000">
              <a:latin typeface="Times New Roman"/>
              <a:cs typeface="Times New Roman"/>
            </a:endParaRPr>
          </a:p>
          <a:p>
            <a:pPr marL="1165860" marR="386715" indent="-685800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25" dirty="0">
                <a:latin typeface="Comic Sans MS"/>
                <a:cs typeface="Comic Sans MS"/>
              </a:rPr>
              <a:t>III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817304" y="6599342"/>
            <a:ext cx="4141142" cy="1145244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7824216" y="6606540"/>
            <a:ext cx="4063365" cy="10668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3210" rIns="0" bIns="0" rtlCol="0">
            <a:spAutoFit/>
          </a:bodyPr>
          <a:lstStyle/>
          <a:p>
            <a:pPr marL="81280" algn="ctr">
              <a:lnSpc>
                <a:spcPct val="100000"/>
              </a:lnSpc>
              <a:spcBef>
                <a:spcPts val="2230"/>
              </a:spcBef>
            </a:pPr>
            <a:r>
              <a:rPr sz="2000" b="1" dirty="0">
                <a:latin typeface="Comic Sans MS"/>
                <a:cs typeface="Comic Sans MS"/>
              </a:rPr>
              <a:t>Aktualisasi</a:t>
            </a:r>
            <a:r>
              <a:rPr sz="2000" b="1" spc="-70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Kepemimpinan</a:t>
            </a:r>
            <a:endParaRPr sz="2000">
              <a:latin typeface="Comic Sans MS"/>
              <a:cs typeface="Comic Sans MS"/>
            </a:endParaRPr>
          </a:p>
          <a:p>
            <a:pPr marL="81280" algn="ctr">
              <a:lnSpc>
                <a:spcPct val="100000"/>
              </a:lnSpc>
            </a:pPr>
            <a:r>
              <a:rPr sz="2000" b="1" spc="-10" dirty="0">
                <a:latin typeface="Comic Sans MS"/>
                <a:cs typeface="Comic Sans MS"/>
              </a:rPr>
              <a:t>Strategis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801611" y="6871716"/>
            <a:ext cx="5979160" cy="605155"/>
            <a:chOff x="6801611" y="6871716"/>
            <a:chExt cx="5979160" cy="605155"/>
          </a:xfrm>
        </p:grpSpPr>
        <p:sp>
          <p:nvSpPr>
            <p:cNvPr id="49" name="object 49"/>
            <p:cNvSpPr/>
            <p:nvPr/>
          </p:nvSpPr>
          <p:spPr>
            <a:xfrm>
              <a:off x="12154661" y="6912102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5">
                  <a:moveTo>
                    <a:pt x="275844" y="0"/>
                  </a:moveTo>
                  <a:lnTo>
                    <a:pt x="0" y="275844"/>
                  </a:lnTo>
                  <a:lnTo>
                    <a:pt x="275844" y="551688"/>
                  </a:lnTo>
                  <a:lnTo>
                    <a:pt x="275844" y="413766"/>
                  </a:lnTo>
                  <a:lnTo>
                    <a:pt x="612648" y="413766"/>
                  </a:lnTo>
                  <a:lnTo>
                    <a:pt x="612648" y="137922"/>
                  </a:lnTo>
                  <a:lnTo>
                    <a:pt x="275844" y="137922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154661" y="6912102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5">
                  <a:moveTo>
                    <a:pt x="612648" y="413766"/>
                  </a:moveTo>
                  <a:lnTo>
                    <a:pt x="275844" y="413766"/>
                  </a:lnTo>
                  <a:lnTo>
                    <a:pt x="275844" y="551688"/>
                  </a:lnTo>
                  <a:lnTo>
                    <a:pt x="0" y="275844"/>
                  </a:lnTo>
                  <a:lnTo>
                    <a:pt x="275844" y="0"/>
                  </a:lnTo>
                  <a:lnTo>
                    <a:pt x="275844" y="137922"/>
                  </a:lnTo>
                  <a:lnTo>
                    <a:pt x="612648" y="137922"/>
                  </a:lnTo>
                  <a:lnTo>
                    <a:pt x="612648" y="41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814565" y="6884670"/>
              <a:ext cx="611505" cy="553720"/>
            </a:xfrm>
            <a:custGeom>
              <a:avLst/>
              <a:gdLst/>
              <a:ahLst/>
              <a:cxnLst/>
              <a:rect l="l" t="t" r="r" b="b"/>
              <a:pathLst>
                <a:path w="611504" h="553720">
                  <a:moveTo>
                    <a:pt x="276605" y="0"/>
                  </a:moveTo>
                  <a:lnTo>
                    <a:pt x="0" y="276605"/>
                  </a:lnTo>
                  <a:lnTo>
                    <a:pt x="276605" y="553211"/>
                  </a:lnTo>
                  <a:lnTo>
                    <a:pt x="276605" y="414908"/>
                  </a:lnTo>
                  <a:lnTo>
                    <a:pt x="611124" y="414908"/>
                  </a:lnTo>
                  <a:lnTo>
                    <a:pt x="611124" y="138302"/>
                  </a:lnTo>
                  <a:lnTo>
                    <a:pt x="276605" y="138302"/>
                  </a:lnTo>
                  <a:lnTo>
                    <a:pt x="27660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814565" y="6884670"/>
              <a:ext cx="611505" cy="553720"/>
            </a:xfrm>
            <a:custGeom>
              <a:avLst/>
              <a:gdLst/>
              <a:ahLst/>
              <a:cxnLst/>
              <a:rect l="l" t="t" r="r" b="b"/>
              <a:pathLst>
                <a:path w="611504" h="553720">
                  <a:moveTo>
                    <a:pt x="611124" y="414908"/>
                  </a:moveTo>
                  <a:lnTo>
                    <a:pt x="276605" y="414908"/>
                  </a:lnTo>
                  <a:lnTo>
                    <a:pt x="276605" y="553211"/>
                  </a:lnTo>
                  <a:lnTo>
                    <a:pt x="0" y="276605"/>
                  </a:lnTo>
                  <a:lnTo>
                    <a:pt x="276605" y="0"/>
                  </a:lnTo>
                  <a:lnTo>
                    <a:pt x="276605" y="138302"/>
                  </a:lnTo>
                  <a:lnTo>
                    <a:pt x="611124" y="138302"/>
                  </a:lnTo>
                  <a:lnTo>
                    <a:pt x="611124" y="41490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815840" y="3075432"/>
            <a:ext cx="3450590" cy="6477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674370" marR="379730" indent="-326390">
              <a:lnSpc>
                <a:spcPct val="100000"/>
              </a:lnSpc>
              <a:spcBef>
                <a:spcPts val="27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3</a:t>
            </a:r>
            <a:r>
              <a:rPr sz="18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Essay</a:t>
            </a:r>
            <a:r>
              <a:rPr sz="1800" b="1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(agenda</a:t>
            </a:r>
            <a:r>
              <a:rPr sz="1800"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1,2,3)/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Penugasan</a:t>
            </a:r>
            <a:r>
              <a:rPr sz="1800" b="1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Individu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8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15840" y="3788664"/>
            <a:ext cx="3450590" cy="120142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249554" marR="238760" indent="-2540" algn="ctr">
              <a:lnSpc>
                <a:spcPct val="100000"/>
              </a:lnSpc>
              <a:spcBef>
                <a:spcPts val="270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Pemetaan</a:t>
            </a:r>
            <a:r>
              <a:rPr sz="1800" b="1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Sikap</a:t>
            </a:r>
            <a:r>
              <a:rPr sz="1800" b="1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Perilaku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Kepemimpinan</a:t>
            </a:r>
            <a:r>
              <a:rPr sz="1800" b="1" spc="-8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dan</a:t>
            </a:r>
            <a:r>
              <a:rPr sz="1800" b="1" spc="-6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Rencana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Strategi</a:t>
            </a:r>
            <a:r>
              <a:rPr sz="1800" b="1" spc="-10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Pengembangan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Potensi</a:t>
            </a:r>
            <a:r>
              <a:rPr sz="1800" b="1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Diri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55" name="object 55"/>
          <p:cNvGraphicFramePr>
            <a:graphicFrameLocks noGrp="1"/>
          </p:cNvGraphicFramePr>
          <p:nvPr/>
        </p:nvGraphicFramePr>
        <p:xfrm>
          <a:off x="9381743" y="1866900"/>
          <a:ext cx="3360420" cy="227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0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963930">
                        <a:lnSpc>
                          <a:spcPts val="2165"/>
                        </a:lnSpc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E-Learning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530225" indent="-428625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Wingdings"/>
                        <a:buChar char=""/>
                        <a:tabLst>
                          <a:tab pos="530225" algn="l"/>
                        </a:tabLst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Synchronous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  <a:p>
                      <a:pPr marL="530225" indent="-428625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530225" algn="l"/>
                        </a:tabLst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Asynchronous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6350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565">
                <a:tc>
                  <a:txBody>
                    <a:bodyPr/>
                    <a:lstStyle/>
                    <a:p>
                      <a:pPr marL="249554" marR="317500" indent="36068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Penugasan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Individu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(plus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tindak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lanjut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essay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marL="58610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Penugasan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Kelompok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6731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9345168" y="4241291"/>
            <a:ext cx="3363595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431165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Rancangan</a:t>
            </a:r>
            <a:r>
              <a:rPr sz="1800" b="1" spc="-6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omic Sans MS"/>
                <a:cs typeface="Comic Sans MS"/>
              </a:rPr>
              <a:t>Policy</a:t>
            </a:r>
            <a:r>
              <a:rPr sz="1800" b="1" i="1" spc="-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mic Sans MS"/>
                <a:cs typeface="Comic Sans MS"/>
              </a:rPr>
              <a:t>Brief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795247" y="3113532"/>
            <a:ext cx="3385185" cy="92392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387985" marR="379730" indent="1270" algn="ctr">
              <a:lnSpc>
                <a:spcPct val="100000"/>
              </a:lnSpc>
              <a:spcBef>
                <a:spcPts val="275"/>
              </a:spcBef>
            </a:pP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Identifikasi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Masalah/Tantangan</a:t>
            </a:r>
            <a:r>
              <a:rPr sz="1800" b="1" spc="-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omic Sans MS"/>
                <a:cs typeface="Comic Sans MS"/>
              </a:rPr>
              <a:t>dan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Komitmen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795247" y="4114800"/>
            <a:ext cx="3385185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607695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Persetujuan</a:t>
            </a:r>
            <a:r>
              <a:rPr sz="1800" b="1" spc="-114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Mentor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376147" y="9041892"/>
            <a:ext cx="3400425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1062990">
              <a:lnSpc>
                <a:spcPct val="100000"/>
              </a:lnSpc>
              <a:spcBef>
                <a:spcPts val="270"/>
              </a:spcBef>
            </a:pPr>
            <a:r>
              <a:rPr sz="1800" b="1" i="1" dirty="0">
                <a:solidFill>
                  <a:srgbClr val="FFFFFF"/>
                </a:solidFill>
                <a:latin typeface="Comic Sans MS"/>
                <a:cs typeface="Comic Sans MS"/>
              </a:rPr>
              <a:t>Policy</a:t>
            </a:r>
            <a:r>
              <a:rPr sz="1800" b="1" i="1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mic Sans MS"/>
                <a:cs typeface="Comic Sans MS"/>
              </a:rPr>
              <a:t>Brief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60" name="object 60"/>
          <p:cNvGraphicFramePr>
            <a:graphicFrameLocks noGrp="1"/>
          </p:cNvGraphicFramePr>
          <p:nvPr/>
        </p:nvGraphicFramePr>
        <p:xfrm>
          <a:off x="13376147" y="6734556"/>
          <a:ext cx="3399790" cy="2208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9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2625">
                <a:tc>
                  <a:txBody>
                    <a:bodyPr/>
                    <a:lstStyle/>
                    <a:p>
                      <a:pPr marL="511175" marR="499745" indent="47498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Laporan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VKN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(Individu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&amp;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Kelompok)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33655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Evaluasi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Substansi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7048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Rancangan</a:t>
                      </a:r>
                      <a:r>
                        <a:rPr sz="1800" b="1" spc="-8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Proyek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Perubahan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6540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020">
                <a:tc>
                  <a:txBody>
                    <a:bodyPr/>
                    <a:lstStyle/>
                    <a:p>
                      <a:pPr marL="1062990" marR="405765" indent="-64833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Strategi</a:t>
                      </a:r>
                      <a:r>
                        <a:rPr sz="1800" b="1" spc="-9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Pengembangan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Potensi</a:t>
                      </a:r>
                      <a:r>
                        <a:rPr sz="1800" b="1" spc="-7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Diri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55880" marB="0"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object 61"/>
          <p:cNvSpPr txBox="1"/>
          <p:nvPr/>
        </p:nvSpPr>
        <p:spPr>
          <a:xfrm>
            <a:off x="7836407" y="7772400"/>
            <a:ext cx="4038600" cy="64643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1459865" marR="166370" indent="-1286510">
              <a:lnSpc>
                <a:spcPct val="100000"/>
              </a:lnSpc>
              <a:spcBef>
                <a:spcPts val="270"/>
              </a:spcBef>
            </a:pP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Pelaksanaan/Implementasi</a:t>
            </a:r>
            <a:r>
              <a:rPr sz="1800" b="1" spc="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Proyek Perubahan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5139" y="7734300"/>
            <a:ext cx="3360420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27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Seminar</a:t>
            </a:r>
            <a:r>
              <a:rPr sz="1800" b="1" spc="-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Proyek</a:t>
            </a:r>
            <a:r>
              <a:rPr sz="1800" b="1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Perubahan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836407" y="8510016"/>
            <a:ext cx="4051300" cy="92392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121920" marR="111760" indent="-2540" algn="ctr">
              <a:lnSpc>
                <a:spcPct val="100000"/>
              </a:lnSpc>
              <a:spcBef>
                <a:spcPts val="275"/>
              </a:spcBef>
            </a:pPr>
            <a:r>
              <a:rPr sz="1800" b="1" i="1" dirty="0">
                <a:solidFill>
                  <a:srgbClr val="FFFFFF"/>
                </a:solidFill>
                <a:latin typeface="Comic Sans MS"/>
                <a:cs typeface="Comic Sans MS"/>
              </a:rPr>
              <a:t>Coaching</a:t>
            </a:r>
            <a:r>
              <a:rPr sz="1800" b="1" i="1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dan</a:t>
            </a:r>
            <a:r>
              <a:rPr sz="18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mic Sans MS"/>
                <a:cs typeface="Comic Sans MS"/>
              </a:rPr>
              <a:t>Mentoring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Pelaksanaan</a:t>
            </a:r>
            <a:r>
              <a:rPr sz="1800" b="1" spc="-8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Pengembangan</a:t>
            </a:r>
            <a:r>
              <a:rPr sz="1800" b="1" spc="-1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Potensi 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Diri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05327" y="8642604"/>
            <a:ext cx="3388360" cy="6705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007110" marR="436880" indent="-562610">
              <a:lnSpc>
                <a:spcPct val="100000"/>
              </a:lnSpc>
              <a:spcBef>
                <a:spcPts val="265"/>
              </a:spcBef>
              <a:tabLst>
                <a:tab pos="1978025" algn="l"/>
              </a:tabLst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Laporan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Pengembangan Potensi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	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Diri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345168" y="4692396"/>
            <a:ext cx="3363595" cy="119951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33020" rIns="0" bIns="0" rtlCol="0">
            <a:spAutoFit/>
          </a:bodyPr>
          <a:lstStyle/>
          <a:p>
            <a:pPr marL="213995" marR="207645" indent="-1905" algn="ctr">
              <a:lnSpc>
                <a:spcPct val="100000"/>
              </a:lnSpc>
              <a:spcBef>
                <a:spcPts val="260"/>
              </a:spcBef>
            </a:pPr>
            <a:r>
              <a:rPr sz="1800" b="1" i="1" dirty="0">
                <a:solidFill>
                  <a:srgbClr val="FFFFFF"/>
                </a:solidFill>
                <a:latin typeface="Comic Sans MS"/>
                <a:cs typeface="Comic Sans MS"/>
              </a:rPr>
              <a:t>Coaching</a:t>
            </a:r>
            <a:r>
              <a:rPr sz="1800" b="1" i="1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dan</a:t>
            </a:r>
            <a:r>
              <a:rPr sz="18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mic Sans MS"/>
                <a:cs typeface="Comic Sans MS"/>
              </a:rPr>
              <a:t>Mentoring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Pemetaan</a:t>
            </a:r>
            <a:r>
              <a:rPr sz="18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Sikap</a:t>
            </a:r>
            <a:r>
              <a:rPr sz="1800" b="1" spc="-6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Perilaku</a:t>
            </a:r>
            <a:r>
              <a:rPr sz="1800" b="1" spc="-50" dirty="0">
                <a:solidFill>
                  <a:srgbClr val="FFFFFF"/>
                </a:solidFill>
                <a:latin typeface="Comic Sans MS"/>
                <a:cs typeface="Comic Sans MS"/>
              </a:rPr>
              <a:t> &amp;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Strategi</a:t>
            </a:r>
            <a:r>
              <a:rPr sz="1800" b="1" spc="-9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Pengembangan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Potensi</a:t>
            </a:r>
            <a:r>
              <a:rPr sz="1800" b="1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Diri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005327" y="8191500"/>
            <a:ext cx="3388360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552450">
              <a:lnSpc>
                <a:spcPct val="100000"/>
              </a:lnSpc>
              <a:spcBef>
                <a:spcPts val="275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Seminar</a:t>
            </a:r>
            <a:r>
              <a:rPr sz="1800" b="1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omic Sans MS"/>
                <a:cs typeface="Comic Sans MS"/>
              </a:rPr>
              <a:t>Policy</a:t>
            </a:r>
            <a:r>
              <a:rPr sz="1800" b="1" i="1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Comic Sans MS"/>
                <a:cs typeface="Comic Sans MS"/>
              </a:rPr>
              <a:t>Brief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025139" y="9407652"/>
            <a:ext cx="3401695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250825">
              <a:lnSpc>
                <a:spcPct val="100000"/>
              </a:lnSpc>
              <a:spcBef>
                <a:spcPts val="270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Laporan</a:t>
            </a:r>
            <a:r>
              <a:rPr sz="1800" b="1" spc="-7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Proyek</a:t>
            </a:r>
            <a:r>
              <a:rPr sz="18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Perubahan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04215" y="5945123"/>
            <a:ext cx="2313940" cy="3694429"/>
          </a:xfrm>
          <a:prstGeom prst="rect">
            <a:avLst/>
          </a:prstGeom>
          <a:solidFill>
            <a:srgbClr val="E6DFEB"/>
          </a:solidFill>
        </p:spPr>
        <p:txBody>
          <a:bodyPr vert="horz" wrap="square" lIns="0" tIns="34290" rIns="0" bIns="0" rtlCol="0">
            <a:spAutoFit/>
          </a:bodyPr>
          <a:lstStyle/>
          <a:p>
            <a:pPr marL="264160" marR="202565" indent="-172720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264160" algn="l"/>
              </a:tabLst>
            </a:pPr>
            <a:r>
              <a:rPr sz="1800" dirty="0">
                <a:latin typeface="Comic Sans MS"/>
                <a:cs typeface="Comic Sans MS"/>
              </a:rPr>
              <a:t>Pada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saat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i="1" spc="-25" dirty="0">
                <a:latin typeface="Comic Sans MS"/>
                <a:cs typeface="Comic Sans MS"/>
              </a:rPr>
              <a:t>off </a:t>
            </a:r>
            <a:r>
              <a:rPr sz="1800" i="1" dirty="0">
                <a:latin typeface="Comic Sans MS"/>
                <a:cs typeface="Comic Sans MS"/>
              </a:rPr>
              <a:t>campus</a:t>
            </a:r>
            <a:r>
              <a:rPr sz="1800" dirty="0">
                <a:latin typeface="Comic Sans MS"/>
                <a:cs typeface="Comic Sans MS"/>
              </a:rPr>
              <a:t>,</a:t>
            </a:r>
            <a:r>
              <a:rPr sz="1800" spc="-6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Peserta </a:t>
            </a:r>
            <a:r>
              <a:rPr sz="1800" dirty="0">
                <a:latin typeface="Comic Sans MS"/>
                <a:cs typeface="Comic Sans MS"/>
              </a:rPr>
              <a:t>dapat</a:t>
            </a:r>
            <a:r>
              <a:rPr sz="1800" spc="-5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diberikan penambahan </a:t>
            </a:r>
            <a:r>
              <a:rPr sz="1800" dirty="0">
                <a:latin typeface="Comic Sans MS"/>
                <a:cs typeface="Comic Sans MS"/>
              </a:rPr>
              <a:t>penguatan</a:t>
            </a:r>
            <a:r>
              <a:rPr sz="1800" spc="-5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materi pembelajaran </a:t>
            </a:r>
            <a:r>
              <a:rPr sz="1800" dirty="0">
                <a:latin typeface="Comic Sans MS"/>
                <a:cs typeface="Comic Sans MS"/>
              </a:rPr>
              <a:t>secara</a:t>
            </a:r>
            <a:r>
              <a:rPr sz="1800" spc="-5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daring.</a:t>
            </a:r>
            <a:endParaRPr sz="1800">
              <a:latin typeface="Comic Sans MS"/>
              <a:cs typeface="Comic Sans MS"/>
            </a:endParaRPr>
          </a:p>
          <a:p>
            <a:pPr marL="262890" marR="94615" indent="-171450">
              <a:lnSpc>
                <a:spcPct val="100000"/>
              </a:lnSpc>
              <a:buFont typeface="Arial MT"/>
              <a:buChar char="•"/>
              <a:tabLst>
                <a:tab pos="264160" algn="l"/>
              </a:tabLst>
            </a:pPr>
            <a:r>
              <a:rPr sz="1800" dirty="0">
                <a:latin typeface="Comic Sans MS"/>
                <a:cs typeface="Comic Sans MS"/>
              </a:rPr>
              <a:t>Laporan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Proyek 	</a:t>
            </a:r>
            <a:r>
              <a:rPr sz="1800" dirty="0">
                <a:latin typeface="Comic Sans MS"/>
                <a:cs typeface="Comic Sans MS"/>
              </a:rPr>
              <a:t>Perubahan</a:t>
            </a:r>
            <a:r>
              <a:rPr sz="1800" spc="-4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dibuat 	</a:t>
            </a:r>
            <a:r>
              <a:rPr sz="1800" dirty="0">
                <a:latin typeface="Comic Sans MS"/>
                <a:cs typeface="Comic Sans MS"/>
              </a:rPr>
              <a:t>menarik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disertai 	</a:t>
            </a:r>
            <a:r>
              <a:rPr sz="1800" dirty="0">
                <a:latin typeface="Comic Sans MS"/>
                <a:cs typeface="Comic Sans MS"/>
              </a:rPr>
              <a:t>infografis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tentang 	Proyek 	Perubahannya.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31444" y="5522721"/>
            <a:ext cx="8934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omic Sans MS"/>
                <a:cs typeface="Comic Sans MS"/>
              </a:rPr>
              <a:t>NOTE</a:t>
            </a:r>
            <a:r>
              <a:rPr sz="1800" b="1" spc="-10" dirty="0">
                <a:latin typeface="Comic Sans MS"/>
                <a:cs typeface="Comic Sans MS"/>
              </a:rPr>
              <a:t> </a:t>
            </a:r>
            <a:r>
              <a:rPr sz="1800" b="1" spc="-50" dirty="0">
                <a:latin typeface="Comic Sans MS"/>
                <a:cs typeface="Comic Sans MS"/>
              </a:rPr>
              <a:t>: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018" rIns="0" bIns="0" rtlCol="0">
            <a:spAutoFit/>
          </a:bodyPr>
          <a:lstStyle/>
          <a:p>
            <a:pPr marL="4046220">
              <a:lnSpc>
                <a:spcPct val="100000"/>
              </a:lnSpc>
              <a:spcBef>
                <a:spcPts val="100"/>
              </a:spcBef>
            </a:pPr>
            <a:r>
              <a:rPr sz="5400" b="0" spc="-640" dirty="0">
                <a:solidFill>
                  <a:srgbClr val="000000"/>
                </a:solidFill>
                <a:latin typeface="Arial Black"/>
                <a:cs typeface="Arial Black"/>
              </a:rPr>
              <a:t>BELAJAR</a:t>
            </a:r>
            <a:r>
              <a:rPr sz="5400" b="0" spc="-65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5400" b="0" spc="-420" dirty="0">
                <a:solidFill>
                  <a:srgbClr val="000000"/>
                </a:solidFill>
                <a:latin typeface="Arial Black"/>
                <a:cs typeface="Arial Black"/>
              </a:rPr>
              <a:t>MANDIRI</a:t>
            </a:r>
            <a:r>
              <a:rPr sz="5400" b="0" spc="-64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5400" b="0" spc="-10" dirty="0">
                <a:solidFill>
                  <a:srgbClr val="000000"/>
                </a:solidFill>
                <a:latin typeface="Arial Black"/>
                <a:cs typeface="Arial Black"/>
              </a:rPr>
              <a:t>(1/3)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472617" y="2948105"/>
            <a:ext cx="2258695" cy="2277745"/>
            <a:chOff x="2472617" y="2948105"/>
            <a:chExt cx="2258695" cy="227774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72617" y="2948105"/>
              <a:ext cx="2258331" cy="227730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540507" y="3015995"/>
              <a:ext cx="2132330" cy="2132330"/>
            </a:xfrm>
            <a:custGeom>
              <a:avLst/>
              <a:gdLst/>
              <a:ahLst/>
              <a:cxnLst/>
              <a:rect l="l" t="t" r="r" b="b"/>
              <a:pathLst>
                <a:path w="2132329" h="2132329">
                  <a:moveTo>
                    <a:pt x="1066038" y="0"/>
                  </a:moveTo>
                  <a:lnTo>
                    <a:pt x="1017239" y="1096"/>
                  </a:lnTo>
                  <a:lnTo>
                    <a:pt x="969004" y="4356"/>
                  </a:lnTo>
                  <a:lnTo>
                    <a:pt x="921379" y="9731"/>
                  </a:lnTo>
                  <a:lnTo>
                    <a:pt x="874412" y="17174"/>
                  </a:lnTo>
                  <a:lnTo>
                    <a:pt x="828149" y="26639"/>
                  </a:lnTo>
                  <a:lnTo>
                    <a:pt x="782637" y="38078"/>
                  </a:lnTo>
                  <a:lnTo>
                    <a:pt x="737924" y="51445"/>
                  </a:lnTo>
                  <a:lnTo>
                    <a:pt x="694056" y="66692"/>
                  </a:lnTo>
                  <a:lnTo>
                    <a:pt x="651081" y="83772"/>
                  </a:lnTo>
                  <a:lnTo>
                    <a:pt x="609045" y="102638"/>
                  </a:lnTo>
                  <a:lnTo>
                    <a:pt x="567996" y="123244"/>
                  </a:lnTo>
                  <a:lnTo>
                    <a:pt x="527981" y="145542"/>
                  </a:lnTo>
                  <a:lnTo>
                    <a:pt x="489046" y="169484"/>
                  </a:lnTo>
                  <a:lnTo>
                    <a:pt x="451239" y="195025"/>
                  </a:lnTo>
                  <a:lnTo>
                    <a:pt x="414607" y="222117"/>
                  </a:lnTo>
                  <a:lnTo>
                    <a:pt x="379196" y="250713"/>
                  </a:lnTo>
                  <a:lnTo>
                    <a:pt x="345055" y="280766"/>
                  </a:lnTo>
                  <a:lnTo>
                    <a:pt x="312229" y="312229"/>
                  </a:lnTo>
                  <a:lnTo>
                    <a:pt x="280766" y="345055"/>
                  </a:lnTo>
                  <a:lnTo>
                    <a:pt x="250713" y="379196"/>
                  </a:lnTo>
                  <a:lnTo>
                    <a:pt x="222117" y="414607"/>
                  </a:lnTo>
                  <a:lnTo>
                    <a:pt x="195025" y="451239"/>
                  </a:lnTo>
                  <a:lnTo>
                    <a:pt x="169484" y="489046"/>
                  </a:lnTo>
                  <a:lnTo>
                    <a:pt x="145542" y="527981"/>
                  </a:lnTo>
                  <a:lnTo>
                    <a:pt x="123244" y="567996"/>
                  </a:lnTo>
                  <a:lnTo>
                    <a:pt x="102638" y="609045"/>
                  </a:lnTo>
                  <a:lnTo>
                    <a:pt x="83772" y="651081"/>
                  </a:lnTo>
                  <a:lnTo>
                    <a:pt x="66692" y="694056"/>
                  </a:lnTo>
                  <a:lnTo>
                    <a:pt x="51445" y="737924"/>
                  </a:lnTo>
                  <a:lnTo>
                    <a:pt x="38078" y="782637"/>
                  </a:lnTo>
                  <a:lnTo>
                    <a:pt x="26639" y="828149"/>
                  </a:lnTo>
                  <a:lnTo>
                    <a:pt x="17174" y="874412"/>
                  </a:lnTo>
                  <a:lnTo>
                    <a:pt x="9731" y="921379"/>
                  </a:lnTo>
                  <a:lnTo>
                    <a:pt x="4356" y="969004"/>
                  </a:lnTo>
                  <a:lnTo>
                    <a:pt x="1096" y="1017239"/>
                  </a:lnTo>
                  <a:lnTo>
                    <a:pt x="0" y="1066038"/>
                  </a:lnTo>
                  <a:lnTo>
                    <a:pt x="1096" y="1114836"/>
                  </a:lnTo>
                  <a:lnTo>
                    <a:pt x="4356" y="1163071"/>
                  </a:lnTo>
                  <a:lnTo>
                    <a:pt x="9731" y="1210696"/>
                  </a:lnTo>
                  <a:lnTo>
                    <a:pt x="17174" y="1257663"/>
                  </a:lnTo>
                  <a:lnTo>
                    <a:pt x="26639" y="1303926"/>
                  </a:lnTo>
                  <a:lnTo>
                    <a:pt x="38078" y="1349438"/>
                  </a:lnTo>
                  <a:lnTo>
                    <a:pt x="51445" y="1394151"/>
                  </a:lnTo>
                  <a:lnTo>
                    <a:pt x="66692" y="1438019"/>
                  </a:lnTo>
                  <a:lnTo>
                    <a:pt x="83772" y="1480994"/>
                  </a:lnTo>
                  <a:lnTo>
                    <a:pt x="102638" y="1523030"/>
                  </a:lnTo>
                  <a:lnTo>
                    <a:pt x="123244" y="1564079"/>
                  </a:lnTo>
                  <a:lnTo>
                    <a:pt x="145542" y="1604094"/>
                  </a:lnTo>
                  <a:lnTo>
                    <a:pt x="169484" y="1643029"/>
                  </a:lnTo>
                  <a:lnTo>
                    <a:pt x="195025" y="1680836"/>
                  </a:lnTo>
                  <a:lnTo>
                    <a:pt x="222117" y="1717468"/>
                  </a:lnTo>
                  <a:lnTo>
                    <a:pt x="250713" y="1752879"/>
                  </a:lnTo>
                  <a:lnTo>
                    <a:pt x="280766" y="1787020"/>
                  </a:lnTo>
                  <a:lnTo>
                    <a:pt x="312229" y="1819846"/>
                  </a:lnTo>
                  <a:lnTo>
                    <a:pt x="345055" y="1851309"/>
                  </a:lnTo>
                  <a:lnTo>
                    <a:pt x="379196" y="1881362"/>
                  </a:lnTo>
                  <a:lnTo>
                    <a:pt x="414607" y="1909958"/>
                  </a:lnTo>
                  <a:lnTo>
                    <a:pt x="451239" y="1937050"/>
                  </a:lnTo>
                  <a:lnTo>
                    <a:pt x="489046" y="1962591"/>
                  </a:lnTo>
                  <a:lnTo>
                    <a:pt x="527981" y="1986533"/>
                  </a:lnTo>
                  <a:lnTo>
                    <a:pt x="567996" y="2008831"/>
                  </a:lnTo>
                  <a:lnTo>
                    <a:pt x="609045" y="2029437"/>
                  </a:lnTo>
                  <a:lnTo>
                    <a:pt x="651081" y="2048303"/>
                  </a:lnTo>
                  <a:lnTo>
                    <a:pt x="694056" y="2065383"/>
                  </a:lnTo>
                  <a:lnTo>
                    <a:pt x="737924" y="2080630"/>
                  </a:lnTo>
                  <a:lnTo>
                    <a:pt x="782637" y="2093997"/>
                  </a:lnTo>
                  <a:lnTo>
                    <a:pt x="828149" y="2105436"/>
                  </a:lnTo>
                  <a:lnTo>
                    <a:pt x="874412" y="2114901"/>
                  </a:lnTo>
                  <a:lnTo>
                    <a:pt x="921379" y="2122344"/>
                  </a:lnTo>
                  <a:lnTo>
                    <a:pt x="969004" y="2127719"/>
                  </a:lnTo>
                  <a:lnTo>
                    <a:pt x="1017239" y="2130979"/>
                  </a:lnTo>
                  <a:lnTo>
                    <a:pt x="1066038" y="2132076"/>
                  </a:lnTo>
                  <a:lnTo>
                    <a:pt x="1114836" y="2130979"/>
                  </a:lnTo>
                  <a:lnTo>
                    <a:pt x="1163071" y="2127719"/>
                  </a:lnTo>
                  <a:lnTo>
                    <a:pt x="1210696" y="2122344"/>
                  </a:lnTo>
                  <a:lnTo>
                    <a:pt x="1257663" y="2114901"/>
                  </a:lnTo>
                  <a:lnTo>
                    <a:pt x="1303926" y="2105436"/>
                  </a:lnTo>
                  <a:lnTo>
                    <a:pt x="1349438" y="2093997"/>
                  </a:lnTo>
                  <a:lnTo>
                    <a:pt x="1394151" y="2080630"/>
                  </a:lnTo>
                  <a:lnTo>
                    <a:pt x="1438019" y="2065383"/>
                  </a:lnTo>
                  <a:lnTo>
                    <a:pt x="1480994" y="2048303"/>
                  </a:lnTo>
                  <a:lnTo>
                    <a:pt x="1523030" y="2029437"/>
                  </a:lnTo>
                  <a:lnTo>
                    <a:pt x="1564079" y="2008831"/>
                  </a:lnTo>
                  <a:lnTo>
                    <a:pt x="1604094" y="1986533"/>
                  </a:lnTo>
                  <a:lnTo>
                    <a:pt x="1643029" y="1962591"/>
                  </a:lnTo>
                  <a:lnTo>
                    <a:pt x="1680836" y="1937050"/>
                  </a:lnTo>
                  <a:lnTo>
                    <a:pt x="1717468" y="1909958"/>
                  </a:lnTo>
                  <a:lnTo>
                    <a:pt x="1752879" y="1881362"/>
                  </a:lnTo>
                  <a:lnTo>
                    <a:pt x="1787020" y="1851309"/>
                  </a:lnTo>
                  <a:lnTo>
                    <a:pt x="1819846" y="1819846"/>
                  </a:lnTo>
                  <a:lnTo>
                    <a:pt x="1851309" y="1787020"/>
                  </a:lnTo>
                  <a:lnTo>
                    <a:pt x="1881362" y="1752879"/>
                  </a:lnTo>
                  <a:lnTo>
                    <a:pt x="1909958" y="1717468"/>
                  </a:lnTo>
                  <a:lnTo>
                    <a:pt x="1937050" y="1680836"/>
                  </a:lnTo>
                  <a:lnTo>
                    <a:pt x="1962591" y="1643029"/>
                  </a:lnTo>
                  <a:lnTo>
                    <a:pt x="1986533" y="1604094"/>
                  </a:lnTo>
                  <a:lnTo>
                    <a:pt x="2008831" y="1564079"/>
                  </a:lnTo>
                  <a:lnTo>
                    <a:pt x="2029437" y="1523030"/>
                  </a:lnTo>
                  <a:lnTo>
                    <a:pt x="2048303" y="1480994"/>
                  </a:lnTo>
                  <a:lnTo>
                    <a:pt x="2065383" y="1438019"/>
                  </a:lnTo>
                  <a:lnTo>
                    <a:pt x="2080630" y="1394151"/>
                  </a:lnTo>
                  <a:lnTo>
                    <a:pt x="2093997" y="1349438"/>
                  </a:lnTo>
                  <a:lnTo>
                    <a:pt x="2105436" y="1303926"/>
                  </a:lnTo>
                  <a:lnTo>
                    <a:pt x="2114901" y="1257663"/>
                  </a:lnTo>
                  <a:lnTo>
                    <a:pt x="2122344" y="1210696"/>
                  </a:lnTo>
                  <a:lnTo>
                    <a:pt x="2127719" y="1163071"/>
                  </a:lnTo>
                  <a:lnTo>
                    <a:pt x="2130979" y="1114836"/>
                  </a:lnTo>
                  <a:lnTo>
                    <a:pt x="2132076" y="1066038"/>
                  </a:lnTo>
                  <a:lnTo>
                    <a:pt x="2130979" y="1017239"/>
                  </a:lnTo>
                  <a:lnTo>
                    <a:pt x="2127719" y="969004"/>
                  </a:lnTo>
                  <a:lnTo>
                    <a:pt x="2122344" y="921379"/>
                  </a:lnTo>
                  <a:lnTo>
                    <a:pt x="2114901" y="874412"/>
                  </a:lnTo>
                  <a:lnTo>
                    <a:pt x="2105436" y="828149"/>
                  </a:lnTo>
                  <a:lnTo>
                    <a:pt x="2093997" y="782637"/>
                  </a:lnTo>
                  <a:lnTo>
                    <a:pt x="2080630" y="737924"/>
                  </a:lnTo>
                  <a:lnTo>
                    <a:pt x="2065383" y="694056"/>
                  </a:lnTo>
                  <a:lnTo>
                    <a:pt x="2048303" y="651081"/>
                  </a:lnTo>
                  <a:lnTo>
                    <a:pt x="2029437" y="609045"/>
                  </a:lnTo>
                  <a:lnTo>
                    <a:pt x="2008831" y="567996"/>
                  </a:lnTo>
                  <a:lnTo>
                    <a:pt x="1986533" y="527981"/>
                  </a:lnTo>
                  <a:lnTo>
                    <a:pt x="1962591" y="489046"/>
                  </a:lnTo>
                  <a:lnTo>
                    <a:pt x="1937050" y="451239"/>
                  </a:lnTo>
                  <a:lnTo>
                    <a:pt x="1909958" y="414607"/>
                  </a:lnTo>
                  <a:lnTo>
                    <a:pt x="1881362" y="379196"/>
                  </a:lnTo>
                  <a:lnTo>
                    <a:pt x="1851309" y="345055"/>
                  </a:lnTo>
                  <a:lnTo>
                    <a:pt x="1819846" y="312229"/>
                  </a:lnTo>
                  <a:lnTo>
                    <a:pt x="1787020" y="280766"/>
                  </a:lnTo>
                  <a:lnTo>
                    <a:pt x="1752879" y="250713"/>
                  </a:lnTo>
                  <a:lnTo>
                    <a:pt x="1717468" y="222117"/>
                  </a:lnTo>
                  <a:lnTo>
                    <a:pt x="1680836" y="195025"/>
                  </a:lnTo>
                  <a:lnTo>
                    <a:pt x="1643029" y="169484"/>
                  </a:lnTo>
                  <a:lnTo>
                    <a:pt x="1604094" y="145542"/>
                  </a:lnTo>
                  <a:lnTo>
                    <a:pt x="1564079" y="123244"/>
                  </a:lnTo>
                  <a:lnTo>
                    <a:pt x="1523030" y="102638"/>
                  </a:lnTo>
                  <a:lnTo>
                    <a:pt x="1480994" y="83772"/>
                  </a:lnTo>
                  <a:lnTo>
                    <a:pt x="1438019" y="66692"/>
                  </a:lnTo>
                  <a:lnTo>
                    <a:pt x="1394151" y="51445"/>
                  </a:lnTo>
                  <a:lnTo>
                    <a:pt x="1349438" y="38078"/>
                  </a:lnTo>
                  <a:lnTo>
                    <a:pt x="1303926" y="26639"/>
                  </a:lnTo>
                  <a:lnTo>
                    <a:pt x="1257663" y="17174"/>
                  </a:lnTo>
                  <a:lnTo>
                    <a:pt x="1210696" y="9731"/>
                  </a:lnTo>
                  <a:lnTo>
                    <a:pt x="1163071" y="4356"/>
                  </a:lnTo>
                  <a:lnTo>
                    <a:pt x="1114836" y="1096"/>
                  </a:lnTo>
                  <a:lnTo>
                    <a:pt x="106603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54095" y="3529583"/>
              <a:ext cx="1104900" cy="110489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483097" y="2958845"/>
            <a:ext cx="9749155" cy="290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700" spc="-75" dirty="0">
                <a:solidFill>
                  <a:srgbClr val="001F5F"/>
                </a:solidFill>
                <a:latin typeface="Arial Black"/>
                <a:cs typeface="Arial Black"/>
              </a:rPr>
              <a:t>Kurikulum</a:t>
            </a:r>
            <a:r>
              <a:rPr sz="2700" spc="-2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700" spc="-40" dirty="0">
                <a:solidFill>
                  <a:srgbClr val="001F5F"/>
                </a:solidFill>
                <a:latin typeface="Arial Black"/>
                <a:cs typeface="Arial Black"/>
              </a:rPr>
              <a:t>Mata</a:t>
            </a:r>
            <a:r>
              <a:rPr sz="2700" spc="-26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700" spc="-80" dirty="0">
                <a:solidFill>
                  <a:srgbClr val="001F5F"/>
                </a:solidFill>
                <a:latin typeface="Arial Black"/>
                <a:cs typeface="Arial Black"/>
              </a:rPr>
              <a:t>Pelatihan</a:t>
            </a:r>
            <a:r>
              <a:rPr sz="2700" spc="-229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700" spc="-20" dirty="0">
                <a:solidFill>
                  <a:srgbClr val="001F5F"/>
                </a:solidFill>
                <a:latin typeface="Arial Black"/>
                <a:cs typeface="Arial Black"/>
              </a:rPr>
              <a:t>Inti</a:t>
            </a:r>
            <a:endParaRPr sz="2700">
              <a:latin typeface="Arial Black"/>
              <a:cs typeface="Arial Black"/>
            </a:endParaRPr>
          </a:p>
          <a:p>
            <a:pPr marL="12700" marR="5080" algn="just">
              <a:lnSpc>
                <a:spcPct val="100000"/>
              </a:lnSpc>
            </a:pPr>
            <a:r>
              <a:rPr sz="2700" spc="9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700" spc="19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00" dirty="0">
                <a:solidFill>
                  <a:srgbClr val="212223"/>
                </a:solidFill>
                <a:latin typeface="Lucida Sans Unicode"/>
                <a:cs typeface="Lucida Sans Unicode"/>
              </a:rPr>
              <a:t>mempelajari</a:t>
            </a:r>
            <a:r>
              <a:rPr sz="2700" spc="19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210" dirty="0">
                <a:solidFill>
                  <a:srgbClr val="212223"/>
                </a:solidFill>
                <a:latin typeface="Lucida Sans Unicode"/>
                <a:cs typeface="Lucida Sans Unicode"/>
              </a:rPr>
              <a:t>mata</a:t>
            </a:r>
            <a:r>
              <a:rPr sz="2700" spc="1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pelatihan</a:t>
            </a:r>
            <a:r>
              <a:rPr sz="2700" spc="18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215" dirty="0">
                <a:solidFill>
                  <a:srgbClr val="212223"/>
                </a:solidFill>
                <a:latin typeface="Lucida Sans Unicode"/>
                <a:cs typeface="Lucida Sans Unicode"/>
              </a:rPr>
              <a:t>pada</a:t>
            </a:r>
            <a:r>
              <a:rPr sz="2700" spc="17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20" dirty="0">
                <a:solidFill>
                  <a:srgbClr val="212223"/>
                </a:solidFill>
                <a:latin typeface="Lucida Sans Unicode"/>
                <a:cs typeface="Lucida Sans Unicode"/>
              </a:rPr>
              <a:t>Agenda</a:t>
            </a:r>
            <a:r>
              <a:rPr sz="2700" spc="1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I,</a:t>
            </a:r>
            <a:r>
              <a:rPr sz="2700" spc="20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-80" dirty="0">
                <a:solidFill>
                  <a:srgbClr val="212223"/>
                </a:solidFill>
                <a:latin typeface="Lucida Sans Unicode"/>
                <a:cs typeface="Lucida Sans Unicode"/>
              </a:rPr>
              <a:t>II, </a:t>
            </a:r>
            <a:r>
              <a:rPr sz="2700" spc="155" dirty="0">
                <a:solidFill>
                  <a:srgbClr val="212223"/>
                </a:solidFill>
                <a:latin typeface="Lucida Sans Unicode"/>
                <a:cs typeface="Lucida Sans Unicode"/>
              </a:rPr>
              <a:t>dan</a:t>
            </a:r>
            <a:r>
              <a:rPr sz="2700" spc="24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III</a:t>
            </a:r>
            <a:r>
              <a:rPr sz="2700" spc="254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spc="155" dirty="0">
                <a:solidFill>
                  <a:srgbClr val="212223"/>
                </a:solidFill>
                <a:latin typeface="Lucida Sans Unicode"/>
                <a:cs typeface="Lucida Sans Unicode"/>
              </a:rPr>
              <a:t>dan</a:t>
            </a:r>
            <a:r>
              <a:rPr sz="2700" spc="245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di</a:t>
            </a:r>
            <a:r>
              <a:rPr sz="2700" spc="245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akhir</a:t>
            </a:r>
            <a:r>
              <a:rPr sz="2700" spc="25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spc="120" dirty="0">
                <a:solidFill>
                  <a:srgbClr val="212223"/>
                </a:solidFill>
                <a:latin typeface="Lucida Sans Unicode"/>
                <a:cs typeface="Lucida Sans Unicode"/>
              </a:rPr>
              <a:t>pembelajaran</a:t>
            </a:r>
            <a:r>
              <a:rPr sz="2700" spc="25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setiap</a:t>
            </a:r>
            <a:r>
              <a:rPr sz="2700" spc="24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spc="50" dirty="0">
                <a:solidFill>
                  <a:srgbClr val="212223"/>
                </a:solidFill>
                <a:latin typeface="Lucida Sans Unicode"/>
                <a:cs typeface="Lucida Sans Unicode"/>
              </a:rPr>
              <a:t>Agenda, </a:t>
            </a:r>
            <a:r>
              <a:rPr sz="2700" spc="95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700" spc="63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50" dirty="0">
                <a:solidFill>
                  <a:srgbClr val="212223"/>
                </a:solidFill>
                <a:latin typeface="Lucida Sans Unicode"/>
                <a:cs typeface="Lucida Sans Unicode"/>
              </a:rPr>
              <a:t>membuat</a:t>
            </a:r>
            <a:r>
              <a:rPr sz="2700" spc="62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40" dirty="0">
                <a:solidFill>
                  <a:srgbClr val="212223"/>
                </a:solidFill>
                <a:latin typeface="Lucida Sans Unicode"/>
                <a:cs typeface="Lucida Sans Unicode"/>
              </a:rPr>
              <a:t>makalah</a:t>
            </a:r>
            <a:r>
              <a:rPr sz="2700" spc="60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untuk</a:t>
            </a:r>
            <a:r>
              <a:rPr sz="2700" spc="62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75" dirty="0">
                <a:solidFill>
                  <a:srgbClr val="212223"/>
                </a:solidFill>
                <a:latin typeface="Lucida Sans Unicode"/>
                <a:cs typeface="Lucida Sans Unicode"/>
              </a:rPr>
              <a:t>digunakan</a:t>
            </a:r>
            <a:r>
              <a:rPr sz="2700" spc="60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30" dirty="0">
                <a:solidFill>
                  <a:srgbClr val="212223"/>
                </a:solidFill>
                <a:latin typeface="Lucida Sans Unicode"/>
                <a:cs typeface="Lucida Sans Unicode"/>
              </a:rPr>
              <a:t>sebagai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topik</a:t>
            </a:r>
            <a:r>
              <a:rPr sz="2700" spc="65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80" dirty="0">
                <a:solidFill>
                  <a:srgbClr val="212223"/>
                </a:solidFill>
                <a:latin typeface="Lucida Sans Unicode"/>
                <a:cs typeface="Lucida Sans Unicode"/>
              </a:rPr>
              <a:t>pembahasan</a:t>
            </a:r>
            <a:r>
              <a:rPr sz="2700" spc="66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55" dirty="0">
                <a:solidFill>
                  <a:srgbClr val="212223"/>
                </a:solidFill>
                <a:latin typeface="Lucida Sans Unicode"/>
                <a:cs typeface="Lucida Sans Unicode"/>
              </a:rPr>
              <a:t>bersama</a:t>
            </a:r>
            <a:r>
              <a:rPr sz="2700" spc="66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55" dirty="0">
                <a:solidFill>
                  <a:srgbClr val="212223"/>
                </a:solidFill>
                <a:latin typeface="Lucida Sans Unicode"/>
                <a:cs typeface="Lucida Sans Unicode"/>
              </a:rPr>
              <a:t>pengampu</a:t>
            </a:r>
            <a:r>
              <a:rPr sz="2700" spc="66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materi</a:t>
            </a:r>
            <a:r>
              <a:rPr sz="2700" spc="-9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700" spc="195" dirty="0">
                <a:solidFill>
                  <a:srgbClr val="212223"/>
                </a:solidFill>
                <a:latin typeface="Lucida Sans Unicode"/>
                <a:cs typeface="Lucida Sans Unicode"/>
              </a:rPr>
              <a:t>pada </a:t>
            </a:r>
            <a:r>
              <a:rPr sz="2700" spc="160" dirty="0">
                <a:solidFill>
                  <a:srgbClr val="212223"/>
                </a:solidFill>
                <a:latin typeface="Lucida Sans Unicode"/>
                <a:cs typeface="Lucida Sans Unicode"/>
              </a:rPr>
              <a:t>saat</a:t>
            </a:r>
            <a:r>
              <a:rPr sz="2700" spc="-10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e-</a:t>
            </a:r>
            <a:r>
              <a:rPr sz="2700" spc="50" dirty="0">
                <a:solidFill>
                  <a:srgbClr val="212223"/>
                </a:solidFill>
                <a:latin typeface="Lucida Sans Unicode"/>
                <a:cs typeface="Lucida Sans Unicode"/>
              </a:rPr>
              <a:t>learning</a:t>
            </a:r>
            <a:r>
              <a:rPr sz="2700" spc="-10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40" dirty="0">
                <a:solidFill>
                  <a:srgbClr val="212223"/>
                </a:solidFill>
                <a:latin typeface="Lucida Sans Unicode"/>
                <a:cs typeface="Lucida Sans Unicode"/>
              </a:rPr>
              <a:t>dengan</a:t>
            </a:r>
            <a:r>
              <a:rPr sz="2700" spc="-9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30" dirty="0">
                <a:solidFill>
                  <a:srgbClr val="212223"/>
                </a:solidFill>
                <a:latin typeface="Lucida Sans Unicode"/>
                <a:cs typeface="Lucida Sans Unicode"/>
              </a:rPr>
              <a:t>mengunggah</a:t>
            </a:r>
            <a:r>
              <a:rPr sz="2700" spc="-10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135" dirty="0">
                <a:solidFill>
                  <a:srgbClr val="212223"/>
                </a:solidFill>
                <a:latin typeface="Lucida Sans Unicode"/>
                <a:cs typeface="Lucida Sans Unicode"/>
              </a:rPr>
              <a:t>makalah</a:t>
            </a:r>
            <a:r>
              <a:rPr sz="2700" spc="-11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tersebut </a:t>
            </a:r>
            <a:r>
              <a:rPr sz="2700" spc="215" dirty="0">
                <a:solidFill>
                  <a:srgbClr val="212223"/>
                </a:solidFill>
                <a:latin typeface="Lucida Sans Unicode"/>
                <a:cs typeface="Lucida Sans Unicode"/>
              </a:rPr>
              <a:t>pada</a:t>
            </a:r>
            <a:r>
              <a:rPr sz="2700" spc="-9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komponen</a:t>
            </a:r>
            <a:r>
              <a:rPr sz="2700" spc="-114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spc="-45" dirty="0">
                <a:solidFill>
                  <a:srgbClr val="212223"/>
                </a:solidFill>
                <a:latin typeface="Lucida Sans Unicode"/>
                <a:cs typeface="Lucida Sans Unicode"/>
              </a:rPr>
              <a:t>LMS</a:t>
            </a:r>
            <a:r>
              <a:rPr sz="2700" spc="-9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212223"/>
                </a:solidFill>
                <a:latin typeface="Lucida Sans Unicode"/>
                <a:cs typeface="Lucida Sans Unicode"/>
              </a:rPr>
              <a:t>e-</a:t>
            </a:r>
            <a:r>
              <a:rPr sz="27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learning.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58511" y="6621780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212223"/>
                </a:solidFill>
                <a:latin typeface="Arial"/>
                <a:cs typeface="Arial"/>
              </a:rPr>
              <a:t>Agenda</a:t>
            </a:r>
            <a:r>
              <a:rPr sz="1800" b="1" spc="-65" dirty="0">
                <a:solidFill>
                  <a:srgbClr val="212223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12223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11311" y="6603492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848360">
              <a:lnSpc>
                <a:spcPct val="1000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212223"/>
                </a:solidFill>
                <a:latin typeface="Arial"/>
                <a:cs typeface="Arial"/>
              </a:rPr>
              <a:t>Makalah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454645" y="6728332"/>
            <a:ext cx="756920" cy="173990"/>
          </a:xfrm>
          <a:custGeom>
            <a:avLst/>
            <a:gdLst/>
            <a:ahLst/>
            <a:cxnLst/>
            <a:rect l="l" t="t" r="r" b="b"/>
            <a:pathLst>
              <a:path w="756920" h="173990">
                <a:moveTo>
                  <a:pt x="702644" y="57150"/>
                </a:moveTo>
                <a:lnTo>
                  <a:pt x="611124" y="57150"/>
                </a:lnTo>
                <a:lnTo>
                  <a:pt x="612521" y="115062"/>
                </a:lnTo>
                <a:lnTo>
                  <a:pt x="583650" y="115788"/>
                </a:lnTo>
                <a:lnTo>
                  <a:pt x="585088" y="173609"/>
                </a:lnTo>
                <a:lnTo>
                  <a:pt x="756538" y="82423"/>
                </a:lnTo>
                <a:lnTo>
                  <a:pt x="702644" y="57150"/>
                </a:lnTo>
                <a:close/>
              </a:path>
              <a:path w="756920" h="173990">
                <a:moveTo>
                  <a:pt x="582210" y="57877"/>
                </a:moveTo>
                <a:lnTo>
                  <a:pt x="0" y="72517"/>
                </a:lnTo>
                <a:lnTo>
                  <a:pt x="1524" y="130429"/>
                </a:lnTo>
                <a:lnTo>
                  <a:pt x="583650" y="115788"/>
                </a:lnTo>
                <a:lnTo>
                  <a:pt x="582210" y="57877"/>
                </a:lnTo>
                <a:close/>
              </a:path>
              <a:path w="756920" h="173990">
                <a:moveTo>
                  <a:pt x="611124" y="57150"/>
                </a:moveTo>
                <a:lnTo>
                  <a:pt x="582210" y="57877"/>
                </a:lnTo>
                <a:lnTo>
                  <a:pt x="583632" y="115062"/>
                </a:lnTo>
                <a:lnTo>
                  <a:pt x="583650" y="115788"/>
                </a:lnTo>
                <a:lnTo>
                  <a:pt x="612521" y="115062"/>
                </a:lnTo>
                <a:lnTo>
                  <a:pt x="611141" y="57877"/>
                </a:lnTo>
                <a:lnTo>
                  <a:pt x="611124" y="57150"/>
                </a:lnTo>
                <a:close/>
              </a:path>
              <a:path w="756920" h="173990">
                <a:moveTo>
                  <a:pt x="580771" y="0"/>
                </a:moveTo>
                <a:lnTo>
                  <a:pt x="582192" y="57150"/>
                </a:lnTo>
                <a:lnTo>
                  <a:pt x="582210" y="57877"/>
                </a:lnTo>
                <a:lnTo>
                  <a:pt x="611124" y="57150"/>
                </a:lnTo>
                <a:lnTo>
                  <a:pt x="702644" y="57150"/>
                </a:lnTo>
                <a:lnTo>
                  <a:pt x="580771" y="0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858511" y="7555992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315"/>
              </a:spcBef>
            </a:pPr>
            <a:r>
              <a:rPr sz="1800" b="1" dirty="0">
                <a:solidFill>
                  <a:srgbClr val="212223"/>
                </a:solidFill>
                <a:latin typeface="Arial"/>
                <a:cs typeface="Arial"/>
              </a:rPr>
              <a:t>Agenda</a:t>
            </a:r>
            <a:r>
              <a:rPr sz="1800" b="1" spc="-65" dirty="0">
                <a:solidFill>
                  <a:srgbClr val="212223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1222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11311" y="7536180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848360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212223"/>
                </a:solidFill>
                <a:latin typeface="Arial"/>
                <a:cs typeface="Arial"/>
              </a:rPr>
              <a:t>Makalah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454645" y="7661020"/>
            <a:ext cx="756920" cy="173990"/>
          </a:xfrm>
          <a:custGeom>
            <a:avLst/>
            <a:gdLst/>
            <a:ahLst/>
            <a:cxnLst/>
            <a:rect l="l" t="t" r="r" b="b"/>
            <a:pathLst>
              <a:path w="756920" h="173990">
                <a:moveTo>
                  <a:pt x="702644" y="57149"/>
                </a:moveTo>
                <a:lnTo>
                  <a:pt x="611124" y="57149"/>
                </a:lnTo>
                <a:lnTo>
                  <a:pt x="612521" y="115061"/>
                </a:lnTo>
                <a:lnTo>
                  <a:pt x="583650" y="115788"/>
                </a:lnTo>
                <a:lnTo>
                  <a:pt x="585088" y="173608"/>
                </a:lnTo>
                <a:lnTo>
                  <a:pt x="756538" y="82422"/>
                </a:lnTo>
                <a:lnTo>
                  <a:pt x="702644" y="57149"/>
                </a:lnTo>
                <a:close/>
              </a:path>
              <a:path w="756920" h="173990">
                <a:moveTo>
                  <a:pt x="582210" y="57877"/>
                </a:moveTo>
                <a:lnTo>
                  <a:pt x="0" y="72516"/>
                </a:lnTo>
                <a:lnTo>
                  <a:pt x="1524" y="130428"/>
                </a:lnTo>
                <a:lnTo>
                  <a:pt x="583650" y="115788"/>
                </a:lnTo>
                <a:lnTo>
                  <a:pt x="582210" y="57877"/>
                </a:lnTo>
                <a:close/>
              </a:path>
              <a:path w="756920" h="173990">
                <a:moveTo>
                  <a:pt x="611124" y="57149"/>
                </a:moveTo>
                <a:lnTo>
                  <a:pt x="582210" y="57877"/>
                </a:lnTo>
                <a:lnTo>
                  <a:pt x="583632" y="115061"/>
                </a:lnTo>
                <a:lnTo>
                  <a:pt x="583650" y="115788"/>
                </a:lnTo>
                <a:lnTo>
                  <a:pt x="612521" y="115061"/>
                </a:lnTo>
                <a:lnTo>
                  <a:pt x="611141" y="57877"/>
                </a:lnTo>
                <a:lnTo>
                  <a:pt x="611124" y="57149"/>
                </a:lnTo>
                <a:close/>
              </a:path>
              <a:path w="756920" h="173990">
                <a:moveTo>
                  <a:pt x="580771" y="0"/>
                </a:moveTo>
                <a:lnTo>
                  <a:pt x="582192" y="57149"/>
                </a:lnTo>
                <a:lnTo>
                  <a:pt x="582210" y="57877"/>
                </a:lnTo>
                <a:lnTo>
                  <a:pt x="611124" y="57149"/>
                </a:lnTo>
                <a:lnTo>
                  <a:pt x="702644" y="57149"/>
                </a:lnTo>
                <a:lnTo>
                  <a:pt x="580771" y="0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858511" y="8374380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212223"/>
                </a:solidFill>
                <a:latin typeface="Arial"/>
                <a:cs typeface="Arial"/>
              </a:rPr>
              <a:t>Agenda</a:t>
            </a:r>
            <a:r>
              <a:rPr sz="1800" b="1" spc="-65" dirty="0">
                <a:solidFill>
                  <a:srgbClr val="212223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12223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11311" y="8356092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848360">
              <a:lnSpc>
                <a:spcPct val="1000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212223"/>
                </a:solidFill>
                <a:latin typeface="Arial"/>
                <a:cs typeface="Arial"/>
              </a:rPr>
              <a:t>Makalah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454645" y="8480932"/>
            <a:ext cx="756920" cy="173990"/>
          </a:xfrm>
          <a:custGeom>
            <a:avLst/>
            <a:gdLst/>
            <a:ahLst/>
            <a:cxnLst/>
            <a:rect l="l" t="t" r="r" b="b"/>
            <a:pathLst>
              <a:path w="756920" h="173990">
                <a:moveTo>
                  <a:pt x="702644" y="57150"/>
                </a:moveTo>
                <a:lnTo>
                  <a:pt x="611124" y="57150"/>
                </a:lnTo>
                <a:lnTo>
                  <a:pt x="612521" y="115062"/>
                </a:lnTo>
                <a:lnTo>
                  <a:pt x="583650" y="115788"/>
                </a:lnTo>
                <a:lnTo>
                  <a:pt x="585088" y="173609"/>
                </a:lnTo>
                <a:lnTo>
                  <a:pt x="756538" y="82423"/>
                </a:lnTo>
                <a:lnTo>
                  <a:pt x="702644" y="57150"/>
                </a:lnTo>
                <a:close/>
              </a:path>
              <a:path w="756920" h="173990">
                <a:moveTo>
                  <a:pt x="582210" y="57877"/>
                </a:moveTo>
                <a:lnTo>
                  <a:pt x="0" y="72517"/>
                </a:lnTo>
                <a:lnTo>
                  <a:pt x="1524" y="130429"/>
                </a:lnTo>
                <a:lnTo>
                  <a:pt x="583650" y="115788"/>
                </a:lnTo>
                <a:lnTo>
                  <a:pt x="582210" y="57877"/>
                </a:lnTo>
                <a:close/>
              </a:path>
              <a:path w="756920" h="173990">
                <a:moveTo>
                  <a:pt x="611124" y="57150"/>
                </a:moveTo>
                <a:lnTo>
                  <a:pt x="582210" y="57877"/>
                </a:lnTo>
                <a:lnTo>
                  <a:pt x="583632" y="115062"/>
                </a:lnTo>
                <a:lnTo>
                  <a:pt x="583650" y="115788"/>
                </a:lnTo>
                <a:lnTo>
                  <a:pt x="612521" y="115062"/>
                </a:lnTo>
                <a:lnTo>
                  <a:pt x="611141" y="57877"/>
                </a:lnTo>
                <a:lnTo>
                  <a:pt x="611124" y="57150"/>
                </a:lnTo>
                <a:close/>
              </a:path>
              <a:path w="756920" h="173990">
                <a:moveTo>
                  <a:pt x="580771" y="0"/>
                </a:moveTo>
                <a:lnTo>
                  <a:pt x="582192" y="57150"/>
                </a:lnTo>
                <a:lnTo>
                  <a:pt x="582210" y="57877"/>
                </a:lnTo>
                <a:lnTo>
                  <a:pt x="611124" y="57150"/>
                </a:lnTo>
                <a:lnTo>
                  <a:pt x="702644" y="57150"/>
                </a:lnTo>
                <a:lnTo>
                  <a:pt x="580771" y="0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2337542" y="6529578"/>
            <a:ext cx="2597150" cy="2338070"/>
          </a:xfrm>
          <a:prstGeom prst="rect">
            <a:avLst/>
          </a:prstGeom>
          <a:solidFill>
            <a:srgbClr val="FFFFBC"/>
          </a:solidFill>
          <a:ln w="25907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40" dirty="0">
                <a:solidFill>
                  <a:srgbClr val="001F5F"/>
                </a:solidFill>
                <a:latin typeface="Arial Black"/>
                <a:cs typeface="Arial Black"/>
              </a:rPr>
              <a:t>Bagian</a:t>
            </a:r>
            <a:r>
              <a:rPr sz="1800" spc="-18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 Black"/>
                <a:cs typeface="Arial Black"/>
              </a:rPr>
              <a:t>Penilaian</a:t>
            </a:r>
            <a:endParaRPr sz="1800">
              <a:latin typeface="Arial Black"/>
              <a:cs typeface="Arial Black"/>
            </a:endParaRPr>
          </a:p>
          <a:p>
            <a:pPr marL="635" algn="ctr">
              <a:lnSpc>
                <a:spcPct val="100000"/>
              </a:lnSpc>
            </a:pPr>
            <a:r>
              <a:rPr sz="1800" spc="-35" dirty="0">
                <a:solidFill>
                  <a:srgbClr val="001F5F"/>
                </a:solidFill>
                <a:latin typeface="Arial Black"/>
                <a:cs typeface="Arial Black"/>
              </a:rPr>
              <a:t>Penugasan</a:t>
            </a:r>
            <a:r>
              <a:rPr sz="1800" spc="-17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 Black"/>
                <a:cs typeface="Arial Black"/>
              </a:rPr>
              <a:t>Individu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3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7161" rIns="0" bIns="0" rtlCol="0">
            <a:spAutoFit/>
          </a:bodyPr>
          <a:lstStyle/>
          <a:p>
            <a:pPr marL="3964304">
              <a:lnSpc>
                <a:spcPct val="100000"/>
              </a:lnSpc>
              <a:spcBef>
                <a:spcPts val="100"/>
              </a:spcBef>
            </a:pPr>
            <a:r>
              <a:rPr sz="5400" b="0" spc="-640" dirty="0">
                <a:solidFill>
                  <a:srgbClr val="001F5F"/>
                </a:solidFill>
                <a:latin typeface="Arial Black"/>
                <a:cs typeface="Arial Black"/>
              </a:rPr>
              <a:t>BELAJAR</a:t>
            </a:r>
            <a:r>
              <a:rPr sz="5400" b="0" spc="-65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5400" b="0" spc="-415" dirty="0">
                <a:solidFill>
                  <a:srgbClr val="001F5F"/>
                </a:solidFill>
                <a:latin typeface="Arial Black"/>
                <a:cs typeface="Arial Black"/>
              </a:rPr>
              <a:t>MANDIRI</a:t>
            </a:r>
            <a:r>
              <a:rPr sz="5400" b="0" spc="-6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5400" b="0" spc="185" dirty="0">
                <a:solidFill>
                  <a:srgbClr val="001F5F"/>
                </a:solidFill>
                <a:latin typeface="Arial Black"/>
                <a:cs typeface="Arial Black"/>
              </a:rPr>
              <a:t>(2/3)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47508" y="3228521"/>
            <a:ext cx="2257425" cy="2277745"/>
            <a:chOff x="2847508" y="3228521"/>
            <a:chExt cx="2257425" cy="227774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7508" y="3228521"/>
              <a:ext cx="2256833" cy="227730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915411" y="3296411"/>
              <a:ext cx="2131060" cy="2132330"/>
            </a:xfrm>
            <a:custGeom>
              <a:avLst/>
              <a:gdLst/>
              <a:ahLst/>
              <a:cxnLst/>
              <a:rect l="l" t="t" r="r" b="b"/>
              <a:pathLst>
                <a:path w="2131060" h="2132329">
                  <a:moveTo>
                    <a:pt x="1065276" y="0"/>
                  </a:moveTo>
                  <a:lnTo>
                    <a:pt x="1016509" y="1096"/>
                  </a:lnTo>
                  <a:lnTo>
                    <a:pt x="968305" y="4356"/>
                  </a:lnTo>
                  <a:lnTo>
                    <a:pt x="920712" y="9731"/>
                  </a:lnTo>
                  <a:lnTo>
                    <a:pt x="873776" y="17174"/>
                  </a:lnTo>
                  <a:lnTo>
                    <a:pt x="827544" y="26639"/>
                  </a:lnTo>
                  <a:lnTo>
                    <a:pt x="782064" y="38078"/>
                  </a:lnTo>
                  <a:lnTo>
                    <a:pt x="737381" y="51445"/>
                  </a:lnTo>
                  <a:lnTo>
                    <a:pt x="693544" y="66692"/>
                  </a:lnTo>
                  <a:lnTo>
                    <a:pt x="650599" y="83772"/>
                  </a:lnTo>
                  <a:lnTo>
                    <a:pt x="608593" y="102638"/>
                  </a:lnTo>
                  <a:lnTo>
                    <a:pt x="567573" y="123244"/>
                  </a:lnTo>
                  <a:lnTo>
                    <a:pt x="527586" y="145542"/>
                  </a:lnTo>
                  <a:lnTo>
                    <a:pt x="488679" y="169484"/>
                  </a:lnTo>
                  <a:lnTo>
                    <a:pt x="450899" y="195025"/>
                  </a:lnTo>
                  <a:lnTo>
                    <a:pt x="414294" y="222117"/>
                  </a:lnTo>
                  <a:lnTo>
                    <a:pt x="378909" y="250713"/>
                  </a:lnTo>
                  <a:lnTo>
                    <a:pt x="344792" y="280766"/>
                  </a:lnTo>
                  <a:lnTo>
                    <a:pt x="311991" y="312229"/>
                  </a:lnTo>
                  <a:lnTo>
                    <a:pt x="280551" y="345055"/>
                  </a:lnTo>
                  <a:lnTo>
                    <a:pt x="250521" y="379196"/>
                  </a:lnTo>
                  <a:lnTo>
                    <a:pt x="221946" y="414607"/>
                  </a:lnTo>
                  <a:lnTo>
                    <a:pt x="194875" y="451239"/>
                  </a:lnTo>
                  <a:lnTo>
                    <a:pt x="169353" y="489046"/>
                  </a:lnTo>
                  <a:lnTo>
                    <a:pt x="145429" y="527981"/>
                  </a:lnTo>
                  <a:lnTo>
                    <a:pt x="123148" y="567996"/>
                  </a:lnTo>
                  <a:lnTo>
                    <a:pt x="102558" y="609045"/>
                  </a:lnTo>
                  <a:lnTo>
                    <a:pt x="83706" y="651081"/>
                  </a:lnTo>
                  <a:lnTo>
                    <a:pt x="66639" y="694056"/>
                  </a:lnTo>
                  <a:lnTo>
                    <a:pt x="51404" y="737924"/>
                  </a:lnTo>
                  <a:lnTo>
                    <a:pt x="38048" y="782637"/>
                  </a:lnTo>
                  <a:lnTo>
                    <a:pt x="26618" y="828149"/>
                  </a:lnTo>
                  <a:lnTo>
                    <a:pt x="17161" y="874412"/>
                  </a:lnTo>
                  <a:lnTo>
                    <a:pt x="9723" y="921379"/>
                  </a:lnTo>
                  <a:lnTo>
                    <a:pt x="4352" y="969004"/>
                  </a:lnTo>
                  <a:lnTo>
                    <a:pt x="1096" y="1017239"/>
                  </a:lnTo>
                  <a:lnTo>
                    <a:pt x="0" y="1066038"/>
                  </a:lnTo>
                  <a:lnTo>
                    <a:pt x="1096" y="1114836"/>
                  </a:lnTo>
                  <a:lnTo>
                    <a:pt x="4352" y="1163071"/>
                  </a:lnTo>
                  <a:lnTo>
                    <a:pt x="9723" y="1210696"/>
                  </a:lnTo>
                  <a:lnTo>
                    <a:pt x="17161" y="1257663"/>
                  </a:lnTo>
                  <a:lnTo>
                    <a:pt x="26618" y="1303926"/>
                  </a:lnTo>
                  <a:lnTo>
                    <a:pt x="38048" y="1349438"/>
                  </a:lnTo>
                  <a:lnTo>
                    <a:pt x="51404" y="1394151"/>
                  </a:lnTo>
                  <a:lnTo>
                    <a:pt x="66639" y="1438019"/>
                  </a:lnTo>
                  <a:lnTo>
                    <a:pt x="83706" y="1480994"/>
                  </a:lnTo>
                  <a:lnTo>
                    <a:pt x="102558" y="1523030"/>
                  </a:lnTo>
                  <a:lnTo>
                    <a:pt x="123148" y="1564079"/>
                  </a:lnTo>
                  <a:lnTo>
                    <a:pt x="145429" y="1604094"/>
                  </a:lnTo>
                  <a:lnTo>
                    <a:pt x="169353" y="1643029"/>
                  </a:lnTo>
                  <a:lnTo>
                    <a:pt x="194875" y="1680836"/>
                  </a:lnTo>
                  <a:lnTo>
                    <a:pt x="221946" y="1717468"/>
                  </a:lnTo>
                  <a:lnTo>
                    <a:pt x="250521" y="1752879"/>
                  </a:lnTo>
                  <a:lnTo>
                    <a:pt x="280551" y="1787020"/>
                  </a:lnTo>
                  <a:lnTo>
                    <a:pt x="311991" y="1819846"/>
                  </a:lnTo>
                  <a:lnTo>
                    <a:pt x="344792" y="1851309"/>
                  </a:lnTo>
                  <a:lnTo>
                    <a:pt x="378909" y="1881362"/>
                  </a:lnTo>
                  <a:lnTo>
                    <a:pt x="414294" y="1909958"/>
                  </a:lnTo>
                  <a:lnTo>
                    <a:pt x="450899" y="1937050"/>
                  </a:lnTo>
                  <a:lnTo>
                    <a:pt x="488679" y="1962591"/>
                  </a:lnTo>
                  <a:lnTo>
                    <a:pt x="527586" y="1986534"/>
                  </a:lnTo>
                  <a:lnTo>
                    <a:pt x="567573" y="2008831"/>
                  </a:lnTo>
                  <a:lnTo>
                    <a:pt x="608593" y="2029437"/>
                  </a:lnTo>
                  <a:lnTo>
                    <a:pt x="650599" y="2048303"/>
                  </a:lnTo>
                  <a:lnTo>
                    <a:pt x="693544" y="2065383"/>
                  </a:lnTo>
                  <a:lnTo>
                    <a:pt x="737381" y="2080630"/>
                  </a:lnTo>
                  <a:lnTo>
                    <a:pt x="782064" y="2093997"/>
                  </a:lnTo>
                  <a:lnTo>
                    <a:pt x="827544" y="2105436"/>
                  </a:lnTo>
                  <a:lnTo>
                    <a:pt x="873776" y="2114901"/>
                  </a:lnTo>
                  <a:lnTo>
                    <a:pt x="920712" y="2122344"/>
                  </a:lnTo>
                  <a:lnTo>
                    <a:pt x="968305" y="2127719"/>
                  </a:lnTo>
                  <a:lnTo>
                    <a:pt x="1016509" y="2130979"/>
                  </a:lnTo>
                  <a:lnTo>
                    <a:pt x="1065276" y="2132076"/>
                  </a:lnTo>
                  <a:lnTo>
                    <a:pt x="1114042" y="2130979"/>
                  </a:lnTo>
                  <a:lnTo>
                    <a:pt x="1162246" y="2127719"/>
                  </a:lnTo>
                  <a:lnTo>
                    <a:pt x="1209839" y="2122344"/>
                  </a:lnTo>
                  <a:lnTo>
                    <a:pt x="1256775" y="2114901"/>
                  </a:lnTo>
                  <a:lnTo>
                    <a:pt x="1303007" y="2105436"/>
                  </a:lnTo>
                  <a:lnTo>
                    <a:pt x="1348487" y="2093997"/>
                  </a:lnTo>
                  <a:lnTo>
                    <a:pt x="1393170" y="2080630"/>
                  </a:lnTo>
                  <a:lnTo>
                    <a:pt x="1437007" y="2065383"/>
                  </a:lnTo>
                  <a:lnTo>
                    <a:pt x="1479952" y="2048303"/>
                  </a:lnTo>
                  <a:lnTo>
                    <a:pt x="1521958" y="2029437"/>
                  </a:lnTo>
                  <a:lnTo>
                    <a:pt x="1562978" y="2008831"/>
                  </a:lnTo>
                  <a:lnTo>
                    <a:pt x="1602965" y="1986533"/>
                  </a:lnTo>
                  <a:lnTo>
                    <a:pt x="1641872" y="1962591"/>
                  </a:lnTo>
                  <a:lnTo>
                    <a:pt x="1679652" y="1937050"/>
                  </a:lnTo>
                  <a:lnTo>
                    <a:pt x="1716257" y="1909958"/>
                  </a:lnTo>
                  <a:lnTo>
                    <a:pt x="1751642" y="1881362"/>
                  </a:lnTo>
                  <a:lnTo>
                    <a:pt x="1785759" y="1851309"/>
                  </a:lnTo>
                  <a:lnTo>
                    <a:pt x="1818560" y="1819846"/>
                  </a:lnTo>
                  <a:lnTo>
                    <a:pt x="1850000" y="1787020"/>
                  </a:lnTo>
                  <a:lnTo>
                    <a:pt x="1880030" y="1752879"/>
                  </a:lnTo>
                  <a:lnTo>
                    <a:pt x="1908605" y="1717468"/>
                  </a:lnTo>
                  <a:lnTo>
                    <a:pt x="1935676" y="1680836"/>
                  </a:lnTo>
                  <a:lnTo>
                    <a:pt x="1961198" y="1643029"/>
                  </a:lnTo>
                  <a:lnTo>
                    <a:pt x="1985122" y="1604094"/>
                  </a:lnTo>
                  <a:lnTo>
                    <a:pt x="2007403" y="1564079"/>
                  </a:lnTo>
                  <a:lnTo>
                    <a:pt x="2027993" y="1523030"/>
                  </a:lnTo>
                  <a:lnTo>
                    <a:pt x="2046845" y="1480994"/>
                  </a:lnTo>
                  <a:lnTo>
                    <a:pt x="2063912" y="1438019"/>
                  </a:lnTo>
                  <a:lnTo>
                    <a:pt x="2079147" y="1394151"/>
                  </a:lnTo>
                  <a:lnTo>
                    <a:pt x="2092503" y="1349438"/>
                  </a:lnTo>
                  <a:lnTo>
                    <a:pt x="2103933" y="1303926"/>
                  </a:lnTo>
                  <a:lnTo>
                    <a:pt x="2113390" y="1257663"/>
                  </a:lnTo>
                  <a:lnTo>
                    <a:pt x="2120828" y="1210696"/>
                  </a:lnTo>
                  <a:lnTo>
                    <a:pt x="2126199" y="1163071"/>
                  </a:lnTo>
                  <a:lnTo>
                    <a:pt x="2129455" y="1114836"/>
                  </a:lnTo>
                  <a:lnTo>
                    <a:pt x="2130552" y="1066038"/>
                  </a:lnTo>
                  <a:lnTo>
                    <a:pt x="2129455" y="1017239"/>
                  </a:lnTo>
                  <a:lnTo>
                    <a:pt x="2126199" y="969004"/>
                  </a:lnTo>
                  <a:lnTo>
                    <a:pt x="2120828" y="921379"/>
                  </a:lnTo>
                  <a:lnTo>
                    <a:pt x="2113390" y="874412"/>
                  </a:lnTo>
                  <a:lnTo>
                    <a:pt x="2103933" y="828149"/>
                  </a:lnTo>
                  <a:lnTo>
                    <a:pt x="2092503" y="782637"/>
                  </a:lnTo>
                  <a:lnTo>
                    <a:pt x="2079147" y="737924"/>
                  </a:lnTo>
                  <a:lnTo>
                    <a:pt x="2063912" y="694056"/>
                  </a:lnTo>
                  <a:lnTo>
                    <a:pt x="2046845" y="651081"/>
                  </a:lnTo>
                  <a:lnTo>
                    <a:pt x="2027993" y="609045"/>
                  </a:lnTo>
                  <a:lnTo>
                    <a:pt x="2007403" y="567996"/>
                  </a:lnTo>
                  <a:lnTo>
                    <a:pt x="1985122" y="527981"/>
                  </a:lnTo>
                  <a:lnTo>
                    <a:pt x="1961198" y="489046"/>
                  </a:lnTo>
                  <a:lnTo>
                    <a:pt x="1935676" y="451239"/>
                  </a:lnTo>
                  <a:lnTo>
                    <a:pt x="1908605" y="414607"/>
                  </a:lnTo>
                  <a:lnTo>
                    <a:pt x="1880030" y="379196"/>
                  </a:lnTo>
                  <a:lnTo>
                    <a:pt x="1850000" y="345055"/>
                  </a:lnTo>
                  <a:lnTo>
                    <a:pt x="1818560" y="312229"/>
                  </a:lnTo>
                  <a:lnTo>
                    <a:pt x="1785759" y="280766"/>
                  </a:lnTo>
                  <a:lnTo>
                    <a:pt x="1751642" y="250713"/>
                  </a:lnTo>
                  <a:lnTo>
                    <a:pt x="1716257" y="222117"/>
                  </a:lnTo>
                  <a:lnTo>
                    <a:pt x="1679652" y="195025"/>
                  </a:lnTo>
                  <a:lnTo>
                    <a:pt x="1641872" y="169484"/>
                  </a:lnTo>
                  <a:lnTo>
                    <a:pt x="1602965" y="145542"/>
                  </a:lnTo>
                  <a:lnTo>
                    <a:pt x="1562978" y="123244"/>
                  </a:lnTo>
                  <a:lnTo>
                    <a:pt x="1521958" y="102638"/>
                  </a:lnTo>
                  <a:lnTo>
                    <a:pt x="1479952" y="83772"/>
                  </a:lnTo>
                  <a:lnTo>
                    <a:pt x="1437007" y="66692"/>
                  </a:lnTo>
                  <a:lnTo>
                    <a:pt x="1393170" y="51445"/>
                  </a:lnTo>
                  <a:lnTo>
                    <a:pt x="1348487" y="38078"/>
                  </a:lnTo>
                  <a:lnTo>
                    <a:pt x="1303007" y="26639"/>
                  </a:lnTo>
                  <a:lnTo>
                    <a:pt x="1256775" y="17174"/>
                  </a:lnTo>
                  <a:lnTo>
                    <a:pt x="1209839" y="9731"/>
                  </a:lnTo>
                  <a:lnTo>
                    <a:pt x="1162246" y="4356"/>
                  </a:lnTo>
                  <a:lnTo>
                    <a:pt x="1114042" y="1096"/>
                  </a:lnTo>
                  <a:lnTo>
                    <a:pt x="106527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27475" y="3809999"/>
              <a:ext cx="1106424" cy="110490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037834" y="3194050"/>
            <a:ext cx="706628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solidFill>
                  <a:srgbClr val="001F5F"/>
                </a:solidFill>
                <a:latin typeface="Arial Black"/>
                <a:cs typeface="Arial Black"/>
              </a:rPr>
              <a:t>Kurikulum</a:t>
            </a:r>
            <a:r>
              <a:rPr sz="2400" spc="-254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Arial Black"/>
                <a:cs typeface="Arial Black"/>
              </a:rPr>
              <a:t>Mata</a:t>
            </a:r>
            <a:r>
              <a:rPr sz="2400" spc="-26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75" dirty="0">
                <a:solidFill>
                  <a:srgbClr val="001F5F"/>
                </a:solidFill>
                <a:latin typeface="Arial Black"/>
                <a:cs typeface="Arial Black"/>
              </a:rPr>
              <a:t>Pelatihan</a:t>
            </a:r>
            <a:r>
              <a:rPr sz="2400" spc="-2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 Black"/>
                <a:cs typeface="Arial Black"/>
              </a:rPr>
              <a:t>Dasar</a:t>
            </a:r>
            <a:endParaRPr sz="2400">
              <a:latin typeface="Arial Black"/>
              <a:cs typeface="Arial Black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400" spc="45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spc="90" dirty="0">
                <a:solidFill>
                  <a:srgbClr val="212223"/>
                </a:solidFill>
                <a:latin typeface="Lucida Sans Unicode"/>
                <a:cs typeface="Lucida Sans Unicode"/>
              </a:rPr>
              <a:t>mempelajari</a:t>
            </a:r>
            <a:r>
              <a:rPr sz="2400" spc="4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spc="195" dirty="0">
                <a:solidFill>
                  <a:srgbClr val="212223"/>
                </a:solidFill>
                <a:latin typeface="Lucida Sans Unicode"/>
                <a:cs typeface="Lucida Sans Unicode"/>
              </a:rPr>
              <a:t>mata</a:t>
            </a:r>
            <a:r>
              <a:rPr sz="2400" spc="45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pelatihan</a:t>
            </a:r>
            <a:r>
              <a:rPr sz="2400" spc="45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spc="175" dirty="0">
                <a:solidFill>
                  <a:srgbClr val="212223"/>
                </a:solidFill>
                <a:latin typeface="Lucida Sans Unicode"/>
                <a:cs typeface="Lucida Sans Unicode"/>
              </a:rPr>
              <a:t>pada </a:t>
            </a:r>
            <a:r>
              <a:rPr sz="2400" spc="100" dirty="0">
                <a:solidFill>
                  <a:srgbClr val="212223"/>
                </a:solidFill>
                <a:latin typeface="Lucida Sans Unicode"/>
                <a:cs typeface="Lucida Sans Unicode"/>
              </a:rPr>
              <a:t>Agenda</a:t>
            </a:r>
            <a:r>
              <a:rPr sz="2400" spc="36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i="1" dirty="0">
                <a:solidFill>
                  <a:srgbClr val="212223"/>
                </a:solidFill>
                <a:latin typeface="Verdana"/>
                <a:cs typeface="Verdana"/>
              </a:rPr>
              <a:t>Smart</a:t>
            </a:r>
            <a:r>
              <a:rPr sz="2400" i="1" spc="285" dirty="0">
                <a:solidFill>
                  <a:srgbClr val="212223"/>
                </a:solidFill>
                <a:latin typeface="Verdana"/>
                <a:cs typeface="Verdana"/>
              </a:rPr>
              <a:t>  </a:t>
            </a:r>
            <a:r>
              <a:rPr sz="2400" i="1" dirty="0">
                <a:solidFill>
                  <a:srgbClr val="212223"/>
                </a:solidFill>
                <a:latin typeface="Verdana"/>
                <a:cs typeface="Verdana"/>
              </a:rPr>
              <a:t>Governance</a:t>
            </a:r>
            <a:r>
              <a:rPr sz="2400" i="1" spc="280" dirty="0">
                <a:solidFill>
                  <a:srgbClr val="212223"/>
                </a:solidFill>
                <a:latin typeface="Verdana"/>
                <a:cs typeface="Verdana"/>
              </a:rPr>
              <a:t>  </a:t>
            </a:r>
            <a:r>
              <a:rPr sz="2400" spc="140" dirty="0">
                <a:solidFill>
                  <a:srgbClr val="212223"/>
                </a:solidFill>
                <a:latin typeface="Lucida Sans Unicode"/>
                <a:cs typeface="Lucida Sans Unicode"/>
              </a:rPr>
              <a:t>dan</a:t>
            </a:r>
            <a:r>
              <a:rPr sz="2400" spc="36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di</a:t>
            </a:r>
            <a:r>
              <a:rPr sz="2400" spc="360" dirty="0">
                <a:solidFill>
                  <a:srgbClr val="212223"/>
                </a:solidFill>
                <a:latin typeface="Lucida Sans Unicode"/>
                <a:cs typeface="Lucida Sans Unicode"/>
              </a:rPr>
              <a:t>  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akhir </a:t>
            </a:r>
            <a:r>
              <a:rPr sz="2400" spc="105" dirty="0">
                <a:solidFill>
                  <a:srgbClr val="212223"/>
                </a:solidFill>
                <a:latin typeface="Lucida Sans Unicode"/>
                <a:cs typeface="Lucida Sans Unicode"/>
              </a:rPr>
              <a:t>pembelajaran</a:t>
            </a:r>
            <a:r>
              <a:rPr sz="2400" spc="9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setiap</a:t>
            </a:r>
            <a:r>
              <a:rPr sz="2400" spc="10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85" dirty="0">
                <a:solidFill>
                  <a:srgbClr val="212223"/>
                </a:solidFill>
                <a:latin typeface="Lucida Sans Unicode"/>
                <a:cs typeface="Lucida Sans Unicode"/>
              </a:rPr>
              <a:t>mata</a:t>
            </a:r>
            <a:r>
              <a:rPr sz="2400" spc="10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pelatihan,</a:t>
            </a:r>
            <a:r>
              <a:rPr sz="2400" spc="9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 </a:t>
            </a:r>
            <a:r>
              <a:rPr sz="24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mengerjakan</a:t>
            </a:r>
            <a:r>
              <a:rPr sz="2400" spc="27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soal</a:t>
            </a:r>
            <a:r>
              <a:rPr sz="2400" spc="27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spc="60" dirty="0">
                <a:solidFill>
                  <a:srgbClr val="212223"/>
                </a:solidFill>
                <a:latin typeface="Lucida Sans Unicode"/>
                <a:cs typeface="Lucida Sans Unicode"/>
              </a:rPr>
              <a:t>latihan</a:t>
            </a:r>
            <a:r>
              <a:rPr sz="2400" spc="27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spc="60" dirty="0">
                <a:solidFill>
                  <a:srgbClr val="212223"/>
                </a:solidFill>
                <a:latin typeface="Lucida Sans Unicode"/>
                <a:cs typeface="Lucida Sans Unicode"/>
              </a:rPr>
              <a:t>(kuis)</a:t>
            </a:r>
            <a:r>
              <a:rPr sz="2400" spc="280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untuk </a:t>
            </a:r>
            <a:r>
              <a:rPr sz="24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mengetahui</a:t>
            </a:r>
            <a:r>
              <a:rPr sz="2400" spc="22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kualitas</a:t>
            </a:r>
            <a:r>
              <a:rPr sz="2400" spc="22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hasil</a:t>
            </a:r>
            <a:r>
              <a:rPr sz="2400" spc="225" dirty="0">
                <a:solidFill>
                  <a:srgbClr val="212223"/>
                </a:solidFill>
                <a:latin typeface="Lucida Sans Unicode"/>
                <a:cs typeface="Lucida Sans Unicode"/>
              </a:rPr>
              <a:t>   </a:t>
            </a:r>
            <a:r>
              <a:rPr sz="2400" spc="95" dirty="0">
                <a:solidFill>
                  <a:srgbClr val="212223"/>
                </a:solidFill>
                <a:latin typeface="Lucida Sans Unicode"/>
                <a:cs typeface="Lucida Sans Unicode"/>
              </a:rPr>
              <a:t>pembelajaran </a:t>
            </a:r>
            <a:r>
              <a:rPr sz="2400" spc="8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400" spc="-114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40" dirty="0">
                <a:solidFill>
                  <a:srgbClr val="212223"/>
                </a:solidFill>
                <a:latin typeface="Lucida Sans Unicode"/>
                <a:cs typeface="Lucida Sans Unicode"/>
              </a:rPr>
              <a:t>secara</a:t>
            </a:r>
            <a:r>
              <a:rPr sz="2400" spc="-9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mandiri.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27120" y="6938771"/>
            <a:ext cx="3072765" cy="64643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793750" marR="673100" indent="-113030">
              <a:lnSpc>
                <a:spcPct val="100000"/>
              </a:lnSpc>
              <a:spcBef>
                <a:spcPts val="225"/>
              </a:spcBef>
            </a:pPr>
            <a:r>
              <a:rPr sz="1800" spc="-30" dirty="0">
                <a:solidFill>
                  <a:srgbClr val="212223"/>
                </a:solidFill>
                <a:latin typeface="Arial Black"/>
                <a:cs typeface="Arial Black"/>
              </a:rPr>
              <a:t>Agenda</a:t>
            </a:r>
            <a:r>
              <a:rPr sz="1800" spc="-170" dirty="0">
                <a:solidFill>
                  <a:srgbClr val="212223"/>
                </a:solidFill>
                <a:latin typeface="Arial Black"/>
                <a:cs typeface="Arial Black"/>
              </a:rPr>
              <a:t> </a:t>
            </a:r>
            <a:r>
              <a:rPr sz="1800" b="1" i="1" spc="110" dirty="0">
                <a:solidFill>
                  <a:srgbClr val="212223"/>
                </a:solidFill>
                <a:latin typeface="Arial"/>
                <a:cs typeface="Arial"/>
              </a:rPr>
              <a:t>Smart </a:t>
            </a:r>
            <a:r>
              <a:rPr sz="1800" b="1" i="1" spc="90" dirty="0">
                <a:solidFill>
                  <a:srgbClr val="212223"/>
                </a:solidFill>
                <a:latin typeface="Arial"/>
                <a:cs typeface="Arial"/>
              </a:rPr>
              <a:t>Government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52359" y="7077456"/>
            <a:ext cx="2597150" cy="3689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sz="1800" spc="-20" dirty="0">
                <a:solidFill>
                  <a:srgbClr val="212223"/>
                </a:solidFill>
                <a:latin typeface="Arial Black"/>
                <a:cs typeface="Arial Black"/>
              </a:rPr>
              <a:t>Kuis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699504" y="7197852"/>
            <a:ext cx="753745" cy="173990"/>
          </a:xfrm>
          <a:custGeom>
            <a:avLst/>
            <a:gdLst/>
            <a:ahLst/>
            <a:cxnLst/>
            <a:rect l="l" t="t" r="r" b="b"/>
            <a:pathLst>
              <a:path w="753745" h="173990">
                <a:moveTo>
                  <a:pt x="579501" y="0"/>
                </a:moveTo>
                <a:lnTo>
                  <a:pt x="579501" y="173736"/>
                </a:lnTo>
                <a:lnTo>
                  <a:pt x="695325" y="115824"/>
                </a:lnTo>
                <a:lnTo>
                  <a:pt x="608456" y="115824"/>
                </a:lnTo>
                <a:lnTo>
                  <a:pt x="608456" y="57912"/>
                </a:lnTo>
                <a:lnTo>
                  <a:pt x="695325" y="57912"/>
                </a:lnTo>
                <a:lnTo>
                  <a:pt x="579501" y="0"/>
                </a:lnTo>
                <a:close/>
              </a:path>
              <a:path w="753745" h="173990">
                <a:moveTo>
                  <a:pt x="579501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579501" y="115824"/>
                </a:lnTo>
                <a:lnTo>
                  <a:pt x="579501" y="57912"/>
                </a:lnTo>
                <a:close/>
              </a:path>
              <a:path w="753745" h="173990">
                <a:moveTo>
                  <a:pt x="695325" y="57912"/>
                </a:moveTo>
                <a:lnTo>
                  <a:pt x="608456" y="57912"/>
                </a:lnTo>
                <a:lnTo>
                  <a:pt x="608456" y="115824"/>
                </a:lnTo>
                <a:lnTo>
                  <a:pt x="695325" y="115824"/>
                </a:lnTo>
                <a:lnTo>
                  <a:pt x="753237" y="86868"/>
                </a:lnTo>
                <a:lnTo>
                  <a:pt x="695325" y="57912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802873" y="6325361"/>
            <a:ext cx="2597150" cy="1638300"/>
          </a:xfrm>
          <a:prstGeom prst="rect">
            <a:avLst/>
          </a:prstGeom>
          <a:solidFill>
            <a:srgbClr val="FFFFBC"/>
          </a:solidFill>
          <a:ln w="25907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238760" marR="229870" indent="104775">
              <a:lnSpc>
                <a:spcPct val="100000"/>
              </a:lnSpc>
            </a:pPr>
            <a:r>
              <a:rPr sz="1800" spc="80" dirty="0">
                <a:solidFill>
                  <a:srgbClr val="001F5F"/>
                </a:solidFill>
                <a:latin typeface="Lucida Sans Unicode"/>
                <a:cs typeface="Lucida Sans Unicode"/>
              </a:rPr>
              <a:t>Bagian</a:t>
            </a:r>
            <a:r>
              <a:rPr sz="1800" spc="-95" dirty="0">
                <a:solidFill>
                  <a:srgbClr val="001F5F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Lucida Sans Unicode"/>
                <a:cs typeface="Lucida Sans Unicode"/>
              </a:rPr>
              <a:t>Penilaian </a:t>
            </a:r>
            <a:r>
              <a:rPr sz="1800" dirty="0">
                <a:solidFill>
                  <a:srgbClr val="001F5F"/>
                </a:solidFill>
                <a:latin typeface="Lucida Sans Unicode"/>
                <a:cs typeface="Lucida Sans Unicode"/>
              </a:rPr>
              <a:t>Evaluasi</a:t>
            </a:r>
            <a:r>
              <a:rPr sz="1800" spc="200" dirty="0">
                <a:solidFill>
                  <a:srgbClr val="001F5F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Lucida Sans Unicode"/>
                <a:cs typeface="Lucida Sans Unicode"/>
              </a:rPr>
              <a:t>Akademik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3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8355" rIns="0" bIns="0" rtlCol="0">
            <a:spAutoFit/>
          </a:bodyPr>
          <a:lstStyle/>
          <a:p>
            <a:pPr marL="3957320">
              <a:lnSpc>
                <a:spcPct val="100000"/>
              </a:lnSpc>
              <a:spcBef>
                <a:spcPts val="100"/>
              </a:spcBef>
            </a:pPr>
            <a:r>
              <a:rPr sz="5400" b="0" spc="-640" dirty="0">
                <a:solidFill>
                  <a:srgbClr val="001F5F"/>
                </a:solidFill>
                <a:latin typeface="Arial Black"/>
                <a:cs typeface="Arial Black"/>
              </a:rPr>
              <a:t>BELAJAR</a:t>
            </a:r>
            <a:r>
              <a:rPr sz="5400" b="0" spc="-6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5400" b="0" spc="-420" dirty="0">
                <a:solidFill>
                  <a:srgbClr val="001F5F"/>
                </a:solidFill>
                <a:latin typeface="Arial Black"/>
                <a:cs typeface="Arial Black"/>
              </a:rPr>
              <a:t>MANDIRI</a:t>
            </a:r>
            <a:r>
              <a:rPr sz="5400" b="0" spc="-6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5400" b="0" spc="220" dirty="0">
                <a:solidFill>
                  <a:srgbClr val="001F5F"/>
                </a:solidFill>
                <a:latin typeface="Arial Black"/>
                <a:cs typeface="Arial Black"/>
              </a:rPr>
              <a:t>(3/3)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352221" y="3086776"/>
            <a:ext cx="2258695" cy="2275840"/>
            <a:chOff x="2352221" y="3086776"/>
            <a:chExt cx="2258695" cy="2275840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52221" y="3086776"/>
              <a:ext cx="2258331" cy="227579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420111" y="3154679"/>
              <a:ext cx="2132330" cy="2131060"/>
            </a:xfrm>
            <a:custGeom>
              <a:avLst/>
              <a:gdLst/>
              <a:ahLst/>
              <a:cxnLst/>
              <a:rect l="l" t="t" r="r" b="b"/>
              <a:pathLst>
                <a:path w="2132329" h="2131060">
                  <a:moveTo>
                    <a:pt x="1066038" y="0"/>
                  </a:moveTo>
                  <a:lnTo>
                    <a:pt x="1017239" y="1096"/>
                  </a:lnTo>
                  <a:lnTo>
                    <a:pt x="969004" y="4352"/>
                  </a:lnTo>
                  <a:lnTo>
                    <a:pt x="921379" y="9723"/>
                  </a:lnTo>
                  <a:lnTo>
                    <a:pt x="874412" y="17161"/>
                  </a:lnTo>
                  <a:lnTo>
                    <a:pt x="828149" y="26618"/>
                  </a:lnTo>
                  <a:lnTo>
                    <a:pt x="782637" y="38048"/>
                  </a:lnTo>
                  <a:lnTo>
                    <a:pt x="737924" y="51404"/>
                  </a:lnTo>
                  <a:lnTo>
                    <a:pt x="694056" y="66639"/>
                  </a:lnTo>
                  <a:lnTo>
                    <a:pt x="651081" y="83706"/>
                  </a:lnTo>
                  <a:lnTo>
                    <a:pt x="609045" y="102558"/>
                  </a:lnTo>
                  <a:lnTo>
                    <a:pt x="567996" y="123148"/>
                  </a:lnTo>
                  <a:lnTo>
                    <a:pt x="527981" y="145429"/>
                  </a:lnTo>
                  <a:lnTo>
                    <a:pt x="489046" y="169353"/>
                  </a:lnTo>
                  <a:lnTo>
                    <a:pt x="451239" y="194875"/>
                  </a:lnTo>
                  <a:lnTo>
                    <a:pt x="414607" y="221946"/>
                  </a:lnTo>
                  <a:lnTo>
                    <a:pt x="379196" y="250521"/>
                  </a:lnTo>
                  <a:lnTo>
                    <a:pt x="345055" y="280551"/>
                  </a:lnTo>
                  <a:lnTo>
                    <a:pt x="312229" y="311991"/>
                  </a:lnTo>
                  <a:lnTo>
                    <a:pt x="280766" y="344792"/>
                  </a:lnTo>
                  <a:lnTo>
                    <a:pt x="250713" y="378909"/>
                  </a:lnTo>
                  <a:lnTo>
                    <a:pt x="222117" y="414294"/>
                  </a:lnTo>
                  <a:lnTo>
                    <a:pt x="195025" y="450899"/>
                  </a:lnTo>
                  <a:lnTo>
                    <a:pt x="169484" y="488679"/>
                  </a:lnTo>
                  <a:lnTo>
                    <a:pt x="145541" y="527586"/>
                  </a:lnTo>
                  <a:lnTo>
                    <a:pt x="123244" y="567573"/>
                  </a:lnTo>
                  <a:lnTo>
                    <a:pt x="102638" y="608593"/>
                  </a:lnTo>
                  <a:lnTo>
                    <a:pt x="83772" y="650599"/>
                  </a:lnTo>
                  <a:lnTo>
                    <a:pt x="66692" y="693544"/>
                  </a:lnTo>
                  <a:lnTo>
                    <a:pt x="51445" y="737381"/>
                  </a:lnTo>
                  <a:lnTo>
                    <a:pt x="38078" y="782064"/>
                  </a:lnTo>
                  <a:lnTo>
                    <a:pt x="26639" y="827544"/>
                  </a:lnTo>
                  <a:lnTo>
                    <a:pt x="17174" y="873776"/>
                  </a:lnTo>
                  <a:lnTo>
                    <a:pt x="9731" y="920712"/>
                  </a:lnTo>
                  <a:lnTo>
                    <a:pt x="4356" y="968305"/>
                  </a:lnTo>
                  <a:lnTo>
                    <a:pt x="1096" y="1016509"/>
                  </a:lnTo>
                  <a:lnTo>
                    <a:pt x="0" y="1065276"/>
                  </a:lnTo>
                  <a:lnTo>
                    <a:pt x="1096" y="1114042"/>
                  </a:lnTo>
                  <a:lnTo>
                    <a:pt x="4356" y="1162246"/>
                  </a:lnTo>
                  <a:lnTo>
                    <a:pt x="9731" y="1209839"/>
                  </a:lnTo>
                  <a:lnTo>
                    <a:pt x="17174" y="1256775"/>
                  </a:lnTo>
                  <a:lnTo>
                    <a:pt x="26639" y="1303007"/>
                  </a:lnTo>
                  <a:lnTo>
                    <a:pt x="38078" y="1348487"/>
                  </a:lnTo>
                  <a:lnTo>
                    <a:pt x="51445" y="1393170"/>
                  </a:lnTo>
                  <a:lnTo>
                    <a:pt x="66692" y="1437007"/>
                  </a:lnTo>
                  <a:lnTo>
                    <a:pt x="83772" y="1479952"/>
                  </a:lnTo>
                  <a:lnTo>
                    <a:pt x="102638" y="1521958"/>
                  </a:lnTo>
                  <a:lnTo>
                    <a:pt x="123244" y="1562978"/>
                  </a:lnTo>
                  <a:lnTo>
                    <a:pt x="145541" y="1602965"/>
                  </a:lnTo>
                  <a:lnTo>
                    <a:pt x="169484" y="1641872"/>
                  </a:lnTo>
                  <a:lnTo>
                    <a:pt x="195025" y="1679652"/>
                  </a:lnTo>
                  <a:lnTo>
                    <a:pt x="222117" y="1716257"/>
                  </a:lnTo>
                  <a:lnTo>
                    <a:pt x="250713" y="1751642"/>
                  </a:lnTo>
                  <a:lnTo>
                    <a:pt x="280766" y="1785759"/>
                  </a:lnTo>
                  <a:lnTo>
                    <a:pt x="312229" y="1818560"/>
                  </a:lnTo>
                  <a:lnTo>
                    <a:pt x="345055" y="1850000"/>
                  </a:lnTo>
                  <a:lnTo>
                    <a:pt x="379196" y="1880030"/>
                  </a:lnTo>
                  <a:lnTo>
                    <a:pt x="414607" y="1908605"/>
                  </a:lnTo>
                  <a:lnTo>
                    <a:pt x="451239" y="1935676"/>
                  </a:lnTo>
                  <a:lnTo>
                    <a:pt x="489046" y="1961198"/>
                  </a:lnTo>
                  <a:lnTo>
                    <a:pt x="527981" y="1985122"/>
                  </a:lnTo>
                  <a:lnTo>
                    <a:pt x="567996" y="2007403"/>
                  </a:lnTo>
                  <a:lnTo>
                    <a:pt x="609045" y="2027993"/>
                  </a:lnTo>
                  <a:lnTo>
                    <a:pt x="651081" y="2046845"/>
                  </a:lnTo>
                  <a:lnTo>
                    <a:pt x="694056" y="2063912"/>
                  </a:lnTo>
                  <a:lnTo>
                    <a:pt x="737924" y="2079147"/>
                  </a:lnTo>
                  <a:lnTo>
                    <a:pt x="782637" y="2092503"/>
                  </a:lnTo>
                  <a:lnTo>
                    <a:pt x="828149" y="2103933"/>
                  </a:lnTo>
                  <a:lnTo>
                    <a:pt x="874412" y="2113390"/>
                  </a:lnTo>
                  <a:lnTo>
                    <a:pt x="921379" y="2120828"/>
                  </a:lnTo>
                  <a:lnTo>
                    <a:pt x="969004" y="2126199"/>
                  </a:lnTo>
                  <a:lnTo>
                    <a:pt x="1017239" y="2129455"/>
                  </a:lnTo>
                  <a:lnTo>
                    <a:pt x="1066038" y="2130552"/>
                  </a:lnTo>
                  <a:lnTo>
                    <a:pt x="1114836" y="2129455"/>
                  </a:lnTo>
                  <a:lnTo>
                    <a:pt x="1163071" y="2126199"/>
                  </a:lnTo>
                  <a:lnTo>
                    <a:pt x="1210696" y="2120828"/>
                  </a:lnTo>
                  <a:lnTo>
                    <a:pt x="1257663" y="2113390"/>
                  </a:lnTo>
                  <a:lnTo>
                    <a:pt x="1303926" y="2103933"/>
                  </a:lnTo>
                  <a:lnTo>
                    <a:pt x="1349438" y="2092503"/>
                  </a:lnTo>
                  <a:lnTo>
                    <a:pt x="1394151" y="2079147"/>
                  </a:lnTo>
                  <a:lnTo>
                    <a:pt x="1438019" y="2063912"/>
                  </a:lnTo>
                  <a:lnTo>
                    <a:pt x="1480994" y="2046845"/>
                  </a:lnTo>
                  <a:lnTo>
                    <a:pt x="1523030" y="2027993"/>
                  </a:lnTo>
                  <a:lnTo>
                    <a:pt x="1564079" y="2007403"/>
                  </a:lnTo>
                  <a:lnTo>
                    <a:pt x="1604094" y="1985122"/>
                  </a:lnTo>
                  <a:lnTo>
                    <a:pt x="1643029" y="1961198"/>
                  </a:lnTo>
                  <a:lnTo>
                    <a:pt x="1680836" y="1935676"/>
                  </a:lnTo>
                  <a:lnTo>
                    <a:pt x="1717468" y="1908605"/>
                  </a:lnTo>
                  <a:lnTo>
                    <a:pt x="1752879" y="1880030"/>
                  </a:lnTo>
                  <a:lnTo>
                    <a:pt x="1787020" y="1850000"/>
                  </a:lnTo>
                  <a:lnTo>
                    <a:pt x="1819846" y="1818560"/>
                  </a:lnTo>
                  <a:lnTo>
                    <a:pt x="1851309" y="1785759"/>
                  </a:lnTo>
                  <a:lnTo>
                    <a:pt x="1881362" y="1751642"/>
                  </a:lnTo>
                  <a:lnTo>
                    <a:pt x="1909958" y="1716257"/>
                  </a:lnTo>
                  <a:lnTo>
                    <a:pt x="1937050" y="1679652"/>
                  </a:lnTo>
                  <a:lnTo>
                    <a:pt x="1962591" y="1641872"/>
                  </a:lnTo>
                  <a:lnTo>
                    <a:pt x="1986533" y="1602965"/>
                  </a:lnTo>
                  <a:lnTo>
                    <a:pt x="2008831" y="1562978"/>
                  </a:lnTo>
                  <a:lnTo>
                    <a:pt x="2029437" y="1521958"/>
                  </a:lnTo>
                  <a:lnTo>
                    <a:pt x="2048303" y="1479952"/>
                  </a:lnTo>
                  <a:lnTo>
                    <a:pt x="2065383" y="1437007"/>
                  </a:lnTo>
                  <a:lnTo>
                    <a:pt x="2080630" y="1393170"/>
                  </a:lnTo>
                  <a:lnTo>
                    <a:pt x="2093997" y="1348487"/>
                  </a:lnTo>
                  <a:lnTo>
                    <a:pt x="2105436" y="1303007"/>
                  </a:lnTo>
                  <a:lnTo>
                    <a:pt x="2114901" y="1256775"/>
                  </a:lnTo>
                  <a:lnTo>
                    <a:pt x="2122344" y="1209839"/>
                  </a:lnTo>
                  <a:lnTo>
                    <a:pt x="2127719" y="1162246"/>
                  </a:lnTo>
                  <a:lnTo>
                    <a:pt x="2130979" y="1114042"/>
                  </a:lnTo>
                  <a:lnTo>
                    <a:pt x="2132076" y="1065276"/>
                  </a:lnTo>
                  <a:lnTo>
                    <a:pt x="2130979" y="1016509"/>
                  </a:lnTo>
                  <a:lnTo>
                    <a:pt x="2127719" y="968305"/>
                  </a:lnTo>
                  <a:lnTo>
                    <a:pt x="2122344" y="920712"/>
                  </a:lnTo>
                  <a:lnTo>
                    <a:pt x="2114901" y="873776"/>
                  </a:lnTo>
                  <a:lnTo>
                    <a:pt x="2105436" y="827544"/>
                  </a:lnTo>
                  <a:lnTo>
                    <a:pt x="2093997" y="782064"/>
                  </a:lnTo>
                  <a:lnTo>
                    <a:pt x="2080630" y="737381"/>
                  </a:lnTo>
                  <a:lnTo>
                    <a:pt x="2065383" y="693544"/>
                  </a:lnTo>
                  <a:lnTo>
                    <a:pt x="2048303" y="650599"/>
                  </a:lnTo>
                  <a:lnTo>
                    <a:pt x="2029437" y="608593"/>
                  </a:lnTo>
                  <a:lnTo>
                    <a:pt x="2008831" y="567573"/>
                  </a:lnTo>
                  <a:lnTo>
                    <a:pt x="1986533" y="527586"/>
                  </a:lnTo>
                  <a:lnTo>
                    <a:pt x="1962591" y="488679"/>
                  </a:lnTo>
                  <a:lnTo>
                    <a:pt x="1937050" y="450899"/>
                  </a:lnTo>
                  <a:lnTo>
                    <a:pt x="1909958" y="414294"/>
                  </a:lnTo>
                  <a:lnTo>
                    <a:pt x="1881362" y="378909"/>
                  </a:lnTo>
                  <a:lnTo>
                    <a:pt x="1851309" y="344792"/>
                  </a:lnTo>
                  <a:lnTo>
                    <a:pt x="1819846" y="311991"/>
                  </a:lnTo>
                  <a:lnTo>
                    <a:pt x="1787020" y="280551"/>
                  </a:lnTo>
                  <a:lnTo>
                    <a:pt x="1752879" y="250521"/>
                  </a:lnTo>
                  <a:lnTo>
                    <a:pt x="1717468" y="221946"/>
                  </a:lnTo>
                  <a:lnTo>
                    <a:pt x="1680836" y="194875"/>
                  </a:lnTo>
                  <a:lnTo>
                    <a:pt x="1643029" y="169353"/>
                  </a:lnTo>
                  <a:lnTo>
                    <a:pt x="1604094" y="145429"/>
                  </a:lnTo>
                  <a:lnTo>
                    <a:pt x="1564079" y="123148"/>
                  </a:lnTo>
                  <a:lnTo>
                    <a:pt x="1523030" y="102558"/>
                  </a:lnTo>
                  <a:lnTo>
                    <a:pt x="1480994" y="83706"/>
                  </a:lnTo>
                  <a:lnTo>
                    <a:pt x="1438019" y="66639"/>
                  </a:lnTo>
                  <a:lnTo>
                    <a:pt x="1394151" y="51404"/>
                  </a:lnTo>
                  <a:lnTo>
                    <a:pt x="1349438" y="38048"/>
                  </a:lnTo>
                  <a:lnTo>
                    <a:pt x="1303926" y="26618"/>
                  </a:lnTo>
                  <a:lnTo>
                    <a:pt x="1257663" y="17161"/>
                  </a:lnTo>
                  <a:lnTo>
                    <a:pt x="1210696" y="9723"/>
                  </a:lnTo>
                  <a:lnTo>
                    <a:pt x="1163071" y="4352"/>
                  </a:lnTo>
                  <a:lnTo>
                    <a:pt x="1114836" y="1096"/>
                  </a:lnTo>
                  <a:lnTo>
                    <a:pt x="106603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33699" y="3666743"/>
              <a:ext cx="1104900" cy="110490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484357" y="6680454"/>
            <a:ext cx="2775585" cy="1405255"/>
          </a:xfrm>
          <a:prstGeom prst="rect">
            <a:avLst/>
          </a:prstGeom>
          <a:solidFill>
            <a:srgbClr val="FFFFBC"/>
          </a:solidFill>
          <a:ln w="25907">
            <a:solidFill>
              <a:srgbClr val="385D89"/>
            </a:solidFill>
          </a:ln>
        </p:spPr>
        <p:txBody>
          <a:bodyPr vert="horz" wrap="square" lIns="0" tIns="1473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60"/>
              </a:spcBef>
            </a:pPr>
            <a:endParaRPr sz="1800">
              <a:latin typeface="Times New Roman"/>
              <a:cs typeface="Times New Roman"/>
            </a:endParaRPr>
          </a:p>
          <a:p>
            <a:pPr marL="757555" marR="508000" indent="-241300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Lucida Sans Unicode"/>
                <a:cs typeface="Lucida Sans Unicode"/>
              </a:rPr>
              <a:t>Evaluasi</a:t>
            </a:r>
            <a:r>
              <a:rPr sz="1800" spc="200" dirty="0">
                <a:solidFill>
                  <a:srgbClr val="001F5F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Lucida Sans Unicode"/>
                <a:cs typeface="Lucida Sans Unicode"/>
              </a:rPr>
              <a:t>Proyek </a:t>
            </a:r>
            <a:r>
              <a:rPr sz="1800" spc="65" dirty="0">
                <a:solidFill>
                  <a:srgbClr val="001F5F"/>
                </a:solidFill>
                <a:latin typeface="Lucida Sans Unicode"/>
                <a:cs typeface="Lucida Sans Unicode"/>
              </a:rPr>
              <a:t>Perubahan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60647" y="6618731"/>
            <a:ext cx="2597150" cy="64643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538480">
              <a:lnSpc>
                <a:spcPct val="100000"/>
              </a:lnSpc>
              <a:spcBef>
                <a:spcPts val="220"/>
              </a:spcBef>
            </a:pPr>
            <a:r>
              <a:rPr sz="1800" spc="-120" dirty="0">
                <a:solidFill>
                  <a:srgbClr val="212223"/>
                </a:solidFill>
                <a:latin typeface="Arial Black"/>
                <a:cs typeface="Arial Black"/>
              </a:rPr>
              <a:t>3</a:t>
            </a:r>
            <a:r>
              <a:rPr sz="1800" spc="-220" dirty="0">
                <a:solidFill>
                  <a:srgbClr val="212223"/>
                </a:solidFill>
                <a:latin typeface="Arial Black"/>
                <a:cs typeface="Arial Black"/>
              </a:rPr>
              <a:t> </a:t>
            </a:r>
            <a:r>
              <a:rPr sz="1800" spc="-120" dirty="0">
                <a:solidFill>
                  <a:srgbClr val="212223"/>
                </a:solidFill>
                <a:latin typeface="Arial Black"/>
                <a:cs typeface="Arial Black"/>
              </a:rPr>
              <a:t>MP</a:t>
            </a:r>
            <a:r>
              <a:rPr sz="1800" spc="-225" dirty="0">
                <a:solidFill>
                  <a:srgbClr val="212223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212223"/>
                </a:solidFill>
                <a:latin typeface="Arial Black"/>
                <a:cs typeface="Arial Black"/>
              </a:rPr>
              <a:t>Agenda</a:t>
            </a:r>
            <a:endParaRPr sz="1800">
              <a:latin typeface="Arial Black"/>
              <a:cs typeface="Arial Black"/>
            </a:endParaRPr>
          </a:p>
          <a:p>
            <a:pPr marL="658495">
              <a:lnSpc>
                <a:spcPct val="100000"/>
              </a:lnSpc>
            </a:pPr>
            <a:r>
              <a:rPr sz="1800" spc="-10" dirty="0">
                <a:solidFill>
                  <a:srgbClr val="212223"/>
                </a:solidFill>
                <a:latin typeface="Arial Black"/>
                <a:cs typeface="Arial Black"/>
              </a:rPr>
              <a:t>Penunjang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11923" y="6766559"/>
            <a:ext cx="2597150" cy="34607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40"/>
              </a:spcBef>
            </a:pPr>
            <a:r>
              <a:rPr sz="1650" spc="-20" dirty="0">
                <a:solidFill>
                  <a:srgbClr val="212223"/>
                </a:solidFill>
                <a:latin typeface="Arial Black"/>
                <a:cs typeface="Arial Black"/>
              </a:rPr>
              <a:t>Kuis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57416" y="6876668"/>
            <a:ext cx="755015" cy="173990"/>
          </a:xfrm>
          <a:custGeom>
            <a:avLst/>
            <a:gdLst/>
            <a:ahLst/>
            <a:cxnLst/>
            <a:rect l="l" t="t" r="r" b="b"/>
            <a:pathLst>
              <a:path w="755015" h="173990">
                <a:moveTo>
                  <a:pt x="581025" y="0"/>
                </a:moveTo>
                <a:lnTo>
                  <a:pt x="581152" y="57984"/>
                </a:lnTo>
                <a:lnTo>
                  <a:pt x="581155" y="59435"/>
                </a:lnTo>
                <a:lnTo>
                  <a:pt x="581279" y="115896"/>
                </a:lnTo>
                <a:lnTo>
                  <a:pt x="581406" y="173735"/>
                </a:lnTo>
                <a:lnTo>
                  <a:pt x="696411" y="115896"/>
                </a:lnTo>
                <a:lnTo>
                  <a:pt x="610235" y="115896"/>
                </a:lnTo>
                <a:lnTo>
                  <a:pt x="610111" y="59435"/>
                </a:lnTo>
                <a:lnTo>
                  <a:pt x="610108" y="57984"/>
                </a:lnTo>
                <a:lnTo>
                  <a:pt x="697589" y="57984"/>
                </a:lnTo>
                <a:lnTo>
                  <a:pt x="581025" y="0"/>
                </a:lnTo>
                <a:close/>
              </a:path>
              <a:path w="755015" h="173990">
                <a:moveTo>
                  <a:pt x="581152" y="57984"/>
                </a:moveTo>
                <a:lnTo>
                  <a:pt x="0" y="59435"/>
                </a:lnTo>
                <a:lnTo>
                  <a:pt x="247" y="115896"/>
                </a:lnTo>
                <a:lnTo>
                  <a:pt x="254" y="117347"/>
                </a:lnTo>
                <a:lnTo>
                  <a:pt x="581279" y="115896"/>
                </a:lnTo>
                <a:lnTo>
                  <a:pt x="581155" y="59435"/>
                </a:lnTo>
                <a:lnTo>
                  <a:pt x="581152" y="57984"/>
                </a:lnTo>
                <a:close/>
              </a:path>
              <a:path w="755015" h="173990">
                <a:moveTo>
                  <a:pt x="697589" y="57984"/>
                </a:moveTo>
                <a:lnTo>
                  <a:pt x="610108" y="57984"/>
                </a:lnTo>
                <a:lnTo>
                  <a:pt x="610111" y="59435"/>
                </a:lnTo>
                <a:lnTo>
                  <a:pt x="610235" y="115896"/>
                </a:lnTo>
                <a:lnTo>
                  <a:pt x="696411" y="115896"/>
                </a:lnTo>
                <a:lnTo>
                  <a:pt x="754888" y="86486"/>
                </a:lnTo>
                <a:lnTo>
                  <a:pt x="697589" y="57984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004304" y="7606283"/>
            <a:ext cx="2597150" cy="34607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02895">
              <a:lnSpc>
                <a:spcPct val="100000"/>
              </a:lnSpc>
              <a:spcBef>
                <a:spcPts val="240"/>
              </a:spcBef>
            </a:pPr>
            <a:r>
              <a:rPr sz="1650" spc="-70" dirty="0">
                <a:solidFill>
                  <a:srgbClr val="212223"/>
                </a:solidFill>
                <a:latin typeface="Arial Black"/>
                <a:cs typeface="Arial Black"/>
              </a:rPr>
              <a:t>Proyek</a:t>
            </a:r>
            <a:r>
              <a:rPr sz="1650" spc="-190" dirty="0">
                <a:solidFill>
                  <a:srgbClr val="212223"/>
                </a:solidFill>
                <a:latin typeface="Arial Black"/>
                <a:cs typeface="Arial Black"/>
              </a:rPr>
              <a:t> </a:t>
            </a:r>
            <a:r>
              <a:rPr sz="1650" spc="-10" dirty="0">
                <a:solidFill>
                  <a:srgbClr val="212223"/>
                </a:solidFill>
                <a:latin typeface="Arial Black"/>
                <a:cs typeface="Arial Black"/>
              </a:rPr>
              <a:t>Perubahan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248268" y="7160259"/>
            <a:ext cx="114300" cy="447675"/>
          </a:xfrm>
          <a:custGeom>
            <a:avLst/>
            <a:gdLst/>
            <a:ahLst/>
            <a:cxnLst/>
            <a:rect l="l" t="t" r="r" b="b"/>
            <a:pathLst>
              <a:path w="114300" h="447675">
                <a:moveTo>
                  <a:pt x="0" y="331851"/>
                </a:moveTo>
                <a:lnTo>
                  <a:pt x="55245" y="447167"/>
                </a:lnTo>
                <a:lnTo>
                  <a:pt x="104711" y="352171"/>
                </a:lnTo>
                <a:lnTo>
                  <a:pt x="75819" y="352171"/>
                </a:lnTo>
                <a:lnTo>
                  <a:pt x="37719" y="351536"/>
                </a:lnTo>
                <a:lnTo>
                  <a:pt x="38014" y="333756"/>
                </a:lnTo>
                <a:lnTo>
                  <a:pt x="38035" y="332484"/>
                </a:lnTo>
                <a:lnTo>
                  <a:pt x="0" y="331851"/>
                </a:lnTo>
                <a:close/>
              </a:path>
              <a:path w="114300" h="447675">
                <a:moveTo>
                  <a:pt x="38035" y="332484"/>
                </a:moveTo>
                <a:lnTo>
                  <a:pt x="37719" y="351536"/>
                </a:lnTo>
                <a:lnTo>
                  <a:pt x="75819" y="352171"/>
                </a:lnTo>
                <a:lnTo>
                  <a:pt x="76124" y="333756"/>
                </a:lnTo>
                <a:lnTo>
                  <a:pt x="76135" y="333119"/>
                </a:lnTo>
                <a:lnTo>
                  <a:pt x="38035" y="332484"/>
                </a:lnTo>
                <a:close/>
              </a:path>
              <a:path w="114300" h="447675">
                <a:moveTo>
                  <a:pt x="76135" y="333119"/>
                </a:moveTo>
                <a:lnTo>
                  <a:pt x="75829" y="351536"/>
                </a:lnTo>
                <a:lnTo>
                  <a:pt x="75819" y="352171"/>
                </a:lnTo>
                <a:lnTo>
                  <a:pt x="104711" y="352171"/>
                </a:lnTo>
                <a:lnTo>
                  <a:pt x="114300" y="333756"/>
                </a:lnTo>
                <a:lnTo>
                  <a:pt x="76135" y="333119"/>
                </a:lnTo>
                <a:close/>
              </a:path>
              <a:path w="114300" h="447675">
                <a:moveTo>
                  <a:pt x="43560" y="0"/>
                </a:moveTo>
                <a:lnTo>
                  <a:pt x="38046" y="331851"/>
                </a:lnTo>
                <a:lnTo>
                  <a:pt x="38035" y="332484"/>
                </a:lnTo>
                <a:lnTo>
                  <a:pt x="76135" y="333119"/>
                </a:lnTo>
                <a:lnTo>
                  <a:pt x="81660" y="508"/>
                </a:lnTo>
                <a:lnTo>
                  <a:pt x="43560" y="0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820536" y="3137154"/>
            <a:ext cx="972439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34440" algn="l"/>
                <a:tab pos="2036445" algn="l"/>
                <a:tab pos="2258695" algn="l"/>
                <a:tab pos="3272790" algn="l"/>
                <a:tab pos="3321050" algn="l"/>
                <a:tab pos="5308600" algn="l"/>
                <a:tab pos="5346700" algn="l"/>
                <a:tab pos="6652895" algn="l"/>
                <a:tab pos="6773545" algn="l"/>
                <a:tab pos="7524750" algn="l"/>
                <a:tab pos="9074785" algn="l"/>
              </a:tabLst>
            </a:pPr>
            <a:r>
              <a:rPr sz="2400" spc="-70" dirty="0">
                <a:solidFill>
                  <a:srgbClr val="001F5F"/>
                </a:solidFill>
                <a:latin typeface="Arial Black"/>
                <a:cs typeface="Arial Black"/>
              </a:rPr>
              <a:t>Kurikulum</a:t>
            </a:r>
            <a:r>
              <a:rPr sz="2400" spc="-254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Arial Black"/>
                <a:cs typeface="Arial Black"/>
              </a:rPr>
              <a:t>Mata</a:t>
            </a:r>
            <a:r>
              <a:rPr sz="2400" spc="-2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75" dirty="0">
                <a:solidFill>
                  <a:srgbClr val="001F5F"/>
                </a:solidFill>
                <a:latin typeface="Arial Black"/>
                <a:cs typeface="Arial Black"/>
              </a:rPr>
              <a:t>Pelatihan</a:t>
            </a:r>
            <a:r>
              <a:rPr sz="2400" spc="-2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80" dirty="0">
                <a:solidFill>
                  <a:srgbClr val="001F5F"/>
                </a:solidFill>
                <a:latin typeface="Arial Black"/>
                <a:cs typeface="Arial Black"/>
              </a:rPr>
              <a:t>Pilihan</a:t>
            </a:r>
            <a:r>
              <a:rPr sz="2400" spc="-23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Arial Black"/>
                <a:cs typeface="Arial Black"/>
              </a:rPr>
              <a:t>(Penunjang</a:t>
            </a:r>
            <a:r>
              <a:rPr sz="2400" spc="-27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 Black"/>
                <a:cs typeface="Arial Black"/>
              </a:rPr>
              <a:t>Aktualisasi)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4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memilih</a:t>
            </a:r>
            <a:r>
              <a:rPr sz="24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3</a:t>
            </a:r>
            <a:r>
              <a:rPr sz="2400" spc="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85" dirty="0">
                <a:solidFill>
                  <a:srgbClr val="212223"/>
                </a:solidFill>
                <a:latin typeface="Lucida Sans Unicode"/>
                <a:cs typeface="Lucida Sans Unicode"/>
              </a:rPr>
              <a:t>mata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 pelatihan</a:t>
            </a:r>
            <a:r>
              <a:rPr sz="2400" spc="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dari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00" dirty="0">
                <a:solidFill>
                  <a:srgbClr val="212223"/>
                </a:solidFill>
                <a:latin typeface="Lucida Sans Unicode"/>
                <a:cs typeface="Lucida Sans Unicode"/>
              </a:rPr>
              <a:t>Agenda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Penunjang </a:t>
            </a:r>
            <a:r>
              <a:rPr sz="2400" spc="120" dirty="0">
                <a:solidFill>
                  <a:srgbClr val="212223"/>
                </a:solidFill>
                <a:latin typeface="Lucida Sans Unicode"/>
                <a:cs typeface="Lucida Sans Unicode"/>
              </a:rPr>
              <a:t>dan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di</a:t>
            </a:r>
            <a:r>
              <a:rPr sz="2400" spc="-9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akhir</a:t>
            </a:r>
            <a:r>
              <a:rPr sz="2400" spc="-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05" dirty="0">
                <a:solidFill>
                  <a:srgbClr val="212223"/>
                </a:solidFill>
                <a:latin typeface="Lucida Sans Unicode"/>
                <a:cs typeface="Lucida Sans Unicode"/>
              </a:rPr>
              <a:t>pembelajaran</a:t>
            </a:r>
            <a:r>
              <a:rPr sz="2400" spc="-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setiap</a:t>
            </a:r>
            <a:r>
              <a:rPr sz="2400" spc="-8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85" dirty="0">
                <a:solidFill>
                  <a:srgbClr val="212223"/>
                </a:solidFill>
                <a:latin typeface="Lucida Sans Unicode"/>
                <a:cs typeface="Lucida Sans Unicode"/>
              </a:rPr>
              <a:t>mata</a:t>
            </a:r>
            <a:r>
              <a:rPr sz="2400" spc="-8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pelatihan</a:t>
            </a:r>
            <a:r>
              <a:rPr sz="2400" spc="-8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35" dirty="0">
                <a:solidFill>
                  <a:srgbClr val="212223"/>
                </a:solidFill>
                <a:latin typeface="Lucida Sans Unicode"/>
                <a:cs typeface="Lucida Sans Unicode"/>
              </a:rPr>
              <a:t>yang</a:t>
            </a:r>
            <a:r>
              <a:rPr sz="2400" spc="-9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212223"/>
                </a:solidFill>
                <a:latin typeface="Lucida Sans Unicode"/>
                <a:cs typeface="Lucida Sans Unicode"/>
              </a:rPr>
              <a:t>dipilih</a:t>
            </a:r>
            <a:r>
              <a:rPr sz="2400" spc="-8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untuk </a:t>
            </a:r>
            <a:r>
              <a:rPr sz="2400" spc="75" dirty="0">
                <a:solidFill>
                  <a:srgbClr val="212223"/>
                </a:solidFill>
                <a:latin typeface="Lucida Sans Unicode"/>
                <a:cs typeface="Lucida Sans Unicode"/>
              </a:rPr>
              <a:t>menunjang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proyek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	</a:t>
            </a:r>
            <a:r>
              <a:rPr sz="2400" spc="55" dirty="0">
                <a:solidFill>
                  <a:srgbClr val="212223"/>
                </a:solidFill>
                <a:latin typeface="Lucida Sans Unicode"/>
                <a:cs typeface="Lucida Sans Unicode"/>
              </a:rPr>
              <a:t>perubahan,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	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	</a:t>
            </a:r>
            <a:r>
              <a:rPr sz="2400" spc="70" dirty="0">
                <a:solidFill>
                  <a:srgbClr val="212223"/>
                </a:solidFill>
                <a:latin typeface="Lucida Sans Unicode"/>
                <a:cs typeface="Lucida Sans Unicode"/>
              </a:rPr>
              <a:t>mengerjakan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35" dirty="0">
                <a:solidFill>
                  <a:srgbClr val="212223"/>
                </a:solidFill>
                <a:latin typeface="Lucida Sans Unicode"/>
                <a:cs typeface="Lucida Sans Unicode"/>
              </a:rPr>
              <a:t>soal </a:t>
            </a:r>
            <a:r>
              <a:rPr sz="2400" spc="50" dirty="0">
                <a:solidFill>
                  <a:srgbClr val="212223"/>
                </a:solidFill>
                <a:latin typeface="Lucida Sans Unicode"/>
                <a:cs typeface="Lucida Sans Unicode"/>
              </a:rPr>
              <a:t>latihan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55" dirty="0">
                <a:solidFill>
                  <a:srgbClr val="212223"/>
                </a:solidFill>
                <a:latin typeface="Lucida Sans Unicode"/>
                <a:cs typeface="Lucida Sans Unicode"/>
              </a:rPr>
              <a:t>(kuis)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untuk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75" dirty="0">
                <a:solidFill>
                  <a:srgbClr val="212223"/>
                </a:solidFill>
                <a:latin typeface="Lucida Sans Unicode"/>
                <a:cs typeface="Lucida Sans Unicode"/>
              </a:rPr>
              <a:t>mengetahui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kualitas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hasil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	</a:t>
            </a:r>
            <a:r>
              <a:rPr sz="2400" spc="95" dirty="0">
                <a:solidFill>
                  <a:srgbClr val="212223"/>
                </a:solidFill>
                <a:latin typeface="Lucida Sans Unicode"/>
                <a:cs typeface="Lucida Sans Unicode"/>
              </a:rPr>
              <a:t>pembelajaran </a:t>
            </a:r>
            <a:r>
              <a:rPr sz="2400" spc="80" dirty="0">
                <a:solidFill>
                  <a:srgbClr val="212223"/>
                </a:solidFill>
                <a:latin typeface="Lucida Sans Unicode"/>
                <a:cs typeface="Lucida Sans Unicode"/>
              </a:rPr>
              <a:t>peserta</a:t>
            </a:r>
            <a:r>
              <a:rPr sz="2400" spc="1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40" dirty="0">
                <a:solidFill>
                  <a:srgbClr val="212223"/>
                </a:solidFill>
                <a:latin typeface="Lucida Sans Unicode"/>
                <a:cs typeface="Lucida Sans Unicode"/>
              </a:rPr>
              <a:t>secara</a:t>
            </a:r>
            <a:r>
              <a:rPr sz="2400" spc="2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mandiri</a:t>
            </a:r>
            <a:r>
              <a:rPr sz="2400" spc="2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65" dirty="0">
                <a:solidFill>
                  <a:srgbClr val="212223"/>
                </a:solidFill>
                <a:latin typeface="Lucida Sans Unicode"/>
                <a:cs typeface="Lucida Sans Unicode"/>
              </a:rPr>
              <a:t>serta</a:t>
            </a:r>
            <a:r>
              <a:rPr sz="2400" spc="3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212223"/>
                </a:solidFill>
                <a:latin typeface="Lucida Sans Unicode"/>
                <a:cs typeface="Lucida Sans Unicode"/>
              </a:rPr>
              <a:t>dikonfirmasi</a:t>
            </a:r>
            <a:r>
              <a:rPr sz="2400" spc="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195" dirty="0">
                <a:solidFill>
                  <a:srgbClr val="212223"/>
                </a:solidFill>
                <a:latin typeface="Lucida Sans Unicode"/>
                <a:cs typeface="Lucida Sans Unicode"/>
              </a:rPr>
              <a:t>pada</a:t>
            </a:r>
            <a:r>
              <a:rPr sz="2400" spc="35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85" dirty="0">
                <a:solidFill>
                  <a:srgbClr val="212223"/>
                </a:solidFill>
                <a:latin typeface="Lucida Sans Unicode"/>
                <a:cs typeface="Lucida Sans Unicode"/>
              </a:rPr>
              <a:t>Seminar</a:t>
            </a:r>
            <a:r>
              <a:rPr sz="2400" spc="20" dirty="0">
                <a:solidFill>
                  <a:srgbClr val="212223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212223"/>
                </a:solidFill>
                <a:latin typeface="Lucida Sans Unicode"/>
                <a:cs typeface="Lucida Sans Unicode"/>
              </a:rPr>
              <a:t>Poyek </a:t>
            </a:r>
            <a:r>
              <a:rPr sz="2400" spc="55" dirty="0">
                <a:solidFill>
                  <a:srgbClr val="212223"/>
                </a:solidFill>
                <a:latin typeface="Lucida Sans Unicode"/>
                <a:cs typeface="Lucida Sans Unicode"/>
              </a:rPr>
              <a:t>Perubahan.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3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059180" y="1900427"/>
            <a:ext cx="16384905" cy="6899275"/>
            <a:chOff x="1059180" y="1900427"/>
            <a:chExt cx="16384905" cy="689927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9755" y="1976627"/>
              <a:ext cx="15636261" cy="66027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97280" y="1938527"/>
              <a:ext cx="16308705" cy="6823075"/>
            </a:xfrm>
            <a:custGeom>
              <a:avLst/>
              <a:gdLst/>
              <a:ahLst/>
              <a:cxnLst/>
              <a:rect l="l" t="t" r="r" b="b"/>
              <a:pathLst>
                <a:path w="16308705" h="6823075">
                  <a:moveTo>
                    <a:pt x="0" y="6822948"/>
                  </a:moveTo>
                  <a:lnTo>
                    <a:pt x="16308323" y="6822948"/>
                  </a:lnTo>
                  <a:lnTo>
                    <a:pt x="16308323" y="0"/>
                  </a:lnTo>
                  <a:lnTo>
                    <a:pt x="0" y="0"/>
                  </a:lnTo>
                  <a:lnTo>
                    <a:pt x="0" y="6822948"/>
                  </a:lnTo>
                  <a:close/>
                </a:path>
              </a:pathLst>
            </a:custGeom>
            <a:ln w="7620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77255" y="4056888"/>
            <a:ext cx="12811125" cy="2493645"/>
          </a:xfrm>
          <a:custGeom>
            <a:avLst/>
            <a:gdLst/>
            <a:ahLst/>
            <a:cxnLst/>
            <a:rect l="l" t="t" r="r" b="b"/>
            <a:pathLst>
              <a:path w="12811125" h="2493645">
                <a:moveTo>
                  <a:pt x="12810744" y="0"/>
                </a:moveTo>
                <a:lnTo>
                  <a:pt x="0" y="0"/>
                </a:lnTo>
                <a:lnTo>
                  <a:pt x="0" y="2493264"/>
                </a:lnTo>
                <a:lnTo>
                  <a:pt x="12810744" y="2493264"/>
                </a:lnTo>
                <a:lnTo>
                  <a:pt x="12810744" y="0"/>
                </a:lnTo>
                <a:close/>
              </a:path>
            </a:pathLst>
          </a:custGeom>
          <a:solidFill>
            <a:srgbClr val="000000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4498" y="4001770"/>
            <a:ext cx="78359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570" dirty="0">
                <a:latin typeface="Arial Black"/>
                <a:cs typeface="Arial Black"/>
              </a:rPr>
              <a:t>KEBIJAKAN</a:t>
            </a:r>
            <a:r>
              <a:rPr sz="5400" b="0" spc="-680" dirty="0">
                <a:latin typeface="Arial Black"/>
                <a:cs typeface="Arial Black"/>
              </a:rPr>
              <a:t> </a:t>
            </a:r>
            <a:r>
              <a:rPr sz="5400" b="0" spc="-590" dirty="0">
                <a:latin typeface="Arial Black"/>
                <a:cs typeface="Arial Black"/>
              </a:rPr>
              <a:t>PELATIHAN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24498" y="4824425"/>
            <a:ext cx="898207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-550" dirty="0">
                <a:solidFill>
                  <a:srgbClr val="FFFFFF"/>
                </a:solidFill>
                <a:latin typeface="Arial Black"/>
                <a:cs typeface="Arial Black"/>
              </a:rPr>
              <a:t>KEPEMIMPINAN</a:t>
            </a:r>
            <a:r>
              <a:rPr sz="5400" spc="-6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484" dirty="0">
                <a:solidFill>
                  <a:srgbClr val="FFFFFF"/>
                </a:solidFill>
                <a:latin typeface="Arial Black"/>
                <a:cs typeface="Arial Black"/>
              </a:rPr>
              <a:t>NASIONAL </a:t>
            </a:r>
            <a:r>
              <a:rPr sz="5400" spc="-555" dirty="0">
                <a:solidFill>
                  <a:srgbClr val="FFFFFF"/>
                </a:solidFill>
                <a:latin typeface="Arial Black"/>
                <a:cs typeface="Arial Black"/>
              </a:rPr>
              <a:t>TINGKAT</a:t>
            </a:r>
            <a:r>
              <a:rPr sz="5400" spc="-6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50" dirty="0">
                <a:solidFill>
                  <a:srgbClr val="FFFFFF"/>
                </a:solidFill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81044" y="4474464"/>
            <a:ext cx="1853564" cy="1661160"/>
            <a:chOff x="3781044" y="4474464"/>
            <a:chExt cx="1853564" cy="1661160"/>
          </a:xfrm>
        </p:grpSpPr>
        <p:sp>
          <p:nvSpPr>
            <p:cNvPr id="6" name="object 6"/>
            <p:cNvSpPr/>
            <p:nvPr/>
          </p:nvSpPr>
          <p:spPr>
            <a:xfrm>
              <a:off x="3781044" y="4474464"/>
              <a:ext cx="1853564" cy="1661160"/>
            </a:xfrm>
            <a:custGeom>
              <a:avLst/>
              <a:gdLst/>
              <a:ahLst/>
              <a:cxnLst/>
              <a:rect l="l" t="t" r="r" b="b"/>
              <a:pathLst>
                <a:path w="1853564" h="1661160">
                  <a:moveTo>
                    <a:pt x="1853183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3183" y="1661160"/>
                  </a:lnTo>
                  <a:lnTo>
                    <a:pt x="185318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34028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8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8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6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14444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6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8" y="173989"/>
                  </a:lnTo>
                  <a:lnTo>
                    <a:pt x="74548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1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0" y="530860"/>
                  </a:lnTo>
                  <a:lnTo>
                    <a:pt x="62610" y="796289"/>
                  </a:lnTo>
                  <a:lnTo>
                    <a:pt x="69595" y="802639"/>
                  </a:lnTo>
                  <a:lnTo>
                    <a:pt x="225043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8" y="481329"/>
                  </a:lnTo>
                  <a:lnTo>
                    <a:pt x="31368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8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1" y="233679"/>
                  </a:lnTo>
                  <a:lnTo>
                    <a:pt x="206549" y="229869"/>
                  </a:lnTo>
                  <a:lnTo>
                    <a:pt x="147446" y="229869"/>
                  </a:lnTo>
                  <a:lnTo>
                    <a:pt x="131314" y="226060"/>
                  </a:lnTo>
                  <a:lnTo>
                    <a:pt x="118109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09" y="144779"/>
                  </a:lnTo>
                  <a:lnTo>
                    <a:pt x="131314" y="135889"/>
                  </a:lnTo>
                  <a:lnTo>
                    <a:pt x="147446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6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3" y="482600"/>
                  </a:lnTo>
                  <a:lnTo>
                    <a:pt x="299973" y="483869"/>
                  </a:lnTo>
                  <a:lnTo>
                    <a:pt x="310768" y="486410"/>
                  </a:lnTo>
                  <a:lnTo>
                    <a:pt x="310768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59" y="796289"/>
                  </a:lnTo>
                  <a:lnTo>
                    <a:pt x="492759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6" y="530860"/>
                  </a:lnTo>
                  <a:lnTo>
                    <a:pt x="571118" y="530860"/>
                  </a:lnTo>
                  <a:lnTo>
                    <a:pt x="571118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6" y="796289"/>
                  </a:lnTo>
                  <a:lnTo>
                    <a:pt x="740536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6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2" y="514350"/>
                  </a:moveTo>
                  <a:lnTo>
                    <a:pt x="138810" y="514350"/>
                  </a:lnTo>
                  <a:lnTo>
                    <a:pt x="131698" y="521969"/>
                  </a:lnTo>
                  <a:lnTo>
                    <a:pt x="131571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2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59" y="468629"/>
                  </a:lnTo>
                  <a:lnTo>
                    <a:pt x="200659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8" y="772160"/>
                  </a:lnTo>
                  <a:lnTo>
                    <a:pt x="417448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59" y="772160"/>
                  </a:lnTo>
                  <a:lnTo>
                    <a:pt x="492759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6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576" y="548639"/>
                  </a:lnTo>
                  <a:lnTo>
                    <a:pt x="671448" y="547369"/>
                  </a:lnTo>
                  <a:lnTo>
                    <a:pt x="671448" y="521969"/>
                  </a:lnTo>
                  <a:lnTo>
                    <a:pt x="664336" y="514350"/>
                  </a:lnTo>
                  <a:close/>
                </a:path>
                <a:path w="803275" h="802639">
                  <a:moveTo>
                    <a:pt x="740536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6" y="772160"/>
                  </a:lnTo>
                  <a:lnTo>
                    <a:pt x="740536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6" y="500379"/>
                  </a:lnTo>
                  <a:lnTo>
                    <a:pt x="740536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7" y="558800"/>
                  </a:lnTo>
                  <a:lnTo>
                    <a:pt x="468883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3" y="588010"/>
                  </a:lnTo>
                  <a:lnTo>
                    <a:pt x="472947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8" y="581660"/>
                  </a:lnTo>
                  <a:lnTo>
                    <a:pt x="492759" y="577850"/>
                  </a:lnTo>
                  <a:lnTo>
                    <a:pt x="492759" y="570229"/>
                  </a:lnTo>
                  <a:lnTo>
                    <a:pt x="491108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59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59" y="523239"/>
                  </a:lnTo>
                  <a:lnTo>
                    <a:pt x="492759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2" y="481329"/>
                  </a:lnTo>
                  <a:lnTo>
                    <a:pt x="539622" y="462279"/>
                  </a:lnTo>
                  <a:lnTo>
                    <a:pt x="545702" y="454660"/>
                  </a:lnTo>
                  <a:lnTo>
                    <a:pt x="492759" y="454660"/>
                  </a:lnTo>
                  <a:lnTo>
                    <a:pt x="492759" y="438150"/>
                  </a:lnTo>
                  <a:close/>
                </a:path>
                <a:path w="803275" h="802639">
                  <a:moveTo>
                    <a:pt x="86994" y="350519"/>
                  </a:moveTo>
                  <a:lnTo>
                    <a:pt x="69595" y="350519"/>
                  </a:lnTo>
                  <a:lnTo>
                    <a:pt x="62610" y="358139"/>
                  </a:lnTo>
                  <a:lnTo>
                    <a:pt x="62610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4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8" y="261619"/>
                  </a:lnTo>
                  <a:lnTo>
                    <a:pt x="190301" y="262889"/>
                  </a:lnTo>
                  <a:lnTo>
                    <a:pt x="208533" y="269239"/>
                  </a:lnTo>
                  <a:lnTo>
                    <a:pt x="225147" y="278129"/>
                  </a:lnTo>
                  <a:lnTo>
                    <a:pt x="239648" y="290829"/>
                  </a:lnTo>
                  <a:lnTo>
                    <a:pt x="239648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3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8" y="454660"/>
                  </a:lnTo>
                  <a:lnTo>
                    <a:pt x="294913" y="447039"/>
                  </a:lnTo>
                  <a:lnTo>
                    <a:pt x="282320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8" y="407669"/>
                  </a:lnTo>
                  <a:lnTo>
                    <a:pt x="571118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6" y="468629"/>
                  </a:lnTo>
                  <a:lnTo>
                    <a:pt x="740536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2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7" y="481329"/>
                  </a:lnTo>
                  <a:lnTo>
                    <a:pt x="803147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8" y="229869"/>
                  </a:lnTo>
                  <a:lnTo>
                    <a:pt x="310768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59" y="438150"/>
                  </a:lnTo>
                  <a:lnTo>
                    <a:pt x="492759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59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6" y="401319"/>
                  </a:lnTo>
                  <a:lnTo>
                    <a:pt x="564006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6" y="250189"/>
                  </a:lnTo>
                  <a:lnTo>
                    <a:pt x="564006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3" y="401319"/>
                  </a:moveTo>
                  <a:lnTo>
                    <a:pt x="207644" y="401319"/>
                  </a:lnTo>
                  <a:lnTo>
                    <a:pt x="200659" y="407669"/>
                  </a:lnTo>
                  <a:lnTo>
                    <a:pt x="200659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3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6" y="438150"/>
                  </a:lnTo>
                  <a:lnTo>
                    <a:pt x="740536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59" y="407669"/>
                  </a:lnTo>
                  <a:lnTo>
                    <a:pt x="492759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3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2" y="278129"/>
                  </a:lnTo>
                  <a:lnTo>
                    <a:pt x="385571" y="281939"/>
                  </a:lnTo>
                  <a:lnTo>
                    <a:pt x="385571" y="289560"/>
                  </a:lnTo>
                  <a:lnTo>
                    <a:pt x="387222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3" y="300989"/>
                  </a:lnTo>
                  <a:lnTo>
                    <a:pt x="409447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7" y="271779"/>
                  </a:lnTo>
                  <a:lnTo>
                    <a:pt x="405383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3" y="152400"/>
                  </a:lnTo>
                  <a:lnTo>
                    <a:pt x="292048" y="160019"/>
                  </a:lnTo>
                  <a:lnTo>
                    <a:pt x="264794" y="177800"/>
                  </a:lnTo>
                  <a:lnTo>
                    <a:pt x="246399" y="205739"/>
                  </a:lnTo>
                  <a:lnTo>
                    <a:pt x="239648" y="238760"/>
                  </a:lnTo>
                  <a:lnTo>
                    <a:pt x="239648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3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5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6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1" y="187960"/>
                  </a:lnTo>
                  <a:lnTo>
                    <a:pt x="614171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1" y="184150"/>
                  </a:lnTo>
                  <a:lnTo>
                    <a:pt x="385571" y="236219"/>
                  </a:lnTo>
                  <a:lnTo>
                    <a:pt x="392556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6" y="132079"/>
                  </a:lnTo>
                  <a:lnTo>
                    <a:pt x="163579" y="135889"/>
                  </a:lnTo>
                  <a:lnTo>
                    <a:pt x="176783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3" y="217169"/>
                  </a:lnTo>
                  <a:lnTo>
                    <a:pt x="163579" y="226060"/>
                  </a:lnTo>
                  <a:lnTo>
                    <a:pt x="147446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4" y="187960"/>
                  </a:lnTo>
                  <a:lnTo>
                    <a:pt x="220344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8" y="187960"/>
                  </a:lnTo>
                  <a:lnTo>
                    <a:pt x="728598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3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1" y="99060"/>
                  </a:lnTo>
                  <a:lnTo>
                    <a:pt x="347471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6" y="86360"/>
                  </a:lnTo>
                  <a:lnTo>
                    <a:pt x="456056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4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589644" y="9892080"/>
            <a:ext cx="9798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55122" y="9892080"/>
            <a:ext cx="5854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LAN_RI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887711" y="9870947"/>
            <a:ext cx="3534410" cy="303530"/>
            <a:chOff x="9887711" y="9870947"/>
            <a:chExt cx="3534410" cy="30353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887711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1"/>
              <a:ext cx="155448" cy="1539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25783" y="9870947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2" y="9919715"/>
              <a:ext cx="99059" cy="21031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742556" y="9877755"/>
            <a:ext cx="11633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9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587098" y="9892080"/>
            <a:ext cx="11417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481685" y="9892080"/>
            <a:ext cx="25412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851660" y="1888235"/>
            <a:ext cx="14967585" cy="6103620"/>
            <a:chOff x="1851660" y="1888235"/>
            <a:chExt cx="14967585" cy="6103620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34373" y="1964435"/>
              <a:ext cx="14099606" cy="591031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889760" y="1926335"/>
              <a:ext cx="14891385" cy="6027420"/>
            </a:xfrm>
            <a:custGeom>
              <a:avLst/>
              <a:gdLst/>
              <a:ahLst/>
              <a:cxnLst/>
              <a:rect l="l" t="t" r="r" b="b"/>
              <a:pathLst>
                <a:path w="14891385" h="6027420">
                  <a:moveTo>
                    <a:pt x="0" y="6027420"/>
                  </a:moveTo>
                  <a:lnTo>
                    <a:pt x="14891004" y="6027420"/>
                  </a:lnTo>
                  <a:lnTo>
                    <a:pt x="14891004" y="0"/>
                  </a:lnTo>
                  <a:lnTo>
                    <a:pt x="0" y="0"/>
                  </a:lnTo>
                  <a:lnTo>
                    <a:pt x="0" y="6027420"/>
                  </a:lnTo>
                  <a:close/>
                </a:path>
              </a:pathLst>
            </a:custGeom>
            <a:ln w="7620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68028"/>
            <a:ext cx="18288000" cy="919480"/>
            <a:chOff x="0" y="9368028"/>
            <a:chExt cx="18288000" cy="91948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728962" y="376427"/>
            <a:ext cx="11325860" cy="1691639"/>
            <a:chOff x="1728962" y="376427"/>
            <a:chExt cx="11325860" cy="1691639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28962" y="380149"/>
              <a:ext cx="11325240" cy="168753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763268" y="376427"/>
              <a:ext cx="11247120" cy="1609725"/>
            </a:xfrm>
            <a:custGeom>
              <a:avLst/>
              <a:gdLst/>
              <a:ahLst/>
              <a:cxnLst/>
              <a:rect l="l" t="t" r="r" b="b"/>
              <a:pathLst>
                <a:path w="11247119" h="1609725">
                  <a:moveTo>
                    <a:pt x="10442448" y="0"/>
                  </a:moveTo>
                  <a:lnTo>
                    <a:pt x="804671" y="0"/>
                  </a:lnTo>
                  <a:lnTo>
                    <a:pt x="757394" y="1366"/>
                  </a:lnTo>
                  <a:lnTo>
                    <a:pt x="710836" y="5414"/>
                  </a:lnTo>
                  <a:lnTo>
                    <a:pt x="665072" y="12068"/>
                  </a:lnTo>
                  <a:lnTo>
                    <a:pt x="620179" y="21253"/>
                  </a:lnTo>
                  <a:lnTo>
                    <a:pt x="576230" y="32894"/>
                  </a:lnTo>
                  <a:lnTo>
                    <a:pt x="533303" y="46915"/>
                  </a:lnTo>
                  <a:lnTo>
                    <a:pt x="491472" y="63240"/>
                  </a:lnTo>
                  <a:lnTo>
                    <a:pt x="450812" y="81793"/>
                  </a:lnTo>
                  <a:lnTo>
                    <a:pt x="411401" y="102501"/>
                  </a:lnTo>
                  <a:lnTo>
                    <a:pt x="373312" y="125286"/>
                  </a:lnTo>
                  <a:lnTo>
                    <a:pt x="336621" y="150073"/>
                  </a:lnTo>
                  <a:lnTo>
                    <a:pt x="301405" y="176788"/>
                  </a:lnTo>
                  <a:lnTo>
                    <a:pt x="267738" y="205354"/>
                  </a:lnTo>
                  <a:lnTo>
                    <a:pt x="235696" y="235696"/>
                  </a:lnTo>
                  <a:lnTo>
                    <a:pt x="205354" y="267738"/>
                  </a:lnTo>
                  <a:lnTo>
                    <a:pt x="176788" y="301405"/>
                  </a:lnTo>
                  <a:lnTo>
                    <a:pt x="150073" y="336621"/>
                  </a:lnTo>
                  <a:lnTo>
                    <a:pt x="125286" y="373312"/>
                  </a:lnTo>
                  <a:lnTo>
                    <a:pt x="102501" y="411401"/>
                  </a:lnTo>
                  <a:lnTo>
                    <a:pt x="81793" y="450812"/>
                  </a:lnTo>
                  <a:lnTo>
                    <a:pt x="63240" y="491472"/>
                  </a:lnTo>
                  <a:lnTo>
                    <a:pt x="46915" y="533303"/>
                  </a:lnTo>
                  <a:lnTo>
                    <a:pt x="32894" y="576230"/>
                  </a:lnTo>
                  <a:lnTo>
                    <a:pt x="21253" y="620179"/>
                  </a:lnTo>
                  <a:lnTo>
                    <a:pt x="12068" y="665072"/>
                  </a:lnTo>
                  <a:lnTo>
                    <a:pt x="5414" y="710836"/>
                  </a:lnTo>
                  <a:lnTo>
                    <a:pt x="1366" y="757394"/>
                  </a:lnTo>
                  <a:lnTo>
                    <a:pt x="0" y="804672"/>
                  </a:lnTo>
                  <a:lnTo>
                    <a:pt x="1366" y="851949"/>
                  </a:lnTo>
                  <a:lnTo>
                    <a:pt x="5414" y="898507"/>
                  </a:lnTo>
                  <a:lnTo>
                    <a:pt x="12068" y="944271"/>
                  </a:lnTo>
                  <a:lnTo>
                    <a:pt x="21253" y="989164"/>
                  </a:lnTo>
                  <a:lnTo>
                    <a:pt x="32894" y="1033113"/>
                  </a:lnTo>
                  <a:lnTo>
                    <a:pt x="46915" y="1076040"/>
                  </a:lnTo>
                  <a:lnTo>
                    <a:pt x="63240" y="1117871"/>
                  </a:lnTo>
                  <a:lnTo>
                    <a:pt x="81793" y="1158531"/>
                  </a:lnTo>
                  <a:lnTo>
                    <a:pt x="102501" y="1197942"/>
                  </a:lnTo>
                  <a:lnTo>
                    <a:pt x="125286" y="1236031"/>
                  </a:lnTo>
                  <a:lnTo>
                    <a:pt x="150073" y="1272722"/>
                  </a:lnTo>
                  <a:lnTo>
                    <a:pt x="176788" y="1307938"/>
                  </a:lnTo>
                  <a:lnTo>
                    <a:pt x="205354" y="1341605"/>
                  </a:lnTo>
                  <a:lnTo>
                    <a:pt x="235696" y="1373647"/>
                  </a:lnTo>
                  <a:lnTo>
                    <a:pt x="267738" y="1403989"/>
                  </a:lnTo>
                  <a:lnTo>
                    <a:pt x="301405" y="1432555"/>
                  </a:lnTo>
                  <a:lnTo>
                    <a:pt x="336621" y="1459270"/>
                  </a:lnTo>
                  <a:lnTo>
                    <a:pt x="373312" y="1484057"/>
                  </a:lnTo>
                  <a:lnTo>
                    <a:pt x="411401" y="1506842"/>
                  </a:lnTo>
                  <a:lnTo>
                    <a:pt x="450812" y="1527550"/>
                  </a:lnTo>
                  <a:lnTo>
                    <a:pt x="491472" y="1546103"/>
                  </a:lnTo>
                  <a:lnTo>
                    <a:pt x="533303" y="1562428"/>
                  </a:lnTo>
                  <a:lnTo>
                    <a:pt x="576230" y="1576449"/>
                  </a:lnTo>
                  <a:lnTo>
                    <a:pt x="620179" y="1588090"/>
                  </a:lnTo>
                  <a:lnTo>
                    <a:pt x="665072" y="1597275"/>
                  </a:lnTo>
                  <a:lnTo>
                    <a:pt x="710836" y="1603929"/>
                  </a:lnTo>
                  <a:lnTo>
                    <a:pt x="757394" y="1607977"/>
                  </a:lnTo>
                  <a:lnTo>
                    <a:pt x="804671" y="1609344"/>
                  </a:lnTo>
                  <a:lnTo>
                    <a:pt x="10442448" y="1609344"/>
                  </a:lnTo>
                  <a:lnTo>
                    <a:pt x="10489725" y="1607977"/>
                  </a:lnTo>
                  <a:lnTo>
                    <a:pt x="10536283" y="1603929"/>
                  </a:lnTo>
                  <a:lnTo>
                    <a:pt x="10582047" y="1597275"/>
                  </a:lnTo>
                  <a:lnTo>
                    <a:pt x="10626940" y="1588090"/>
                  </a:lnTo>
                  <a:lnTo>
                    <a:pt x="10670889" y="1576449"/>
                  </a:lnTo>
                  <a:lnTo>
                    <a:pt x="10713816" y="1562428"/>
                  </a:lnTo>
                  <a:lnTo>
                    <a:pt x="10755647" y="1546103"/>
                  </a:lnTo>
                  <a:lnTo>
                    <a:pt x="10796307" y="1527550"/>
                  </a:lnTo>
                  <a:lnTo>
                    <a:pt x="10835718" y="1506842"/>
                  </a:lnTo>
                  <a:lnTo>
                    <a:pt x="10873807" y="1484057"/>
                  </a:lnTo>
                  <a:lnTo>
                    <a:pt x="10910498" y="1459270"/>
                  </a:lnTo>
                  <a:lnTo>
                    <a:pt x="10945714" y="1432555"/>
                  </a:lnTo>
                  <a:lnTo>
                    <a:pt x="10979381" y="1403989"/>
                  </a:lnTo>
                  <a:lnTo>
                    <a:pt x="11011423" y="1373647"/>
                  </a:lnTo>
                  <a:lnTo>
                    <a:pt x="11041765" y="1341605"/>
                  </a:lnTo>
                  <a:lnTo>
                    <a:pt x="11070331" y="1307938"/>
                  </a:lnTo>
                  <a:lnTo>
                    <a:pt x="11097046" y="1272722"/>
                  </a:lnTo>
                  <a:lnTo>
                    <a:pt x="11121833" y="1236031"/>
                  </a:lnTo>
                  <a:lnTo>
                    <a:pt x="11144618" y="1197942"/>
                  </a:lnTo>
                  <a:lnTo>
                    <a:pt x="11165326" y="1158531"/>
                  </a:lnTo>
                  <a:lnTo>
                    <a:pt x="11183879" y="1117871"/>
                  </a:lnTo>
                  <a:lnTo>
                    <a:pt x="11200204" y="1076040"/>
                  </a:lnTo>
                  <a:lnTo>
                    <a:pt x="11214225" y="1033113"/>
                  </a:lnTo>
                  <a:lnTo>
                    <a:pt x="11225866" y="989164"/>
                  </a:lnTo>
                  <a:lnTo>
                    <a:pt x="11235051" y="944271"/>
                  </a:lnTo>
                  <a:lnTo>
                    <a:pt x="11241705" y="898507"/>
                  </a:lnTo>
                  <a:lnTo>
                    <a:pt x="11245753" y="851949"/>
                  </a:lnTo>
                  <a:lnTo>
                    <a:pt x="11247120" y="804672"/>
                  </a:lnTo>
                  <a:lnTo>
                    <a:pt x="11245753" y="757394"/>
                  </a:lnTo>
                  <a:lnTo>
                    <a:pt x="11241705" y="710836"/>
                  </a:lnTo>
                  <a:lnTo>
                    <a:pt x="11235051" y="665072"/>
                  </a:lnTo>
                  <a:lnTo>
                    <a:pt x="11225866" y="620179"/>
                  </a:lnTo>
                  <a:lnTo>
                    <a:pt x="11214225" y="576230"/>
                  </a:lnTo>
                  <a:lnTo>
                    <a:pt x="11200204" y="533303"/>
                  </a:lnTo>
                  <a:lnTo>
                    <a:pt x="11183879" y="491472"/>
                  </a:lnTo>
                  <a:lnTo>
                    <a:pt x="11165326" y="450812"/>
                  </a:lnTo>
                  <a:lnTo>
                    <a:pt x="11144618" y="411401"/>
                  </a:lnTo>
                  <a:lnTo>
                    <a:pt x="11121833" y="373312"/>
                  </a:lnTo>
                  <a:lnTo>
                    <a:pt x="11097046" y="336621"/>
                  </a:lnTo>
                  <a:lnTo>
                    <a:pt x="11070331" y="301405"/>
                  </a:lnTo>
                  <a:lnTo>
                    <a:pt x="11041765" y="267738"/>
                  </a:lnTo>
                  <a:lnTo>
                    <a:pt x="11011423" y="235696"/>
                  </a:lnTo>
                  <a:lnTo>
                    <a:pt x="10979381" y="205354"/>
                  </a:lnTo>
                  <a:lnTo>
                    <a:pt x="10945714" y="176788"/>
                  </a:lnTo>
                  <a:lnTo>
                    <a:pt x="10910498" y="150073"/>
                  </a:lnTo>
                  <a:lnTo>
                    <a:pt x="10873807" y="125286"/>
                  </a:lnTo>
                  <a:lnTo>
                    <a:pt x="10835718" y="102501"/>
                  </a:lnTo>
                  <a:lnTo>
                    <a:pt x="10796307" y="81793"/>
                  </a:lnTo>
                  <a:lnTo>
                    <a:pt x="10755647" y="63240"/>
                  </a:lnTo>
                  <a:lnTo>
                    <a:pt x="10713816" y="46915"/>
                  </a:lnTo>
                  <a:lnTo>
                    <a:pt x="10670889" y="32894"/>
                  </a:lnTo>
                  <a:lnTo>
                    <a:pt x="10626940" y="21253"/>
                  </a:lnTo>
                  <a:lnTo>
                    <a:pt x="10582047" y="12068"/>
                  </a:lnTo>
                  <a:lnTo>
                    <a:pt x="10536283" y="5414"/>
                  </a:lnTo>
                  <a:lnTo>
                    <a:pt x="10489725" y="1366"/>
                  </a:lnTo>
                  <a:lnTo>
                    <a:pt x="104424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16836" y="537921"/>
              <a:ext cx="10655554" cy="9218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07792" y="1040841"/>
              <a:ext cx="8985250" cy="921816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363216" y="626491"/>
            <a:ext cx="1004506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3275" marR="5080" indent="-791210">
              <a:lnSpc>
                <a:spcPct val="100000"/>
              </a:lnSpc>
              <a:spcBef>
                <a:spcPts val="100"/>
              </a:spcBef>
            </a:pPr>
            <a:r>
              <a:rPr sz="3300" b="0" spc="-340" dirty="0">
                <a:latin typeface="Arial Black"/>
                <a:cs typeface="Arial Black"/>
              </a:rPr>
              <a:t>PEMETAAN</a:t>
            </a:r>
            <a:r>
              <a:rPr sz="3300" b="0" spc="-375" dirty="0">
                <a:latin typeface="Arial Black"/>
                <a:cs typeface="Arial Black"/>
              </a:rPr>
              <a:t> </a:t>
            </a:r>
            <a:r>
              <a:rPr sz="3300" b="0" spc="-320" dirty="0">
                <a:latin typeface="Arial Black"/>
                <a:cs typeface="Arial Black"/>
              </a:rPr>
              <a:t>SIKAP</a:t>
            </a:r>
            <a:r>
              <a:rPr sz="3300" b="0" spc="-380" dirty="0">
                <a:latin typeface="Arial Black"/>
                <a:cs typeface="Arial Black"/>
              </a:rPr>
              <a:t> </a:t>
            </a:r>
            <a:r>
              <a:rPr sz="3300" b="0" spc="-420" dirty="0">
                <a:latin typeface="Arial Black"/>
                <a:cs typeface="Arial Black"/>
              </a:rPr>
              <a:t>PERILAKU</a:t>
            </a:r>
            <a:r>
              <a:rPr sz="3300" b="0" spc="-370" dirty="0">
                <a:latin typeface="Arial Black"/>
                <a:cs typeface="Arial Black"/>
              </a:rPr>
              <a:t> </a:t>
            </a:r>
            <a:r>
              <a:rPr sz="3300" b="0" spc="-340" dirty="0">
                <a:latin typeface="Arial Black"/>
                <a:cs typeface="Arial Black"/>
              </a:rPr>
              <a:t>KEPEMIMPINAN</a:t>
            </a:r>
            <a:r>
              <a:rPr sz="3300" b="0" spc="-370" dirty="0">
                <a:latin typeface="Arial Black"/>
                <a:cs typeface="Arial Black"/>
              </a:rPr>
              <a:t> </a:t>
            </a:r>
            <a:r>
              <a:rPr sz="3300" b="0" spc="-50" dirty="0">
                <a:latin typeface="Arial Black"/>
                <a:cs typeface="Arial Black"/>
              </a:rPr>
              <a:t>DAN </a:t>
            </a:r>
            <a:r>
              <a:rPr sz="3300" b="0" spc="-375" dirty="0">
                <a:latin typeface="Arial Black"/>
                <a:cs typeface="Arial Black"/>
              </a:rPr>
              <a:t>STRATEGI</a:t>
            </a:r>
            <a:r>
              <a:rPr sz="3300" b="0" spc="-390" dirty="0">
                <a:latin typeface="Arial Black"/>
                <a:cs typeface="Arial Black"/>
              </a:rPr>
              <a:t> </a:t>
            </a:r>
            <a:r>
              <a:rPr sz="3300" b="0" spc="-300" dirty="0">
                <a:latin typeface="Arial Black"/>
                <a:cs typeface="Arial Black"/>
              </a:rPr>
              <a:t>PENGEMBANGAN</a:t>
            </a:r>
            <a:r>
              <a:rPr sz="3300" b="0" spc="-390" dirty="0">
                <a:latin typeface="Arial Black"/>
                <a:cs typeface="Arial Black"/>
              </a:rPr>
              <a:t> </a:t>
            </a:r>
            <a:r>
              <a:rPr sz="3300" b="0" spc="-370" dirty="0">
                <a:latin typeface="Arial Black"/>
                <a:cs typeface="Arial Black"/>
              </a:rPr>
              <a:t>POTENSI</a:t>
            </a:r>
            <a:r>
              <a:rPr sz="3300" b="0" spc="-380" dirty="0">
                <a:latin typeface="Arial Black"/>
                <a:cs typeface="Arial Black"/>
              </a:rPr>
              <a:t> </a:t>
            </a:r>
            <a:r>
              <a:rPr sz="3300" b="0" spc="-330" dirty="0">
                <a:latin typeface="Arial Black"/>
                <a:cs typeface="Arial Black"/>
              </a:rPr>
              <a:t>DIRI</a:t>
            </a:r>
            <a:endParaRPr sz="3300">
              <a:latin typeface="Arial Black"/>
              <a:cs typeface="Arial Black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060423" y="2132076"/>
            <a:ext cx="3618229" cy="3900170"/>
            <a:chOff x="14060423" y="2132076"/>
            <a:chExt cx="3618229" cy="3900170"/>
          </a:xfrm>
        </p:grpSpPr>
        <p:sp>
          <p:nvSpPr>
            <p:cNvPr id="22" name="object 22"/>
            <p:cNvSpPr/>
            <p:nvPr/>
          </p:nvSpPr>
          <p:spPr>
            <a:xfrm>
              <a:off x="14060423" y="2132076"/>
              <a:ext cx="3618229" cy="3900170"/>
            </a:xfrm>
            <a:custGeom>
              <a:avLst/>
              <a:gdLst/>
              <a:ahLst/>
              <a:cxnLst/>
              <a:rect l="l" t="t" r="r" b="b"/>
              <a:pathLst>
                <a:path w="3618230" h="3900170">
                  <a:moveTo>
                    <a:pt x="3481578" y="0"/>
                  </a:moveTo>
                  <a:lnTo>
                    <a:pt x="136398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8"/>
                  </a:lnTo>
                  <a:lnTo>
                    <a:pt x="0" y="3763518"/>
                  </a:lnTo>
                  <a:lnTo>
                    <a:pt x="6955" y="3806622"/>
                  </a:lnTo>
                  <a:lnTo>
                    <a:pt x="26322" y="3844064"/>
                  </a:lnTo>
                  <a:lnTo>
                    <a:pt x="55851" y="3873593"/>
                  </a:lnTo>
                  <a:lnTo>
                    <a:pt x="93293" y="3892960"/>
                  </a:lnTo>
                  <a:lnTo>
                    <a:pt x="136398" y="3899916"/>
                  </a:lnTo>
                  <a:lnTo>
                    <a:pt x="3481578" y="3899916"/>
                  </a:lnTo>
                  <a:lnTo>
                    <a:pt x="3524682" y="3892960"/>
                  </a:lnTo>
                  <a:lnTo>
                    <a:pt x="3562124" y="3873593"/>
                  </a:lnTo>
                  <a:lnTo>
                    <a:pt x="3591653" y="3844064"/>
                  </a:lnTo>
                  <a:lnTo>
                    <a:pt x="3611020" y="3806622"/>
                  </a:lnTo>
                  <a:lnTo>
                    <a:pt x="3617976" y="3763518"/>
                  </a:lnTo>
                  <a:lnTo>
                    <a:pt x="3617976" y="136398"/>
                  </a:lnTo>
                  <a:lnTo>
                    <a:pt x="3611020" y="93293"/>
                  </a:lnTo>
                  <a:lnTo>
                    <a:pt x="3591653" y="55851"/>
                  </a:lnTo>
                  <a:lnTo>
                    <a:pt x="3562124" y="26322"/>
                  </a:lnTo>
                  <a:lnTo>
                    <a:pt x="3524682" y="6955"/>
                  </a:lnTo>
                  <a:lnTo>
                    <a:pt x="3481578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02155" y="2292096"/>
              <a:ext cx="3387471" cy="1296543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4228063" y="2318004"/>
            <a:ext cx="3290570" cy="1199515"/>
          </a:xfrm>
          <a:prstGeom prst="rect">
            <a:avLst/>
          </a:prstGeom>
          <a:solidFill>
            <a:srgbClr val="B8CDE4"/>
          </a:solidFill>
        </p:spPr>
        <p:txBody>
          <a:bodyPr vert="horz" wrap="square" lIns="0" tIns="158750" rIns="0" bIns="0" rtlCol="0">
            <a:spAutoFit/>
          </a:bodyPr>
          <a:lstStyle/>
          <a:p>
            <a:pPr marL="434340" marR="320040" indent="-635" algn="ctr">
              <a:lnSpc>
                <a:spcPct val="100000"/>
              </a:lnSpc>
              <a:spcBef>
                <a:spcPts val="1250"/>
              </a:spcBef>
            </a:pPr>
            <a:r>
              <a:rPr sz="1800" spc="-30" dirty="0">
                <a:latin typeface="Arial Black"/>
                <a:cs typeface="Arial Black"/>
              </a:rPr>
              <a:t>Paparan</a:t>
            </a:r>
            <a:r>
              <a:rPr sz="1800" spc="-170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Hasil</a:t>
            </a:r>
            <a:r>
              <a:rPr sz="1800" spc="-195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(1) </a:t>
            </a:r>
            <a:r>
              <a:rPr sz="1800" spc="-20" dirty="0">
                <a:latin typeface="Arial Black"/>
                <a:cs typeface="Arial Black"/>
              </a:rPr>
              <a:t>(Seminar</a:t>
            </a:r>
            <a:r>
              <a:rPr sz="1800" spc="-145" dirty="0">
                <a:latin typeface="Arial Black"/>
                <a:cs typeface="Arial Black"/>
              </a:rPr>
              <a:t> </a:t>
            </a:r>
            <a:r>
              <a:rPr sz="1800" spc="-35" dirty="0">
                <a:latin typeface="Arial Black"/>
                <a:cs typeface="Arial Black"/>
              </a:rPr>
              <a:t>Rancangan </a:t>
            </a:r>
            <a:r>
              <a:rPr sz="1800" spc="-10" dirty="0">
                <a:latin typeface="Arial Black"/>
                <a:cs typeface="Arial Black"/>
              </a:rPr>
              <a:t>Aktualisasi)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6498" y="2361219"/>
            <a:ext cx="3424832" cy="1219926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373379" y="2368295"/>
            <a:ext cx="3347085" cy="1141730"/>
          </a:xfrm>
          <a:prstGeom prst="rect">
            <a:avLst/>
          </a:prstGeom>
          <a:solidFill>
            <a:srgbClr val="EED2D2"/>
          </a:solidFill>
        </p:spPr>
        <p:txBody>
          <a:bodyPr vert="horz" wrap="square" lIns="0" tIns="1892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90"/>
              </a:spcBef>
            </a:pPr>
            <a:endParaRPr sz="1800">
              <a:latin typeface="Times New Roman"/>
              <a:cs typeface="Times New Roman"/>
            </a:endParaRPr>
          </a:p>
          <a:p>
            <a:pPr marL="516890">
              <a:lnSpc>
                <a:spcPct val="100000"/>
              </a:lnSpc>
              <a:spcBef>
                <a:spcPts val="5"/>
              </a:spcBef>
            </a:pPr>
            <a:r>
              <a:rPr sz="1800" spc="-235" dirty="0">
                <a:latin typeface="Arial Black"/>
                <a:cs typeface="Arial Black"/>
              </a:rPr>
              <a:t>PESERTA</a:t>
            </a:r>
            <a:r>
              <a:rPr sz="1800" spc="-150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PELATIHAN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243820" y="2263827"/>
            <a:ext cx="3638170" cy="1442159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9250680" y="2270760"/>
            <a:ext cx="3560445" cy="1363980"/>
          </a:xfrm>
          <a:prstGeom prst="rect">
            <a:avLst/>
          </a:prstGeom>
          <a:solidFill>
            <a:srgbClr val="FBD4B5"/>
          </a:solidFill>
        </p:spPr>
        <p:txBody>
          <a:bodyPr vert="horz" wrap="square" lIns="0" tIns="742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85"/>
              </a:spcBef>
            </a:pPr>
            <a:endParaRPr sz="1800">
              <a:latin typeface="Times New Roman"/>
              <a:cs typeface="Times New Roman"/>
            </a:endParaRPr>
          </a:p>
          <a:p>
            <a:pPr marL="70485" algn="ctr">
              <a:lnSpc>
                <a:spcPct val="100000"/>
              </a:lnSpc>
            </a:pPr>
            <a:r>
              <a:rPr sz="1800" spc="-70" dirty="0">
                <a:latin typeface="Arial Black"/>
                <a:cs typeface="Arial Black"/>
              </a:rPr>
              <a:t>MENTORING</a:t>
            </a:r>
            <a:endParaRPr sz="1800">
              <a:latin typeface="Arial Black"/>
              <a:cs typeface="Arial Black"/>
            </a:endParaRPr>
          </a:p>
          <a:p>
            <a:pPr marL="67310" algn="ctr">
              <a:lnSpc>
                <a:spcPct val="100000"/>
              </a:lnSpc>
            </a:pPr>
            <a:r>
              <a:rPr sz="1800" spc="-55" dirty="0">
                <a:latin typeface="Arial Black"/>
                <a:cs typeface="Arial Black"/>
              </a:rPr>
              <a:t>(Peserta</a:t>
            </a:r>
            <a:r>
              <a:rPr sz="1800" spc="-1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dengan</a:t>
            </a:r>
            <a:r>
              <a:rPr sz="1800" spc="-18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Mentor)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853654" y="6811258"/>
            <a:ext cx="4090819" cy="1277752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8860535" y="6818376"/>
            <a:ext cx="4013200" cy="1199515"/>
          </a:xfrm>
          <a:prstGeom prst="rect">
            <a:avLst/>
          </a:prstGeom>
          <a:solidFill>
            <a:srgbClr val="CCC1DA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800">
              <a:latin typeface="Times New Roman"/>
              <a:cs typeface="Times New Roman"/>
            </a:endParaRPr>
          </a:p>
          <a:p>
            <a:pPr marL="713740" marR="699770" indent="271145">
              <a:lnSpc>
                <a:spcPct val="100000"/>
              </a:lnSpc>
            </a:pPr>
            <a:r>
              <a:rPr sz="1800" spc="-30" dirty="0">
                <a:latin typeface="Arial Black"/>
                <a:cs typeface="Arial Black"/>
              </a:rPr>
              <a:t>Paparan</a:t>
            </a:r>
            <a:r>
              <a:rPr sz="1800" spc="-170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Hasil</a:t>
            </a:r>
            <a:r>
              <a:rPr sz="1800" spc="-195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(2) </a:t>
            </a:r>
            <a:r>
              <a:rPr sz="1800" spc="-20" dirty="0">
                <a:latin typeface="Arial Black"/>
                <a:cs typeface="Arial Black"/>
              </a:rPr>
              <a:t>(Seminar</a:t>
            </a:r>
            <a:r>
              <a:rPr sz="1800" spc="-145" dirty="0">
                <a:latin typeface="Arial Black"/>
                <a:cs typeface="Arial Black"/>
              </a:rPr>
              <a:t> </a:t>
            </a:r>
            <a:r>
              <a:rPr sz="1800" spc="-45" dirty="0">
                <a:latin typeface="Arial Black"/>
                <a:cs typeface="Arial Black"/>
              </a:rPr>
              <a:t>Aktualisasi)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876001" y="2376418"/>
            <a:ext cx="3403508" cy="1277752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4882896" y="2383535"/>
            <a:ext cx="3325495" cy="1199515"/>
          </a:xfrm>
          <a:prstGeom prst="rect">
            <a:avLst/>
          </a:prstGeom>
          <a:solidFill>
            <a:srgbClr val="92CDDD"/>
          </a:solidFill>
        </p:spPr>
        <p:txBody>
          <a:bodyPr vert="horz" wrap="square" lIns="0" tIns="2381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75"/>
              </a:spcBef>
            </a:pPr>
            <a:endParaRPr sz="1800">
              <a:latin typeface="Times New Roman"/>
              <a:cs typeface="Times New Roman"/>
            </a:endParaRPr>
          </a:p>
          <a:p>
            <a:pPr marL="257810" algn="ctr">
              <a:lnSpc>
                <a:spcPct val="100000"/>
              </a:lnSpc>
            </a:pPr>
            <a:r>
              <a:rPr sz="1800" spc="-25" dirty="0">
                <a:latin typeface="Arial Black"/>
                <a:cs typeface="Arial Black"/>
              </a:rPr>
              <a:t>MENTOR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491598" y="3785996"/>
            <a:ext cx="30778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latin typeface="Arial Black"/>
                <a:cs typeface="Arial Black"/>
              </a:rPr>
              <a:t>Peserta</a:t>
            </a:r>
            <a:r>
              <a:rPr sz="1800" spc="-14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melakukan </a:t>
            </a:r>
            <a:r>
              <a:rPr sz="1800" b="1" i="1" spc="105" dirty="0">
                <a:latin typeface="Arial"/>
                <a:cs typeface="Arial"/>
              </a:rPr>
              <a:t>mentoring</a:t>
            </a:r>
            <a:r>
              <a:rPr sz="1800" b="1" i="1" spc="-65" dirty="0">
                <a:latin typeface="Arial"/>
                <a:cs typeface="Arial"/>
              </a:rPr>
              <a:t> </a:t>
            </a:r>
            <a:r>
              <a:rPr sz="1800" spc="-65" dirty="0">
                <a:latin typeface="Arial Black"/>
                <a:cs typeface="Arial Black"/>
              </a:rPr>
              <a:t>terkait</a:t>
            </a:r>
            <a:r>
              <a:rPr sz="1800" spc="-19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hasil </a:t>
            </a:r>
            <a:r>
              <a:rPr sz="1800" spc="-20" dirty="0">
                <a:latin typeface="Arial Black"/>
                <a:cs typeface="Arial Black"/>
              </a:rPr>
              <a:t>pemetaan</a:t>
            </a:r>
            <a:r>
              <a:rPr sz="1800" spc="-155" dirty="0">
                <a:latin typeface="Arial Black"/>
                <a:cs typeface="Arial Black"/>
              </a:rPr>
              <a:t> </a:t>
            </a:r>
            <a:r>
              <a:rPr sz="1800" spc="-55" dirty="0">
                <a:latin typeface="Arial Black"/>
                <a:cs typeface="Arial Black"/>
              </a:rPr>
              <a:t>sikap</a:t>
            </a:r>
            <a:r>
              <a:rPr sz="1800" spc="-17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perilaku </a:t>
            </a:r>
            <a:r>
              <a:rPr sz="1800" dirty="0">
                <a:latin typeface="Arial Black"/>
                <a:cs typeface="Arial Black"/>
              </a:rPr>
              <a:t>dan</a:t>
            </a:r>
            <a:r>
              <a:rPr sz="1800" spc="-165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penyusunan</a:t>
            </a:r>
            <a:r>
              <a:rPr sz="1800" spc="-15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rencana </a:t>
            </a:r>
            <a:r>
              <a:rPr sz="1800" spc="-60" dirty="0">
                <a:latin typeface="Arial Black"/>
                <a:cs typeface="Arial Black"/>
              </a:rPr>
              <a:t>strategi</a:t>
            </a:r>
            <a:r>
              <a:rPr sz="1800" spc="-17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pengembangan </a:t>
            </a:r>
            <a:r>
              <a:rPr sz="1800" spc="-65" dirty="0">
                <a:latin typeface="Arial Black"/>
                <a:cs typeface="Arial Black"/>
              </a:rPr>
              <a:t>potensi</a:t>
            </a:r>
            <a:r>
              <a:rPr sz="1800" spc="-17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diri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055364" y="2683764"/>
            <a:ext cx="631190" cy="646430"/>
            <a:chOff x="4055364" y="2683764"/>
            <a:chExt cx="631190" cy="646430"/>
          </a:xfrm>
        </p:grpSpPr>
        <p:sp>
          <p:nvSpPr>
            <p:cNvPr id="35" name="object 35"/>
            <p:cNvSpPr/>
            <p:nvPr/>
          </p:nvSpPr>
          <p:spPr>
            <a:xfrm>
              <a:off x="4068318" y="2696718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4" h="620395">
                  <a:moveTo>
                    <a:pt x="302514" y="0"/>
                  </a:moveTo>
                  <a:lnTo>
                    <a:pt x="302514" y="155066"/>
                  </a:lnTo>
                  <a:lnTo>
                    <a:pt x="0" y="155066"/>
                  </a:lnTo>
                  <a:lnTo>
                    <a:pt x="0" y="465200"/>
                  </a:lnTo>
                  <a:lnTo>
                    <a:pt x="302514" y="465200"/>
                  </a:lnTo>
                  <a:lnTo>
                    <a:pt x="302514" y="620267"/>
                  </a:lnTo>
                  <a:lnTo>
                    <a:pt x="605028" y="310133"/>
                  </a:lnTo>
                  <a:lnTo>
                    <a:pt x="30251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068318" y="2696718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4" h="620395">
                  <a:moveTo>
                    <a:pt x="0" y="155066"/>
                  </a:moveTo>
                  <a:lnTo>
                    <a:pt x="302514" y="155066"/>
                  </a:lnTo>
                  <a:lnTo>
                    <a:pt x="302514" y="0"/>
                  </a:lnTo>
                  <a:lnTo>
                    <a:pt x="605028" y="310133"/>
                  </a:lnTo>
                  <a:lnTo>
                    <a:pt x="302514" y="620267"/>
                  </a:lnTo>
                  <a:lnTo>
                    <a:pt x="302514" y="465200"/>
                  </a:lnTo>
                  <a:lnTo>
                    <a:pt x="0" y="465200"/>
                  </a:lnTo>
                  <a:lnTo>
                    <a:pt x="0" y="1550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3094208" y="7181088"/>
            <a:ext cx="631190" cy="646430"/>
            <a:chOff x="13094208" y="7181088"/>
            <a:chExt cx="631190" cy="646430"/>
          </a:xfrm>
        </p:grpSpPr>
        <p:sp>
          <p:nvSpPr>
            <p:cNvPr id="38" name="object 38"/>
            <p:cNvSpPr/>
            <p:nvPr/>
          </p:nvSpPr>
          <p:spPr>
            <a:xfrm>
              <a:off x="13107162" y="7194042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5" h="620395">
                  <a:moveTo>
                    <a:pt x="302514" y="0"/>
                  </a:moveTo>
                  <a:lnTo>
                    <a:pt x="0" y="310133"/>
                  </a:lnTo>
                  <a:lnTo>
                    <a:pt x="302514" y="620267"/>
                  </a:lnTo>
                  <a:lnTo>
                    <a:pt x="302514" y="465200"/>
                  </a:lnTo>
                  <a:lnTo>
                    <a:pt x="605028" y="465200"/>
                  </a:lnTo>
                  <a:lnTo>
                    <a:pt x="605028" y="155066"/>
                  </a:lnTo>
                  <a:lnTo>
                    <a:pt x="302514" y="155066"/>
                  </a:lnTo>
                  <a:lnTo>
                    <a:pt x="30251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107162" y="7194042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5" h="620395">
                  <a:moveTo>
                    <a:pt x="605028" y="465200"/>
                  </a:moveTo>
                  <a:lnTo>
                    <a:pt x="302514" y="465200"/>
                  </a:lnTo>
                  <a:lnTo>
                    <a:pt x="302514" y="620267"/>
                  </a:lnTo>
                  <a:lnTo>
                    <a:pt x="0" y="310133"/>
                  </a:lnTo>
                  <a:lnTo>
                    <a:pt x="302514" y="0"/>
                  </a:lnTo>
                  <a:lnTo>
                    <a:pt x="302514" y="155066"/>
                  </a:lnTo>
                  <a:lnTo>
                    <a:pt x="605028" y="155066"/>
                  </a:lnTo>
                  <a:lnTo>
                    <a:pt x="605028" y="465200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8414004" y="2697479"/>
            <a:ext cx="631190" cy="646430"/>
            <a:chOff x="8414004" y="2697479"/>
            <a:chExt cx="631190" cy="646430"/>
          </a:xfrm>
        </p:grpSpPr>
        <p:sp>
          <p:nvSpPr>
            <p:cNvPr id="41" name="object 41"/>
            <p:cNvSpPr/>
            <p:nvPr/>
          </p:nvSpPr>
          <p:spPr>
            <a:xfrm>
              <a:off x="8426958" y="2710433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4" h="620395">
                  <a:moveTo>
                    <a:pt x="302514" y="0"/>
                  </a:moveTo>
                  <a:lnTo>
                    <a:pt x="302514" y="155067"/>
                  </a:lnTo>
                  <a:lnTo>
                    <a:pt x="0" y="155067"/>
                  </a:lnTo>
                  <a:lnTo>
                    <a:pt x="0" y="465200"/>
                  </a:lnTo>
                  <a:lnTo>
                    <a:pt x="302514" y="465200"/>
                  </a:lnTo>
                  <a:lnTo>
                    <a:pt x="302514" y="620268"/>
                  </a:lnTo>
                  <a:lnTo>
                    <a:pt x="605027" y="310134"/>
                  </a:lnTo>
                  <a:lnTo>
                    <a:pt x="30251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426958" y="2710433"/>
              <a:ext cx="605155" cy="620395"/>
            </a:xfrm>
            <a:custGeom>
              <a:avLst/>
              <a:gdLst/>
              <a:ahLst/>
              <a:cxnLst/>
              <a:rect l="l" t="t" r="r" b="b"/>
              <a:pathLst>
                <a:path w="605154" h="620395">
                  <a:moveTo>
                    <a:pt x="0" y="155067"/>
                  </a:moveTo>
                  <a:lnTo>
                    <a:pt x="302514" y="155067"/>
                  </a:lnTo>
                  <a:lnTo>
                    <a:pt x="302514" y="0"/>
                  </a:lnTo>
                  <a:lnTo>
                    <a:pt x="605027" y="310134"/>
                  </a:lnTo>
                  <a:lnTo>
                    <a:pt x="302514" y="620268"/>
                  </a:lnTo>
                  <a:lnTo>
                    <a:pt x="302514" y="465200"/>
                  </a:lnTo>
                  <a:lnTo>
                    <a:pt x="0" y="465200"/>
                  </a:lnTo>
                  <a:lnTo>
                    <a:pt x="0" y="15506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3181076" y="2667000"/>
            <a:ext cx="629920" cy="647700"/>
            <a:chOff x="13181076" y="2667000"/>
            <a:chExt cx="629920" cy="647700"/>
          </a:xfrm>
        </p:grpSpPr>
        <p:sp>
          <p:nvSpPr>
            <p:cNvPr id="44" name="object 44"/>
            <p:cNvSpPr/>
            <p:nvPr/>
          </p:nvSpPr>
          <p:spPr>
            <a:xfrm>
              <a:off x="13194030" y="2679953"/>
              <a:ext cx="603885" cy="622300"/>
            </a:xfrm>
            <a:custGeom>
              <a:avLst/>
              <a:gdLst/>
              <a:ahLst/>
              <a:cxnLst/>
              <a:rect l="l" t="t" r="r" b="b"/>
              <a:pathLst>
                <a:path w="603884" h="622300">
                  <a:moveTo>
                    <a:pt x="301751" y="0"/>
                  </a:moveTo>
                  <a:lnTo>
                    <a:pt x="301751" y="155448"/>
                  </a:lnTo>
                  <a:lnTo>
                    <a:pt x="0" y="155448"/>
                  </a:lnTo>
                  <a:lnTo>
                    <a:pt x="0" y="466344"/>
                  </a:lnTo>
                  <a:lnTo>
                    <a:pt x="301751" y="466344"/>
                  </a:lnTo>
                  <a:lnTo>
                    <a:pt x="301751" y="621792"/>
                  </a:lnTo>
                  <a:lnTo>
                    <a:pt x="603503" y="310896"/>
                  </a:lnTo>
                  <a:lnTo>
                    <a:pt x="30175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194030" y="2679953"/>
              <a:ext cx="603885" cy="622300"/>
            </a:xfrm>
            <a:custGeom>
              <a:avLst/>
              <a:gdLst/>
              <a:ahLst/>
              <a:cxnLst/>
              <a:rect l="l" t="t" r="r" b="b"/>
              <a:pathLst>
                <a:path w="603884" h="622300">
                  <a:moveTo>
                    <a:pt x="0" y="155448"/>
                  </a:moveTo>
                  <a:lnTo>
                    <a:pt x="301751" y="155448"/>
                  </a:lnTo>
                  <a:lnTo>
                    <a:pt x="301751" y="0"/>
                  </a:lnTo>
                  <a:lnTo>
                    <a:pt x="603503" y="310896"/>
                  </a:lnTo>
                  <a:lnTo>
                    <a:pt x="301751" y="621792"/>
                  </a:lnTo>
                  <a:lnTo>
                    <a:pt x="301751" y="466344"/>
                  </a:lnTo>
                  <a:lnTo>
                    <a:pt x="0" y="466344"/>
                  </a:lnTo>
                  <a:lnTo>
                    <a:pt x="0" y="15544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14228063" y="3790188"/>
            <a:ext cx="870585" cy="361315"/>
          </a:xfrm>
          <a:custGeom>
            <a:avLst/>
            <a:gdLst/>
            <a:ahLst/>
            <a:cxnLst/>
            <a:rect l="l" t="t" r="r" b="b"/>
            <a:pathLst>
              <a:path w="870584" h="361314">
                <a:moveTo>
                  <a:pt x="870203" y="0"/>
                </a:moveTo>
                <a:lnTo>
                  <a:pt x="0" y="0"/>
                </a:lnTo>
                <a:lnTo>
                  <a:pt x="0" y="361188"/>
                </a:lnTo>
                <a:lnTo>
                  <a:pt x="870203" y="361188"/>
                </a:lnTo>
                <a:lnTo>
                  <a:pt x="870203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4619223" y="3807333"/>
            <a:ext cx="88265" cy="259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00" spc="-520" dirty="0">
                <a:latin typeface="Lucida Sans Unicode"/>
                <a:cs typeface="Lucida Sans Unicode"/>
              </a:rPr>
              <a:t>1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169895" y="3790188"/>
            <a:ext cx="2330450" cy="32766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330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60"/>
              </a:spcBef>
            </a:pPr>
            <a:r>
              <a:rPr sz="1500" spc="-43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500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dirty="0">
                <a:solidFill>
                  <a:srgbClr val="FFFFFF"/>
                </a:solidFill>
                <a:latin typeface="Arial Black"/>
                <a:cs typeface="Arial Black"/>
              </a:rPr>
              <a:t>hal</a:t>
            </a:r>
            <a:r>
              <a:rPr sz="1500" spc="-1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Arial Black"/>
                <a:cs typeface="Arial Black"/>
              </a:rPr>
              <a:t>PPP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228063" y="4445508"/>
            <a:ext cx="870585" cy="361315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3429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70"/>
              </a:spcBef>
            </a:pPr>
            <a:r>
              <a:rPr sz="1500" spc="-50" dirty="0">
                <a:latin typeface="Lucida Sans Unicode"/>
                <a:cs typeface="Lucida Sans Unicode"/>
              </a:rPr>
              <a:t>2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5186660" y="4434840"/>
            <a:ext cx="2330450" cy="32766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3365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265"/>
              </a:spcBef>
            </a:pPr>
            <a:r>
              <a:rPr sz="1500" spc="-60" dirty="0">
                <a:solidFill>
                  <a:srgbClr val="FFFFFF"/>
                </a:solidFill>
                <a:latin typeface="Arial Black"/>
                <a:cs typeface="Arial Black"/>
              </a:rPr>
              <a:t>Hasil</a:t>
            </a:r>
            <a:r>
              <a:rPr sz="1500" spc="-1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Arial Black"/>
                <a:cs typeface="Arial Black"/>
              </a:rPr>
              <a:t>Mentoring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4060423" y="6134100"/>
            <a:ext cx="3618229" cy="711835"/>
          </a:xfrm>
          <a:prstGeom prst="rect">
            <a:avLst/>
          </a:prstGeom>
          <a:solidFill>
            <a:srgbClr val="E36C09"/>
          </a:solidFill>
        </p:spPr>
        <p:txBody>
          <a:bodyPr vert="horz" wrap="square" lIns="0" tIns="2857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25"/>
              </a:spcBef>
            </a:pPr>
            <a:r>
              <a:rPr sz="1800" spc="-10" dirty="0">
                <a:latin typeface="Arial Black"/>
                <a:cs typeface="Arial Black"/>
              </a:rPr>
              <a:t>Pelaksanaan</a:t>
            </a:r>
            <a:endParaRPr sz="1800">
              <a:latin typeface="Arial Black"/>
              <a:cs typeface="Arial Black"/>
            </a:endParaRPr>
          </a:p>
          <a:p>
            <a:pPr marL="2540" algn="ctr">
              <a:lnSpc>
                <a:spcPct val="100000"/>
              </a:lnSpc>
            </a:pPr>
            <a:r>
              <a:rPr sz="1800" spc="-20" dirty="0">
                <a:latin typeface="Arial Black"/>
                <a:cs typeface="Arial Black"/>
              </a:rPr>
              <a:t>Pengembangan</a:t>
            </a:r>
            <a:r>
              <a:rPr sz="1800" spc="-160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Potensi</a:t>
            </a:r>
            <a:r>
              <a:rPr sz="1800" spc="-18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Diri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6050767" y="7114031"/>
            <a:ext cx="1628139" cy="1397635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9845" rIns="0" bIns="0" rtlCol="0">
            <a:spAutoFit/>
          </a:bodyPr>
          <a:lstStyle/>
          <a:p>
            <a:pPr marL="186690" marR="176530" algn="ctr">
              <a:lnSpc>
                <a:spcPct val="102000"/>
              </a:lnSpc>
              <a:spcBef>
                <a:spcPts val="235"/>
              </a:spcBef>
            </a:pPr>
            <a:r>
              <a:rPr sz="1500" b="1" i="1" spc="65" dirty="0">
                <a:latin typeface="Arial"/>
                <a:cs typeface="Arial"/>
              </a:rPr>
              <a:t>Coach</a:t>
            </a:r>
            <a:r>
              <a:rPr sz="1500" spc="65" dirty="0">
                <a:latin typeface="Arial Black"/>
                <a:cs typeface="Arial Black"/>
              </a:rPr>
              <a:t>: </a:t>
            </a:r>
            <a:r>
              <a:rPr sz="1500" spc="-10" dirty="0">
                <a:latin typeface="Arial Black"/>
                <a:cs typeface="Arial Black"/>
              </a:rPr>
              <a:t>melakukan </a:t>
            </a:r>
            <a:r>
              <a:rPr sz="1500" spc="-20" dirty="0">
                <a:latin typeface="Arial Black"/>
                <a:cs typeface="Arial Black"/>
              </a:rPr>
              <a:t>pengecekan </a:t>
            </a:r>
            <a:r>
              <a:rPr sz="1500" spc="-35" dirty="0">
                <a:latin typeface="Arial Black"/>
                <a:cs typeface="Arial Black"/>
              </a:rPr>
              <a:t>proses</a:t>
            </a:r>
            <a:r>
              <a:rPr sz="1500" spc="-190" dirty="0">
                <a:latin typeface="Arial Black"/>
                <a:cs typeface="Arial Black"/>
              </a:rPr>
              <a:t> </a:t>
            </a:r>
            <a:r>
              <a:rPr sz="1500" spc="-25" dirty="0">
                <a:latin typeface="Arial Black"/>
                <a:cs typeface="Arial Black"/>
              </a:rPr>
              <a:t>dan </a:t>
            </a:r>
            <a:r>
              <a:rPr sz="1500" spc="-10" dirty="0">
                <a:latin typeface="Arial Black"/>
                <a:cs typeface="Arial Black"/>
              </a:rPr>
              <a:t>hasil</a:t>
            </a:r>
            <a:endParaRPr sz="1500">
              <a:latin typeface="Arial Black"/>
              <a:cs typeface="Arial Black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9031223" y="8168640"/>
            <a:ext cx="3842385" cy="361315"/>
            <a:chOff x="9031223" y="8168640"/>
            <a:chExt cx="3842385" cy="361315"/>
          </a:xfrm>
        </p:grpSpPr>
        <p:sp>
          <p:nvSpPr>
            <p:cNvPr id="54" name="object 54"/>
            <p:cNvSpPr/>
            <p:nvPr/>
          </p:nvSpPr>
          <p:spPr>
            <a:xfrm>
              <a:off x="9031223" y="8168640"/>
              <a:ext cx="893444" cy="361315"/>
            </a:xfrm>
            <a:custGeom>
              <a:avLst/>
              <a:gdLst/>
              <a:ahLst/>
              <a:cxnLst/>
              <a:rect l="l" t="t" r="r" b="b"/>
              <a:pathLst>
                <a:path w="893445" h="361315">
                  <a:moveTo>
                    <a:pt x="893064" y="0"/>
                  </a:moveTo>
                  <a:lnTo>
                    <a:pt x="0" y="0"/>
                  </a:lnTo>
                  <a:lnTo>
                    <a:pt x="0" y="361187"/>
                  </a:lnTo>
                  <a:lnTo>
                    <a:pt x="893064" y="361187"/>
                  </a:lnTo>
                  <a:lnTo>
                    <a:pt x="893064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892283" y="8168640"/>
              <a:ext cx="2981325" cy="327660"/>
            </a:xfrm>
            <a:custGeom>
              <a:avLst/>
              <a:gdLst/>
              <a:ahLst/>
              <a:cxnLst/>
              <a:rect l="l" t="t" r="r" b="b"/>
              <a:pathLst>
                <a:path w="2981325" h="327659">
                  <a:moveTo>
                    <a:pt x="2980944" y="0"/>
                  </a:moveTo>
                  <a:lnTo>
                    <a:pt x="0" y="0"/>
                  </a:lnTo>
                  <a:lnTo>
                    <a:pt x="0" y="327659"/>
                  </a:lnTo>
                  <a:lnTo>
                    <a:pt x="2980944" y="327659"/>
                  </a:lnTo>
                  <a:lnTo>
                    <a:pt x="2980944" y="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9429750" y="8186166"/>
            <a:ext cx="1407160" cy="259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554355" algn="l"/>
              </a:tabLst>
            </a:pPr>
            <a:r>
              <a:rPr sz="1500" spc="-480" dirty="0">
                <a:latin typeface="Arial Black"/>
                <a:cs typeface="Arial Black"/>
              </a:rPr>
              <a:t>1</a:t>
            </a:r>
            <a:r>
              <a:rPr sz="1500" dirty="0">
                <a:latin typeface="Arial Black"/>
                <a:cs typeface="Arial Black"/>
              </a:rPr>
              <a:t>	</a:t>
            </a:r>
            <a:r>
              <a:rPr sz="1500" spc="-43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1500" spc="-1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dirty="0">
                <a:solidFill>
                  <a:srgbClr val="FFFFFF"/>
                </a:solidFill>
                <a:latin typeface="Arial Black"/>
                <a:cs typeface="Arial Black"/>
              </a:rPr>
              <a:t>hal</a:t>
            </a:r>
            <a:r>
              <a:rPr sz="1500" spc="-1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spc="-105" dirty="0">
                <a:solidFill>
                  <a:srgbClr val="FFFFFF"/>
                </a:solidFill>
                <a:latin typeface="Arial Black"/>
                <a:cs typeface="Arial Black"/>
              </a:rPr>
              <a:t>PPP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980931" y="8892540"/>
            <a:ext cx="890269" cy="361315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349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75"/>
              </a:spcBef>
            </a:pPr>
            <a:r>
              <a:rPr sz="1500" spc="-50" dirty="0">
                <a:latin typeface="Arial Black"/>
                <a:cs typeface="Arial Black"/>
              </a:rPr>
              <a:t>2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892283" y="8881871"/>
            <a:ext cx="2981325" cy="32766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342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0"/>
              </a:spcBef>
            </a:pPr>
            <a:r>
              <a:rPr sz="1500" b="1" i="1" spc="-10" dirty="0">
                <a:solidFill>
                  <a:srgbClr val="FFFFFF"/>
                </a:solidFill>
                <a:latin typeface="Arial"/>
                <a:cs typeface="Arial"/>
              </a:rPr>
              <a:t>Progress</a:t>
            </a:r>
            <a:r>
              <a:rPr sz="1500" spc="-10" dirty="0">
                <a:solidFill>
                  <a:srgbClr val="FFFFFF"/>
                </a:solidFill>
                <a:latin typeface="Arial Black"/>
                <a:cs typeface="Arial Black"/>
              </a:rPr>
              <a:t>/Hasil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52729" y="3681221"/>
            <a:ext cx="298577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latin typeface="Arial Black"/>
                <a:cs typeface="Arial Black"/>
              </a:rPr>
              <a:t>Peserta</a:t>
            </a:r>
            <a:r>
              <a:rPr sz="1800" spc="-14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melakukan </a:t>
            </a:r>
            <a:r>
              <a:rPr sz="1800" spc="-20" dirty="0">
                <a:latin typeface="Arial Black"/>
                <a:cs typeface="Arial Black"/>
              </a:rPr>
              <a:t>pemetaan</a:t>
            </a:r>
            <a:r>
              <a:rPr sz="1800" spc="-160" dirty="0">
                <a:latin typeface="Arial Black"/>
                <a:cs typeface="Arial Black"/>
              </a:rPr>
              <a:t> </a:t>
            </a:r>
            <a:r>
              <a:rPr sz="1800" spc="-55" dirty="0">
                <a:latin typeface="Arial Black"/>
                <a:cs typeface="Arial Black"/>
              </a:rPr>
              <a:t>sikap</a:t>
            </a:r>
            <a:r>
              <a:rPr sz="1800" spc="-180" dirty="0">
                <a:latin typeface="Arial Black"/>
                <a:cs typeface="Arial Black"/>
              </a:rPr>
              <a:t> </a:t>
            </a:r>
            <a:r>
              <a:rPr sz="1800" spc="-40" dirty="0">
                <a:latin typeface="Arial Black"/>
                <a:cs typeface="Arial Black"/>
              </a:rPr>
              <a:t>perilaku </a:t>
            </a:r>
            <a:r>
              <a:rPr sz="1800" spc="-20" dirty="0">
                <a:latin typeface="Arial Black"/>
                <a:cs typeface="Arial Black"/>
              </a:rPr>
              <a:t>kepemimpinan</a:t>
            </a:r>
            <a:r>
              <a:rPr sz="1800" spc="-13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yang </a:t>
            </a:r>
            <a:r>
              <a:rPr sz="1800" spc="-60" dirty="0">
                <a:latin typeface="Arial Black"/>
                <a:cs typeface="Arial Black"/>
              </a:rPr>
              <a:t>difasilitasi</a:t>
            </a:r>
            <a:r>
              <a:rPr sz="1800" spc="-185" dirty="0">
                <a:latin typeface="Arial Black"/>
                <a:cs typeface="Arial Black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oleh</a:t>
            </a:r>
            <a:r>
              <a:rPr sz="1800" spc="-150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ESQ </a:t>
            </a:r>
            <a:r>
              <a:rPr sz="1800" b="1" i="1" spc="55" dirty="0">
                <a:latin typeface="Arial"/>
                <a:cs typeface="Arial"/>
              </a:rPr>
              <a:t>Leadership</a:t>
            </a:r>
            <a:r>
              <a:rPr sz="1800" b="1" i="1" spc="-50" dirty="0">
                <a:latin typeface="Arial"/>
                <a:cs typeface="Arial"/>
              </a:rPr>
              <a:t> </a:t>
            </a:r>
            <a:r>
              <a:rPr sz="1800" b="1" i="1" spc="80" dirty="0"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081760" y="7136892"/>
            <a:ext cx="1743710" cy="1655445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9209" rIns="0" bIns="0" rtlCol="0">
            <a:spAutoFit/>
          </a:bodyPr>
          <a:lstStyle/>
          <a:p>
            <a:pPr marL="196850" marR="186690" indent="635" algn="ctr">
              <a:lnSpc>
                <a:spcPct val="102000"/>
              </a:lnSpc>
              <a:spcBef>
                <a:spcPts val="229"/>
              </a:spcBef>
            </a:pPr>
            <a:r>
              <a:rPr sz="1500" spc="-10" dirty="0">
                <a:latin typeface="Arial Black"/>
                <a:cs typeface="Arial Black"/>
              </a:rPr>
              <a:t>Mentor: mendukung, memastikan, memantau </a:t>
            </a:r>
            <a:r>
              <a:rPr sz="1500" spc="-25" dirty="0">
                <a:latin typeface="Arial Black"/>
                <a:cs typeface="Arial Black"/>
              </a:rPr>
              <a:t>dan </a:t>
            </a:r>
            <a:r>
              <a:rPr sz="1500" spc="-10" dirty="0">
                <a:latin typeface="Arial Black"/>
                <a:cs typeface="Arial Black"/>
              </a:rPr>
              <a:t>membantu</a:t>
            </a:r>
            <a:endParaRPr sz="1500">
              <a:latin typeface="Arial Black"/>
              <a:cs typeface="Arial Black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5549371" y="5004815"/>
            <a:ext cx="515620" cy="855344"/>
            <a:chOff x="15549371" y="5004815"/>
            <a:chExt cx="515620" cy="855344"/>
          </a:xfrm>
        </p:grpSpPr>
        <p:sp>
          <p:nvSpPr>
            <p:cNvPr id="62" name="object 62"/>
            <p:cNvSpPr/>
            <p:nvPr/>
          </p:nvSpPr>
          <p:spPr>
            <a:xfrm>
              <a:off x="15562325" y="5017769"/>
              <a:ext cx="489584" cy="829310"/>
            </a:xfrm>
            <a:custGeom>
              <a:avLst/>
              <a:gdLst/>
              <a:ahLst/>
              <a:cxnLst/>
              <a:rect l="l" t="t" r="r" b="b"/>
              <a:pathLst>
                <a:path w="489584" h="829310">
                  <a:moveTo>
                    <a:pt x="366902" y="0"/>
                  </a:moveTo>
                  <a:lnTo>
                    <a:pt x="122300" y="0"/>
                  </a:lnTo>
                  <a:lnTo>
                    <a:pt x="122300" y="584453"/>
                  </a:lnTo>
                  <a:lnTo>
                    <a:pt x="0" y="584453"/>
                  </a:lnTo>
                  <a:lnTo>
                    <a:pt x="244601" y="829055"/>
                  </a:lnTo>
                  <a:lnTo>
                    <a:pt x="489203" y="584453"/>
                  </a:lnTo>
                  <a:lnTo>
                    <a:pt x="366902" y="584453"/>
                  </a:lnTo>
                  <a:lnTo>
                    <a:pt x="36690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5562325" y="5017769"/>
              <a:ext cx="489584" cy="829310"/>
            </a:xfrm>
            <a:custGeom>
              <a:avLst/>
              <a:gdLst/>
              <a:ahLst/>
              <a:cxnLst/>
              <a:rect l="l" t="t" r="r" b="b"/>
              <a:pathLst>
                <a:path w="489584" h="829310">
                  <a:moveTo>
                    <a:pt x="0" y="584453"/>
                  </a:moveTo>
                  <a:lnTo>
                    <a:pt x="122300" y="584453"/>
                  </a:lnTo>
                  <a:lnTo>
                    <a:pt x="122300" y="0"/>
                  </a:lnTo>
                  <a:lnTo>
                    <a:pt x="366902" y="0"/>
                  </a:lnTo>
                  <a:lnTo>
                    <a:pt x="366902" y="584453"/>
                  </a:lnTo>
                  <a:lnTo>
                    <a:pt x="489203" y="584453"/>
                  </a:lnTo>
                  <a:lnTo>
                    <a:pt x="244601" y="829055"/>
                  </a:lnTo>
                  <a:lnTo>
                    <a:pt x="0" y="58445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93014" y="6378321"/>
            <a:ext cx="10267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C00000"/>
                </a:solidFill>
                <a:latin typeface="Lucida Sans Unicode"/>
                <a:cs typeface="Lucida Sans Unicode"/>
              </a:rPr>
              <a:t>Catatan: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9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93014" y="6652335"/>
            <a:ext cx="6648450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311150" indent="-407034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419100" algn="l"/>
              </a:tabLst>
            </a:pPr>
            <a:r>
              <a:rPr sz="1800" i="1" spc="-10" dirty="0">
                <a:solidFill>
                  <a:srgbClr val="C00000"/>
                </a:solidFill>
                <a:latin typeface="Verdana"/>
                <a:cs typeface="Verdana"/>
              </a:rPr>
              <a:t>Mentoring</a:t>
            </a:r>
            <a:r>
              <a:rPr sz="1800" i="1" spc="-10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dilakukan</a:t>
            </a:r>
            <a:r>
              <a:rPr sz="1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0" dirty="0">
                <a:solidFill>
                  <a:srgbClr val="C00000"/>
                </a:solidFill>
                <a:latin typeface="Lucida Sans Unicode"/>
                <a:cs typeface="Lucida Sans Unicode"/>
              </a:rPr>
              <a:t>selama</a:t>
            </a:r>
            <a:r>
              <a:rPr sz="1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proses </a:t>
            </a:r>
            <a:r>
              <a:rPr sz="1800" spc="50" dirty="0">
                <a:solidFill>
                  <a:srgbClr val="C00000"/>
                </a:solidFill>
                <a:latin typeface="Lucida Sans Unicode"/>
                <a:cs typeface="Lucida Sans Unicode"/>
              </a:rPr>
              <a:t>pelatihan</a:t>
            </a:r>
            <a:r>
              <a:rPr sz="1800" spc="-4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untuk </a:t>
            </a:r>
            <a:r>
              <a:rPr sz="1800" spc="65" dirty="0">
                <a:solidFill>
                  <a:srgbClr val="C00000"/>
                </a:solidFill>
                <a:latin typeface="Lucida Sans Unicode"/>
                <a:cs typeface="Lucida Sans Unicode"/>
              </a:rPr>
              <a:t>memastikan</a:t>
            </a:r>
            <a:r>
              <a:rPr sz="1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80" dirty="0">
                <a:solidFill>
                  <a:srgbClr val="C00000"/>
                </a:solidFill>
                <a:latin typeface="Lucida Sans Unicode"/>
                <a:cs typeface="Lucida Sans Unicode"/>
              </a:rPr>
              <a:t>pelaksanaan</a:t>
            </a:r>
            <a:r>
              <a:rPr sz="1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strategi</a:t>
            </a:r>
            <a:r>
              <a:rPr sz="1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85" dirty="0">
                <a:solidFill>
                  <a:srgbClr val="C00000"/>
                </a:solidFill>
                <a:latin typeface="Lucida Sans Unicode"/>
                <a:cs typeface="Lucida Sans Unicode"/>
              </a:rPr>
              <a:t>pengembangan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potensi</a:t>
            </a:r>
            <a:r>
              <a:rPr sz="1800" spc="7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diri</a:t>
            </a:r>
            <a:endParaRPr sz="1800">
              <a:latin typeface="Lucida Sans Unicode"/>
              <a:cs typeface="Lucida Sans Unicode"/>
            </a:endParaRPr>
          </a:p>
          <a:p>
            <a:pPr marL="419100" marR="145415" indent="-407034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19100" algn="l"/>
              </a:tabLst>
            </a:pPr>
            <a:r>
              <a:rPr sz="1800" i="1" spc="60" dirty="0">
                <a:solidFill>
                  <a:srgbClr val="C00000"/>
                </a:solidFill>
                <a:latin typeface="Verdana"/>
                <a:cs typeface="Verdana"/>
              </a:rPr>
              <a:t>Coaching</a:t>
            </a:r>
            <a:r>
              <a:rPr sz="18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dilakukan</a:t>
            </a:r>
            <a:r>
              <a:rPr sz="1800" spc="-8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35" dirty="0">
                <a:solidFill>
                  <a:srgbClr val="C00000"/>
                </a:solidFill>
                <a:latin typeface="Lucida Sans Unicode"/>
                <a:cs typeface="Lucida Sans Unicode"/>
              </a:rPr>
              <a:t>pada</a:t>
            </a:r>
            <a:r>
              <a:rPr sz="1800" spc="-5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70" dirty="0">
                <a:solidFill>
                  <a:srgbClr val="C00000"/>
                </a:solidFill>
                <a:latin typeface="Lucida Sans Unicode"/>
                <a:cs typeface="Lucida Sans Unicode"/>
              </a:rPr>
              <a:t>pembimbingan</a:t>
            </a:r>
            <a:r>
              <a:rPr sz="1800" spc="-7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aktualisasi </a:t>
            </a:r>
            <a:r>
              <a:rPr sz="1800" spc="90" dirty="0">
                <a:solidFill>
                  <a:srgbClr val="C00000"/>
                </a:solidFill>
                <a:latin typeface="Lucida Sans Unicode"/>
                <a:cs typeface="Lucida Sans Unicode"/>
              </a:rPr>
              <a:t>(pengecekan</a:t>
            </a:r>
            <a:r>
              <a:rPr sz="18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proses</a:t>
            </a:r>
            <a:r>
              <a:rPr sz="1800" spc="2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95" dirty="0">
                <a:solidFill>
                  <a:srgbClr val="C00000"/>
                </a:solidFill>
                <a:latin typeface="Lucida Sans Unicode"/>
                <a:cs typeface="Lucida Sans Unicode"/>
              </a:rPr>
              <a:t>pengembangan</a:t>
            </a:r>
            <a:r>
              <a:rPr sz="18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potensi</a:t>
            </a:r>
            <a:r>
              <a:rPr sz="1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diri)</a:t>
            </a:r>
            <a:endParaRPr sz="1800">
              <a:latin typeface="Lucida Sans Unicode"/>
              <a:cs typeface="Lucida Sans Unicode"/>
            </a:endParaRPr>
          </a:p>
          <a:p>
            <a:pPr marL="419100" marR="5080" indent="-407034">
              <a:lnSpc>
                <a:spcPct val="100000"/>
              </a:lnSpc>
              <a:buFont typeface="Wingdings"/>
              <a:buChar char=""/>
              <a:tabLst>
                <a:tab pos="419100" algn="l"/>
              </a:tabLst>
            </a:pPr>
            <a:r>
              <a:rPr sz="1800" spc="50" dirty="0">
                <a:solidFill>
                  <a:srgbClr val="C00000"/>
                </a:solidFill>
                <a:latin typeface="Lucida Sans Unicode"/>
                <a:cs typeface="Lucida Sans Unicode"/>
              </a:rPr>
              <a:t>Peserta</a:t>
            </a:r>
            <a:r>
              <a:rPr sz="1800" spc="-9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75" dirty="0">
                <a:solidFill>
                  <a:srgbClr val="C00000"/>
                </a:solidFill>
                <a:latin typeface="Lucida Sans Unicode"/>
                <a:cs typeface="Lucida Sans Unicode"/>
              </a:rPr>
              <a:t>Membuat</a:t>
            </a:r>
            <a:r>
              <a:rPr sz="1800" spc="-7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0" dirty="0">
                <a:solidFill>
                  <a:srgbClr val="C00000"/>
                </a:solidFill>
                <a:latin typeface="Lucida Sans Unicode"/>
                <a:cs typeface="Lucida Sans Unicode"/>
              </a:rPr>
              <a:t>paparan</a:t>
            </a:r>
            <a:r>
              <a:rPr sz="1800" spc="-7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80" dirty="0">
                <a:solidFill>
                  <a:srgbClr val="C00000"/>
                </a:solidFill>
                <a:latin typeface="Lucida Sans Unicode"/>
                <a:cs typeface="Lucida Sans Unicode"/>
              </a:rPr>
              <a:t>(1</a:t>
            </a:r>
            <a:r>
              <a:rPr sz="1800" spc="-8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95" dirty="0">
                <a:solidFill>
                  <a:srgbClr val="C00000"/>
                </a:solidFill>
                <a:latin typeface="Lucida Sans Unicode"/>
                <a:cs typeface="Lucida Sans Unicode"/>
              </a:rPr>
              <a:t>hal)</a:t>
            </a:r>
            <a:r>
              <a:rPr sz="1800" spc="-9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hasil</a:t>
            </a:r>
            <a:r>
              <a:rPr sz="1800" spc="-7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5" dirty="0">
                <a:solidFill>
                  <a:srgbClr val="C00000"/>
                </a:solidFill>
                <a:latin typeface="Lucida Sans Unicode"/>
                <a:cs typeface="Lucida Sans Unicode"/>
              </a:rPr>
              <a:t>pemetaan</a:t>
            </a:r>
            <a:r>
              <a:rPr sz="1800" spc="-9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55" dirty="0">
                <a:solidFill>
                  <a:srgbClr val="C00000"/>
                </a:solidFill>
                <a:latin typeface="Lucida Sans Unicode"/>
                <a:cs typeface="Lucida Sans Unicode"/>
              </a:rPr>
              <a:t>dan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strategi</a:t>
            </a:r>
            <a:r>
              <a:rPr sz="1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C00000"/>
                </a:solidFill>
                <a:latin typeface="Lucida Sans Unicode"/>
                <a:cs typeface="Lucida Sans Unicode"/>
              </a:rPr>
              <a:t>pengembangan..seminar</a:t>
            </a:r>
            <a:r>
              <a:rPr sz="18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0" dirty="0">
                <a:solidFill>
                  <a:srgbClr val="C00000"/>
                </a:solidFill>
                <a:latin typeface="Lucida Sans Unicode"/>
                <a:cs typeface="Lucida Sans Unicode"/>
              </a:rPr>
              <a:t>rancangan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proyek </a:t>
            </a:r>
            <a:r>
              <a:rPr sz="1800" spc="65" dirty="0">
                <a:solidFill>
                  <a:srgbClr val="C00000"/>
                </a:solidFill>
                <a:latin typeface="Lucida Sans Unicode"/>
                <a:cs typeface="Lucida Sans Unicode"/>
              </a:rPr>
              <a:t>perubahan</a:t>
            </a:r>
            <a:endParaRPr sz="1800">
              <a:latin typeface="Lucida Sans Unicode"/>
              <a:cs typeface="Lucida Sans Unicode"/>
            </a:endParaRPr>
          </a:p>
          <a:p>
            <a:pPr marL="419100" marR="1369695" indent="-407034">
              <a:lnSpc>
                <a:spcPct val="100000"/>
              </a:lnSpc>
              <a:buFont typeface="Wingdings"/>
              <a:buChar char=""/>
              <a:tabLst>
                <a:tab pos="419100" algn="l"/>
              </a:tabLst>
            </a:pPr>
            <a:r>
              <a:rPr sz="1800" spc="50" dirty="0">
                <a:solidFill>
                  <a:srgbClr val="C00000"/>
                </a:solidFill>
                <a:latin typeface="Lucida Sans Unicode"/>
                <a:cs typeface="Lucida Sans Unicode"/>
              </a:rPr>
              <a:t>Peserta</a:t>
            </a:r>
            <a:r>
              <a:rPr sz="1800" spc="-10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5" dirty="0">
                <a:solidFill>
                  <a:srgbClr val="C00000"/>
                </a:solidFill>
                <a:latin typeface="Lucida Sans Unicode"/>
                <a:cs typeface="Lucida Sans Unicode"/>
              </a:rPr>
              <a:t>membuat</a:t>
            </a:r>
            <a:r>
              <a:rPr sz="1800" spc="-9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100" dirty="0">
                <a:solidFill>
                  <a:srgbClr val="C00000"/>
                </a:solidFill>
                <a:latin typeface="Lucida Sans Unicode"/>
                <a:cs typeface="Lucida Sans Unicode"/>
              </a:rPr>
              <a:t>paparan</a:t>
            </a:r>
            <a:r>
              <a:rPr sz="1800" spc="-8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80" dirty="0">
                <a:solidFill>
                  <a:srgbClr val="C00000"/>
                </a:solidFill>
                <a:latin typeface="Lucida Sans Unicode"/>
                <a:cs typeface="Lucida Sans Unicode"/>
              </a:rPr>
              <a:t>(1</a:t>
            </a:r>
            <a:r>
              <a:rPr sz="1800" spc="-9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95" dirty="0">
                <a:solidFill>
                  <a:srgbClr val="C00000"/>
                </a:solidFill>
                <a:latin typeface="Lucida Sans Unicode"/>
                <a:cs typeface="Lucida Sans Unicode"/>
              </a:rPr>
              <a:t>hal)</a:t>
            </a:r>
            <a:r>
              <a:rPr sz="1800" spc="-10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C00000"/>
                </a:solidFill>
                <a:latin typeface="Lucida Sans Unicode"/>
                <a:cs typeface="Lucida Sans Unicode"/>
              </a:rPr>
              <a:t>tentang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hasil/</a:t>
            </a:r>
            <a:r>
              <a:rPr sz="1800" i="1" dirty="0">
                <a:solidFill>
                  <a:srgbClr val="C00000"/>
                </a:solidFill>
                <a:latin typeface="Verdana"/>
                <a:cs typeface="Verdana"/>
              </a:rPr>
              <a:t>progress</a:t>
            </a:r>
            <a:r>
              <a:rPr sz="1800" i="1" spc="-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strategi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85" dirty="0">
                <a:solidFill>
                  <a:srgbClr val="C00000"/>
                </a:solidFill>
                <a:latin typeface="Lucida Sans Unicode"/>
                <a:cs typeface="Lucida Sans Unicode"/>
              </a:rPr>
              <a:t>pengembangan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potensi..seminar</a:t>
            </a:r>
            <a:r>
              <a:rPr sz="1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proyek</a:t>
            </a:r>
            <a:r>
              <a:rPr sz="1800" spc="2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65" dirty="0">
                <a:solidFill>
                  <a:srgbClr val="C00000"/>
                </a:solidFill>
                <a:latin typeface="Lucida Sans Unicode"/>
                <a:cs typeface="Lucida Sans Unicode"/>
              </a:rPr>
              <a:t>perubahan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993004" y="3718305"/>
            <a:ext cx="28816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latin typeface="Arial Black"/>
                <a:cs typeface="Arial Black"/>
              </a:rPr>
              <a:t>Peserta</a:t>
            </a:r>
            <a:r>
              <a:rPr sz="1800" spc="-14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menyampaikan </a:t>
            </a:r>
            <a:r>
              <a:rPr sz="1800" spc="-55" dirty="0">
                <a:latin typeface="Arial Black"/>
                <a:cs typeface="Arial Black"/>
              </a:rPr>
              <a:t>hasil</a:t>
            </a:r>
            <a:r>
              <a:rPr sz="1800" spc="-19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pemetaan</a:t>
            </a:r>
            <a:r>
              <a:rPr sz="1800" spc="-15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sikap </a:t>
            </a:r>
            <a:r>
              <a:rPr sz="1800" spc="-50" dirty="0">
                <a:latin typeface="Arial Black"/>
                <a:cs typeface="Arial Black"/>
              </a:rPr>
              <a:t>perilaku</a:t>
            </a:r>
            <a:r>
              <a:rPr sz="1800" spc="-16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kepemimpinan </a:t>
            </a:r>
            <a:r>
              <a:rPr sz="1800" spc="-30" dirty="0">
                <a:latin typeface="Arial Black"/>
                <a:cs typeface="Arial Black"/>
              </a:rPr>
              <a:t>kepada</a:t>
            </a:r>
            <a:r>
              <a:rPr sz="1800" spc="-165" dirty="0">
                <a:latin typeface="Arial Black"/>
                <a:cs typeface="Arial Black"/>
              </a:rPr>
              <a:t> </a:t>
            </a:r>
            <a:r>
              <a:rPr sz="1800" b="1" i="1" spc="110" dirty="0">
                <a:latin typeface="Arial"/>
                <a:cs typeface="Arial"/>
              </a:rPr>
              <a:t>mentor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4228" y="4887467"/>
            <a:ext cx="12654280" cy="830580"/>
          </a:xfrm>
          <a:prstGeom prst="rect">
            <a:avLst/>
          </a:prstGeom>
          <a:solidFill>
            <a:srgbClr val="000000">
              <a:alpha val="74116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402590">
              <a:lnSpc>
                <a:spcPts val="6085"/>
              </a:lnSpc>
            </a:pPr>
            <a:r>
              <a:rPr sz="5400" b="0" spc="-575" dirty="0">
                <a:latin typeface="Arial Black"/>
                <a:cs typeface="Arial Black"/>
              </a:rPr>
              <a:t>EVALUASI</a:t>
            </a:r>
            <a:r>
              <a:rPr sz="5400" b="0" spc="-650" dirty="0">
                <a:latin typeface="Arial Black"/>
                <a:cs typeface="Arial Black"/>
              </a:rPr>
              <a:t> </a:t>
            </a:r>
            <a:r>
              <a:rPr sz="5400" b="0" spc="-700" dirty="0">
                <a:latin typeface="Arial Black"/>
                <a:cs typeface="Arial Black"/>
              </a:rPr>
              <a:t>PESERTA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81044" y="4474464"/>
            <a:ext cx="1853564" cy="1661160"/>
            <a:chOff x="3781044" y="4474464"/>
            <a:chExt cx="1853564" cy="1661160"/>
          </a:xfrm>
        </p:grpSpPr>
        <p:sp>
          <p:nvSpPr>
            <p:cNvPr id="4" name="object 4"/>
            <p:cNvSpPr/>
            <p:nvPr/>
          </p:nvSpPr>
          <p:spPr>
            <a:xfrm>
              <a:off x="3781044" y="4474464"/>
              <a:ext cx="1853564" cy="1661160"/>
            </a:xfrm>
            <a:custGeom>
              <a:avLst/>
              <a:gdLst/>
              <a:ahLst/>
              <a:cxnLst/>
              <a:rect l="l" t="t" r="r" b="b"/>
              <a:pathLst>
                <a:path w="1853564" h="1661160">
                  <a:moveTo>
                    <a:pt x="1853183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3183" y="1661160"/>
                  </a:lnTo>
                  <a:lnTo>
                    <a:pt x="185318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34028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8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8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6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4444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6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8" y="173989"/>
                  </a:lnTo>
                  <a:lnTo>
                    <a:pt x="74548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1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0" y="530860"/>
                  </a:lnTo>
                  <a:lnTo>
                    <a:pt x="62610" y="796289"/>
                  </a:lnTo>
                  <a:lnTo>
                    <a:pt x="69595" y="802639"/>
                  </a:lnTo>
                  <a:lnTo>
                    <a:pt x="225043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8" y="481329"/>
                  </a:lnTo>
                  <a:lnTo>
                    <a:pt x="31368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8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1" y="233679"/>
                  </a:lnTo>
                  <a:lnTo>
                    <a:pt x="206549" y="229869"/>
                  </a:lnTo>
                  <a:lnTo>
                    <a:pt x="147446" y="229869"/>
                  </a:lnTo>
                  <a:lnTo>
                    <a:pt x="131314" y="226060"/>
                  </a:lnTo>
                  <a:lnTo>
                    <a:pt x="118109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09" y="144779"/>
                  </a:lnTo>
                  <a:lnTo>
                    <a:pt x="131314" y="135889"/>
                  </a:lnTo>
                  <a:lnTo>
                    <a:pt x="147446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6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3" y="482600"/>
                  </a:lnTo>
                  <a:lnTo>
                    <a:pt x="299973" y="483869"/>
                  </a:lnTo>
                  <a:lnTo>
                    <a:pt x="310768" y="486410"/>
                  </a:lnTo>
                  <a:lnTo>
                    <a:pt x="310768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59" y="796289"/>
                  </a:lnTo>
                  <a:lnTo>
                    <a:pt x="492759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6" y="530860"/>
                  </a:lnTo>
                  <a:lnTo>
                    <a:pt x="571118" y="530860"/>
                  </a:lnTo>
                  <a:lnTo>
                    <a:pt x="571118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6" y="796289"/>
                  </a:lnTo>
                  <a:lnTo>
                    <a:pt x="740536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6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2" y="514350"/>
                  </a:moveTo>
                  <a:lnTo>
                    <a:pt x="138810" y="514350"/>
                  </a:lnTo>
                  <a:lnTo>
                    <a:pt x="131698" y="521969"/>
                  </a:lnTo>
                  <a:lnTo>
                    <a:pt x="131571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2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59" y="468629"/>
                  </a:lnTo>
                  <a:lnTo>
                    <a:pt x="200659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8" y="772160"/>
                  </a:lnTo>
                  <a:lnTo>
                    <a:pt x="417448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59" y="772160"/>
                  </a:lnTo>
                  <a:lnTo>
                    <a:pt x="492759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6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576" y="548639"/>
                  </a:lnTo>
                  <a:lnTo>
                    <a:pt x="671448" y="547369"/>
                  </a:lnTo>
                  <a:lnTo>
                    <a:pt x="671448" y="521969"/>
                  </a:lnTo>
                  <a:lnTo>
                    <a:pt x="664336" y="514350"/>
                  </a:lnTo>
                  <a:close/>
                </a:path>
                <a:path w="803275" h="802639">
                  <a:moveTo>
                    <a:pt x="740536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6" y="772160"/>
                  </a:lnTo>
                  <a:lnTo>
                    <a:pt x="740536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6" y="500379"/>
                  </a:lnTo>
                  <a:lnTo>
                    <a:pt x="740536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7" y="558800"/>
                  </a:lnTo>
                  <a:lnTo>
                    <a:pt x="468883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3" y="588010"/>
                  </a:lnTo>
                  <a:lnTo>
                    <a:pt x="472947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8" y="581660"/>
                  </a:lnTo>
                  <a:lnTo>
                    <a:pt x="492759" y="577850"/>
                  </a:lnTo>
                  <a:lnTo>
                    <a:pt x="492759" y="570229"/>
                  </a:lnTo>
                  <a:lnTo>
                    <a:pt x="491108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59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59" y="523239"/>
                  </a:lnTo>
                  <a:lnTo>
                    <a:pt x="492759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2" y="481329"/>
                  </a:lnTo>
                  <a:lnTo>
                    <a:pt x="539622" y="462279"/>
                  </a:lnTo>
                  <a:lnTo>
                    <a:pt x="545702" y="454660"/>
                  </a:lnTo>
                  <a:lnTo>
                    <a:pt x="492759" y="454660"/>
                  </a:lnTo>
                  <a:lnTo>
                    <a:pt x="492759" y="438150"/>
                  </a:lnTo>
                  <a:close/>
                </a:path>
                <a:path w="803275" h="802639">
                  <a:moveTo>
                    <a:pt x="86994" y="350519"/>
                  </a:moveTo>
                  <a:lnTo>
                    <a:pt x="69595" y="350519"/>
                  </a:lnTo>
                  <a:lnTo>
                    <a:pt x="62610" y="358139"/>
                  </a:lnTo>
                  <a:lnTo>
                    <a:pt x="62610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4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8" y="261619"/>
                  </a:lnTo>
                  <a:lnTo>
                    <a:pt x="190301" y="262889"/>
                  </a:lnTo>
                  <a:lnTo>
                    <a:pt x="208533" y="269239"/>
                  </a:lnTo>
                  <a:lnTo>
                    <a:pt x="225147" y="278129"/>
                  </a:lnTo>
                  <a:lnTo>
                    <a:pt x="239648" y="290829"/>
                  </a:lnTo>
                  <a:lnTo>
                    <a:pt x="239648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3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8" y="454660"/>
                  </a:lnTo>
                  <a:lnTo>
                    <a:pt x="294913" y="447039"/>
                  </a:lnTo>
                  <a:lnTo>
                    <a:pt x="282320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8" y="407669"/>
                  </a:lnTo>
                  <a:lnTo>
                    <a:pt x="571118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6" y="468629"/>
                  </a:lnTo>
                  <a:lnTo>
                    <a:pt x="740536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2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7" y="481329"/>
                  </a:lnTo>
                  <a:lnTo>
                    <a:pt x="803147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8" y="229869"/>
                  </a:lnTo>
                  <a:lnTo>
                    <a:pt x="310768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59" y="438150"/>
                  </a:lnTo>
                  <a:lnTo>
                    <a:pt x="492759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59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6" y="401319"/>
                  </a:lnTo>
                  <a:lnTo>
                    <a:pt x="564006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6" y="250189"/>
                  </a:lnTo>
                  <a:lnTo>
                    <a:pt x="564006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3" y="401319"/>
                  </a:moveTo>
                  <a:lnTo>
                    <a:pt x="207644" y="401319"/>
                  </a:lnTo>
                  <a:lnTo>
                    <a:pt x="200659" y="407669"/>
                  </a:lnTo>
                  <a:lnTo>
                    <a:pt x="200659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3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6" y="438150"/>
                  </a:lnTo>
                  <a:lnTo>
                    <a:pt x="740536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59" y="407669"/>
                  </a:lnTo>
                  <a:lnTo>
                    <a:pt x="492759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3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2" y="278129"/>
                  </a:lnTo>
                  <a:lnTo>
                    <a:pt x="385571" y="281939"/>
                  </a:lnTo>
                  <a:lnTo>
                    <a:pt x="385571" y="289560"/>
                  </a:lnTo>
                  <a:lnTo>
                    <a:pt x="387222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3" y="300989"/>
                  </a:lnTo>
                  <a:lnTo>
                    <a:pt x="409447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7" y="271779"/>
                  </a:lnTo>
                  <a:lnTo>
                    <a:pt x="405383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3" y="152400"/>
                  </a:lnTo>
                  <a:lnTo>
                    <a:pt x="292048" y="160019"/>
                  </a:lnTo>
                  <a:lnTo>
                    <a:pt x="264794" y="177800"/>
                  </a:lnTo>
                  <a:lnTo>
                    <a:pt x="246399" y="205739"/>
                  </a:lnTo>
                  <a:lnTo>
                    <a:pt x="239648" y="238760"/>
                  </a:lnTo>
                  <a:lnTo>
                    <a:pt x="239648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3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5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6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1" y="187960"/>
                  </a:lnTo>
                  <a:lnTo>
                    <a:pt x="614171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1" y="184150"/>
                  </a:lnTo>
                  <a:lnTo>
                    <a:pt x="385571" y="236219"/>
                  </a:lnTo>
                  <a:lnTo>
                    <a:pt x="392556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6" y="132079"/>
                  </a:lnTo>
                  <a:lnTo>
                    <a:pt x="163579" y="135889"/>
                  </a:lnTo>
                  <a:lnTo>
                    <a:pt x="176783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3" y="217169"/>
                  </a:lnTo>
                  <a:lnTo>
                    <a:pt x="163579" y="226060"/>
                  </a:lnTo>
                  <a:lnTo>
                    <a:pt x="147446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4" y="187960"/>
                  </a:lnTo>
                  <a:lnTo>
                    <a:pt x="220344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8" y="187960"/>
                  </a:lnTo>
                  <a:lnTo>
                    <a:pt x="728598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3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1" y="99060"/>
                  </a:lnTo>
                  <a:lnTo>
                    <a:pt x="347471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6" y="86360"/>
                  </a:lnTo>
                  <a:lnTo>
                    <a:pt x="456056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4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7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7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7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7086600" cy="97475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595" y="2011679"/>
              <a:ext cx="2720340" cy="27218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57600" y="2019299"/>
              <a:ext cx="2542031" cy="25405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3127" y="5291328"/>
              <a:ext cx="2653284" cy="26532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48455" y="5291328"/>
              <a:ext cx="2653283" cy="2653284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7952803" y="2423858"/>
          <a:ext cx="9567543" cy="6273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2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0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734060">
                        <a:lnSpc>
                          <a:spcPct val="100000"/>
                        </a:lnSpc>
                        <a:spcBef>
                          <a:spcPts val="2305"/>
                        </a:spcBef>
                      </a:pPr>
                      <a:r>
                        <a:rPr sz="2400" spc="-28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KUALIFIKASI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92735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715" algn="ctr">
                        <a:lnSpc>
                          <a:spcPct val="100000"/>
                        </a:lnSpc>
                        <a:spcBef>
                          <a:spcPts val="2305"/>
                        </a:spcBef>
                      </a:pPr>
                      <a:r>
                        <a:rPr sz="2400" spc="-28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SKOR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92735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 algn="ctr">
                        <a:lnSpc>
                          <a:spcPct val="100000"/>
                        </a:lnSpc>
                        <a:spcBef>
                          <a:spcPts val="2305"/>
                        </a:spcBef>
                      </a:pPr>
                      <a:r>
                        <a:rPr sz="2400" spc="-27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HASIL</a:t>
                      </a:r>
                      <a:r>
                        <a:rPr sz="2400" spc="-26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AKHIR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92735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2200">
                <a:tc>
                  <a:txBody>
                    <a:bodyPr/>
                    <a:lstStyle/>
                    <a:p>
                      <a:pPr marL="190500" marR="975360" indent="65405">
                        <a:lnSpc>
                          <a:spcPts val="2810"/>
                        </a:lnSpc>
                        <a:spcBef>
                          <a:spcPts val="1380"/>
                        </a:spcBef>
                      </a:pPr>
                      <a:r>
                        <a:rPr sz="2400" spc="-1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Sangat memuaskan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17526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880744">
                        <a:lnSpc>
                          <a:spcPct val="100000"/>
                        </a:lnSpc>
                        <a:spcBef>
                          <a:spcPts val="2630"/>
                        </a:spcBef>
                      </a:pPr>
                      <a:r>
                        <a:rPr sz="2400" spc="-21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90,01</a:t>
                      </a:r>
                      <a:r>
                        <a:rPr sz="2400" spc="-254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400" spc="59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-</a:t>
                      </a:r>
                      <a:r>
                        <a:rPr sz="2400" spc="-27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400" spc="-28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100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3340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31445" algn="ctr">
                        <a:lnSpc>
                          <a:spcPct val="100000"/>
                        </a:lnSpc>
                      </a:pPr>
                      <a:r>
                        <a:rPr sz="2400" spc="-38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LULUS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1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Memuaskan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R="639445" algn="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204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80,01</a:t>
                      </a:r>
                      <a:r>
                        <a:rPr sz="2400" spc="-27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400" spc="46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–</a:t>
                      </a:r>
                      <a:r>
                        <a:rPr sz="2400" spc="-28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400" spc="-2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90,0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2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Baik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R="649605" algn="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254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70,01 </a:t>
                      </a:r>
                      <a:r>
                        <a:rPr sz="2400" spc="46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–</a:t>
                      </a:r>
                      <a:r>
                        <a:rPr sz="2400" spc="-275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400" spc="-20" dirty="0">
                          <a:solidFill>
                            <a:srgbClr val="663300"/>
                          </a:solidFill>
                          <a:latin typeface="Arial Black"/>
                          <a:cs typeface="Arial Black"/>
                        </a:rPr>
                        <a:t>80,0</a:t>
                      </a:r>
                      <a:endParaRPr sz="2400">
                        <a:latin typeface="Arial Black"/>
                        <a:cs typeface="Arial Black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3765"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Kurang</a:t>
                      </a:r>
                      <a:r>
                        <a:rPr sz="2400" spc="11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-2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baik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671830" algn="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22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60,01</a:t>
                      </a:r>
                      <a:r>
                        <a:rPr sz="2400" spc="-10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42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–</a:t>
                      </a:r>
                      <a:r>
                        <a:rPr sz="2400" spc="-105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-2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70,0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63830" algn="ctr">
                        <a:lnSpc>
                          <a:spcPct val="100000"/>
                        </a:lnSpc>
                        <a:spcBef>
                          <a:spcPts val="1930"/>
                        </a:spcBef>
                      </a:pPr>
                      <a:r>
                        <a:rPr sz="2400" spc="-10" dirty="0">
                          <a:solidFill>
                            <a:srgbClr val="663300"/>
                          </a:solidFill>
                          <a:latin typeface="Lucida Sans Unicode"/>
                          <a:cs typeface="Lucida Sans Unicode"/>
                        </a:rPr>
                        <a:t>DITUNDA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4511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52425" marR="273685">
                        <a:lnSpc>
                          <a:spcPts val="2810"/>
                        </a:lnSpc>
                      </a:pPr>
                      <a:r>
                        <a:rPr sz="2400" spc="-2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Tidak</a:t>
                      </a:r>
                      <a:r>
                        <a:rPr sz="2400" spc="-15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8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memenuhi </a:t>
                      </a:r>
                      <a:r>
                        <a:rPr sz="2400" spc="-1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kualifikasi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175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2400" spc="-69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≤</a:t>
                      </a:r>
                      <a:r>
                        <a:rPr sz="2400" spc="-13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-2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60,0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6129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2560" algn="ctr">
                        <a:lnSpc>
                          <a:spcPct val="100000"/>
                        </a:lnSpc>
                      </a:pPr>
                      <a:r>
                        <a:rPr sz="2400" spc="-13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TIDAK</a:t>
                      </a:r>
                      <a:r>
                        <a:rPr sz="2400" spc="-85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400" spc="-20" dirty="0">
                          <a:solidFill>
                            <a:srgbClr val="C00000"/>
                          </a:solidFill>
                          <a:latin typeface="Lucida Sans Unicode"/>
                          <a:cs typeface="Lucida Sans Unicode"/>
                        </a:rPr>
                        <a:t>LULUS</a:t>
                      </a:r>
                      <a:endParaRPr sz="2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61290" marB="0">
                    <a:lnL w="28575">
                      <a:solidFill>
                        <a:srgbClr val="A4A29F"/>
                      </a:solidFill>
                      <a:prstDash val="solid"/>
                    </a:lnL>
                    <a:lnR w="28575">
                      <a:solidFill>
                        <a:srgbClr val="A4A29F"/>
                      </a:solidFill>
                      <a:prstDash val="solid"/>
                    </a:lnR>
                    <a:lnT w="28575">
                      <a:solidFill>
                        <a:srgbClr val="A4A29F"/>
                      </a:solidFill>
                      <a:prstDash val="solid"/>
                    </a:lnT>
                    <a:lnB w="28575">
                      <a:solidFill>
                        <a:srgbClr val="A4A29F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81685" y="722198"/>
            <a:ext cx="596646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0" spc="-535" dirty="0">
                <a:solidFill>
                  <a:srgbClr val="000000"/>
                </a:solidFill>
                <a:latin typeface="Arial Black"/>
                <a:cs typeface="Arial Black"/>
              </a:rPr>
              <a:t>EVALUASI</a:t>
            </a:r>
            <a:r>
              <a:rPr sz="5000" b="0" spc="-59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5000" b="0" spc="-660" dirty="0">
                <a:solidFill>
                  <a:srgbClr val="000000"/>
                </a:solidFill>
                <a:latin typeface="Arial Black"/>
                <a:cs typeface="Arial Black"/>
              </a:rPr>
              <a:t>PESERTA</a:t>
            </a:r>
            <a:endParaRPr sz="5000">
              <a:latin typeface="Arial Black"/>
              <a:cs typeface="Arial Blac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24167" y="4623561"/>
            <a:ext cx="5548630" cy="4512945"/>
            <a:chOff x="524167" y="4623561"/>
            <a:chExt cx="5548630" cy="4512945"/>
          </a:xfrm>
        </p:grpSpPr>
        <p:sp>
          <p:nvSpPr>
            <p:cNvPr id="23" name="object 23"/>
            <p:cNvSpPr/>
            <p:nvPr/>
          </p:nvSpPr>
          <p:spPr>
            <a:xfrm>
              <a:off x="524167" y="7785607"/>
              <a:ext cx="3136265" cy="1350645"/>
            </a:xfrm>
            <a:custGeom>
              <a:avLst/>
              <a:gdLst/>
              <a:ahLst/>
              <a:cxnLst/>
              <a:rect l="l" t="t" r="r" b="b"/>
              <a:pathLst>
                <a:path w="3136265" h="1350645">
                  <a:moveTo>
                    <a:pt x="3129114" y="0"/>
                  </a:moveTo>
                  <a:lnTo>
                    <a:pt x="0" y="16637"/>
                  </a:lnTo>
                  <a:lnTo>
                    <a:pt x="7111" y="1350365"/>
                  </a:lnTo>
                  <a:lnTo>
                    <a:pt x="3136226" y="1333677"/>
                  </a:lnTo>
                  <a:lnTo>
                    <a:pt x="312911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0300" y="7832851"/>
              <a:ext cx="2323465" cy="889635"/>
            </a:xfrm>
            <a:custGeom>
              <a:avLst/>
              <a:gdLst/>
              <a:ahLst/>
              <a:cxnLst/>
              <a:rect l="l" t="t" r="r" b="b"/>
              <a:pathLst>
                <a:path w="2323465" h="889634">
                  <a:moveTo>
                    <a:pt x="197916" y="888238"/>
                  </a:moveTo>
                  <a:lnTo>
                    <a:pt x="130975" y="786511"/>
                  </a:lnTo>
                  <a:lnTo>
                    <a:pt x="118605" y="767715"/>
                  </a:lnTo>
                  <a:lnTo>
                    <a:pt x="110591" y="755523"/>
                  </a:lnTo>
                  <a:lnTo>
                    <a:pt x="192290" y="670052"/>
                  </a:lnTo>
                  <a:lnTo>
                    <a:pt x="133057" y="670433"/>
                  </a:lnTo>
                  <a:lnTo>
                    <a:pt x="44577" y="767715"/>
                  </a:lnTo>
                  <a:lnTo>
                    <a:pt x="44056" y="671068"/>
                  </a:lnTo>
                  <a:lnTo>
                    <a:pt x="0" y="671068"/>
                  </a:lnTo>
                  <a:lnTo>
                    <a:pt x="1155" y="888238"/>
                  </a:lnTo>
                  <a:lnTo>
                    <a:pt x="1168" y="889254"/>
                  </a:lnTo>
                  <a:lnTo>
                    <a:pt x="45212" y="889000"/>
                  </a:lnTo>
                  <a:lnTo>
                    <a:pt x="44869" y="823087"/>
                  </a:lnTo>
                  <a:lnTo>
                    <a:pt x="80391" y="786511"/>
                  </a:lnTo>
                  <a:lnTo>
                    <a:pt x="140919" y="888492"/>
                  </a:lnTo>
                  <a:lnTo>
                    <a:pt x="197916" y="888238"/>
                  </a:lnTo>
                  <a:close/>
                </a:path>
                <a:path w="2323465" h="889634">
                  <a:moveTo>
                    <a:pt x="357098" y="556641"/>
                  </a:moveTo>
                  <a:lnTo>
                    <a:pt x="337108" y="507492"/>
                  </a:lnTo>
                  <a:lnTo>
                    <a:pt x="322326" y="471170"/>
                  </a:lnTo>
                  <a:lnTo>
                    <a:pt x="289318" y="390017"/>
                  </a:lnTo>
                  <a:lnTo>
                    <a:pt x="275526" y="356095"/>
                  </a:lnTo>
                  <a:lnTo>
                    <a:pt x="275526" y="470789"/>
                  </a:lnTo>
                  <a:lnTo>
                    <a:pt x="216001" y="471170"/>
                  </a:lnTo>
                  <a:lnTo>
                    <a:pt x="245033" y="390017"/>
                  </a:lnTo>
                  <a:lnTo>
                    <a:pt x="275526" y="470789"/>
                  </a:lnTo>
                  <a:lnTo>
                    <a:pt x="275526" y="356095"/>
                  </a:lnTo>
                  <a:lnTo>
                    <a:pt x="268668" y="339217"/>
                  </a:lnTo>
                  <a:lnTo>
                    <a:pt x="268566" y="338963"/>
                  </a:lnTo>
                  <a:lnTo>
                    <a:pt x="221996" y="339217"/>
                  </a:lnTo>
                  <a:lnTo>
                    <a:pt x="138264" y="557657"/>
                  </a:lnTo>
                  <a:lnTo>
                    <a:pt x="138176" y="557911"/>
                  </a:lnTo>
                  <a:lnTo>
                    <a:pt x="184899" y="557657"/>
                  </a:lnTo>
                  <a:lnTo>
                    <a:pt x="202653" y="508000"/>
                  </a:lnTo>
                  <a:lnTo>
                    <a:pt x="289928" y="507682"/>
                  </a:lnTo>
                  <a:lnTo>
                    <a:pt x="309067" y="556641"/>
                  </a:lnTo>
                  <a:lnTo>
                    <a:pt x="309168" y="556895"/>
                  </a:lnTo>
                  <a:lnTo>
                    <a:pt x="357098" y="556641"/>
                  </a:lnTo>
                  <a:close/>
                </a:path>
                <a:path w="2323465" h="889634">
                  <a:moveTo>
                    <a:pt x="385927" y="887222"/>
                  </a:moveTo>
                  <a:lnTo>
                    <a:pt x="385800" y="851154"/>
                  </a:lnTo>
                  <a:lnTo>
                    <a:pt x="385800" y="850519"/>
                  </a:lnTo>
                  <a:lnTo>
                    <a:pt x="263880" y="851154"/>
                  </a:lnTo>
                  <a:lnTo>
                    <a:pt x="263563" y="791718"/>
                  </a:lnTo>
                  <a:lnTo>
                    <a:pt x="373100" y="791210"/>
                  </a:lnTo>
                  <a:lnTo>
                    <a:pt x="372846" y="755015"/>
                  </a:lnTo>
                  <a:lnTo>
                    <a:pt x="372846" y="754380"/>
                  </a:lnTo>
                  <a:lnTo>
                    <a:pt x="263372" y="755015"/>
                  </a:lnTo>
                  <a:lnTo>
                    <a:pt x="263105" y="706628"/>
                  </a:lnTo>
                  <a:lnTo>
                    <a:pt x="380847" y="705993"/>
                  </a:lnTo>
                  <a:lnTo>
                    <a:pt x="380593" y="669925"/>
                  </a:lnTo>
                  <a:lnTo>
                    <a:pt x="380593" y="669036"/>
                  </a:lnTo>
                  <a:lnTo>
                    <a:pt x="218859" y="669925"/>
                  </a:lnTo>
                  <a:lnTo>
                    <a:pt x="220014" y="887222"/>
                  </a:lnTo>
                  <a:lnTo>
                    <a:pt x="220027" y="888111"/>
                  </a:lnTo>
                  <a:lnTo>
                    <a:pt x="385927" y="887222"/>
                  </a:lnTo>
                  <a:close/>
                </a:path>
                <a:path w="2323465" h="889634">
                  <a:moveTo>
                    <a:pt x="577189" y="555498"/>
                  </a:moveTo>
                  <a:lnTo>
                    <a:pt x="510209" y="453771"/>
                  </a:lnTo>
                  <a:lnTo>
                    <a:pt x="497840" y="434975"/>
                  </a:lnTo>
                  <a:lnTo>
                    <a:pt x="489813" y="422783"/>
                  </a:lnTo>
                  <a:lnTo>
                    <a:pt x="571474" y="337312"/>
                  </a:lnTo>
                  <a:lnTo>
                    <a:pt x="512292" y="337693"/>
                  </a:lnTo>
                  <a:lnTo>
                    <a:pt x="423773" y="434975"/>
                  </a:lnTo>
                  <a:lnTo>
                    <a:pt x="423265" y="338328"/>
                  </a:lnTo>
                  <a:lnTo>
                    <a:pt x="423265" y="338201"/>
                  </a:lnTo>
                  <a:lnTo>
                    <a:pt x="379196" y="338328"/>
                  </a:lnTo>
                  <a:lnTo>
                    <a:pt x="380326" y="555498"/>
                  </a:lnTo>
                  <a:lnTo>
                    <a:pt x="380339" y="556514"/>
                  </a:lnTo>
                  <a:lnTo>
                    <a:pt x="424408" y="556387"/>
                  </a:lnTo>
                  <a:lnTo>
                    <a:pt x="424154" y="490347"/>
                  </a:lnTo>
                  <a:lnTo>
                    <a:pt x="459587" y="453771"/>
                  </a:lnTo>
                  <a:lnTo>
                    <a:pt x="520166" y="555879"/>
                  </a:lnTo>
                  <a:lnTo>
                    <a:pt x="577189" y="555498"/>
                  </a:lnTo>
                  <a:close/>
                </a:path>
                <a:path w="2323465" h="889634">
                  <a:moveTo>
                    <a:pt x="589000" y="735076"/>
                  </a:moveTo>
                  <a:lnTo>
                    <a:pt x="588187" y="722655"/>
                  </a:lnTo>
                  <a:lnTo>
                    <a:pt x="585774" y="711441"/>
                  </a:lnTo>
                  <a:lnTo>
                    <a:pt x="583463" y="705700"/>
                  </a:lnTo>
                  <a:lnTo>
                    <a:pt x="583387" y="705497"/>
                  </a:lnTo>
                  <a:lnTo>
                    <a:pt x="553643" y="674624"/>
                  </a:lnTo>
                  <a:lnTo>
                    <a:pt x="543661" y="671271"/>
                  </a:lnTo>
                  <a:lnTo>
                    <a:pt x="543661" y="727964"/>
                  </a:lnTo>
                  <a:lnTo>
                    <a:pt x="543661" y="742442"/>
                  </a:lnTo>
                  <a:lnTo>
                    <a:pt x="511924" y="766368"/>
                  </a:lnTo>
                  <a:lnTo>
                    <a:pt x="484911" y="767461"/>
                  </a:lnTo>
                  <a:lnTo>
                    <a:pt x="466191" y="767461"/>
                  </a:lnTo>
                  <a:lnTo>
                    <a:pt x="466064" y="748030"/>
                  </a:lnTo>
                  <a:lnTo>
                    <a:pt x="465937" y="727964"/>
                  </a:lnTo>
                  <a:lnTo>
                    <a:pt x="465823" y="708025"/>
                  </a:lnTo>
                  <a:lnTo>
                    <a:pt x="465810" y="705497"/>
                  </a:lnTo>
                  <a:lnTo>
                    <a:pt x="497941" y="705497"/>
                  </a:lnTo>
                  <a:lnTo>
                    <a:pt x="536549" y="716280"/>
                  </a:lnTo>
                  <a:lnTo>
                    <a:pt x="543661" y="727964"/>
                  </a:lnTo>
                  <a:lnTo>
                    <a:pt x="543661" y="671271"/>
                  </a:lnTo>
                  <a:lnTo>
                    <a:pt x="536816" y="670064"/>
                  </a:lnTo>
                  <a:lnTo>
                    <a:pt x="525449" y="669137"/>
                  </a:lnTo>
                  <a:lnTo>
                    <a:pt x="510578" y="668629"/>
                  </a:lnTo>
                  <a:lnTo>
                    <a:pt x="473798" y="668629"/>
                  </a:lnTo>
                  <a:lnTo>
                    <a:pt x="421487" y="668909"/>
                  </a:lnTo>
                  <a:lnTo>
                    <a:pt x="422744" y="886841"/>
                  </a:lnTo>
                  <a:lnTo>
                    <a:pt x="422757" y="887095"/>
                  </a:lnTo>
                  <a:lnTo>
                    <a:pt x="466826" y="886841"/>
                  </a:lnTo>
                  <a:lnTo>
                    <a:pt x="466318" y="804557"/>
                  </a:lnTo>
                  <a:lnTo>
                    <a:pt x="495020" y="804418"/>
                  </a:lnTo>
                  <a:lnTo>
                    <a:pt x="540740" y="801001"/>
                  </a:lnTo>
                  <a:lnTo>
                    <a:pt x="573671" y="781215"/>
                  </a:lnTo>
                  <a:lnTo>
                    <a:pt x="582536" y="767461"/>
                  </a:lnTo>
                  <a:lnTo>
                    <a:pt x="585050" y="761669"/>
                  </a:lnTo>
                  <a:lnTo>
                    <a:pt x="587298" y="753605"/>
                  </a:lnTo>
                  <a:lnTo>
                    <a:pt x="588619" y="744753"/>
                  </a:lnTo>
                  <a:lnTo>
                    <a:pt x="589000" y="735076"/>
                  </a:lnTo>
                  <a:close/>
                </a:path>
                <a:path w="2323465" h="889634">
                  <a:moveTo>
                    <a:pt x="689203" y="73152"/>
                  </a:moveTo>
                  <a:lnTo>
                    <a:pt x="688314" y="60731"/>
                  </a:lnTo>
                  <a:lnTo>
                    <a:pt x="685863" y="49517"/>
                  </a:lnTo>
                  <a:lnTo>
                    <a:pt x="683539" y="43751"/>
                  </a:lnTo>
                  <a:lnTo>
                    <a:pt x="683463" y="43561"/>
                  </a:lnTo>
                  <a:lnTo>
                    <a:pt x="653770" y="12649"/>
                  </a:lnTo>
                  <a:lnTo>
                    <a:pt x="643737" y="9347"/>
                  </a:lnTo>
                  <a:lnTo>
                    <a:pt x="643737" y="66040"/>
                  </a:lnTo>
                  <a:lnTo>
                    <a:pt x="643737" y="80391"/>
                  </a:lnTo>
                  <a:lnTo>
                    <a:pt x="642213" y="86106"/>
                  </a:lnTo>
                  <a:lnTo>
                    <a:pt x="638911" y="90932"/>
                  </a:lnTo>
                  <a:lnTo>
                    <a:pt x="635609" y="95885"/>
                  </a:lnTo>
                  <a:lnTo>
                    <a:pt x="585482" y="105537"/>
                  </a:lnTo>
                  <a:lnTo>
                    <a:pt x="566267" y="105537"/>
                  </a:lnTo>
                  <a:lnTo>
                    <a:pt x="566140" y="86106"/>
                  </a:lnTo>
                  <a:lnTo>
                    <a:pt x="566013" y="66040"/>
                  </a:lnTo>
                  <a:lnTo>
                    <a:pt x="565899" y="46101"/>
                  </a:lnTo>
                  <a:lnTo>
                    <a:pt x="565886" y="43561"/>
                  </a:lnTo>
                  <a:lnTo>
                    <a:pt x="600024" y="43561"/>
                  </a:lnTo>
                  <a:lnTo>
                    <a:pt x="636625" y="54356"/>
                  </a:lnTo>
                  <a:lnTo>
                    <a:pt x="643737" y="66040"/>
                  </a:lnTo>
                  <a:lnTo>
                    <a:pt x="643737" y="9347"/>
                  </a:lnTo>
                  <a:lnTo>
                    <a:pt x="636892" y="8128"/>
                  </a:lnTo>
                  <a:lnTo>
                    <a:pt x="625525" y="7150"/>
                  </a:lnTo>
                  <a:lnTo>
                    <a:pt x="610654" y="6604"/>
                  </a:lnTo>
                  <a:lnTo>
                    <a:pt x="570230" y="6604"/>
                  </a:lnTo>
                  <a:lnTo>
                    <a:pt x="521690" y="6858"/>
                  </a:lnTo>
                  <a:lnTo>
                    <a:pt x="522833" y="225044"/>
                  </a:lnTo>
                  <a:lnTo>
                    <a:pt x="566902" y="225044"/>
                  </a:lnTo>
                  <a:lnTo>
                    <a:pt x="566394" y="142494"/>
                  </a:lnTo>
                  <a:lnTo>
                    <a:pt x="588365" y="142494"/>
                  </a:lnTo>
                  <a:lnTo>
                    <a:pt x="632028" y="140474"/>
                  </a:lnTo>
                  <a:lnTo>
                    <a:pt x="668972" y="124244"/>
                  </a:lnTo>
                  <a:lnTo>
                    <a:pt x="682675" y="105537"/>
                  </a:lnTo>
                  <a:lnTo>
                    <a:pt x="685177" y="99682"/>
                  </a:lnTo>
                  <a:lnTo>
                    <a:pt x="687400" y="91617"/>
                  </a:lnTo>
                  <a:lnTo>
                    <a:pt x="688746" y="82778"/>
                  </a:lnTo>
                  <a:lnTo>
                    <a:pt x="689203" y="73152"/>
                  </a:lnTo>
                  <a:close/>
                </a:path>
                <a:path w="2323465" h="889634">
                  <a:moveTo>
                    <a:pt x="756005" y="373253"/>
                  </a:moveTo>
                  <a:lnTo>
                    <a:pt x="755878" y="336423"/>
                  </a:lnTo>
                  <a:lnTo>
                    <a:pt x="582523" y="337312"/>
                  </a:lnTo>
                  <a:lnTo>
                    <a:pt x="582650" y="374269"/>
                  </a:lnTo>
                  <a:lnTo>
                    <a:pt x="647420" y="374053"/>
                  </a:lnTo>
                  <a:lnTo>
                    <a:pt x="648296" y="554863"/>
                  </a:lnTo>
                  <a:lnTo>
                    <a:pt x="648309" y="555117"/>
                  </a:lnTo>
                  <a:lnTo>
                    <a:pt x="692378" y="554863"/>
                  </a:lnTo>
                  <a:lnTo>
                    <a:pt x="691489" y="374269"/>
                  </a:lnTo>
                  <a:lnTo>
                    <a:pt x="691489" y="373888"/>
                  </a:lnTo>
                  <a:lnTo>
                    <a:pt x="691489" y="373634"/>
                  </a:lnTo>
                  <a:lnTo>
                    <a:pt x="756005" y="373253"/>
                  </a:lnTo>
                  <a:close/>
                </a:path>
                <a:path w="2323465" h="889634">
                  <a:moveTo>
                    <a:pt x="791311" y="885063"/>
                  </a:moveTo>
                  <a:lnTo>
                    <a:pt x="791184" y="848995"/>
                  </a:lnTo>
                  <a:lnTo>
                    <a:pt x="791184" y="848360"/>
                  </a:lnTo>
                  <a:lnTo>
                    <a:pt x="669264" y="848995"/>
                  </a:lnTo>
                  <a:lnTo>
                    <a:pt x="668883" y="789559"/>
                  </a:lnTo>
                  <a:lnTo>
                    <a:pt x="778484" y="789051"/>
                  </a:lnTo>
                  <a:lnTo>
                    <a:pt x="778230" y="752856"/>
                  </a:lnTo>
                  <a:lnTo>
                    <a:pt x="778230" y="752221"/>
                  </a:lnTo>
                  <a:lnTo>
                    <a:pt x="668756" y="752856"/>
                  </a:lnTo>
                  <a:lnTo>
                    <a:pt x="668502" y="704469"/>
                  </a:lnTo>
                  <a:lnTo>
                    <a:pt x="786231" y="703834"/>
                  </a:lnTo>
                  <a:lnTo>
                    <a:pt x="785977" y="667766"/>
                  </a:lnTo>
                  <a:lnTo>
                    <a:pt x="785977" y="666877"/>
                  </a:lnTo>
                  <a:lnTo>
                    <a:pt x="624179" y="667766"/>
                  </a:lnTo>
                  <a:lnTo>
                    <a:pt x="625436" y="885063"/>
                  </a:lnTo>
                  <a:lnTo>
                    <a:pt x="625449" y="885952"/>
                  </a:lnTo>
                  <a:lnTo>
                    <a:pt x="791311" y="885063"/>
                  </a:lnTo>
                  <a:close/>
                </a:path>
                <a:path w="2323465" h="889634">
                  <a:moveTo>
                    <a:pt x="921867" y="223012"/>
                  </a:moveTo>
                  <a:lnTo>
                    <a:pt x="894943" y="180594"/>
                  </a:lnTo>
                  <a:lnTo>
                    <a:pt x="869670" y="145288"/>
                  </a:lnTo>
                  <a:lnTo>
                    <a:pt x="846048" y="127127"/>
                  </a:lnTo>
                  <a:lnTo>
                    <a:pt x="859447" y="124206"/>
                  </a:lnTo>
                  <a:lnTo>
                    <a:pt x="895337" y="98145"/>
                  </a:lnTo>
                  <a:lnTo>
                    <a:pt x="895438" y="97917"/>
                  </a:lnTo>
                  <a:lnTo>
                    <a:pt x="899769" y="88506"/>
                  </a:lnTo>
                  <a:lnTo>
                    <a:pt x="902385" y="77812"/>
                  </a:lnTo>
                  <a:lnTo>
                    <a:pt x="903198" y="66040"/>
                  </a:lnTo>
                  <a:lnTo>
                    <a:pt x="902576" y="56616"/>
                  </a:lnTo>
                  <a:lnTo>
                    <a:pt x="900747" y="47752"/>
                  </a:lnTo>
                  <a:lnTo>
                    <a:pt x="898994" y="42926"/>
                  </a:lnTo>
                  <a:lnTo>
                    <a:pt x="898867" y="42595"/>
                  </a:lnTo>
                  <a:lnTo>
                    <a:pt x="898791" y="42379"/>
                  </a:lnTo>
                  <a:lnTo>
                    <a:pt x="868019" y="10922"/>
                  </a:lnTo>
                  <a:lnTo>
                    <a:pt x="857859" y="8280"/>
                  </a:lnTo>
                  <a:lnTo>
                    <a:pt x="857859" y="61722"/>
                  </a:lnTo>
                  <a:lnTo>
                    <a:pt x="857859" y="75692"/>
                  </a:lnTo>
                  <a:lnTo>
                    <a:pt x="816000" y="97421"/>
                  </a:lnTo>
                  <a:lnTo>
                    <a:pt x="769086" y="97917"/>
                  </a:lnTo>
                  <a:lnTo>
                    <a:pt x="768959" y="81153"/>
                  </a:lnTo>
                  <a:lnTo>
                    <a:pt x="768858" y="66040"/>
                  </a:lnTo>
                  <a:lnTo>
                    <a:pt x="768731" y="47752"/>
                  </a:lnTo>
                  <a:lnTo>
                    <a:pt x="768705" y="42595"/>
                  </a:lnTo>
                  <a:lnTo>
                    <a:pt x="828014" y="42494"/>
                  </a:lnTo>
                  <a:lnTo>
                    <a:pt x="831240" y="42595"/>
                  </a:lnTo>
                  <a:lnTo>
                    <a:pt x="857859" y="61722"/>
                  </a:lnTo>
                  <a:lnTo>
                    <a:pt x="857859" y="8280"/>
                  </a:lnTo>
                  <a:lnTo>
                    <a:pt x="847420" y="6654"/>
                  </a:lnTo>
                  <a:lnTo>
                    <a:pt x="833526" y="5626"/>
                  </a:lnTo>
                  <a:lnTo>
                    <a:pt x="817219" y="5334"/>
                  </a:lnTo>
                  <a:lnTo>
                    <a:pt x="724509" y="5842"/>
                  </a:lnTo>
                  <a:lnTo>
                    <a:pt x="725639" y="223012"/>
                  </a:lnTo>
                  <a:lnTo>
                    <a:pt x="725639" y="224028"/>
                  </a:lnTo>
                  <a:lnTo>
                    <a:pt x="769721" y="223774"/>
                  </a:lnTo>
                  <a:lnTo>
                    <a:pt x="769480" y="180594"/>
                  </a:lnTo>
                  <a:lnTo>
                    <a:pt x="769353" y="159042"/>
                  </a:lnTo>
                  <a:lnTo>
                    <a:pt x="769226" y="136652"/>
                  </a:lnTo>
                  <a:lnTo>
                    <a:pt x="769213" y="132715"/>
                  </a:lnTo>
                  <a:lnTo>
                    <a:pt x="778103" y="132588"/>
                  </a:lnTo>
                  <a:lnTo>
                    <a:pt x="788263" y="132588"/>
                  </a:lnTo>
                  <a:lnTo>
                    <a:pt x="822629" y="155244"/>
                  </a:lnTo>
                  <a:lnTo>
                    <a:pt x="869162" y="223266"/>
                  </a:lnTo>
                  <a:lnTo>
                    <a:pt x="921867" y="223012"/>
                  </a:lnTo>
                  <a:close/>
                </a:path>
                <a:path w="2323465" h="889634">
                  <a:moveTo>
                    <a:pt x="958316" y="449834"/>
                  </a:moveTo>
                  <a:lnTo>
                    <a:pt x="957681" y="336169"/>
                  </a:lnTo>
                  <a:lnTo>
                    <a:pt x="957681" y="335280"/>
                  </a:lnTo>
                  <a:lnTo>
                    <a:pt x="913612" y="335534"/>
                  </a:lnTo>
                  <a:lnTo>
                    <a:pt x="914209" y="449834"/>
                  </a:lnTo>
                  <a:lnTo>
                    <a:pt x="914146" y="469811"/>
                  </a:lnTo>
                  <a:lnTo>
                    <a:pt x="913930" y="477329"/>
                  </a:lnTo>
                  <a:lnTo>
                    <a:pt x="913892" y="478447"/>
                  </a:lnTo>
                  <a:lnTo>
                    <a:pt x="913574" y="483412"/>
                  </a:lnTo>
                  <a:lnTo>
                    <a:pt x="913447" y="485203"/>
                  </a:lnTo>
                  <a:lnTo>
                    <a:pt x="913345" y="486803"/>
                  </a:lnTo>
                  <a:lnTo>
                    <a:pt x="889139" y="518071"/>
                  </a:lnTo>
                  <a:lnTo>
                    <a:pt x="888949" y="518071"/>
                  </a:lnTo>
                  <a:lnTo>
                    <a:pt x="881380" y="519569"/>
                  </a:lnTo>
                  <a:lnTo>
                    <a:pt x="880656" y="519569"/>
                  </a:lnTo>
                  <a:lnTo>
                    <a:pt x="872972" y="520065"/>
                  </a:lnTo>
                  <a:lnTo>
                    <a:pt x="864222" y="519569"/>
                  </a:lnTo>
                  <a:lnTo>
                    <a:pt x="832142" y="496963"/>
                  </a:lnTo>
                  <a:lnTo>
                    <a:pt x="829017" y="478447"/>
                  </a:lnTo>
                  <a:lnTo>
                    <a:pt x="828941" y="477329"/>
                  </a:lnTo>
                  <a:lnTo>
                    <a:pt x="828675" y="469811"/>
                  </a:lnTo>
                  <a:lnTo>
                    <a:pt x="828573" y="466991"/>
                  </a:lnTo>
                  <a:lnTo>
                    <a:pt x="828421" y="456184"/>
                  </a:lnTo>
                  <a:lnTo>
                    <a:pt x="828370" y="449834"/>
                  </a:lnTo>
                  <a:lnTo>
                    <a:pt x="827760" y="336169"/>
                  </a:lnTo>
                  <a:lnTo>
                    <a:pt x="783691" y="336169"/>
                  </a:lnTo>
                  <a:lnTo>
                    <a:pt x="784301" y="449834"/>
                  </a:lnTo>
                  <a:lnTo>
                    <a:pt x="785482" y="483412"/>
                  </a:lnTo>
                  <a:lnTo>
                    <a:pt x="785558" y="484746"/>
                  </a:lnTo>
                  <a:lnTo>
                    <a:pt x="786790" y="495858"/>
                  </a:lnTo>
                  <a:lnTo>
                    <a:pt x="786904" y="496963"/>
                  </a:lnTo>
                  <a:lnTo>
                    <a:pt x="786968" y="497484"/>
                  </a:lnTo>
                  <a:lnTo>
                    <a:pt x="806564" y="537591"/>
                  </a:lnTo>
                  <a:lnTo>
                    <a:pt x="846975" y="556031"/>
                  </a:lnTo>
                  <a:lnTo>
                    <a:pt x="874496" y="557657"/>
                  </a:lnTo>
                  <a:lnTo>
                    <a:pt x="886828" y="557161"/>
                  </a:lnTo>
                  <a:lnTo>
                    <a:pt x="897915" y="555853"/>
                  </a:lnTo>
                  <a:lnTo>
                    <a:pt x="907364" y="553821"/>
                  </a:lnTo>
                  <a:lnTo>
                    <a:pt x="907516" y="553821"/>
                  </a:lnTo>
                  <a:lnTo>
                    <a:pt x="942060" y="532892"/>
                  </a:lnTo>
                  <a:lnTo>
                    <a:pt x="950188" y="520065"/>
                  </a:lnTo>
                  <a:lnTo>
                    <a:pt x="952919" y="513257"/>
                  </a:lnTo>
                  <a:lnTo>
                    <a:pt x="955014" y="505460"/>
                  </a:lnTo>
                  <a:lnTo>
                    <a:pt x="956500" y="495858"/>
                  </a:lnTo>
                  <a:lnTo>
                    <a:pt x="957414" y="485203"/>
                  </a:lnTo>
                  <a:lnTo>
                    <a:pt x="957453" y="484746"/>
                  </a:lnTo>
                  <a:lnTo>
                    <a:pt x="957567" y="483412"/>
                  </a:lnTo>
                  <a:lnTo>
                    <a:pt x="958100" y="469811"/>
                  </a:lnTo>
                  <a:lnTo>
                    <a:pt x="958176" y="466991"/>
                  </a:lnTo>
                  <a:lnTo>
                    <a:pt x="958291" y="452628"/>
                  </a:lnTo>
                  <a:lnTo>
                    <a:pt x="958316" y="449834"/>
                  </a:lnTo>
                  <a:close/>
                </a:path>
                <a:path w="2323465" h="889634">
                  <a:moveTo>
                    <a:pt x="1038199" y="883793"/>
                  </a:moveTo>
                  <a:lnTo>
                    <a:pt x="1037297" y="712978"/>
                  </a:lnTo>
                  <a:lnTo>
                    <a:pt x="1037297" y="712216"/>
                  </a:lnTo>
                  <a:lnTo>
                    <a:pt x="1037056" y="666750"/>
                  </a:lnTo>
                  <a:lnTo>
                    <a:pt x="1037056" y="665607"/>
                  </a:lnTo>
                  <a:lnTo>
                    <a:pt x="971016" y="665988"/>
                  </a:lnTo>
                  <a:lnTo>
                    <a:pt x="932662" y="814959"/>
                  </a:lnTo>
                  <a:lnTo>
                    <a:pt x="904938" y="712978"/>
                  </a:lnTo>
                  <a:lnTo>
                    <a:pt x="892378" y="666750"/>
                  </a:lnTo>
                  <a:lnTo>
                    <a:pt x="892276" y="666369"/>
                  </a:lnTo>
                  <a:lnTo>
                    <a:pt x="826363" y="666750"/>
                  </a:lnTo>
                  <a:lnTo>
                    <a:pt x="827493" y="883793"/>
                  </a:lnTo>
                  <a:lnTo>
                    <a:pt x="827506" y="884936"/>
                  </a:lnTo>
                  <a:lnTo>
                    <a:pt x="868400" y="884682"/>
                  </a:lnTo>
                  <a:lnTo>
                    <a:pt x="867511" y="712978"/>
                  </a:lnTo>
                  <a:lnTo>
                    <a:pt x="911415" y="883793"/>
                  </a:lnTo>
                  <a:lnTo>
                    <a:pt x="911504" y="884174"/>
                  </a:lnTo>
                  <a:lnTo>
                    <a:pt x="911580" y="884428"/>
                  </a:lnTo>
                  <a:lnTo>
                    <a:pt x="953998" y="884174"/>
                  </a:lnTo>
                  <a:lnTo>
                    <a:pt x="971067" y="814959"/>
                  </a:lnTo>
                  <a:lnTo>
                    <a:pt x="996416" y="712216"/>
                  </a:lnTo>
                  <a:lnTo>
                    <a:pt x="997292" y="883793"/>
                  </a:lnTo>
                  <a:lnTo>
                    <a:pt x="997292" y="884059"/>
                  </a:lnTo>
                  <a:lnTo>
                    <a:pt x="1038199" y="883793"/>
                  </a:lnTo>
                  <a:close/>
                </a:path>
                <a:path w="2323465" h="889634">
                  <a:moveTo>
                    <a:pt x="1125321" y="883285"/>
                  </a:moveTo>
                  <a:lnTo>
                    <a:pt x="1124178" y="665353"/>
                  </a:lnTo>
                  <a:lnTo>
                    <a:pt x="1124178" y="665099"/>
                  </a:lnTo>
                  <a:lnTo>
                    <a:pt x="1080109" y="665353"/>
                  </a:lnTo>
                  <a:lnTo>
                    <a:pt x="1081239" y="883285"/>
                  </a:lnTo>
                  <a:lnTo>
                    <a:pt x="1081252" y="883539"/>
                  </a:lnTo>
                  <a:lnTo>
                    <a:pt x="1125321" y="883285"/>
                  </a:lnTo>
                  <a:close/>
                </a:path>
                <a:path w="2323465" h="889634">
                  <a:moveTo>
                    <a:pt x="1146962" y="112141"/>
                  </a:moveTo>
                  <a:lnTo>
                    <a:pt x="1139596" y="65595"/>
                  </a:lnTo>
                  <a:lnTo>
                    <a:pt x="1117701" y="29972"/>
                  </a:lnTo>
                  <a:lnTo>
                    <a:pt x="1101572" y="16751"/>
                  </a:lnTo>
                  <a:lnTo>
                    <a:pt x="1101572" y="112141"/>
                  </a:lnTo>
                  <a:lnTo>
                    <a:pt x="1100594" y="129933"/>
                  </a:lnTo>
                  <a:lnTo>
                    <a:pt x="1084935" y="169164"/>
                  </a:lnTo>
                  <a:lnTo>
                    <a:pt x="1054011" y="187248"/>
                  </a:lnTo>
                  <a:lnTo>
                    <a:pt x="1053198" y="187248"/>
                  </a:lnTo>
                  <a:lnTo>
                    <a:pt x="1041755" y="188341"/>
                  </a:lnTo>
                  <a:lnTo>
                    <a:pt x="998194" y="169545"/>
                  </a:lnTo>
                  <a:lnTo>
                    <a:pt x="981951" y="130848"/>
                  </a:lnTo>
                  <a:lnTo>
                    <a:pt x="980859" y="112141"/>
                  </a:lnTo>
                  <a:lnTo>
                    <a:pt x="981748" y="95745"/>
                  </a:lnTo>
                  <a:lnTo>
                    <a:pt x="997178" y="57023"/>
                  </a:lnTo>
                  <a:lnTo>
                    <a:pt x="1040993" y="38100"/>
                  </a:lnTo>
                  <a:lnTo>
                    <a:pt x="1053947" y="39179"/>
                  </a:lnTo>
                  <a:lnTo>
                    <a:pt x="1092060" y="66675"/>
                  </a:lnTo>
                  <a:lnTo>
                    <a:pt x="1101572" y="112141"/>
                  </a:lnTo>
                  <a:lnTo>
                    <a:pt x="1101572" y="16751"/>
                  </a:lnTo>
                  <a:lnTo>
                    <a:pt x="1083792" y="7658"/>
                  </a:lnTo>
                  <a:lnTo>
                    <a:pt x="1063256" y="2159"/>
                  </a:lnTo>
                  <a:lnTo>
                    <a:pt x="1040358" y="381"/>
                  </a:lnTo>
                  <a:lnTo>
                    <a:pt x="1027417" y="1003"/>
                  </a:lnTo>
                  <a:lnTo>
                    <a:pt x="985888" y="12941"/>
                  </a:lnTo>
                  <a:lnTo>
                    <a:pt x="953858" y="43281"/>
                  </a:lnTo>
                  <a:lnTo>
                    <a:pt x="937755" y="84531"/>
                  </a:lnTo>
                  <a:lnTo>
                    <a:pt x="935456" y="115189"/>
                  </a:lnTo>
                  <a:lnTo>
                    <a:pt x="937348" y="139788"/>
                  </a:lnTo>
                  <a:lnTo>
                    <a:pt x="951966" y="180555"/>
                  </a:lnTo>
                  <a:lnTo>
                    <a:pt x="980300" y="209638"/>
                  </a:lnTo>
                  <a:lnTo>
                    <a:pt x="1019060" y="224307"/>
                  </a:lnTo>
                  <a:lnTo>
                    <a:pt x="1042136" y="226060"/>
                  </a:lnTo>
                  <a:lnTo>
                    <a:pt x="1064996" y="224091"/>
                  </a:lnTo>
                  <a:lnTo>
                    <a:pt x="1085392" y="218376"/>
                  </a:lnTo>
                  <a:lnTo>
                    <a:pt x="1103337" y="208953"/>
                  </a:lnTo>
                  <a:lnTo>
                    <a:pt x="1118844" y="195834"/>
                  </a:lnTo>
                  <a:lnTo>
                    <a:pt x="1124521" y="188341"/>
                  </a:lnTo>
                  <a:lnTo>
                    <a:pt x="1131316" y="179387"/>
                  </a:lnTo>
                  <a:lnTo>
                    <a:pt x="1140180" y="160108"/>
                  </a:lnTo>
                  <a:lnTo>
                    <a:pt x="1145413" y="137998"/>
                  </a:lnTo>
                  <a:lnTo>
                    <a:pt x="1146886" y="115189"/>
                  </a:lnTo>
                  <a:lnTo>
                    <a:pt x="1146962" y="112141"/>
                  </a:lnTo>
                  <a:close/>
                </a:path>
                <a:path w="2323465" h="889634">
                  <a:moveTo>
                    <a:pt x="1201394" y="552196"/>
                  </a:moveTo>
                  <a:lnTo>
                    <a:pt x="1181404" y="503047"/>
                  </a:lnTo>
                  <a:lnTo>
                    <a:pt x="1166583" y="466598"/>
                  </a:lnTo>
                  <a:lnTo>
                    <a:pt x="1133576" y="385445"/>
                  </a:lnTo>
                  <a:lnTo>
                    <a:pt x="1119860" y="351713"/>
                  </a:lnTo>
                  <a:lnTo>
                    <a:pt x="1119860" y="466344"/>
                  </a:lnTo>
                  <a:lnTo>
                    <a:pt x="1060297" y="466598"/>
                  </a:lnTo>
                  <a:lnTo>
                    <a:pt x="1089253" y="385445"/>
                  </a:lnTo>
                  <a:lnTo>
                    <a:pt x="1119860" y="466344"/>
                  </a:lnTo>
                  <a:lnTo>
                    <a:pt x="1119860" y="351713"/>
                  </a:lnTo>
                  <a:lnTo>
                    <a:pt x="1112977" y="334772"/>
                  </a:lnTo>
                  <a:lnTo>
                    <a:pt x="1112875" y="334518"/>
                  </a:lnTo>
                  <a:lnTo>
                    <a:pt x="1066266" y="334772"/>
                  </a:lnTo>
                  <a:lnTo>
                    <a:pt x="982535" y="553085"/>
                  </a:lnTo>
                  <a:lnTo>
                    <a:pt x="982446" y="553339"/>
                  </a:lnTo>
                  <a:lnTo>
                    <a:pt x="1029182" y="553085"/>
                  </a:lnTo>
                  <a:lnTo>
                    <a:pt x="1046962" y="503428"/>
                  </a:lnTo>
                  <a:lnTo>
                    <a:pt x="1134135" y="503186"/>
                  </a:lnTo>
                  <a:lnTo>
                    <a:pt x="1153414" y="552196"/>
                  </a:lnTo>
                  <a:lnTo>
                    <a:pt x="1153515" y="552450"/>
                  </a:lnTo>
                  <a:lnTo>
                    <a:pt x="1201394" y="552196"/>
                  </a:lnTo>
                  <a:close/>
                </a:path>
                <a:path w="2323465" h="889634">
                  <a:moveTo>
                    <a:pt x="1364843" y="113538"/>
                  </a:moveTo>
                  <a:lnTo>
                    <a:pt x="1364348" y="99961"/>
                  </a:lnTo>
                  <a:lnTo>
                    <a:pt x="1364310" y="98831"/>
                  </a:lnTo>
                  <a:lnTo>
                    <a:pt x="1362913" y="85356"/>
                  </a:lnTo>
                  <a:lnTo>
                    <a:pt x="1348600" y="42837"/>
                  </a:lnTo>
                  <a:lnTo>
                    <a:pt x="1321282" y="14693"/>
                  </a:lnTo>
                  <a:lnTo>
                    <a:pt x="1319377" y="13716"/>
                  </a:lnTo>
                  <a:lnTo>
                    <a:pt x="1319377" y="111887"/>
                  </a:lnTo>
                  <a:lnTo>
                    <a:pt x="1319110" y="123901"/>
                  </a:lnTo>
                  <a:lnTo>
                    <a:pt x="1312138" y="161671"/>
                  </a:lnTo>
                  <a:lnTo>
                    <a:pt x="1275207" y="183794"/>
                  </a:lnTo>
                  <a:lnTo>
                    <a:pt x="1253744" y="184531"/>
                  </a:lnTo>
                  <a:lnTo>
                    <a:pt x="1226413" y="184531"/>
                  </a:lnTo>
                  <a:lnTo>
                    <a:pt x="1226286" y="161671"/>
                  </a:lnTo>
                  <a:lnTo>
                    <a:pt x="1226159" y="138684"/>
                  </a:lnTo>
                  <a:lnTo>
                    <a:pt x="1226083" y="123901"/>
                  </a:lnTo>
                  <a:lnTo>
                    <a:pt x="1225956" y="99961"/>
                  </a:lnTo>
                  <a:lnTo>
                    <a:pt x="1225854" y="80530"/>
                  </a:lnTo>
                  <a:lnTo>
                    <a:pt x="1225740" y="57023"/>
                  </a:lnTo>
                  <a:lnTo>
                    <a:pt x="1225651" y="40132"/>
                  </a:lnTo>
                  <a:lnTo>
                    <a:pt x="1260208" y="40132"/>
                  </a:lnTo>
                  <a:lnTo>
                    <a:pt x="1267942" y="40386"/>
                  </a:lnTo>
                  <a:lnTo>
                    <a:pt x="1307439" y="57023"/>
                  </a:lnTo>
                  <a:lnTo>
                    <a:pt x="1318920" y="98831"/>
                  </a:lnTo>
                  <a:lnTo>
                    <a:pt x="1319377" y="111887"/>
                  </a:lnTo>
                  <a:lnTo>
                    <a:pt x="1319377" y="13716"/>
                  </a:lnTo>
                  <a:lnTo>
                    <a:pt x="1274648" y="3162"/>
                  </a:lnTo>
                  <a:lnTo>
                    <a:pt x="1261846" y="2921"/>
                  </a:lnTo>
                  <a:lnTo>
                    <a:pt x="1181328" y="3429"/>
                  </a:lnTo>
                  <a:lnTo>
                    <a:pt x="1181417" y="20205"/>
                  </a:lnTo>
                  <a:lnTo>
                    <a:pt x="1181531" y="40386"/>
                  </a:lnTo>
                  <a:lnTo>
                    <a:pt x="1181658" y="62103"/>
                  </a:lnTo>
                  <a:lnTo>
                    <a:pt x="1181773" y="80530"/>
                  </a:lnTo>
                  <a:lnTo>
                    <a:pt x="1181874" y="98831"/>
                  </a:lnTo>
                  <a:lnTo>
                    <a:pt x="1181950" y="111887"/>
                  </a:lnTo>
                  <a:lnTo>
                    <a:pt x="1182027" y="123901"/>
                  </a:lnTo>
                  <a:lnTo>
                    <a:pt x="1182141" y="143891"/>
                  </a:lnTo>
                  <a:lnTo>
                    <a:pt x="1182243" y="161671"/>
                  </a:lnTo>
                  <a:lnTo>
                    <a:pt x="1182370" y="183108"/>
                  </a:lnTo>
                  <a:lnTo>
                    <a:pt x="1182484" y="204076"/>
                  </a:lnTo>
                  <a:lnTo>
                    <a:pt x="1182598" y="221615"/>
                  </a:lnTo>
                  <a:lnTo>
                    <a:pt x="1265402" y="221107"/>
                  </a:lnTo>
                  <a:lnTo>
                    <a:pt x="1276985" y="220802"/>
                  </a:lnTo>
                  <a:lnTo>
                    <a:pt x="1321816" y="208762"/>
                  </a:lnTo>
                  <a:lnTo>
                    <a:pt x="1346619" y="184531"/>
                  </a:lnTo>
                  <a:lnTo>
                    <a:pt x="1348587" y="181673"/>
                  </a:lnTo>
                  <a:lnTo>
                    <a:pt x="1363332" y="138684"/>
                  </a:lnTo>
                  <a:lnTo>
                    <a:pt x="1364500" y="126593"/>
                  </a:lnTo>
                  <a:lnTo>
                    <a:pt x="1364843" y="113538"/>
                  </a:lnTo>
                  <a:close/>
                </a:path>
                <a:path w="2323465" h="889634">
                  <a:moveTo>
                    <a:pt x="1378051" y="882015"/>
                  </a:moveTo>
                  <a:lnTo>
                    <a:pt x="1377149" y="711073"/>
                  </a:lnTo>
                  <a:lnTo>
                    <a:pt x="1377149" y="710438"/>
                  </a:lnTo>
                  <a:lnTo>
                    <a:pt x="1376908" y="664845"/>
                  </a:lnTo>
                  <a:lnTo>
                    <a:pt x="1376908" y="663829"/>
                  </a:lnTo>
                  <a:lnTo>
                    <a:pt x="1310868" y="664083"/>
                  </a:lnTo>
                  <a:lnTo>
                    <a:pt x="1272514" y="813181"/>
                  </a:lnTo>
                  <a:lnTo>
                    <a:pt x="1244752" y="711073"/>
                  </a:lnTo>
                  <a:lnTo>
                    <a:pt x="1232192" y="664845"/>
                  </a:lnTo>
                  <a:lnTo>
                    <a:pt x="1232128" y="664591"/>
                  </a:lnTo>
                  <a:lnTo>
                    <a:pt x="1166215" y="664845"/>
                  </a:lnTo>
                  <a:lnTo>
                    <a:pt x="1167345" y="882015"/>
                  </a:lnTo>
                  <a:lnTo>
                    <a:pt x="1167358" y="883031"/>
                  </a:lnTo>
                  <a:lnTo>
                    <a:pt x="1208252" y="882904"/>
                  </a:lnTo>
                  <a:lnTo>
                    <a:pt x="1207363" y="711073"/>
                  </a:lnTo>
                  <a:lnTo>
                    <a:pt x="1251267" y="882015"/>
                  </a:lnTo>
                  <a:lnTo>
                    <a:pt x="1251356" y="882396"/>
                  </a:lnTo>
                  <a:lnTo>
                    <a:pt x="1251432" y="882650"/>
                  </a:lnTo>
                  <a:lnTo>
                    <a:pt x="1293850" y="882396"/>
                  </a:lnTo>
                  <a:lnTo>
                    <a:pt x="1310919" y="813181"/>
                  </a:lnTo>
                  <a:lnTo>
                    <a:pt x="1336268" y="710438"/>
                  </a:lnTo>
                  <a:lnTo>
                    <a:pt x="1337144" y="882015"/>
                  </a:lnTo>
                  <a:lnTo>
                    <a:pt x="1337157" y="882142"/>
                  </a:lnTo>
                  <a:lnTo>
                    <a:pt x="1378051" y="882015"/>
                  </a:lnTo>
                  <a:close/>
                </a:path>
                <a:path w="2323465" h="889634">
                  <a:moveTo>
                    <a:pt x="1378813" y="551180"/>
                  </a:moveTo>
                  <a:lnTo>
                    <a:pt x="1378686" y="515112"/>
                  </a:lnTo>
                  <a:lnTo>
                    <a:pt x="1378686" y="514477"/>
                  </a:lnTo>
                  <a:lnTo>
                    <a:pt x="1269085" y="515112"/>
                  </a:lnTo>
                  <a:lnTo>
                    <a:pt x="1268196" y="335661"/>
                  </a:lnTo>
                  <a:lnTo>
                    <a:pt x="1268196" y="335407"/>
                  </a:lnTo>
                  <a:lnTo>
                    <a:pt x="1224127" y="335661"/>
                  </a:lnTo>
                  <a:lnTo>
                    <a:pt x="1225257" y="551180"/>
                  </a:lnTo>
                  <a:lnTo>
                    <a:pt x="1225270" y="552069"/>
                  </a:lnTo>
                  <a:lnTo>
                    <a:pt x="1378813" y="551180"/>
                  </a:lnTo>
                  <a:close/>
                </a:path>
                <a:path w="2323465" h="889634">
                  <a:moveTo>
                    <a:pt x="1452727" y="550799"/>
                  </a:moveTo>
                  <a:lnTo>
                    <a:pt x="1451584" y="332867"/>
                  </a:lnTo>
                  <a:lnTo>
                    <a:pt x="1451584" y="332613"/>
                  </a:lnTo>
                  <a:lnTo>
                    <a:pt x="1407515" y="332867"/>
                  </a:lnTo>
                  <a:lnTo>
                    <a:pt x="1408645" y="550799"/>
                  </a:lnTo>
                  <a:lnTo>
                    <a:pt x="1408658" y="551053"/>
                  </a:lnTo>
                  <a:lnTo>
                    <a:pt x="1452727" y="550799"/>
                  </a:lnTo>
                  <a:close/>
                </a:path>
                <a:path w="2323465" h="889634">
                  <a:moveTo>
                    <a:pt x="1575282" y="115951"/>
                  </a:moveTo>
                  <a:lnTo>
                    <a:pt x="1574647" y="2286"/>
                  </a:lnTo>
                  <a:lnTo>
                    <a:pt x="1574647" y="1270"/>
                  </a:lnTo>
                  <a:lnTo>
                    <a:pt x="1530578" y="1524"/>
                  </a:lnTo>
                  <a:lnTo>
                    <a:pt x="1531175" y="115951"/>
                  </a:lnTo>
                  <a:lnTo>
                    <a:pt x="1531137" y="135801"/>
                  </a:lnTo>
                  <a:lnTo>
                    <a:pt x="1530934" y="143319"/>
                  </a:lnTo>
                  <a:lnTo>
                    <a:pt x="1530908" y="144437"/>
                  </a:lnTo>
                  <a:lnTo>
                    <a:pt x="1530578" y="149466"/>
                  </a:lnTo>
                  <a:lnTo>
                    <a:pt x="1530477" y="151193"/>
                  </a:lnTo>
                  <a:lnTo>
                    <a:pt x="1530362" y="152793"/>
                  </a:lnTo>
                  <a:lnTo>
                    <a:pt x="1506156" y="184061"/>
                  </a:lnTo>
                  <a:lnTo>
                    <a:pt x="1498434" y="185559"/>
                  </a:lnTo>
                  <a:lnTo>
                    <a:pt x="1497876" y="185559"/>
                  </a:lnTo>
                  <a:lnTo>
                    <a:pt x="1489938" y="186055"/>
                  </a:lnTo>
                  <a:lnTo>
                    <a:pt x="1453616" y="172720"/>
                  </a:lnTo>
                  <a:lnTo>
                    <a:pt x="1445552" y="132981"/>
                  </a:lnTo>
                  <a:lnTo>
                    <a:pt x="1444726" y="2286"/>
                  </a:lnTo>
                  <a:lnTo>
                    <a:pt x="1444726" y="2032"/>
                  </a:lnTo>
                  <a:lnTo>
                    <a:pt x="1400657" y="2286"/>
                  </a:lnTo>
                  <a:lnTo>
                    <a:pt x="1401267" y="115951"/>
                  </a:lnTo>
                  <a:lnTo>
                    <a:pt x="1403934" y="163474"/>
                  </a:lnTo>
                  <a:lnTo>
                    <a:pt x="1423543" y="203581"/>
                  </a:lnTo>
                  <a:lnTo>
                    <a:pt x="1463941" y="222021"/>
                  </a:lnTo>
                  <a:lnTo>
                    <a:pt x="1491462" y="223647"/>
                  </a:lnTo>
                  <a:lnTo>
                    <a:pt x="1503794" y="223151"/>
                  </a:lnTo>
                  <a:lnTo>
                    <a:pt x="1514894" y="221843"/>
                  </a:lnTo>
                  <a:lnTo>
                    <a:pt x="1524330" y="219811"/>
                  </a:lnTo>
                  <a:lnTo>
                    <a:pt x="1524482" y="219811"/>
                  </a:lnTo>
                  <a:lnTo>
                    <a:pt x="1559026" y="198882"/>
                  </a:lnTo>
                  <a:lnTo>
                    <a:pt x="1567154" y="186055"/>
                  </a:lnTo>
                  <a:lnTo>
                    <a:pt x="1569885" y="179247"/>
                  </a:lnTo>
                  <a:lnTo>
                    <a:pt x="1571980" y="171450"/>
                  </a:lnTo>
                  <a:lnTo>
                    <a:pt x="1573466" y="161912"/>
                  </a:lnTo>
                  <a:lnTo>
                    <a:pt x="1574380" y="151193"/>
                  </a:lnTo>
                  <a:lnTo>
                    <a:pt x="1574419" y="150736"/>
                  </a:lnTo>
                  <a:lnTo>
                    <a:pt x="1574533" y="149466"/>
                  </a:lnTo>
                  <a:lnTo>
                    <a:pt x="1575066" y="135801"/>
                  </a:lnTo>
                  <a:lnTo>
                    <a:pt x="1575142" y="132981"/>
                  </a:lnTo>
                  <a:lnTo>
                    <a:pt x="1575257" y="118618"/>
                  </a:lnTo>
                  <a:lnTo>
                    <a:pt x="1575282" y="115951"/>
                  </a:lnTo>
                  <a:close/>
                </a:path>
                <a:path w="2323465" h="889634">
                  <a:moveTo>
                    <a:pt x="1588744" y="729742"/>
                  </a:moveTo>
                  <a:lnTo>
                    <a:pt x="1587881" y="717372"/>
                  </a:lnTo>
                  <a:lnTo>
                    <a:pt x="1585468" y="706158"/>
                  </a:lnTo>
                  <a:lnTo>
                    <a:pt x="1583169" y="700366"/>
                  </a:lnTo>
                  <a:lnTo>
                    <a:pt x="1581492" y="696137"/>
                  </a:lnTo>
                  <a:lnTo>
                    <a:pt x="1553387" y="669290"/>
                  </a:lnTo>
                  <a:lnTo>
                    <a:pt x="1543405" y="665949"/>
                  </a:lnTo>
                  <a:lnTo>
                    <a:pt x="1543405" y="737108"/>
                  </a:lnTo>
                  <a:lnTo>
                    <a:pt x="1541754" y="742696"/>
                  </a:lnTo>
                  <a:lnTo>
                    <a:pt x="1501889" y="761720"/>
                  </a:lnTo>
                  <a:lnTo>
                    <a:pt x="1465808" y="762127"/>
                  </a:lnTo>
                  <a:lnTo>
                    <a:pt x="1465694" y="737108"/>
                  </a:lnTo>
                  <a:lnTo>
                    <a:pt x="1465592" y="710946"/>
                  </a:lnTo>
                  <a:lnTo>
                    <a:pt x="1465554" y="700366"/>
                  </a:lnTo>
                  <a:lnTo>
                    <a:pt x="1506639" y="700366"/>
                  </a:lnTo>
                  <a:lnTo>
                    <a:pt x="1543278" y="722630"/>
                  </a:lnTo>
                  <a:lnTo>
                    <a:pt x="1543405" y="737108"/>
                  </a:lnTo>
                  <a:lnTo>
                    <a:pt x="1543405" y="665949"/>
                  </a:lnTo>
                  <a:lnTo>
                    <a:pt x="1536509" y="664794"/>
                  </a:lnTo>
                  <a:lnTo>
                    <a:pt x="1525143" y="663854"/>
                  </a:lnTo>
                  <a:lnTo>
                    <a:pt x="1510309" y="663321"/>
                  </a:lnTo>
                  <a:lnTo>
                    <a:pt x="1470228" y="663321"/>
                  </a:lnTo>
                  <a:lnTo>
                    <a:pt x="1421231" y="663575"/>
                  </a:lnTo>
                  <a:lnTo>
                    <a:pt x="1422488" y="881507"/>
                  </a:lnTo>
                  <a:lnTo>
                    <a:pt x="1422501" y="881761"/>
                  </a:lnTo>
                  <a:lnTo>
                    <a:pt x="1466443" y="881507"/>
                  </a:lnTo>
                  <a:lnTo>
                    <a:pt x="1466062" y="799211"/>
                  </a:lnTo>
                  <a:lnTo>
                    <a:pt x="1488503" y="799211"/>
                  </a:lnTo>
                  <a:lnTo>
                    <a:pt x="1531696" y="797090"/>
                  </a:lnTo>
                  <a:lnTo>
                    <a:pt x="1568577" y="780910"/>
                  </a:lnTo>
                  <a:lnTo>
                    <a:pt x="1582280" y="762127"/>
                  </a:lnTo>
                  <a:lnTo>
                    <a:pt x="1584794" y="756335"/>
                  </a:lnTo>
                  <a:lnTo>
                    <a:pt x="1587042" y="748271"/>
                  </a:lnTo>
                  <a:lnTo>
                    <a:pt x="1588363" y="739419"/>
                  </a:lnTo>
                  <a:lnTo>
                    <a:pt x="1588744" y="729742"/>
                  </a:lnTo>
                  <a:close/>
                </a:path>
                <a:path w="2323465" h="889634">
                  <a:moveTo>
                    <a:pt x="1661261" y="486156"/>
                  </a:moveTo>
                  <a:lnTo>
                    <a:pt x="1660677" y="477012"/>
                  </a:lnTo>
                  <a:lnTo>
                    <a:pt x="1660639" y="476275"/>
                  </a:lnTo>
                  <a:lnTo>
                    <a:pt x="1658950" y="467207"/>
                  </a:lnTo>
                  <a:lnTo>
                    <a:pt x="1635417" y="433832"/>
                  </a:lnTo>
                  <a:lnTo>
                    <a:pt x="1595539" y="417766"/>
                  </a:lnTo>
                  <a:lnTo>
                    <a:pt x="1565884" y="410337"/>
                  </a:lnTo>
                  <a:lnTo>
                    <a:pt x="1554276" y="406704"/>
                  </a:lnTo>
                  <a:lnTo>
                    <a:pt x="1533258" y="381406"/>
                  </a:lnTo>
                  <a:lnTo>
                    <a:pt x="1533245" y="380746"/>
                  </a:lnTo>
                  <a:lnTo>
                    <a:pt x="1570329" y="364744"/>
                  </a:lnTo>
                  <a:lnTo>
                    <a:pt x="1581340" y="365328"/>
                  </a:lnTo>
                  <a:lnTo>
                    <a:pt x="1579689" y="365328"/>
                  </a:lnTo>
                  <a:lnTo>
                    <a:pt x="1586585" y="366560"/>
                  </a:lnTo>
                  <a:lnTo>
                    <a:pt x="1610461" y="396113"/>
                  </a:lnTo>
                  <a:lnTo>
                    <a:pt x="1654530" y="393954"/>
                  </a:lnTo>
                  <a:lnTo>
                    <a:pt x="1641665" y="355663"/>
                  </a:lnTo>
                  <a:lnTo>
                    <a:pt x="1606537" y="332600"/>
                  </a:lnTo>
                  <a:lnTo>
                    <a:pt x="1570456" y="328295"/>
                  </a:lnTo>
                  <a:lnTo>
                    <a:pt x="1558353" y="328853"/>
                  </a:lnTo>
                  <a:lnTo>
                    <a:pt x="1519301" y="340410"/>
                  </a:lnTo>
                  <a:lnTo>
                    <a:pt x="1493507" y="373443"/>
                  </a:lnTo>
                  <a:lnTo>
                    <a:pt x="1491208" y="389636"/>
                  </a:lnTo>
                  <a:lnTo>
                    <a:pt x="1492542" y="402094"/>
                  </a:lnTo>
                  <a:lnTo>
                    <a:pt x="1519999" y="439508"/>
                  </a:lnTo>
                  <a:lnTo>
                    <a:pt x="1561312" y="454660"/>
                  </a:lnTo>
                  <a:lnTo>
                    <a:pt x="1583982" y="460413"/>
                  </a:lnTo>
                  <a:lnTo>
                    <a:pt x="1591602" y="462483"/>
                  </a:lnTo>
                  <a:lnTo>
                    <a:pt x="1596745" y="464058"/>
                  </a:lnTo>
                  <a:lnTo>
                    <a:pt x="1604238" y="466725"/>
                  </a:lnTo>
                  <a:lnTo>
                    <a:pt x="1609572" y="469773"/>
                  </a:lnTo>
                  <a:lnTo>
                    <a:pt x="1612620" y="473456"/>
                  </a:lnTo>
                  <a:lnTo>
                    <a:pt x="1615668" y="477012"/>
                  </a:lnTo>
                  <a:lnTo>
                    <a:pt x="1617192" y="481457"/>
                  </a:lnTo>
                  <a:lnTo>
                    <a:pt x="1617192" y="494665"/>
                  </a:lnTo>
                  <a:lnTo>
                    <a:pt x="1584401" y="516280"/>
                  </a:lnTo>
                  <a:lnTo>
                    <a:pt x="1584172" y="516280"/>
                  </a:lnTo>
                  <a:lnTo>
                    <a:pt x="1574520" y="516890"/>
                  </a:lnTo>
                  <a:lnTo>
                    <a:pt x="1564944" y="516280"/>
                  </a:lnTo>
                  <a:lnTo>
                    <a:pt x="1556918" y="514515"/>
                  </a:lnTo>
                  <a:lnTo>
                    <a:pt x="1556677" y="514515"/>
                  </a:lnTo>
                  <a:lnTo>
                    <a:pt x="1529130" y="485355"/>
                  </a:lnTo>
                  <a:lnTo>
                    <a:pt x="1526641" y="475234"/>
                  </a:lnTo>
                  <a:lnTo>
                    <a:pt x="1483842" y="479679"/>
                  </a:lnTo>
                  <a:lnTo>
                    <a:pt x="1500593" y="524687"/>
                  </a:lnTo>
                  <a:lnTo>
                    <a:pt x="1537690" y="549516"/>
                  </a:lnTo>
                  <a:lnTo>
                    <a:pt x="1574266" y="554101"/>
                  </a:lnTo>
                  <a:lnTo>
                    <a:pt x="1587881" y="553516"/>
                  </a:lnTo>
                  <a:lnTo>
                    <a:pt x="1630603" y="541312"/>
                  </a:lnTo>
                  <a:lnTo>
                    <a:pt x="1653400" y="516890"/>
                  </a:lnTo>
                  <a:lnTo>
                    <a:pt x="1655521" y="513003"/>
                  </a:lnTo>
                  <a:lnTo>
                    <a:pt x="1658734" y="504367"/>
                  </a:lnTo>
                  <a:lnTo>
                    <a:pt x="1660626" y="495427"/>
                  </a:lnTo>
                  <a:lnTo>
                    <a:pt x="1661261" y="486156"/>
                  </a:lnTo>
                  <a:close/>
                </a:path>
                <a:path w="2323465" h="889634">
                  <a:moveTo>
                    <a:pt x="1667865" y="880364"/>
                  </a:moveTo>
                  <a:lnTo>
                    <a:pt x="1666722" y="662432"/>
                  </a:lnTo>
                  <a:lnTo>
                    <a:pt x="1666722" y="662178"/>
                  </a:lnTo>
                  <a:lnTo>
                    <a:pt x="1622653" y="662432"/>
                  </a:lnTo>
                  <a:lnTo>
                    <a:pt x="1623783" y="880364"/>
                  </a:lnTo>
                  <a:lnTo>
                    <a:pt x="1623796" y="880618"/>
                  </a:lnTo>
                  <a:lnTo>
                    <a:pt x="1667865" y="880364"/>
                  </a:lnTo>
                  <a:close/>
                </a:path>
                <a:path w="2323465" h="889634">
                  <a:moveTo>
                    <a:pt x="1818995" y="218186"/>
                  </a:moveTo>
                  <a:lnTo>
                    <a:pt x="1752015" y="116459"/>
                  </a:lnTo>
                  <a:lnTo>
                    <a:pt x="1739646" y="97663"/>
                  </a:lnTo>
                  <a:lnTo>
                    <a:pt x="1731619" y="85471"/>
                  </a:lnTo>
                  <a:lnTo>
                    <a:pt x="1813280" y="0"/>
                  </a:lnTo>
                  <a:lnTo>
                    <a:pt x="1754098" y="381"/>
                  </a:lnTo>
                  <a:lnTo>
                    <a:pt x="1665579" y="97663"/>
                  </a:lnTo>
                  <a:lnTo>
                    <a:pt x="1665071" y="1016"/>
                  </a:lnTo>
                  <a:lnTo>
                    <a:pt x="1665071" y="762"/>
                  </a:lnTo>
                  <a:lnTo>
                    <a:pt x="1621002" y="1016"/>
                  </a:lnTo>
                  <a:lnTo>
                    <a:pt x="1622132" y="218186"/>
                  </a:lnTo>
                  <a:lnTo>
                    <a:pt x="1622145" y="219202"/>
                  </a:lnTo>
                  <a:lnTo>
                    <a:pt x="1666214" y="218948"/>
                  </a:lnTo>
                  <a:lnTo>
                    <a:pt x="1665960" y="153035"/>
                  </a:lnTo>
                  <a:lnTo>
                    <a:pt x="1701393" y="116459"/>
                  </a:lnTo>
                  <a:lnTo>
                    <a:pt x="1761972" y="218440"/>
                  </a:lnTo>
                  <a:lnTo>
                    <a:pt x="1818995" y="218186"/>
                  </a:lnTo>
                  <a:close/>
                </a:path>
                <a:path w="2323465" h="889634">
                  <a:moveTo>
                    <a:pt x="1884019" y="879221"/>
                  </a:moveTo>
                  <a:lnTo>
                    <a:pt x="1883638" y="806970"/>
                  </a:lnTo>
                  <a:lnTo>
                    <a:pt x="1882876" y="662051"/>
                  </a:lnTo>
                  <a:lnTo>
                    <a:pt x="1882876" y="661035"/>
                  </a:lnTo>
                  <a:lnTo>
                    <a:pt x="1841855" y="661289"/>
                  </a:lnTo>
                  <a:lnTo>
                    <a:pt x="1842744" y="806970"/>
                  </a:lnTo>
                  <a:lnTo>
                    <a:pt x="1799742" y="737743"/>
                  </a:lnTo>
                  <a:lnTo>
                    <a:pt x="1752574" y="661797"/>
                  </a:lnTo>
                  <a:lnTo>
                    <a:pt x="1709775" y="662051"/>
                  </a:lnTo>
                  <a:lnTo>
                    <a:pt x="1710905" y="879221"/>
                  </a:lnTo>
                  <a:lnTo>
                    <a:pt x="1710918" y="880237"/>
                  </a:lnTo>
                  <a:lnTo>
                    <a:pt x="1751812" y="879983"/>
                  </a:lnTo>
                  <a:lnTo>
                    <a:pt x="1751050" y="737743"/>
                  </a:lnTo>
                  <a:lnTo>
                    <a:pt x="1839823" y="879475"/>
                  </a:lnTo>
                  <a:lnTo>
                    <a:pt x="1884019" y="879221"/>
                  </a:lnTo>
                  <a:close/>
                </a:path>
                <a:path w="2323465" h="889634">
                  <a:moveTo>
                    <a:pt x="1894814" y="548513"/>
                  </a:moveTo>
                  <a:lnTo>
                    <a:pt x="1874774" y="499237"/>
                  </a:lnTo>
                  <a:lnTo>
                    <a:pt x="1860003" y="462915"/>
                  </a:lnTo>
                  <a:lnTo>
                    <a:pt x="1826996" y="381762"/>
                  </a:lnTo>
                  <a:lnTo>
                    <a:pt x="1813280" y="348030"/>
                  </a:lnTo>
                  <a:lnTo>
                    <a:pt x="1813280" y="462661"/>
                  </a:lnTo>
                  <a:lnTo>
                    <a:pt x="1753717" y="462915"/>
                  </a:lnTo>
                  <a:lnTo>
                    <a:pt x="1782673" y="381762"/>
                  </a:lnTo>
                  <a:lnTo>
                    <a:pt x="1813280" y="462661"/>
                  </a:lnTo>
                  <a:lnTo>
                    <a:pt x="1813280" y="348030"/>
                  </a:lnTo>
                  <a:lnTo>
                    <a:pt x="1806346" y="330962"/>
                  </a:lnTo>
                  <a:lnTo>
                    <a:pt x="1759686" y="330962"/>
                  </a:lnTo>
                  <a:lnTo>
                    <a:pt x="1675955" y="549402"/>
                  </a:lnTo>
                  <a:lnTo>
                    <a:pt x="1675866" y="549656"/>
                  </a:lnTo>
                  <a:lnTo>
                    <a:pt x="1722602" y="549402"/>
                  </a:lnTo>
                  <a:lnTo>
                    <a:pt x="1740382" y="499745"/>
                  </a:lnTo>
                  <a:lnTo>
                    <a:pt x="1827568" y="499427"/>
                  </a:lnTo>
                  <a:lnTo>
                    <a:pt x="1846707" y="548513"/>
                  </a:lnTo>
                  <a:lnTo>
                    <a:pt x="1846808" y="548767"/>
                  </a:lnTo>
                  <a:lnTo>
                    <a:pt x="1894814" y="548513"/>
                  </a:lnTo>
                  <a:close/>
                </a:path>
                <a:path w="2323465" h="889634">
                  <a:moveTo>
                    <a:pt x="2083409" y="483870"/>
                  </a:moveTo>
                  <a:lnTo>
                    <a:pt x="2082825" y="474726"/>
                  </a:lnTo>
                  <a:lnTo>
                    <a:pt x="2082787" y="473989"/>
                  </a:lnTo>
                  <a:lnTo>
                    <a:pt x="2081098" y="464921"/>
                  </a:lnTo>
                  <a:lnTo>
                    <a:pt x="2057565" y="431609"/>
                  </a:lnTo>
                  <a:lnTo>
                    <a:pt x="2017687" y="415480"/>
                  </a:lnTo>
                  <a:lnTo>
                    <a:pt x="1988032" y="408051"/>
                  </a:lnTo>
                  <a:lnTo>
                    <a:pt x="1976424" y="404418"/>
                  </a:lnTo>
                  <a:lnTo>
                    <a:pt x="1955393" y="378460"/>
                  </a:lnTo>
                  <a:lnTo>
                    <a:pt x="1957679" y="374015"/>
                  </a:lnTo>
                  <a:lnTo>
                    <a:pt x="1962378" y="370586"/>
                  </a:lnTo>
                  <a:lnTo>
                    <a:pt x="1968322" y="367093"/>
                  </a:lnTo>
                  <a:lnTo>
                    <a:pt x="1975040" y="364693"/>
                  </a:lnTo>
                  <a:lnTo>
                    <a:pt x="1974799" y="364693"/>
                  </a:lnTo>
                  <a:lnTo>
                    <a:pt x="1983320" y="363093"/>
                  </a:lnTo>
                  <a:lnTo>
                    <a:pt x="1992350" y="362585"/>
                  </a:lnTo>
                  <a:lnTo>
                    <a:pt x="2003882" y="363093"/>
                  </a:lnTo>
                  <a:lnTo>
                    <a:pt x="2001774" y="363093"/>
                  </a:lnTo>
                  <a:lnTo>
                    <a:pt x="2008644" y="364286"/>
                  </a:lnTo>
                  <a:lnTo>
                    <a:pt x="2032571" y="393700"/>
                  </a:lnTo>
                  <a:lnTo>
                    <a:pt x="2032609" y="393827"/>
                  </a:lnTo>
                  <a:lnTo>
                    <a:pt x="2076678" y="391668"/>
                  </a:lnTo>
                  <a:lnTo>
                    <a:pt x="2074811" y="377405"/>
                  </a:lnTo>
                  <a:lnTo>
                    <a:pt x="2070531" y="364693"/>
                  </a:lnTo>
                  <a:lnTo>
                    <a:pt x="2042909" y="335965"/>
                  </a:lnTo>
                  <a:lnTo>
                    <a:pt x="1992604" y="326009"/>
                  </a:lnTo>
                  <a:lnTo>
                    <a:pt x="1980501" y="326580"/>
                  </a:lnTo>
                  <a:lnTo>
                    <a:pt x="1941449" y="338150"/>
                  </a:lnTo>
                  <a:lnTo>
                    <a:pt x="1915655" y="371259"/>
                  </a:lnTo>
                  <a:lnTo>
                    <a:pt x="1913356" y="387350"/>
                  </a:lnTo>
                  <a:lnTo>
                    <a:pt x="1914690" y="399808"/>
                  </a:lnTo>
                  <a:lnTo>
                    <a:pt x="1942147" y="437286"/>
                  </a:lnTo>
                  <a:lnTo>
                    <a:pt x="1983460" y="452501"/>
                  </a:lnTo>
                  <a:lnTo>
                    <a:pt x="2006130" y="458139"/>
                  </a:lnTo>
                  <a:lnTo>
                    <a:pt x="2013750" y="460209"/>
                  </a:lnTo>
                  <a:lnTo>
                    <a:pt x="2039340" y="479171"/>
                  </a:lnTo>
                  <a:lnTo>
                    <a:pt x="2039340" y="492379"/>
                  </a:lnTo>
                  <a:lnTo>
                    <a:pt x="2006282" y="514045"/>
                  </a:lnTo>
                  <a:lnTo>
                    <a:pt x="2005457" y="514045"/>
                  </a:lnTo>
                  <a:lnTo>
                    <a:pt x="1996668" y="514604"/>
                  </a:lnTo>
                  <a:lnTo>
                    <a:pt x="1959229" y="498944"/>
                  </a:lnTo>
                  <a:lnTo>
                    <a:pt x="1948789" y="473075"/>
                  </a:lnTo>
                  <a:lnTo>
                    <a:pt x="1905990" y="477393"/>
                  </a:lnTo>
                  <a:lnTo>
                    <a:pt x="1909318" y="494588"/>
                  </a:lnTo>
                  <a:lnTo>
                    <a:pt x="1914702" y="509054"/>
                  </a:lnTo>
                  <a:lnTo>
                    <a:pt x="1914829" y="509397"/>
                  </a:lnTo>
                  <a:lnTo>
                    <a:pt x="1945119" y="541337"/>
                  </a:lnTo>
                  <a:lnTo>
                    <a:pt x="1996414" y="551815"/>
                  </a:lnTo>
                  <a:lnTo>
                    <a:pt x="2010029" y="551243"/>
                  </a:lnTo>
                  <a:lnTo>
                    <a:pt x="2022475" y="549694"/>
                  </a:lnTo>
                  <a:lnTo>
                    <a:pt x="2033333" y="547230"/>
                  </a:lnTo>
                  <a:lnTo>
                    <a:pt x="2033473" y="547230"/>
                  </a:lnTo>
                  <a:lnTo>
                    <a:pt x="2067420" y="526796"/>
                  </a:lnTo>
                  <a:lnTo>
                    <a:pt x="2075548" y="514604"/>
                  </a:lnTo>
                  <a:lnTo>
                    <a:pt x="2077669" y="510717"/>
                  </a:lnTo>
                  <a:lnTo>
                    <a:pt x="2080882" y="502081"/>
                  </a:lnTo>
                  <a:lnTo>
                    <a:pt x="2082774" y="493141"/>
                  </a:lnTo>
                  <a:lnTo>
                    <a:pt x="2083409" y="483870"/>
                  </a:lnTo>
                  <a:close/>
                </a:path>
                <a:path w="2323465" h="889634">
                  <a:moveTo>
                    <a:pt x="2126716" y="877951"/>
                  </a:moveTo>
                  <a:lnTo>
                    <a:pt x="2106726" y="828802"/>
                  </a:lnTo>
                  <a:lnTo>
                    <a:pt x="2091905" y="792353"/>
                  </a:lnTo>
                  <a:lnTo>
                    <a:pt x="2058949" y="711327"/>
                  </a:lnTo>
                  <a:lnTo>
                    <a:pt x="2045055" y="677151"/>
                  </a:lnTo>
                  <a:lnTo>
                    <a:pt x="2045055" y="792099"/>
                  </a:lnTo>
                  <a:lnTo>
                    <a:pt x="1985619" y="792353"/>
                  </a:lnTo>
                  <a:lnTo>
                    <a:pt x="2014575" y="711327"/>
                  </a:lnTo>
                  <a:lnTo>
                    <a:pt x="2045055" y="792099"/>
                  </a:lnTo>
                  <a:lnTo>
                    <a:pt x="2045055" y="677151"/>
                  </a:lnTo>
                  <a:lnTo>
                    <a:pt x="2038299" y="660527"/>
                  </a:lnTo>
                  <a:lnTo>
                    <a:pt x="2038197" y="660273"/>
                  </a:lnTo>
                  <a:lnTo>
                    <a:pt x="1991588" y="660527"/>
                  </a:lnTo>
                  <a:lnTo>
                    <a:pt x="1907857" y="878840"/>
                  </a:lnTo>
                  <a:lnTo>
                    <a:pt x="1907768" y="879094"/>
                  </a:lnTo>
                  <a:lnTo>
                    <a:pt x="1954504" y="878840"/>
                  </a:lnTo>
                  <a:lnTo>
                    <a:pt x="1972284" y="829183"/>
                  </a:lnTo>
                  <a:lnTo>
                    <a:pt x="2059457" y="828941"/>
                  </a:lnTo>
                  <a:lnTo>
                    <a:pt x="2078609" y="877951"/>
                  </a:lnTo>
                  <a:lnTo>
                    <a:pt x="2078710" y="878205"/>
                  </a:lnTo>
                  <a:lnTo>
                    <a:pt x="2126716" y="877951"/>
                  </a:lnTo>
                  <a:close/>
                </a:path>
                <a:path w="2323465" h="889634">
                  <a:moveTo>
                    <a:pt x="2162911" y="547243"/>
                  </a:moveTo>
                  <a:lnTo>
                    <a:pt x="2161768" y="329057"/>
                  </a:lnTo>
                  <a:lnTo>
                    <a:pt x="2117699" y="329057"/>
                  </a:lnTo>
                  <a:lnTo>
                    <a:pt x="2118842" y="547243"/>
                  </a:lnTo>
                  <a:lnTo>
                    <a:pt x="2162911" y="547243"/>
                  </a:lnTo>
                  <a:close/>
                </a:path>
                <a:path w="2323465" h="889634">
                  <a:moveTo>
                    <a:pt x="2322931" y="876935"/>
                  </a:moveTo>
                  <a:lnTo>
                    <a:pt x="2322550" y="804672"/>
                  </a:lnTo>
                  <a:lnTo>
                    <a:pt x="2321788" y="659638"/>
                  </a:lnTo>
                  <a:lnTo>
                    <a:pt x="2321788" y="658749"/>
                  </a:lnTo>
                  <a:lnTo>
                    <a:pt x="2280767" y="659003"/>
                  </a:lnTo>
                  <a:lnTo>
                    <a:pt x="2281656" y="804672"/>
                  </a:lnTo>
                  <a:lnTo>
                    <a:pt x="2238616" y="735330"/>
                  </a:lnTo>
                  <a:lnTo>
                    <a:pt x="2191486" y="659384"/>
                  </a:lnTo>
                  <a:lnTo>
                    <a:pt x="2148687" y="659638"/>
                  </a:lnTo>
                  <a:lnTo>
                    <a:pt x="2149818" y="876935"/>
                  </a:lnTo>
                  <a:lnTo>
                    <a:pt x="2149830" y="877824"/>
                  </a:lnTo>
                  <a:lnTo>
                    <a:pt x="2190724" y="877570"/>
                  </a:lnTo>
                  <a:lnTo>
                    <a:pt x="2189962" y="735330"/>
                  </a:lnTo>
                  <a:lnTo>
                    <a:pt x="2278735" y="877189"/>
                  </a:lnTo>
                  <a:lnTo>
                    <a:pt x="2322931" y="8769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9068" y="8815958"/>
              <a:ext cx="2829686" cy="30062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04226" y="4623561"/>
              <a:ext cx="4968875" cy="3950970"/>
            </a:xfrm>
            <a:custGeom>
              <a:avLst/>
              <a:gdLst/>
              <a:ahLst/>
              <a:cxnLst/>
              <a:rect l="l" t="t" r="r" b="b"/>
              <a:pathLst>
                <a:path w="4968875" h="3950970">
                  <a:moveTo>
                    <a:pt x="216496" y="455041"/>
                  </a:moveTo>
                  <a:lnTo>
                    <a:pt x="187464" y="385191"/>
                  </a:lnTo>
                  <a:lnTo>
                    <a:pt x="177279" y="360680"/>
                  </a:lnTo>
                  <a:lnTo>
                    <a:pt x="144627" y="282105"/>
                  </a:lnTo>
                  <a:lnTo>
                    <a:pt x="144627" y="360299"/>
                  </a:lnTo>
                  <a:lnTo>
                    <a:pt x="66230" y="360680"/>
                  </a:lnTo>
                  <a:lnTo>
                    <a:pt x="91262" y="292735"/>
                  </a:lnTo>
                  <a:lnTo>
                    <a:pt x="94996" y="281762"/>
                  </a:lnTo>
                  <a:lnTo>
                    <a:pt x="98272" y="270738"/>
                  </a:lnTo>
                  <a:lnTo>
                    <a:pt x="101104" y="259664"/>
                  </a:lnTo>
                  <a:lnTo>
                    <a:pt x="103492" y="248539"/>
                  </a:lnTo>
                  <a:lnTo>
                    <a:pt x="106578" y="258546"/>
                  </a:lnTo>
                  <a:lnTo>
                    <a:pt x="110388" y="269862"/>
                  </a:lnTo>
                  <a:lnTo>
                    <a:pt x="114909" y="282498"/>
                  </a:lnTo>
                  <a:lnTo>
                    <a:pt x="120154" y="296418"/>
                  </a:lnTo>
                  <a:lnTo>
                    <a:pt x="144627" y="360299"/>
                  </a:lnTo>
                  <a:lnTo>
                    <a:pt x="144627" y="282105"/>
                  </a:lnTo>
                  <a:lnTo>
                    <a:pt x="130683" y="248539"/>
                  </a:lnTo>
                  <a:lnTo>
                    <a:pt x="120611" y="224282"/>
                  </a:lnTo>
                  <a:lnTo>
                    <a:pt x="120561" y="224155"/>
                  </a:lnTo>
                  <a:lnTo>
                    <a:pt x="87579" y="224282"/>
                  </a:lnTo>
                  <a:lnTo>
                    <a:pt x="88" y="455803"/>
                  </a:lnTo>
                  <a:lnTo>
                    <a:pt x="0" y="456057"/>
                  </a:lnTo>
                  <a:lnTo>
                    <a:pt x="32499" y="455803"/>
                  </a:lnTo>
                  <a:lnTo>
                    <a:pt x="57518" y="385699"/>
                  </a:lnTo>
                  <a:lnTo>
                    <a:pt x="154266" y="385330"/>
                  </a:lnTo>
                  <a:lnTo>
                    <a:pt x="181521" y="455041"/>
                  </a:lnTo>
                  <a:lnTo>
                    <a:pt x="216496" y="455041"/>
                  </a:lnTo>
                  <a:close/>
                </a:path>
                <a:path w="4968875" h="3950970">
                  <a:moveTo>
                    <a:pt x="429895" y="453517"/>
                  </a:moveTo>
                  <a:lnTo>
                    <a:pt x="429425" y="452755"/>
                  </a:lnTo>
                  <a:lnTo>
                    <a:pt x="343509" y="337312"/>
                  </a:lnTo>
                  <a:lnTo>
                    <a:pt x="328206" y="316738"/>
                  </a:lnTo>
                  <a:lnTo>
                    <a:pt x="424726" y="222504"/>
                  </a:lnTo>
                  <a:lnTo>
                    <a:pt x="383197" y="222758"/>
                  </a:lnTo>
                  <a:lnTo>
                    <a:pt x="269024" y="338074"/>
                  </a:lnTo>
                  <a:lnTo>
                    <a:pt x="268897" y="316738"/>
                  </a:lnTo>
                  <a:lnTo>
                    <a:pt x="268770" y="294132"/>
                  </a:lnTo>
                  <a:lnTo>
                    <a:pt x="268693" y="279476"/>
                  </a:lnTo>
                  <a:lnTo>
                    <a:pt x="268566" y="257378"/>
                  </a:lnTo>
                  <a:lnTo>
                    <a:pt x="268503" y="246253"/>
                  </a:lnTo>
                  <a:lnTo>
                    <a:pt x="268389" y="223393"/>
                  </a:lnTo>
                  <a:lnTo>
                    <a:pt x="237782" y="223520"/>
                  </a:lnTo>
                  <a:lnTo>
                    <a:pt x="239039" y="452755"/>
                  </a:lnTo>
                  <a:lnTo>
                    <a:pt x="239052" y="454787"/>
                  </a:lnTo>
                  <a:lnTo>
                    <a:pt x="269659" y="454787"/>
                  </a:lnTo>
                  <a:lnTo>
                    <a:pt x="269201" y="383413"/>
                  </a:lnTo>
                  <a:lnTo>
                    <a:pt x="269151" y="374523"/>
                  </a:lnTo>
                  <a:lnTo>
                    <a:pt x="306095" y="338074"/>
                  </a:lnTo>
                  <a:lnTo>
                    <a:pt x="306870" y="337312"/>
                  </a:lnTo>
                  <a:lnTo>
                    <a:pt x="389801" y="453898"/>
                  </a:lnTo>
                  <a:lnTo>
                    <a:pt x="413550" y="453898"/>
                  </a:lnTo>
                  <a:lnTo>
                    <a:pt x="429793" y="453783"/>
                  </a:lnTo>
                  <a:lnTo>
                    <a:pt x="429895" y="453517"/>
                  </a:lnTo>
                  <a:close/>
                </a:path>
                <a:path w="4968875" h="3950970">
                  <a:moveTo>
                    <a:pt x="646264" y="452755"/>
                  </a:moveTo>
                  <a:lnTo>
                    <a:pt x="617232" y="382905"/>
                  </a:lnTo>
                  <a:lnTo>
                    <a:pt x="607047" y="358394"/>
                  </a:lnTo>
                  <a:lnTo>
                    <a:pt x="574332" y="279666"/>
                  </a:lnTo>
                  <a:lnTo>
                    <a:pt x="574332" y="358013"/>
                  </a:lnTo>
                  <a:lnTo>
                    <a:pt x="495973" y="358394"/>
                  </a:lnTo>
                  <a:lnTo>
                    <a:pt x="520992" y="290449"/>
                  </a:lnTo>
                  <a:lnTo>
                    <a:pt x="524751" y="279476"/>
                  </a:lnTo>
                  <a:lnTo>
                    <a:pt x="528053" y="268452"/>
                  </a:lnTo>
                  <a:lnTo>
                    <a:pt x="530898" y="257378"/>
                  </a:lnTo>
                  <a:lnTo>
                    <a:pt x="533311" y="246253"/>
                  </a:lnTo>
                  <a:lnTo>
                    <a:pt x="536346" y="256260"/>
                  </a:lnTo>
                  <a:lnTo>
                    <a:pt x="540143" y="267576"/>
                  </a:lnTo>
                  <a:lnTo>
                    <a:pt x="544677" y="280212"/>
                  </a:lnTo>
                  <a:lnTo>
                    <a:pt x="549948" y="294132"/>
                  </a:lnTo>
                  <a:lnTo>
                    <a:pt x="574332" y="358013"/>
                  </a:lnTo>
                  <a:lnTo>
                    <a:pt x="574332" y="279666"/>
                  </a:lnTo>
                  <a:lnTo>
                    <a:pt x="560451" y="246253"/>
                  </a:lnTo>
                  <a:lnTo>
                    <a:pt x="550379" y="221996"/>
                  </a:lnTo>
                  <a:lnTo>
                    <a:pt x="550329" y="221869"/>
                  </a:lnTo>
                  <a:lnTo>
                    <a:pt x="517309" y="221996"/>
                  </a:lnTo>
                  <a:lnTo>
                    <a:pt x="430187" y="452755"/>
                  </a:lnTo>
                  <a:lnTo>
                    <a:pt x="429996" y="453517"/>
                  </a:lnTo>
                  <a:lnTo>
                    <a:pt x="429831" y="453771"/>
                  </a:lnTo>
                  <a:lnTo>
                    <a:pt x="430174" y="453771"/>
                  </a:lnTo>
                  <a:lnTo>
                    <a:pt x="462318" y="453517"/>
                  </a:lnTo>
                  <a:lnTo>
                    <a:pt x="487337" y="383413"/>
                  </a:lnTo>
                  <a:lnTo>
                    <a:pt x="584022" y="383044"/>
                  </a:lnTo>
                  <a:lnTo>
                    <a:pt x="611289" y="452755"/>
                  </a:lnTo>
                  <a:lnTo>
                    <a:pt x="646264" y="452755"/>
                  </a:lnTo>
                  <a:close/>
                </a:path>
                <a:path w="4968875" h="3950970">
                  <a:moveTo>
                    <a:pt x="860590" y="334518"/>
                  </a:moveTo>
                  <a:lnTo>
                    <a:pt x="855256" y="292087"/>
                  </a:lnTo>
                  <a:lnTo>
                    <a:pt x="832269" y="248475"/>
                  </a:lnTo>
                  <a:lnTo>
                    <a:pt x="829094" y="245465"/>
                  </a:lnTo>
                  <a:lnTo>
                    <a:pt x="829094" y="334264"/>
                  </a:lnTo>
                  <a:lnTo>
                    <a:pt x="828776" y="346837"/>
                  </a:lnTo>
                  <a:lnTo>
                    <a:pt x="819912" y="387604"/>
                  </a:lnTo>
                  <a:lnTo>
                    <a:pt x="794423" y="417449"/>
                  </a:lnTo>
                  <a:lnTo>
                    <a:pt x="749846" y="424688"/>
                  </a:lnTo>
                  <a:lnTo>
                    <a:pt x="700443" y="425069"/>
                  </a:lnTo>
                  <a:lnTo>
                    <a:pt x="700316" y="399910"/>
                  </a:lnTo>
                  <a:lnTo>
                    <a:pt x="700201" y="378841"/>
                  </a:lnTo>
                  <a:lnTo>
                    <a:pt x="700100" y="358457"/>
                  </a:lnTo>
                  <a:lnTo>
                    <a:pt x="699985" y="334264"/>
                  </a:lnTo>
                  <a:lnTo>
                    <a:pt x="699897" y="317144"/>
                  </a:lnTo>
                  <a:lnTo>
                    <a:pt x="699770" y="292087"/>
                  </a:lnTo>
                  <a:lnTo>
                    <a:pt x="699643" y="268185"/>
                  </a:lnTo>
                  <a:lnTo>
                    <a:pt x="699554" y="248310"/>
                  </a:lnTo>
                  <a:lnTo>
                    <a:pt x="755370" y="248196"/>
                  </a:lnTo>
                  <a:lnTo>
                    <a:pt x="760882" y="248310"/>
                  </a:lnTo>
                  <a:lnTo>
                    <a:pt x="771715" y="249135"/>
                  </a:lnTo>
                  <a:lnTo>
                    <a:pt x="810564" y="269608"/>
                  </a:lnTo>
                  <a:lnTo>
                    <a:pt x="828255" y="317144"/>
                  </a:lnTo>
                  <a:lnTo>
                    <a:pt x="829094" y="334264"/>
                  </a:lnTo>
                  <a:lnTo>
                    <a:pt x="829094" y="245465"/>
                  </a:lnTo>
                  <a:lnTo>
                    <a:pt x="789724" y="223901"/>
                  </a:lnTo>
                  <a:lnTo>
                    <a:pt x="748449" y="220726"/>
                  </a:lnTo>
                  <a:lnTo>
                    <a:pt x="668820" y="221234"/>
                  </a:lnTo>
                  <a:lnTo>
                    <a:pt x="668883" y="234772"/>
                  </a:lnTo>
                  <a:lnTo>
                    <a:pt x="669010" y="256654"/>
                  </a:lnTo>
                  <a:lnTo>
                    <a:pt x="669137" y="279654"/>
                  </a:lnTo>
                  <a:lnTo>
                    <a:pt x="669251" y="302158"/>
                  </a:lnTo>
                  <a:lnTo>
                    <a:pt x="669340" y="317144"/>
                  </a:lnTo>
                  <a:lnTo>
                    <a:pt x="669429" y="334264"/>
                  </a:lnTo>
                  <a:lnTo>
                    <a:pt x="669505" y="346837"/>
                  </a:lnTo>
                  <a:lnTo>
                    <a:pt x="669620" y="369125"/>
                  </a:lnTo>
                  <a:lnTo>
                    <a:pt x="669747" y="391020"/>
                  </a:lnTo>
                  <a:lnTo>
                    <a:pt x="669874" y="413385"/>
                  </a:lnTo>
                  <a:lnTo>
                    <a:pt x="669975" y="431939"/>
                  </a:lnTo>
                  <a:lnTo>
                    <a:pt x="670090" y="452501"/>
                  </a:lnTo>
                  <a:lnTo>
                    <a:pt x="753529" y="451993"/>
                  </a:lnTo>
                  <a:lnTo>
                    <a:pt x="798398" y="445643"/>
                  </a:lnTo>
                  <a:lnTo>
                    <a:pt x="830872" y="425069"/>
                  </a:lnTo>
                  <a:lnTo>
                    <a:pt x="834237" y="421373"/>
                  </a:lnTo>
                  <a:lnTo>
                    <a:pt x="854748" y="381254"/>
                  </a:lnTo>
                  <a:lnTo>
                    <a:pt x="860272" y="347357"/>
                  </a:lnTo>
                  <a:lnTo>
                    <a:pt x="860590" y="334518"/>
                  </a:lnTo>
                  <a:close/>
                </a:path>
                <a:path w="4968875" h="3950970">
                  <a:moveTo>
                    <a:pt x="1076363" y="450342"/>
                  </a:moveTo>
                  <a:lnTo>
                    <a:pt x="1076236" y="423799"/>
                  </a:lnTo>
                  <a:lnTo>
                    <a:pt x="1076236" y="423037"/>
                  </a:lnTo>
                  <a:lnTo>
                    <a:pt x="934250" y="423799"/>
                  </a:lnTo>
                  <a:lnTo>
                    <a:pt x="933869" y="345059"/>
                  </a:lnTo>
                  <a:lnTo>
                    <a:pt x="1061758" y="344424"/>
                  </a:lnTo>
                  <a:lnTo>
                    <a:pt x="1061631" y="317881"/>
                  </a:lnTo>
                  <a:lnTo>
                    <a:pt x="1061631" y="317246"/>
                  </a:lnTo>
                  <a:lnTo>
                    <a:pt x="933742" y="317881"/>
                  </a:lnTo>
                  <a:lnTo>
                    <a:pt x="933361" y="247015"/>
                  </a:lnTo>
                  <a:lnTo>
                    <a:pt x="1070013" y="246380"/>
                  </a:lnTo>
                  <a:lnTo>
                    <a:pt x="1069886" y="219075"/>
                  </a:lnTo>
                  <a:lnTo>
                    <a:pt x="902627" y="219964"/>
                  </a:lnTo>
                  <a:lnTo>
                    <a:pt x="903884" y="450342"/>
                  </a:lnTo>
                  <a:lnTo>
                    <a:pt x="903897" y="451231"/>
                  </a:lnTo>
                  <a:lnTo>
                    <a:pt x="1076363" y="450342"/>
                  </a:lnTo>
                  <a:close/>
                </a:path>
                <a:path w="4968875" h="3950970">
                  <a:moveTo>
                    <a:pt x="1337856" y="449072"/>
                  </a:moveTo>
                  <a:lnTo>
                    <a:pt x="1336789" y="255524"/>
                  </a:lnTo>
                  <a:lnTo>
                    <a:pt x="1336586" y="218821"/>
                  </a:lnTo>
                  <a:lnTo>
                    <a:pt x="1336586" y="217805"/>
                  </a:lnTo>
                  <a:lnTo>
                    <a:pt x="1295438" y="217805"/>
                  </a:lnTo>
                  <a:lnTo>
                    <a:pt x="1240955" y="379095"/>
                  </a:lnTo>
                  <a:lnTo>
                    <a:pt x="1237119" y="390575"/>
                  </a:lnTo>
                  <a:lnTo>
                    <a:pt x="1233805" y="400596"/>
                  </a:lnTo>
                  <a:lnTo>
                    <a:pt x="1231023" y="409143"/>
                  </a:lnTo>
                  <a:lnTo>
                    <a:pt x="1228763" y="416179"/>
                  </a:lnTo>
                  <a:lnTo>
                    <a:pt x="1226756" y="409829"/>
                  </a:lnTo>
                  <a:lnTo>
                    <a:pt x="1224216" y="402005"/>
                  </a:lnTo>
                  <a:lnTo>
                    <a:pt x="1217587" y="382016"/>
                  </a:lnTo>
                  <a:lnTo>
                    <a:pt x="1173670" y="252984"/>
                  </a:lnTo>
                  <a:lnTo>
                    <a:pt x="1162037" y="218821"/>
                  </a:lnTo>
                  <a:lnTo>
                    <a:pt x="1161961" y="218567"/>
                  </a:lnTo>
                  <a:lnTo>
                    <a:pt x="1115860" y="218821"/>
                  </a:lnTo>
                  <a:lnTo>
                    <a:pt x="1117117" y="449072"/>
                  </a:lnTo>
                  <a:lnTo>
                    <a:pt x="1117130" y="450088"/>
                  </a:lnTo>
                  <a:lnTo>
                    <a:pt x="1146594" y="450088"/>
                  </a:lnTo>
                  <a:lnTo>
                    <a:pt x="1145590" y="255524"/>
                  </a:lnTo>
                  <a:lnTo>
                    <a:pt x="1145578" y="252984"/>
                  </a:lnTo>
                  <a:lnTo>
                    <a:pt x="1213523" y="449580"/>
                  </a:lnTo>
                  <a:lnTo>
                    <a:pt x="1241031" y="449580"/>
                  </a:lnTo>
                  <a:lnTo>
                    <a:pt x="1252448" y="416179"/>
                  </a:lnTo>
                  <a:lnTo>
                    <a:pt x="1307376" y="255524"/>
                  </a:lnTo>
                  <a:lnTo>
                    <a:pt x="1308392" y="449072"/>
                  </a:lnTo>
                  <a:lnTo>
                    <a:pt x="1337856" y="449072"/>
                  </a:lnTo>
                  <a:close/>
                </a:path>
                <a:path w="4968875" h="3950970">
                  <a:moveTo>
                    <a:pt x="1423708" y="448564"/>
                  </a:moveTo>
                  <a:lnTo>
                    <a:pt x="1422438" y="217297"/>
                  </a:lnTo>
                  <a:lnTo>
                    <a:pt x="1391831" y="217297"/>
                  </a:lnTo>
                  <a:lnTo>
                    <a:pt x="1393101" y="448564"/>
                  </a:lnTo>
                  <a:lnTo>
                    <a:pt x="1423708" y="448564"/>
                  </a:lnTo>
                  <a:close/>
                </a:path>
                <a:path w="4968875" h="3950970">
                  <a:moveTo>
                    <a:pt x="1667675" y="447167"/>
                  </a:moveTo>
                  <a:lnTo>
                    <a:pt x="1580997" y="330708"/>
                  </a:lnTo>
                  <a:lnTo>
                    <a:pt x="1565694" y="310134"/>
                  </a:lnTo>
                  <a:lnTo>
                    <a:pt x="1662214" y="215900"/>
                  </a:lnTo>
                  <a:lnTo>
                    <a:pt x="1620685" y="216154"/>
                  </a:lnTo>
                  <a:lnTo>
                    <a:pt x="1506512" y="331470"/>
                  </a:lnTo>
                  <a:lnTo>
                    <a:pt x="1505877" y="216916"/>
                  </a:lnTo>
                  <a:lnTo>
                    <a:pt x="1475270" y="216916"/>
                  </a:lnTo>
                  <a:lnTo>
                    <a:pt x="1476527" y="447167"/>
                  </a:lnTo>
                  <a:lnTo>
                    <a:pt x="1476540" y="448183"/>
                  </a:lnTo>
                  <a:lnTo>
                    <a:pt x="1507147" y="448056"/>
                  </a:lnTo>
                  <a:lnTo>
                    <a:pt x="1506639" y="367919"/>
                  </a:lnTo>
                  <a:lnTo>
                    <a:pt x="1543583" y="331470"/>
                  </a:lnTo>
                  <a:lnTo>
                    <a:pt x="1544358" y="330708"/>
                  </a:lnTo>
                  <a:lnTo>
                    <a:pt x="1627289" y="447421"/>
                  </a:lnTo>
                  <a:lnTo>
                    <a:pt x="1667675" y="447167"/>
                  </a:lnTo>
                  <a:close/>
                </a:path>
                <a:path w="4968875" h="3950970">
                  <a:moveTo>
                    <a:pt x="2613825" y="79248"/>
                  </a:moveTo>
                  <a:lnTo>
                    <a:pt x="2602877" y="41211"/>
                  </a:lnTo>
                  <a:lnTo>
                    <a:pt x="2602776" y="41021"/>
                  </a:lnTo>
                  <a:lnTo>
                    <a:pt x="2602204" y="40259"/>
                  </a:lnTo>
                  <a:lnTo>
                    <a:pt x="2598394" y="35077"/>
                  </a:lnTo>
                  <a:lnTo>
                    <a:pt x="2593441" y="29921"/>
                  </a:lnTo>
                  <a:lnTo>
                    <a:pt x="2587917" y="25527"/>
                  </a:lnTo>
                  <a:lnTo>
                    <a:pt x="2582202" y="22186"/>
                  </a:lnTo>
                  <a:lnTo>
                    <a:pt x="2582202" y="80391"/>
                  </a:lnTo>
                  <a:lnTo>
                    <a:pt x="2581503" y="89852"/>
                  </a:lnTo>
                  <a:lnTo>
                    <a:pt x="2553195" y="119926"/>
                  </a:lnTo>
                  <a:lnTo>
                    <a:pt x="2468029" y="123190"/>
                  </a:lnTo>
                  <a:lnTo>
                    <a:pt x="2467902" y="98196"/>
                  </a:lnTo>
                  <a:lnTo>
                    <a:pt x="2467787" y="70853"/>
                  </a:lnTo>
                  <a:lnTo>
                    <a:pt x="2467660" y="44196"/>
                  </a:lnTo>
                  <a:lnTo>
                    <a:pt x="2467648" y="40614"/>
                  </a:lnTo>
                  <a:lnTo>
                    <a:pt x="2452852" y="40614"/>
                  </a:lnTo>
                  <a:lnTo>
                    <a:pt x="2539708" y="40411"/>
                  </a:lnTo>
                  <a:lnTo>
                    <a:pt x="2574709" y="55626"/>
                  </a:lnTo>
                  <a:lnTo>
                    <a:pt x="2582113" y="79248"/>
                  </a:lnTo>
                  <a:lnTo>
                    <a:pt x="2582202" y="80391"/>
                  </a:lnTo>
                  <a:lnTo>
                    <a:pt x="2582202" y="22186"/>
                  </a:lnTo>
                  <a:lnTo>
                    <a:pt x="2581770" y="21932"/>
                  </a:lnTo>
                  <a:lnTo>
                    <a:pt x="2534996" y="12954"/>
                  </a:lnTo>
                  <a:lnTo>
                    <a:pt x="2503373" y="12954"/>
                  </a:lnTo>
                  <a:lnTo>
                    <a:pt x="2436914" y="13335"/>
                  </a:lnTo>
                  <a:lnTo>
                    <a:pt x="2438184" y="244602"/>
                  </a:lnTo>
                  <a:lnTo>
                    <a:pt x="2468791" y="244602"/>
                  </a:lnTo>
                  <a:lnTo>
                    <a:pt x="2468283" y="150368"/>
                  </a:lnTo>
                  <a:lnTo>
                    <a:pt x="2527592" y="150114"/>
                  </a:lnTo>
                  <a:lnTo>
                    <a:pt x="2569006" y="144805"/>
                  </a:lnTo>
                  <a:lnTo>
                    <a:pt x="2599880" y="123190"/>
                  </a:lnTo>
                  <a:lnTo>
                    <a:pt x="2603423" y="118503"/>
                  </a:lnTo>
                  <a:lnTo>
                    <a:pt x="2609215" y="106553"/>
                  </a:lnTo>
                  <a:lnTo>
                    <a:pt x="2612669" y="93472"/>
                  </a:lnTo>
                  <a:lnTo>
                    <a:pt x="2613723" y="80391"/>
                  </a:lnTo>
                  <a:lnTo>
                    <a:pt x="2613825" y="79248"/>
                  </a:lnTo>
                  <a:close/>
                </a:path>
                <a:path w="4968875" h="3950970">
                  <a:moveTo>
                    <a:pt x="2826169" y="242570"/>
                  </a:moveTo>
                  <a:lnTo>
                    <a:pt x="2826042" y="216027"/>
                  </a:lnTo>
                  <a:lnTo>
                    <a:pt x="2826042" y="215265"/>
                  </a:lnTo>
                  <a:lnTo>
                    <a:pt x="2684056" y="216027"/>
                  </a:lnTo>
                  <a:lnTo>
                    <a:pt x="2683675" y="137287"/>
                  </a:lnTo>
                  <a:lnTo>
                    <a:pt x="2811564" y="136652"/>
                  </a:lnTo>
                  <a:lnTo>
                    <a:pt x="2811437" y="110109"/>
                  </a:lnTo>
                  <a:lnTo>
                    <a:pt x="2811437" y="109474"/>
                  </a:lnTo>
                  <a:lnTo>
                    <a:pt x="2683548" y="110109"/>
                  </a:lnTo>
                  <a:lnTo>
                    <a:pt x="2683167" y="39370"/>
                  </a:lnTo>
                  <a:lnTo>
                    <a:pt x="2819819" y="38608"/>
                  </a:lnTo>
                  <a:lnTo>
                    <a:pt x="2819565" y="12192"/>
                  </a:lnTo>
                  <a:lnTo>
                    <a:pt x="2819565" y="11303"/>
                  </a:lnTo>
                  <a:lnTo>
                    <a:pt x="2652433" y="12192"/>
                  </a:lnTo>
                  <a:lnTo>
                    <a:pt x="2653690" y="242570"/>
                  </a:lnTo>
                  <a:lnTo>
                    <a:pt x="2653703" y="243459"/>
                  </a:lnTo>
                  <a:lnTo>
                    <a:pt x="2826169" y="242570"/>
                  </a:lnTo>
                  <a:close/>
                </a:path>
                <a:path w="4968875" h="3950970">
                  <a:moveTo>
                    <a:pt x="3006890" y="596646"/>
                  </a:moveTo>
                  <a:lnTo>
                    <a:pt x="3006763" y="569976"/>
                  </a:lnTo>
                  <a:lnTo>
                    <a:pt x="3006763" y="569341"/>
                  </a:lnTo>
                  <a:lnTo>
                    <a:pt x="2892844" y="569976"/>
                  </a:lnTo>
                  <a:lnTo>
                    <a:pt x="2891828" y="366141"/>
                  </a:lnTo>
                  <a:lnTo>
                    <a:pt x="2861221" y="366141"/>
                  </a:lnTo>
                  <a:lnTo>
                    <a:pt x="2862351" y="596646"/>
                  </a:lnTo>
                  <a:lnTo>
                    <a:pt x="2862364" y="597408"/>
                  </a:lnTo>
                  <a:lnTo>
                    <a:pt x="3006890" y="596646"/>
                  </a:lnTo>
                  <a:close/>
                </a:path>
                <a:path w="4968875" h="3950970">
                  <a:moveTo>
                    <a:pt x="3087662" y="241300"/>
                  </a:moveTo>
                  <a:lnTo>
                    <a:pt x="3086595" y="47752"/>
                  </a:lnTo>
                  <a:lnTo>
                    <a:pt x="3086392" y="11049"/>
                  </a:lnTo>
                  <a:lnTo>
                    <a:pt x="3086392" y="9906"/>
                  </a:lnTo>
                  <a:lnTo>
                    <a:pt x="3045244" y="10160"/>
                  </a:lnTo>
                  <a:lnTo>
                    <a:pt x="2986862" y="182803"/>
                  </a:lnTo>
                  <a:lnTo>
                    <a:pt x="2978569" y="208407"/>
                  </a:lnTo>
                  <a:lnTo>
                    <a:pt x="2976562" y="202057"/>
                  </a:lnTo>
                  <a:lnTo>
                    <a:pt x="2974022" y="194233"/>
                  </a:lnTo>
                  <a:lnTo>
                    <a:pt x="2967393" y="174244"/>
                  </a:lnTo>
                  <a:lnTo>
                    <a:pt x="2923514" y="45339"/>
                  </a:lnTo>
                  <a:lnTo>
                    <a:pt x="2911843" y="11049"/>
                  </a:lnTo>
                  <a:lnTo>
                    <a:pt x="2911767" y="10795"/>
                  </a:lnTo>
                  <a:lnTo>
                    <a:pt x="2865666" y="11049"/>
                  </a:lnTo>
                  <a:lnTo>
                    <a:pt x="2866923" y="241300"/>
                  </a:lnTo>
                  <a:lnTo>
                    <a:pt x="2866936" y="242316"/>
                  </a:lnTo>
                  <a:lnTo>
                    <a:pt x="2896400" y="242316"/>
                  </a:lnTo>
                  <a:lnTo>
                    <a:pt x="2895384" y="47752"/>
                  </a:lnTo>
                  <a:lnTo>
                    <a:pt x="2895384" y="45339"/>
                  </a:lnTo>
                  <a:lnTo>
                    <a:pt x="2963278" y="241681"/>
                  </a:lnTo>
                  <a:lnTo>
                    <a:pt x="2963329" y="241808"/>
                  </a:lnTo>
                  <a:lnTo>
                    <a:pt x="2990888" y="241681"/>
                  </a:lnTo>
                  <a:lnTo>
                    <a:pt x="3002229" y="208407"/>
                  </a:lnTo>
                  <a:lnTo>
                    <a:pt x="3057055" y="47752"/>
                  </a:lnTo>
                  <a:lnTo>
                    <a:pt x="3058198" y="241300"/>
                  </a:lnTo>
                  <a:lnTo>
                    <a:pt x="3087662" y="241300"/>
                  </a:lnTo>
                  <a:close/>
                </a:path>
                <a:path w="4968875" h="3950970">
                  <a:moveTo>
                    <a:pt x="3234652" y="595630"/>
                  </a:moveTo>
                  <a:lnTo>
                    <a:pt x="3205619" y="525780"/>
                  </a:lnTo>
                  <a:lnTo>
                    <a:pt x="3195434" y="501269"/>
                  </a:lnTo>
                  <a:lnTo>
                    <a:pt x="3162719" y="422541"/>
                  </a:lnTo>
                  <a:lnTo>
                    <a:pt x="3162719" y="500888"/>
                  </a:lnTo>
                  <a:lnTo>
                    <a:pt x="3084360" y="501269"/>
                  </a:lnTo>
                  <a:lnTo>
                    <a:pt x="3109379" y="433324"/>
                  </a:lnTo>
                  <a:lnTo>
                    <a:pt x="3113138" y="422351"/>
                  </a:lnTo>
                  <a:lnTo>
                    <a:pt x="3116427" y="411327"/>
                  </a:lnTo>
                  <a:lnTo>
                    <a:pt x="3119234" y="400253"/>
                  </a:lnTo>
                  <a:lnTo>
                    <a:pt x="3121571" y="389128"/>
                  </a:lnTo>
                  <a:lnTo>
                    <a:pt x="3124682" y="399135"/>
                  </a:lnTo>
                  <a:lnTo>
                    <a:pt x="3128505" y="410451"/>
                  </a:lnTo>
                  <a:lnTo>
                    <a:pt x="3133013" y="423087"/>
                  </a:lnTo>
                  <a:lnTo>
                    <a:pt x="3138208" y="437007"/>
                  </a:lnTo>
                  <a:lnTo>
                    <a:pt x="3162719" y="500888"/>
                  </a:lnTo>
                  <a:lnTo>
                    <a:pt x="3162719" y="422541"/>
                  </a:lnTo>
                  <a:lnTo>
                    <a:pt x="3148838" y="389128"/>
                  </a:lnTo>
                  <a:lnTo>
                    <a:pt x="3138767" y="364871"/>
                  </a:lnTo>
                  <a:lnTo>
                    <a:pt x="3138716" y="364744"/>
                  </a:lnTo>
                  <a:lnTo>
                    <a:pt x="3105696" y="364871"/>
                  </a:lnTo>
                  <a:lnTo>
                    <a:pt x="3018155" y="596392"/>
                  </a:lnTo>
                  <a:lnTo>
                    <a:pt x="3018066" y="596646"/>
                  </a:lnTo>
                  <a:lnTo>
                    <a:pt x="3050578" y="596392"/>
                  </a:lnTo>
                  <a:lnTo>
                    <a:pt x="3075597" y="526288"/>
                  </a:lnTo>
                  <a:lnTo>
                    <a:pt x="3172409" y="525919"/>
                  </a:lnTo>
                  <a:lnTo>
                    <a:pt x="3199676" y="595630"/>
                  </a:lnTo>
                  <a:lnTo>
                    <a:pt x="3234652" y="595630"/>
                  </a:lnTo>
                  <a:close/>
                </a:path>
                <a:path w="4968875" h="3950970">
                  <a:moveTo>
                    <a:pt x="3273971" y="3785235"/>
                  </a:moveTo>
                  <a:lnTo>
                    <a:pt x="3263023" y="3747198"/>
                  </a:lnTo>
                  <a:lnTo>
                    <a:pt x="3262922" y="3747008"/>
                  </a:lnTo>
                  <a:lnTo>
                    <a:pt x="3262350" y="3746246"/>
                  </a:lnTo>
                  <a:lnTo>
                    <a:pt x="3258540" y="3741064"/>
                  </a:lnTo>
                  <a:lnTo>
                    <a:pt x="3253587" y="3735908"/>
                  </a:lnTo>
                  <a:lnTo>
                    <a:pt x="3248063" y="3731514"/>
                  </a:lnTo>
                  <a:lnTo>
                    <a:pt x="3242348" y="3728148"/>
                  </a:lnTo>
                  <a:lnTo>
                    <a:pt x="3242348" y="3786378"/>
                  </a:lnTo>
                  <a:lnTo>
                    <a:pt x="3241649" y="3795839"/>
                  </a:lnTo>
                  <a:lnTo>
                    <a:pt x="3213341" y="3825913"/>
                  </a:lnTo>
                  <a:lnTo>
                    <a:pt x="3128175" y="3829177"/>
                  </a:lnTo>
                  <a:lnTo>
                    <a:pt x="3128048" y="3804183"/>
                  </a:lnTo>
                  <a:lnTo>
                    <a:pt x="3127933" y="3776840"/>
                  </a:lnTo>
                  <a:lnTo>
                    <a:pt x="3127806" y="3750183"/>
                  </a:lnTo>
                  <a:lnTo>
                    <a:pt x="3127794" y="3746601"/>
                  </a:lnTo>
                  <a:lnTo>
                    <a:pt x="3112998" y="3746601"/>
                  </a:lnTo>
                  <a:lnTo>
                    <a:pt x="3199866" y="3746398"/>
                  </a:lnTo>
                  <a:lnTo>
                    <a:pt x="3234855" y="3761613"/>
                  </a:lnTo>
                  <a:lnTo>
                    <a:pt x="3242259" y="3785235"/>
                  </a:lnTo>
                  <a:lnTo>
                    <a:pt x="3242348" y="3786378"/>
                  </a:lnTo>
                  <a:lnTo>
                    <a:pt x="3242348" y="3728148"/>
                  </a:lnTo>
                  <a:lnTo>
                    <a:pt x="3241967" y="3727920"/>
                  </a:lnTo>
                  <a:lnTo>
                    <a:pt x="3204807" y="3719322"/>
                  </a:lnTo>
                  <a:lnTo>
                    <a:pt x="3195142" y="3718941"/>
                  </a:lnTo>
                  <a:lnTo>
                    <a:pt x="3163519" y="3718941"/>
                  </a:lnTo>
                  <a:lnTo>
                    <a:pt x="3097060" y="3719322"/>
                  </a:lnTo>
                  <a:lnTo>
                    <a:pt x="3098330" y="3950589"/>
                  </a:lnTo>
                  <a:lnTo>
                    <a:pt x="3128937" y="3950589"/>
                  </a:lnTo>
                  <a:lnTo>
                    <a:pt x="3128429" y="3856355"/>
                  </a:lnTo>
                  <a:lnTo>
                    <a:pt x="3187738" y="3856101"/>
                  </a:lnTo>
                  <a:lnTo>
                    <a:pt x="3229152" y="3850792"/>
                  </a:lnTo>
                  <a:lnTo>
                    <a:pt x="3263582" y="3824490"/>
                  </a:lnTo>
                  <a:lnTo>
                    <a:pt x="3273882" y="3786378"/>
                  </a:lnTo>
                  <a:lnTo>
                    <a:pt x="3273971" y="3785235"/>
                  </a:lnTo>
                  <a:close/>
                </a:path>
                <a:path w="4968875" h="3950970">
                  <a:moveTo>
                    <a:pt x="3310674" y="172974"/>
                  </a:moveTo>
                  <a:lnTo>
                    <a:pt x="3295231" y="133604"/>
                  </a:lnTo>
                  <a:lnTo>
                    <a:pt x="3292932" y="131114"/>
                  </a:lnTo>
                  <a:lnTo>
                    <a:pt x="3285426" y="125374"/>
                  </a:lnTo>
                  <a:lnTo>
                    <a:pt x="3278924" y="121869"/>
                  </a:lnTo>
                  <a:lnTo>
                    <a:pt x="3278924" y="164465"/>
                  </a:lnTo>
                  <a:lnTo>
                    <a:pt x="3278822" y="180936"/>
                  </a:lnTo>
                  <a:lnTo>
                    <a:pt x="3277527" y="186944"/>
                  </a:lnTo>
                  <a:lnTo>
                    <a:pt x="3274479" y="192532"/>
                  </a:lnTo>
                  <a:lnTo>
                    <a:pt x="3271431" y="198247"/>
                  </a:lnTo>
                  <a:lnTo>
                    <a:pt x="3234347" y="213106"/>
                  </a:lnTo>
                  <a:lnTo>
                    <a:pt x="3166783" y="213487"/>
                  </a:lnTo>
                  <a:lnTo>
                    <a:pt x="3166656" y="188620"/>
                  </a:lnTo>
                  <a:lnTo>
                    <a:pt x="3166541" y="163220"/>
                  </a:lnTo>
                  <a:lnTo>
                    <a:pt x="3166414" y="137287"/>
                  </a:lnTo>
                  <a:lnTo>
                    <a:pt x="3166402" y="133985"/>
                  </a:lnTo>
                  <a:lnTo>
                    <a:pt x="3228797" y="133807"/>
                  </a:lnTo>
                  <a:lnTo>
                    <a:pt x="3230270" y="133832"/>
                  </a:lnTo>
                  <a:lnTo>
                    <a:pt x="3267748" y="144272"/>
                  </a:lnTo>
                  <a:lnTo>
                    <a:pt x="3278924" y="164465"/>
                  </a:lnTo>
                  <a:lnTo>
                    <a:pt x="3278924" y="121869"/>
                  </a:lnTo>
                  <a:lnTo>
                    <a:pt x="3276739" y="120688"/>
                  </a:lnTo>
                  <a:lnTo>
                    <a:pt x="3266859" y="117094"/>
                  </a:lnTo>
                  <a:lnTo>
                    <a:pt x="3274428" y="112763"/>
                  </a:lnTo>
                  <a:lnTo>
                    <a:pt x="3280968" y="107784"/>
                  </a:lnTo>
                  <a:lnTo>
                    <a:pt x="3282035" y="106680"/>
                  </a:lnTo>
                  <a:lnTo>
                    <a:pt x="3286480" y="102146"/>
                  </a:lnTo>
                  <a:lnTo>
                    <a:pt x="3298863" y="67945"/>
                  </a:lnTo>
                  <a:lnTo>
                    <a:pt x="3298279" y="60045"/>
                  </a:lnTo>
                  <a:lnTo>
                    <a:pt x="3296551" y="52324"/>
                  </a:lnTo>
                  <a:lnTo>
                    <a:pt x="3293656" y="44805"/>
                  </a:lnTo>
                  <a:lnTo>
                    <a:pt x="3289592" y="37465"/>
                  </a:lnTo>
                  <a:lnTo>
                    <a:pt x="3288842" y="36449"/>
                  </a:lnTo>
                  <a:lnTo>
                    <a:pt x="3284588" y="30632"/>
                  </a:lnTo>
                  <a:lnTo>
                    <a:pt x="3278733" y="24790"/>
                  </a:lnTo>
                  <a:lnTo>
                    <a:pt x="3272015" y="19913"/>
                  </a:lnTo>
                  <a:lnTo>
                    <a:pt x="3268764" y="18237"/>
                  </a:lnTo>
                  <a:lnTo>
                    <a:pt x="3268764" y="64008"/>
                  </a:lnTo>
                  <a:lnTo>
                    <a:pt x="3268764" y="79756"/>
                  </a:lnTo>
                  <a:lnTo>
                    <a:pt x="3266859" y="86487"/>
                  </a:lnTo>
                  <a:lnTo>
                    <a:pt x="3262922" y="91948"/>
                  </a:lnTo>
                  <a:lnTo>
                    <a:pt x="3259112" y="97282"/>
                  </a:lnTo>
                  <a:lnTo>
                    <a:pt x="3216313" y="106426"/>
                  </a:lnTo>
                  <a:lnTo>
                    <a:pt x="3166275" y="106680"/>
                  </a:lnTo>
                  <a:lnTo>
                    <a:pt x="3166160" y="86487"/>
                  </a:lnTo>
                  <a:lnTo>
                    <a:pt x="3166033" y="64008"/>
                  </a:lnTo>
                  <a:lnTo>
                    <a:pt x="3165919" y="41656"/>
                  </a:lnTo>
                  <a:lnTo>
                    <a:pt x="3165894" y="36703"/>
                  </a:lnTo>
                  <a:lnTo>
                    <a:pt x="3220656" y="36601"/>
                  </a:lnTo>
                  <a:lnTo>
                    <a:pt x="3227514" y="36703"/>
                  </a:lnTo>
                  <a:lnTo>
                    <a:pt x="3224746" y="36703"/>
                  </a:lnTo>
                  <a:lnTo>
                    <a:pt x="3233369" y="37211"/>
                  </a:lnTo>
                  <a:lnTo>
                    <a:pt x="3266859" y="57277"/>
                  </a:lnTo>
                  <a:lnTo>
                    <a:pt x="3268764" y="64008"/>
                  </a:lnTo>
                  <a:lnTo>
                    <a:pt x="3268764" y="18237"/>
                  </a:lnTo>
                  <a:lnTo>
                    <a:pt x="3221901" y="9144"/>
                  </a:lnTo>
                  <a:lnTo>
                    <a:pt x="3135160" y="9652"/>
                  </a:lnTo>
                  <a:lnTo>
                    <a:pt x="3135185" y="16002"/>
                  </a:lnTo>
                  <a:lnTo>
                    <a:pt x="3135299" y="37211"/>
                  </a:lnTo>
                  <a:lnTo>
                    <a:pt x="3135426" y="60045"/>
                  </a:lnTo>
                  <a:lnTo>
                    <a:pt x="3135553" y="82346"/>
                  </a:lnTo>
                  <a:lnTo>
                    <a:pt x="3135668" y="103505"/>
                  </a:lnTo>
                  <a:lnTo>
                    <a:pt x="3135795" y="125374"/>
                  </a:lnTo>
                  <a:lnTo>
                    <a:pt x="3135896" y="144272"/>
                  </a:lnTo>
                  <a:lnTo>
                    <a:pt x="3135998" y="163220"/>
                  </a:lnTo>
                  <a:lnTo>
                    <a:pt x="3136087" y="180467"/>
                  </a:lnTo>
                  <a:lnTo>
                    <a:pt x="3136188" y="198247"/>
                  </a:lnTo>
                  <a:lnTo>
                    <a:pt x="3136315" y="220586"/>
                  </a:lnTo>
                  <a:lnTo>
                    <a:pt x="3136430" y="240919"/>
                  </a:lnTo>
                  <a:lnTo>
                    <a:pt x="3224568" y="240411"/>
                  </a:lnTo>
                  <a:lnTo>
                    <a:pt x="3269132" y="234137"/>
                  </a:lnTo>
                  <a:lnTo>
                    <a:pt x="3300311" y="209778"/>
                  </a:lnTo>
                  <a:lnTo>
                    <a:pt x="3310255" y="180936"/>
                  </a:lnTo>
                  <a:lnTo>
                    <a:pt x="3310674" y="172974"/>
                  </a:lnTo>
                  <a:close/>
                </a:path>
                <a:path w="4968875" h="3950970">
                  <a:moveTo>
                    <a:pt x="3433991" y="430022"/>
                  </a:moveTo>
                  <a:lnTo>
                    <a:pt x="3423145" y="391909"/>
                  </a:lnTo>
                  <a:lnTo>
                    <a:pt x="3402495" y="372910"/>
                  </a:lnTo>
                  <a:lnTo>
                    <a:pt x="3402495" y="431165"/>
                  </a:lnTo>
                  <a:lnTo>
                    <a:pt x="3401784" y="440626"/>
                  </a:lnTo>
                  <a:lnTo>
                    <a:pt x="3373488" y="470649"/>
                  </a:lnTo>
                  <a:lnTo>
                    <a:pt x="3288322" y="473837"/>
                  </a:lnTo>
                  <a:lnTo>
                    <a:pt x="3288195" y="448970"/>
                  </a:lnTo>
                  <a:lnTo>
                    <a:pt x="3288080" y="421627"/>
                  </a:lnTo>
                  <a:lnTo>
                    <a:pt x="3287953" y="394970"/>
                  </a:lnTo>
                  <a:lnTo>
                    <a:pt x="3287941" y="391287"/>
                  </a:lnTo>
                  <a:lnTo>
                    <a:pt x="3258350" y="391287"/>
                  </a:lnTo>
                  <a:lnTo>
                    <a:pt x="3359721" y="391083"/>
                  </a:lnTo>
                  <a:lnTo>
                    <a:pt x="3395002" y="406273"/>
                  </a:lnTo>
                  <a:lnTo>
                    <a:pt x="3402406" y="430022"/>
                  </a:lnTo>
                  <a:lnTo>
                    <a:pt x="3402495" y="431165"/>
                  </a:lnTo>
                  <a:lnTo>
                    <a:pt x="3402495" y="372910"/>
                  </a:lnTo>
                  <a:lnTo>
                    <a:pt x="3402063" y="372643"/>
                  </a:lnTo>
                  <a:lnTo>
                    <a:pt x="3365487" y="364109"/>
                  </a:lnTo>
                  <a:lnTo>
                    <a:pt x="3366300" y="364109"/>
                  </a:lnTo>
                  <a:lnTo>
                    <a:pt x="3355238" y="363677"/>
                  </a:lnTo>
                  <a:lnTo>
                    <a:pt x="3332861" y="363677"/>
                  </a:lnTo>
                  <a:lnTo>
                    <a:pt x="3257207" y="364109"/>
                  </a:lnTo>
                  <a:lnTo>
                    <a:pt x="3258337" y="593344"/>
                  </a:lnTo>
                  <a:lnTo>
                    <a:pt x="3258350" y="595376"/>
                  </a:lnTo>
                  <a:lnTo>
                    <a:pt x="3288957" y="595122"/>
                  </a:lnTo>
                  <a:lnTo>
                    <a:pt x="3288563" y="524129"/>
                  </a:lnTo>
                  <a:lnTo>
                    <a:pt x="3288449" y="501142"/>
                  </a:lnTo>
                  <a:lnTo>
                    <a:pt x="3347758" y="500888"/>
                  </a:lnTo>
                  <a:lnTo>
                    <a:pt x="3389287" y="495528"/>
                  </a:lnTo>
                  <a:lnTo>
                    <a:pt x="3420249" y="473837"/>
                  </a:lnTo>
                  <a:lnTo>
                    <a:pt x="3423716" y="469226"/>
                  </a:lnTo>
                  <a:lnTo>
                    <a:pt x="3429495" y="457288"/>
                  </a:lnTo>
                  <a:lnTo>
                    <a:pt x="3432911" y="444220"/>
                  </a:lnTo>
                  <a:lnTo>
                    <a:pt x="3433902" y="431165"/>
                  </a:lnTo>
                  <a:lnTo>
                    <a:pt x="3433991" y="430022"/>
                  </a:lnTo>
                  <a:close/>
                </a:path>
                <a:path w="4968875" h="3950970">
                  <a:moveTo>
                    <a:pt x="3486315" y="3948557"/>
                  </a:moveTo>
                  <a:lnTo>
                    <a:pt x="3486188" y="3922014"/>
                  </a:lnTo>
                  <a:lnTo>
                    <a:pt x="3486188" y="3921252"/>
                  </a:lnTo>
                  <a:lnTo>
                    <a:pt x="3344202" y="3922014"/>
                  </a:lnTo>
                  <a:lnTo>
                    <a:pt x="3343821" y="3843274"/>
                  </a:lnTo>
                  <a:lnTo>
                    <a:pt x="3471710" y="3842639"/>
                  </a:lnTo>
                  <a:lnTo>
                    <a:pt x="3471583" y="3816096"/>
                  </a:lnTo>
                  <a:lnTo>
                    <a:pt x="3471583" y="3815461"/>
                  </a:lnTo>
                  <a:lnTo>
                    <a:pt x="3343694" y="3816096"/>
                  </a:lnTo>
                  <a:lnTo>
                    <a:pt x="3343313" y="3745357"/>
                  </a:lnTo>
                  <a:lnTo>
                    <a:pt x="3479965" y="3744595"/>
                  </a:lnTo>
                  <a:lnTo>
                    <a:pt x="3479838" y="3717290"/>
                  </a:lnTo>
                  <a:lnTo>
                    <a:pt x="3312579" y="3718179"/>
                  </a:lnTo>
                  <a:lnTo>
                    <a:pt x="3313836" y="3948557"/>
                  </a:lnTo>
                  <a:lnTo>
                    <a:pt x="3313849" y="3949446"/>
                  </a:lnTo>
                  <a:lnTo>
                    <a:pt x="3486315" y="3948557"/>
                  </a:lnTo>
                  <a:close/>
                </a:path>
                <a:path w="4968875" h="3950970">
                  <a:moveTo>
                    <a:pt x="3525685" y="238760"/>
                  </a:moveTo>
                  <a:lnTo>
                    <a:pt x="3525558" y="212217"/>
                  </a:lnTo>
                  <a:lnTo>
                    <a:pt x="3525558" y="211582"/>
                  </a:lnTo>
                  <a:lnTo>
                    <a:pt x="3383572" y="212217"/>
                  </a:lnTo>
                  <a:lnTo>
                    <a:pt x="3383191" y="133604"/>
                  </a:lnTo>
                  <a:lnTo>
                    <a:pt x="3511080" y="132842"/>
                  </a:lnTo>
                  <a:lnTo>
                    <a:pt x="3510953" y="106426"/>
                  </a:lnTo>
                  <a:lnTo>
                    <a:pt x="3510953" y="105791"/>
                  </a:lnTo>
                  <a:lnTo>
                    <a:pt x="3383064" y="106426"/>
                  </a:lnTo>
                  <a:lnTo>
                    <a:pt x="3382683" y="35560"/>
                  </a:lnTo>
                  <a:lnTo>
                    <a:pt x="3519335" y="34925"/>
                  </a:lnTo>
                  <a:lnTo>
                    <a:pt x="3519081" y="8509"/>
                  </a:lnTo>
                  <a:lnTo>
                    <a:pt x="3519081" y="7620"/>
                  </a:lnTo>
                  <a:lnTo>
                    <a:pt x="3351949" y="8509"/>
                  </a:lnTo>
                  <a:lnTo>
                    <a:pt x="3353079" y="238760"/>
                  </a:lnTo>
                  <a:lnTo>
                    <a:pt x="3353092" y="239776"/>
                  </a:lnTo>
                  <a:lnTo>
                    <a:pt x="3525685" y="238760"/>
                  </a:lnTo>
                  <a:close/>
                </a:path>
                <a:path w="4968875" h="3950970">
                  <a:moveTo>
                    <a:pt x="3595916" y="3527552"/>
                  </a:moveTo>
                  <a:lnTo>
                    <a:pt x="3595293" y="3519551"/>
                  </a:lnTo>
                  <a:lnTo>
                    <a:pt x="3595217" y="3518509"/>
                  </a:lnTo>
                  <a:lnTo>
                    <a:pt x="3593338" y="3510013"/>
                  </a:lnTo>
                  <a:lnTo>
                    <a:pt x="3565588" y="3476193"/>
                  </a:lnTo>
                  <a:lnTo>
                    <a:pt x="3522065" y="3460800"/>
                  </a:lnTo>
                  <a:lnTo>
                    <a:pt x="3504857" y="3456813"/>
                  </a:lnTo>
                  <a:lnTo>
                    <a:pt x="3487953" y="3452723"/>
                  </a:lnTo>
                  <a:lnTo>
                    <a:pt x="3452533" y="3435223"/>
                  </a:lnTo>
                  <a:lnTo>
                    <a:pt x="3449485" y="3420110"/>
                  </a:lnTo>
                  <a:lnTo>
                    <a:pt x="3450209" y="3413658"/>
                  </a:lnTo>
                  <a:lnTo>
                    <a:pt x="3478441" y="3387775"/>
                  </a:lnTo>
                  <a:lnTo>
                    <a:pt x="3502444" y="3385058"/>
                  </a:lnTo>
                  <a:lnTo>
                    <a:pt x="3515779" y="3385782"/>
                  </a:lnTo>
                  <a:lnTo>
                    <a:pt x="3515195" y="3385782"/>
                  </a:lnTo>
                  <a:lnTo>
                    <a:pt x="3525875" y="3387775"/>
                  </a:lnTo>
                  <a:lnTo>
                    <a:pt x="3557130" y="3418852"/>
                  </a:lnTo>
                  <a:lnTo>
                    <a:pt x="3559086" y="3429127"/>
                  </a:lnTo>
                  <a:lnTo>
                    <a:pt x="3588423" y="3426714"/>
                  </a:lnTo>
                  <a:lnTo>
                    <a:pt x="3576866" y="3390392"/>
                  </a:lnTo>
                  <a:lnTo>
                    <a:pt x="3572675" y="3385058"/>
                  </a:lnTo>
                  <a:lnTo>
                    <a:pt x="3570960" y="3382873"/>
                  </a:lnTo>
                  <a:lnTo>
                    <a:pt x="3536238" y="3362566"/>
                  </a:lnTo>
                  <a:lnTo>
                    <a:pt x="3501047" y="3358134"/>
                  </a:lnTo>
                  <a:lnTo>
                    <a:pt x="3489668" y="3358718"/>
                  </a:lnTo>
                  <a:lnTo>
                    <a:pt x="3449726" y="3370732"/>
                  </a:lnTo>
                  <a:lnTo>
                    <a:pt x="3422434" y="3405314"/>
                  </a:lnTo>
                  <a:lnTo>
                    <a:pt x="3420021" y="3422269"/>
                  </a:lnTo>
                  <a:lnTo>
                    <a:pt x="3420313" y="3426714"/>
                  </a:lnTo>
                  <a:lnTo>
                    <a:pt x="3420427" y="3428365"/>
                  </a:lnTo>
                  <a:lnTo>
                    <a:pt x="3420541" y="3430066"/>
                  </a:lnTo>
                  <a:lnTo>
                    <a:pt x="3445319" y="3467887"/>
                  </a:lnTo>
                  <a:lnTo>
                    <a:pt x="3483076" y="3482975"/>
                  </a:lnTo>
                  <a:lnTo>
                    <a:pt x="3512362" y="3490137"/>
                  </a:lnTo>
                  <a:lnTo>
                    <a:pt x="3524059" y="3493135"/>
                  </a:lnTo>
                  <a:lnTo>
                    <a:pt x="3559975" y="3511296"/>
                  </a:lnTo>
                  <a:lnTo>
                    <a:pt x="3564166" y="3516630"/>
                  </a:lnTo>
                  <a:lnTo>
                    <a:pt x="3566325" y="3522980"/>
                  </a:lnTo>
                  <a:lnTo>
                    <a:pt x="3566452" y="3537331"/>
                  </a:lnTo>
                  <a:lnTo>
                    <a:pt x="3564293" y="3543935"/>
                  </a:lnTo>
                  <a:lnTo>
                    <a:pt x="3533102" y="3566718"/>
                  </a:lnTo>
                  <a:lnTo>
                    <a:pt x="3509175" y="3569843"/>
                  </a:lnTo>
                  <a:lnTo>
                    <a:pt x="3499574" y="3569436"/>
                  </a:lnTo>
                  <a:lnTo>
                    <a:pt x="3459873" y="3555327"/>
                  </a:lnTo>
                  <a:lnTo>
                    <a:pt x="3440595" y="3516884"/>
                  </a:lnTo>
                  <a:lnTo>
                    <a:pt x="3411766" y="3519551"/>
                  </a:lnTo>
                  <a:lnTo>
                    <a:pt x="3424517" y="3560953"/>
                  </a:lnTo>
                  <a:lnTo>
                    <a:pt x="3458121" y="3588385"/>
                  </a:lnTo>
                  <a:lnTo>
                    <a:pt x="3495624" y="3596779"/>
                  </a:lnTo>
                  <a:lnTo>
                    <a:pt x="3510699" y="3597275"/>
                  </a:lnTo>
                  <a:lnTo>
                    <a:pt x="3522764" y="3596640"/>
                  </a:lnTo>
                  <a:lnTo>
                    <a:pt x="3564534" y="3582911"/>
                  </a:lnTo>
                  <a:lnTo>
                    <a:pt x="3579850" y="3569843"/>
                  </a:lnTo>
                  <a:lnTo>
                    <a:pt x="3585502" y="3562350"/>
                  </a:lnTo>
                  <a:lnTo>
                    <a:pt x="3590074" y="3554044"/>
                  </a:lnTo>
                  <a:lnTo>
                    <a:pt x="3593325" y="3545484"/>
                  </a:lnTo>
                  <a:lnTo>
                    <a:pt x="3595268" y="3536658"/>
                  </a:lnTo>
                  <a:lnTo>
                    <a:pt x="3595916" y="3527552"/>
                  </a:lnTo>
                  <a:close/>
                </a:path>
                <a:path w="4968875" h="3950970">
                  <a:moveTo>
                    <a:pt x="3639985" y="593344"/>
                  </a:moveTo>
                  <a:lnTo>
                    <a:pt x="3611003" y="523621"/>
                  </a:lnTo>
                  <a:lnTo>
                    <a:pt x="3600818" y="499110"/>
                  </a:lnTo>
                  <a:lnTo>
                    <a:pt x="3568103" y="420382"/>
                  </a:lnTo>
                  <a:lnTo>
                    <a:pt x="3568103" y="498729"/>
                  </a:lnTo>
                  <a:lnTo>
                    <a:pt x="3489744" y="499110"/>
                  </a:lnTo>
                  <a:lnTo>
                    <a:pt x="3514763" y="431165"/>
                  </a:lnTo>
                  <a:lnTo>
                    <a:pt x="3518522" y="420192"/>
                  </a:lnTo>
                  <a:lnTo>
                    <a:pt x="3521811" y="409168"/>
                  </a:lnTo>
                  <a:lnTo>
                    <a:pt x="3524504" y="398526"/>
                  </a:lnTo>
                  <a:lnTo>
                    <a:pt x="3524618" y="398094"/>
                  </a:lnTo>
                  <a:lnTo>
                    <a:pt x="3526955" y="386969"/>
                  </a:lnTo>
                  <a:lnTo>
                    <a:pt x="3530066" y="396976"/>
                  </a:lnTo>
                  <a:lnTo>
                    <a:pt x="3533889" y="408292"/>
                  </a:lnTo>
                  <a:lnTo>
                    <a:pt x="3538397" y="420928"/>
                  </a:lnTo>
                  <a:lnTo>
                    <a:pt x="3543592" y="434848"/>
                  </a:lnTo>
                  <a:lnTo>
                    <a:pt x="3568103" y="498729"/>
                  </a:lnTo>
                  <a:lnTo>
                    <a:pt x="3568103" y="420382"/>
                  </a:lnTo>
                  <a:lnTo>
                    <a:pt x="3554222" y="386969"/>
                  </a:lnTo>
                  <a:lnTo>
                    <a:pt x="3544151" y="362712"/>
                  </a:lnTo>
                  <a:lnTo>
                    <a:pt x="3511080" y="362712"/>
                  </a:lnTo>
                  <a:lnTo>
                    <a:pt x="3423539" y="594233"/>
                  </a:lnTo>
                  <a:lnTo>
                    <a:pt x="3423450" y="594487"/>
                  </a:lnTo>
                  <a:lnTo>
                    <a:pt x="3455962" y="594233"/>
                  </a:lnTo>
                  <a:lnTo>
                    <a:pt x="3480981" y="524129"/>
                  </a:lnTo>
                  <a:lnTo>
                    <a:pt x="3577793" y="523760"/>
                  </a:lnTo>
                  <a:lnTo>
                    <a:pt x="3605009" y="593344"/>
                  </a:lnTo>
                  <a:lnTo>
                    <a:pt x="3605060" y="593471"/>
                  </a:lnTo>
                  <a:lnTo>
                    <a:pt x="3639985" y="593344"/>
                  </a:lnTo>
                  <a:close/>
                </a:path>
                <a:path w="4968875" h="3950970">
                  <a:moveTo>
                    <a:pt x="3673259" y="3592576"/>
                  </a:moveTo>
                  <a:lnTo>
                    <a:pt x="3671989" y="3361309"/>
                  </a:lnTo>
                  <a:lnTo>
                    <a:pt x="3641382" y="3361309"/>
                  </a:lnTo>
                  <a:lnTo>
                    <a:pt x="3642652" y="3592576"/>
                  </a:lnTo>
                  <a:lnTo>
                    <a:pt x="3673259" y="3592576"/>
                  </a:lnTo>
                  <a:close/>
                </a:path>
                <a:path w="4968875" h="3950970">
                  <a:moveTo>
                    <a:pt x="3710597" y="237871"/>
                  </a:moveTo>
                  <a:lnTo>
                    <a:pt x="3710470" y="211201"/>
                  </a:lnTo>
                  <a:lnTo>
                    <a:pt x="3710470" y="210566"/>
                  </a:lnTo>
                  <a:lnTo>
                    <a:pt x="3596551" y="211201"/>
                  </a:lnTo>
                  <a:lnTo>
                    <a:pt x="3595535" y="7366"/>
                  </a:lnTo>
                  <a:lnTo>
                    <a:pt x="3595535" y="7112"/>
                  </a:lnTo>
                  <a:lnTo>
                    <a:pt x="3564928" y="7366"/>
                  </a:lnTo>
                  <a:lnTo>
                    <a:pt x="3566058" y="237871"/>
                  </a:lnTo>
                  <a:lnTo>
                    <a:pt x="3566071" y="238633"/>
                  </a:lnTo>
                  <a:lnTo>
                    <a:pt x="3710597" y="237871"/>
                  </a:lnTo>
                  <a:close/>
                </a:path>
                <a:path w="4968875" h="3950970">
                  <a:moveTo>
                    <a:pt x="3732314" y="3947160"/>
                  </a:moveTo>
                  <a:lnTo>
                    <a:pt x="3691801" y="3884549"/>
                  </a:lnTo>
                  <a:lnTo>
                    <a:pt x="3666147" y="3853815"/>
                  </a:lnTo>
                  <a:lnTo>
                    <a:pt x="3654018" y="3845433"/>
                  </a:lnTo>
                  <a:lnTo>
                    <a:pt x="3647732" y="3842385"/>
                  </a:lnTo>
                  <a:lnTo>
                    <a:pt x="3687749" y="3828465"/>
                  </a:lnTo>
                  <a:lnTo>
                    <a:pt x="3698125" y="3818890"/>
                  </a:lnTo>
                  <a:lnTo>
                    <a:pt x="3703675" y="3811714"/>
                  </a:lnTo>
                  <a:lnTo>
                    <a:pt x="3708628" y="3801808"/>
                  </a:lnTo>
                  <a:lnTo>
                    <a:pt x="3711575" y="3790950"/>
                  </a:lnTo>
                  <a:lnTo>
                    <a:pt x="3712489" y="3779266"/>
                  </a:lnTo>
                  <a:lnTo>
                    <a:pt x="3711943" y="3771455"/>
                  </a:lnTo>
                  <a:lnTo>
                    <a:pt x="3711829" y="3769830"/>
                  </a:lnTo>
                  <a:lnTo>
                    <a:pt x="3709987" y="3760940"/>
                  </a:lnTo>
                  <a:lnTo>
                    <a:pt x="3706965" y="3752469"/>
                  </a:lnTo>
                  <a:lnTo>
                    <a:pt x="3702824" y="3744557"/>
                  </a:lnTo>
                  <a:lnTo>
                    <a:pt x="3702723" y="3744341"/>
                  </a:lnTo>
                  <a:lnTo>
                    <a:pt x="3681006" y="3724503"/>
                  </a:lnTo>
                  <a:lnTo>
                    <a:pt x="3681006" y="3779266"/>
                  </a:lnTo>
                  <a:lnTo>
                    <a:pt x="3681006" y="3786759"/>
                  </a:lnTo>
                  <a:lnTo>
                    <a:pt x="3650526" y="3815994"/>
                  </a:lnTo>
                  <a:lnTo>
                    <a:pt x="3558451" y="3818890"/>
                  </a:lnTo>
                  <a:lnTo>
                    <a:pt x="3558324" y="3793744"/>
                  </a:lnTo>
                  <a:lnTo>
                    <a:pt x="3558197" y="3769830"/>
                  </a:lnTo>
                  <a:lnTo>
                    <a:pt x="3558070" y="3744557"/>
                  </a:lnTo>
                  <a:lnTo>
                    <a:pt x="3558070" y="3742436"/>
                  </a:lnTo>
                  <a:lnTo>
                    <a:pt x="3634841" y="3742232"/>
                  </a:lnTo>
                  <a:lnTo>
                    <a:pt x="3643223" y="3742639"/>
                  </a:lnTo>
                  <a:lnTo>
                    <a:pt x="3677920" y="3764394"/>
                  </a:lnTo>
                  <a:lnTo>
                    <a:pt x="3681006" y="3779266"/>
                  </a:lnTo>
                  <a:lnTo>
                    <a:pt x="3681006" y="3724503"/>
                  </a:lnTo>
                  <a:lnTo>
                    <a:pt x="3629825" y="3716528"/>
                  </a:lnTo>
                  <a:lnTo>
                    <a:pt x="3527336" y="3717036"/>
                  </a:lnTo>
                  <a:lnTo>
                    <a:pt x="3528466" y="3947160"/>
                  </a:lnTo>
                  <a:lnTo>
                    <a:pt x="3528479" y="3948303"/>
                  </a:lnTo>
                  <a:lnTo>
                    <a:pt x="3559086" y="3948303"/>
                  </a:lnTo>
                  <a:lnTo>
                    <a:pt x="3558844" y="3899535"/>
                  </a:lnTo>
                  <a:lnTo>
                    <a:pt x="3558717" y="3873855"/>
                  </a:lnTo>
                  <a:lnTo>
                    <a:pt x="3558590" y="3849370"/>
                  </a:lnTo>
                  <a:lnTo>
                    <a:pt x="3558578" y="3845433"/>
                  </a:lnTo>
                  <a:lnTo>
                    <a:pt x="3605733" y="3845433"/>
                  </a:lnTo>
                  <a:lnTo>
                    <a:pt x="3640645" y="3867658"/>
                  </a:lnTo>
                  <a:lnTo>
                    <a:pt x="3662972" y="3899535"/>
                  </a:lnTo>
                  <a:lnTo>
                    <a:pt x="3693833" y="3947414"/>
                  </a:lnTo>
                  <a:lnTo>
                    <a:pt x="3732314" y="3947160"/>
                  </a:lnTo>
                  <a:close/>
                </a:path>
                <a:path w="4968875" h="3950970">
                  <a:moveTo>
                    <a:pt x="3796957" y="3947033"/>
                  </a:moveTo>
                  <a:lnTo>
                    <a:pt x="3795814" y="3715766"/>
                  </a:lnTo>
                  <a:lnTo>
                    <a:pt x="3765207" y="3715766"/>
                  </a:lnTo>
                  <a:lnTo>
                    <a:pt x="3766477" y="3947033"/>
                  </a:lnTo>
                  <a:lnTo>
                    <a:pt x="3796957" y="3947033"/>
                  </a:lnTo>
                  <a:close/>
                </a:path>
                <a:path w="4968875" h="3950970">
                  <a:moveTo>
                    <a:pt x="3845725" y="592328"/>
                  </a:moveTo>
                  <a:lnTo>
                    <a:pt x="3845445" y="542671"/>
                  </a:lnTo>
                  <a:lnTo>
                    <a:pt x="3844455" y="361950"/>
                  </a:lnTo>
                  <a:lnTo>
                    <a:pt x="3844455" y="361061"/>
                  </a:lnTo>
                  <a:lnTo>
                    <a:pt x="3815118" y="361061"/>
                  </a:lnTo>
                  <a:lnTo>
                    <a:pt x="3816007" y="542671"/>
                  </a:lnTo>
                  <a:lnTo>
                    <a:pt x="3727081" y="411226"/>
                  </a:lnTo>
                  <a:lnTo>
                    <a:pt x="3693579" y="361696"/>
                  </a:lnTo>
                  <a:lnTo>
                    <a:pt x="3662210" y="361950"/>
                  </a:lnTo>
                  <a:lnTo>
                    <a:pt x="3663467" y="592328"/>
                  </a:lnTo>
                  <a:lnTo>
                    <a:pt x="3663480" y="593217"/>
                  </a:lnTo>
                  <a:lnTo>
                    <a:pt x="3692817" y="592963"/>
                  </a:lnTo>
                  <a:lnTo>
                    <a:pt x="3691801" y="411226"/>
                  </a:lnTo>
                  <a:lnTo>
                    <a:pt x="3814229" y="592328"/>
                  </a:lnTo>
                  <a:lnTo>
                    <a:pt x="3845725" y="592328"/>
                  </a:lnTo>
                  <a:close/>
                </a:path>
                <a:path w="4968875" h="3950970">
                  <a:moveTo>
                    <a:pt x="3916934" y="3590925"/>
                  </a:moveTo>
                  <a:lnTo>
                    <a:pt x="3916464" y="3590163"/>
                  </a:lnTo>
                  <a:lnTo>
                    <a:pt x="3830548" y="3474720"/>
                  </a:lnTo>
                  <a:lnTo>
                    <a:pt x="3815245" y="3454146"/>
                  </a:lnTo>
                  <a:lnTo>
                    <a:pt x="3911765" y="3359912"/>
                  </a:lnTo>
                  <a:lnTo>
                    <a:pt x="3870236" y="3360166"/>
                  </a:lnTo>
                  <a:lnTo>
                    <a:pt x="3756063" y="3475355"/>
                  </a:lnTo>
                  <a:lnTo>
                    <a:pt x="3755936" y="3454146"/>
                  </a:lnTo>
                  <a:lnTo>
                    <a:pt x="3755809" y="3431540"/>
                  </a:lnTo>
                  <a:lnTo>
                    <a:pt x="3755733" y="3416871"/>
                  </a:lnTo>
                  <a:lnTo>
                    <a:pt x="3755606" y="3394735"/>
                  </a:lnTo>
                  <a:lnTo>
                    <a:pt x="3755555" y="3383661"/>
                  </a:lnTo>
                  <a:lnTo>
                    <a:pt x="3755428" y="3360928"/>
                  </a:lnTo>
                  <a:lnTo>
                    <a:pt x="3755428" y="3360674"/>
                  </a:lnTo>
                  <a:lnTo>
                    <a:pt x="3724821" y="3360928"/>
                  </a:lnTo>
                  <a:lnTo>
                    <a:pt x="3726078" y="3590163"/>
                  </a:lnTo>
                  <a:lnTo>
                    <a:pt x="3726091" y="3592195"/>
                  </a:lnTo>
                  <a:lnTo>
                    <a:pt x="3756698" y="3591941"/>
                  </a:lnTo>
                  <a:lnTo>
                    <a:pt x="3756241" y="3520821"/>
                  </a:lnTo>
                  <a:lnTo>
                    <a:pt x="3756190" y="3511804"/>
                  </a:lnTo>
                  <a:lnTo>
                    <a:pt x="3793261" y="3475355"/>
                  </a:lnTo>
                  <a:lnTo>
                    <a:pt x="3793909" y="3474720"/>
                  </a:lnTo>
                  <a:lnTo>
                    <a:pt x="3876840" y="3591306"/>
                  </a:lnTo>
                  <a:lnTo>
                    <a:pt x="3900652" y="3591306"/>
                  </a:lnTo>
                  <a:lnTo>
                    <a:pt x="3916832" y="3591191"/>
                  </a:lnTo>
                  <a:lnTo>
                    <a:pt x="3916934" y="3590925"/>
                  </a:lnTo>
                  <a:close/>
                </a:path>
                <a:path w="4968875" h="3950970">
                  <a:moveTo>
                    <a:pt x="3938308" y="236601"/>
                  </a:moveTo>
                  <a:lnTo>
                    <a:pt x="3909326" y="166878"/>
                  </a:lnTo>
                  <a:lnTo>
                    <a:pt x="3899192" y="142494"/>
                  </a:lnTo>
                  <a:lnTo>
                    <a:pt x="3866426" y="63639"/>
                  </a:lnTo>
                  <a:lnTo>
                    <a:pt x="3866426" y="141986"/>
                  </a:lnTo>
                  <a:lnTo>
                    <a:pt x="3788067" y="142494"/>
                  </a:lnTo>
                  <a:lnTo>
                    <a:pt x="3813086" y="74422"/>
                  </a:lnTo>
                  <a:lnTo>
                    <a:pt x="3816845" y="63449"/>
                  </a:lnTo>
                  <a:lnTo>
                    <a:pt x="3820134" y="52425"/>
                  </a:lnTo>
                  <a:lnTo>
                    <a:pt x="3822941" y="41351"/>
                  </a:lnTo>
                  <a:lnTo>
                    <a:pt x="3825278" y="30226"/>
                  </a:lnTo>
                  <a:lnTo>
                    <a:pt x="3828389" y="40233"/>
                  </a:lnTo>
                  <a:lnTo>
                    <a:pt x="3832212" y="51549"/>
                  </a:lnTo>
                  <a:lnTo>
                    <a:pt x="3836720" y="64185"/>
                  </a:lnTo>
                  <a:lnTo>
                    <a:pt x="3841915" y="78105"/>
                  </a:lnTo>
                  <a:lnTo>
                    <a:pt x="3866426" y="141986"/>
                  </a:lnTo>
                  <a:lnTo>
                    <a:pt x="3866426" y="63639"/>
                  </a:lnTo>
                  <a:lnTo>
                    <a:pt x="3852545" y="30226"/>
                  </a:lnTo>
                  <a:lnTo>
                    <a:pt x="3842474" y="5969"/>
                  </a:lnTo>
                  <a:lnTo>
                    <a:pt x="3809403" y="5969"/>
                  </a:lnTo>
                  <a:lnTo>
                    <a:pt x="3721773" y="237744"/>
                  </a:lnTo>
                  <a:lnTo>
                    <a:pt x="3754234" y="237744"/>
                  </a:lnTo>
                  <a:lnTo>
                    <a:pt x="3779304" y="167386"/>
                  </a:lnTo>
                  <a:lnTo>
                    <a:pt x="3876116" y="167017"/>
                  </a:lnTo>
                  <a:lnTo>
                    <a:pt x="3903281" y="236601"/>
                  </a:lnTo>
                  <a:lnTo>
                    <a:pt x="3903383" y="236855"/>
                  </a:lnTo>
                  <a:lnTo>
                    <a:pt x="3938308" y="236601"/>
                  </a:lnTo>
                  <a:close/>
                </a:path>
                <a:path w="4968875" h="3950970">
                  <a:moveTo>
                    <a:pt x="3994315" y="3945763"/>
                  </a:moveTo>
                  <a:lnTo>
                    <a:pt x="3994188" y="3919093"/>
                  </a:lnTo>
                  <a:lnTo>
                    <a:pt x="3994188" y="3918585"/>
                  </a:lnTo>
                  <a:lnTo>
                    <a:pt x="3880269" y="3919093"/>
                  </a:lnTo>
                  <a:lnTo>
                    <a:pt x="3879253" y="3715385"/>
                  </a:lnTo>
                  <a:lnTo>
                    <a:pt x="3879253" y="3715131"/>
                  </a:lnTo>
                  <a:lnTo>
                    <a:pt x="3848646" y="3715385"/>
                  </a:lnTo>
                  <a:lnTo>
                    <a:pt x="3849903" y="3945763"/>
                  </a:lnTo>
                  <a:lnTo>
                    <a:pt x="3849916" y="3946652"/>
                  </a:lnTo>
                  <a:lnTo>
                    <a:pt x="3994315" y="3945763"/>
                  </a:lnTo>
                  <a:close/>
                </a:path>
                <a:path w="4968875" h="3950970">
                  <a:moveTo>
                    <a:pt x="4073309" y="162179"/>
                  </a:moveTo>
                  <a:lnTo>
                    <a:pt x="4072420" y="4826"/>
                  </a:lnTo>
                  <a:lnTo>
                    <a:pt x="4072420" y="4572"/>
                  </a:lnTo>
                  <a:lnTo>
                    <a:pt x="4041813" y="4826"/>
                  </a:lnTo>
                  <a:lnTo>
                    <a:pt x="4042689" y="162179"/>
                  </a:lnTo>
                  <a:lnTo>
                    <a:pt x="4042638" y="167005"/>
                  </a:lnTo>
                  <a:lnTo>
                    <a:pt x="4042549" y="170942"/>
                  </a:lnTo>
                  <a:lnTo>
                    <a:pt x="4042511" y="173405"/>
                  </a:lnTo>
                  <a:lnTo>
                    <a:pt x="4041940" y="181330"/>
                  </a:lnTo>
                  <a:lnTo>
                    <a:pt x="4041089" y="187134"/>
                  </a:lnTo>
                  <a:lnTo>
                    <a:pt x="4040987" y="187883"/>
                  </a:lnTo>
                  <a:lnTo>
                    <a:pt x="4016032" y="212852"/>
                  </a:lnTo>
                  <a:lnTo>
                    <a:pt x="4008412" y="212852"/>
                  </a:lnTo>
                  <a:lnTo>
                    <a:pt x="3976865" y="189306"/>
                  </a:lnTo>
                  <a:lnTo>
                    <a:pt x="3973741" y="167005"/>
                  </a:lnTo>
                  <a:lnTo>
                    <a:pt x="3946182" y="170942"/>
                  </a:lnTo>
                  <a:lnTo>
                    <a:pt x="3946956" y="187134"/>
                  </a:lnTo>
                  <a:lnTo>
                    <a:pt x="3949865" y="201206"/>
                  </a:lnTo>
                  <a:lnTo>
                    <a:pt x="3954742" y="212852"/>
                  </a:lnTo>
                  <a:lnTo>
                    <a:pt x="3954856" y="213131"/>
                  </a:lnTo>
                  <a:lnTo>
                    <a:pt x="3994315" y="239166"/>
                  </a:lnTo>
                  <a:lnTo>
                    <a:pt x="4008666" y="240157"/>
                  </a:lnTo>
                  <a:lnTo>
                    <a:pt x="4018597" y="239623"/>
                  </a:lnTo>
                  <a:lnTo>
                    <a:pt x="4057485" y="221322"/>
                  </a:lnTo>
                  <a:lnTo>
                    <a:pt x="4066336" y="207467"/>
                  </a:lnTo>
                  <a:lnTo>
                    <a:pt x="4066451" y="207264"/>
                  </a:lnTo>
                  <a:lnTo>
                    <a:pt x="4069499" y="198462"/>
                  </a:lnTo>
                  <a:lnTo>
                    <a:pt x="4071632" y="188010"/>
                  </a:lnTo>
                  <a:lnTo>
                    <a:pt x="4072890" y="175933"/>
                  </a:lnTo>
                  <a:lnTo>
                    <a:pt x="4072966" y="173405"/>
                  </a:lnTo>
                  <a:lnTo>
                    <a:pt x="4073042" y="170942"/>
                  </a:lnTo>
                  <a:lnTo>
                    <a:pt x="4073156" y="167005"/>
                  </a:lnTo>
                  <a:lnTo>
                    <a:pt x="4073245" y="164084"/>
                  </a:lnTo>
                  <a:lnTo>
                    <a:pt x="4073309" y="162179"/>
                  </a:lnTo>
                  <a:close/>
                </a:path>
                <a:path w="4968875" h="3950970">
                  <a:moveTo>
                    <a:pt x="4102900" y="558673"/>
                  </a:moveTo>
                  <a:lnTo>
                    <a:pt x="4102798" y="536765"/>
                  </a:lnTo>
                  <a:lnTo>
                    <a:pt x="4102671" y="509866"/>
                  </a:lnTo>
                  <a:lnTo>
                    <a:pt x="4102633" y="500253"/>
                  </a:lnTo>
                  <a:lnTo>
                    <a:pt x="4102519" y="472821"/>
                  </a:lnTo>
                  <a:lnTo>
                    <a:pt x="4004475" y="473456"/>
                  </a:lnTo>
                  <a:lnTo>
                    <a:pt x="4004500" y="477393"/>
                  </a:lnTo>
                  <a:lnTo>
                    <a:pt x="4004627" y="490181"/>
                  </a:lnTo>
                  <a:lnTo>
                    <a:pt x="4004729" y="500634"/>
                  </a:lnTo>
                  <a:lnTo>
                    <a:pt x="4072674" y="500380"/>
                  </a:lnTo>
                  <a:lnTo>
                    <a:pt x="4072686" y="503732"/>
                  </a:lnTo>
                  <a:lnTo>
                    <a:pt x="4072813" y="524852"/>
                  </a:lnTo>
                  <a:lnTo>
                    <a:pt x="4044226" y="559816"/>
                  </a:lnTo>
                  <a:lnTo>
                    <a:pt x="4015168" y="567182"/>
                  </a:lnTo>
                  <a:lnTo>
                    <a:pt x="4014787" y="567182"/>
                  </a:lnTo>
                  <a:lnTo>
                    <a:pt x="4005491" y="567690"/>
                  </a:lnTo>
                  <a:lnTo>
                    <a:pt x="3994810" y="567182"/>
                  </a:lnTo>
                  <a:lnTo>
                    <a:pt x="3994378" y="567182"/>
                  </a:lnTo>
                  <a:lnTo>
                    <a:pt x="3983215" y="565315"/>
                  </a:lnTo>
                  <a:lnTo>
                    <a:pt x="3944188" y="545134"/>
                  </a:lnTo>
                  <a:lnTo>
                    <a:pt x="3922979" y="503732"/>
                  </a:lnTo>
                  <a:lnTo>
                    <a:pt x="3920236" y="472821"/>
                  </a:lnTo>
                  <a:lnTo>
                    <a:pt x="3920617" y="463029"/>
                  </a:lnTo>
                  <a:lnTo>
                    <a:pt x="3931615" y="422681"/>
                  </a:lnTo>
                  <a:lnTo>
                    <a:pt x="3960520" y="392379"/>
                  </a:lnTo>
                  <a:lnTo>
                    <a:pt x="4004094" y="382270"/>
                  </a:lnTo>
                  <a:lnTo>
                    <a:pt x="4015409" y="382752"/>
                  </a:lnTo>
                  <a:lnTo>
                    <a:pt x="4013504" y="382752"/>
                  </a:lnTo>
                  <a:lnTo>
                    <a:pt x="4020794" y="383730"/>
                  </a:lnTo>
                  <a:lnTo>
                    <a:pt x="4058069" y="404241"/>
                  </a:lnTo>
                  <a:lnTo>
                    <a:pt x="4071150" y="431927"/>
                  </a:lnTo>
                  <a:lnTo>
                    <a:pt x="4098709" y="424307"/>
                  </a:lnTo>
                  <a:lnTo>
                    <a:pt x="4081056" y="386461"/>
                  </a:lnTo>
                  <a:lnTo>
                    <a:pt x="4049179" y="363982"/>
                  </a:lnTo>
                  <a:lnTo>
                    <a:pt x="4003713" y="356108"/>
                  </a:lnTo>
                  <a:lnTo>
                    <a:pt x="3986961" y="357098"/>
                  </a:lnTo>
                  <a:lnTo>
                    <a:pt x="3942753" y="370713"/>
                  </a:lnTo>
                  <a:lnTo>
                    <a:pt x="3910101" y="400672"/>
                  </a:lnTo>
                  <a:lnTo>
                    <a:pt x="3891978" y="444804"/>
                  </a:lnTo>
                  <a:lnTo>
                    <a:pt x="3888867" y="472821"/>
                  </a:lnTo>
                  <a:lnTo>
                    <a:pt x="3888740" y="475361"/>
                  </a:lnTo>
                  <a:lnTo>
                    <a:pt x="3896855" y="524852"/>
                  </a:lnTo>
                  <a:lnTo>
                    <a:pt x="3911015" y="551802"/>
                  </a:lnTo>
                  <a:lnTo>
                    <a:pt x="3911117" y="551980"/>
                  </a:lnTo>
                  <a:lnTo>
                    <a:pt x="3945420" y="581025"/>
                  </a:lnTo>
                  <a:lnTo>
                    <a:pt x="3990721" y="594448"/>
                  </a:lnTo>
                  <a:lnTo>
                    <a:pt x="4007396" y="595249"/>
                  </a:lnTo>
                  <a:lnTo>
                    <a:pt x="4019905" y="594664"/>
                  </a:lnTo>
                  <a:lnTo>
                    <a:pt x="4068445" y="580847"/>
                  </a:lnTo>
                  <a:lnTo>
                    <a:pt x="4090822" y="567690"/>
                  </a:lnTo>
                  <a:lnTo>
                    <a:pt x="4091635" y="567182"/>
                  </a:lnTo>
                  <a:lnTo>
                    <a:pt x="4102900" y="558673"/>
                  </a:lnTo>
                  <a:close/>
                </a:path>
                <a:path w="4968875" h="3950970">
                  <a:moveTo>
                    <a:pt x="4133304" y="3590163"/>
                  </a:moveTo>
                  <a:lnTo>
                    <a:pt x="4104271" y="3520313"/>
                  </a:lnTo>
                  <a:lnTo>
                    <a:pt x="4094086" y="3495802"/>
                  </a:lnTo>
                  <a:lnTo>
                    <a:pt x="4061371" y="3417074"/>
                  </a:lnTo>
                  <a:lnTo>
                    <a:pt x="4061371" y="3495421"/>
                  </a:lnTo>
                  <a:lnTo>
                    <a:pt x="3983012" y="3495802"/>
                  </a:lnTo>
                  <a:lnTo>
                    <a:pt x="4008031" y="3427857"/>
                  </a:lnTo>
                  <a:lnTo>
                    <a:pt x="4011790" y="3416871"/>
                  </a:lnTo>
                  <a:lnTo>
                    <a:pt x="4015067" y="3405809"/>
                  </a:lnTo>
                  <a:lnTo>
                    <a:pt x="4017886" y="3394735"/>
                  </a:lnTo>
                  <a:lnTo>
                    <a:pt x="4020223" y="3383661"/>
                  </a:lnTo>
                  <a:lnTo>
                    <a:pt x="4023334" y="3393668"/>
                  </a:lnTo>
                  <a:lnTo>
                    <a:pt x="4027170" y="3404984"/>
                  </a:lnTo>
                  <a:lnTo>
                    <a:pt x="4031716" y="3417620"/>
                  </a:lnTo>
                  <a:lnTo>
                    <a:pt x="4036987" y="3431540"/>
                  </a:lnTo>
                  <a:lnTo>
                    <a:pt x="4061371" y="3495421"/>
                  </a:lnTo>
                  <a:lnTo>
                    <a:pt x="4061371" y="3417074"/>
                  </a:lnTo>
                  <a:lnTo>
                    <a:pt x="4047490" y="3383661"/>
                  </a:lnTo>
                  <a:lnTo>
                    <a:pt x="4037419" y="3359404"/>
                  </a:lnTo>
                  <a:lnTo>
                    <a:pt x="4037368" y="3359277"/>
                  </a:lnTo>
                  <a:lnTo>
                    <a:pt x="4004348" y="3359404"/>
                  </a:lnTo>
                  <a:lnTo>
                    <a:pt x="3917226" y="3590163"/>
                  </a:lnTo>
                  <a:lnTo>
                    <a:pt x="3917035" y="3590925"/>
                  </a:lnTo>
                  <a:lnTo>
                    <a:pt x="3916870" y="3591179"/>
                  </a:lnTo>
                  <a:lnTo>
                    <a:pt x="3917213" y="3591179"/>
                  </a:lnTo>
                  <a:lnTo>
                    <a:pt x="3949230" y="3590925"/>
                  </a:lnTo>
                  <a:lnTo>
                    <a:pt x="3974376" y="3520821"/>
                  </a:lnTo>
                  <a:lnTo>
                    <a:pt x="4071061" y="3520452"/>
                  </a:lnTo>
                  <a:lnTo>
                    <a:pt x="4098328" y="3590163"/>
                  </a:lnTo>
                  <a:lnTo>
                    <a:pt x="4133304" y="3590163"/>
                  </a:lnTo>
                  <a:close/>
                </a:path>
                <a:path w="4968875" h="3950970">
                  <a:moveTo>
                    <a:pt x="4222077" y="3944747"/>
                  </a:moveTo>
                  <a:lnTo>
                    <a:pt x="4193044" y="3874897"/>
                  </a:lnTo>
                  <a:lnTo>
                    <a:pt x="4182859" y="3850386"/>
                  </a:lnTo>
                  <a:lnTo>
                    <a:pt x="4150144" y="3771658"/>
                  </a:lnTo>
                  <a:lnTo>
                    <a:pt x="4150144" y="3850005"/>
                  </a:lnTo>
                  <a:lnTo>
                    <a:pt x="4071785" y="3850386"/>
                  </a:lnTo>
                  <a:lnTo>
                    <a:pt x="4096804" y="3782441"/>
                  </a:lnTo>
                  <a:lnTo>
                    <a:pt x="4100563" y="3771468"/>
                  </a:lnTo>
                  <a:lnTo>
                    <a:pt x="4103852" y="3760444"/>
                  </a:lnTo>
                  <a:lnTo>
                    <a:pt x="4106659" y="3749370"/>
                  </a:lnTo>
                  <a:lnTo>
                    <a:pt x="4108996" y="3738245"/>
                  </a:lnTo>
                  <a:lnTo>
                    <a:pt x="4112107" y="3748252"/>
                  </a:lnTo>
                  <a:lnTo>
                    <a:pt x="4115943" y="3759568"/>
                  </a:lnTo>
                  <a:lnTo>
                    <a:pt x="4120489" y="3772204"/>
                  </a:lnTo>
                  <a:lnTo>
                    <a:pt x="4125760" y="3786124"/>
                  </a:lnTo>
                  <a:lnTo>
                    <a:pt x="4150144" y="3850005"/>
                  </a:lnTo>
                  <a:lnTo>
                    <a:pt x="4150144" y="3771658"/>
                  </a:lnTo>
                  <a:lnTo>
                    <a:pt x="4136263" y="3738245"/>
                  </a:lnTo>
                  <a:lnTo>
                    <a:pt x="4126192" y="3713988"/>
                  </a:lnTo>
                  <a:lnTo>
                    <a:pt x="4093121" y="3713988"/>
                  </a:lnTo>
                  <a:lnTo>
                    <a:pt x="4005491" y="3945763"/>
                  </a:lnTo>
                  <a:lnTo>
                    <a:pt x="4037952" y="3945763"/>
                  </a:lnTo>
                  <a:lnTo>
                    <a:pt x="4063022" y="3875405"/>
                  </a:lnTo>
                  <a:lnTo>
                    <a:pt x="4159834" y="3875036"/>
                  </a:lnTo>
                  <a:lnTo>
                    <a:pt x="4187101" y="3944747"/>
                  </a:lnTo>
                  <a:lnTo>
                    <a:pt x="4222077" y="3944747"/>
                  </a:lnTo>
                  <a:close/>
                </a:path>
                <a:path w="4968875" h="3950970">
                  <a:moveTo>
                    <a:pt x="4314736" y="234569"/>
                  </a:moveTo>
                  <a:lnTo>
                    <a:pt x="4285754" y="164846"/>
                  </a:lnTo>
                  <a:lnTo>
                    <a:pt x="4275620" y="140462"/>
                  </a:lnTo>
                  <a:lnTo>
                    <a:pt x="4242854" y="61607"/>
                  </a:lnTo>
                  <a:lnTo>
                    <a:pt x="4242854" y="140081"/>
                  </a:lnTo>
                  <a:lnTo>
                    <a:pt x="4164495" y="140462"/>
                  </a:lnTo>
                  <a:lnTo>
                    <a:pt x="4189514" y="72517"/>
                  </a:lnTo>
                  <a:lnTo>
                    <a:pt x="4193273" y="61468"/>
                  </a:lnTo>
                  <a:lnTo>
                    <a:pt x="4196562" y="50406"/>
                  </a:lnTo>
                  <a:lnTo>
                    <a:pt x="4199369" y="39319"/>
                  </a:lnTo>
                  <a:lnTo>
                    <a:pt x="4201706" y="28194"/>
                  </a:lnTo>
                  <a:lnTo>
                    <a:pt x="4204817" y="38252"/>
                  </a:lnTo>
                  <a:lnTo>
                    <a:pt x="4208640" y="49568"/>
                  </a:lnTo>
                  <a:lnTo>
                    <a:pt x="4213149" y="62166"/>
                  </a:lnTo>
                  <a:lnTo>
                    <a:pt x="4218343" y="76073"/>
                  </a:lnTo>
                  <a:lnTo>
                    <a:pt x="4242854" y="140081"/>
                  </a:lnTo>
                  <a:lnTo>
                    <a:pt x="4242854" y="61607"/>
                  </a:lnTo>
                  <a:lnTo>
                    <a:pt x="4228973" y="28194"/>
                  </a:lnTo>
                  <a:lnTo>
                    <a:pt x="4218952" y="4064"/>
                  </a:lnTo>
                  <a:lnTo>
                    <a:pt x="4218851" y="3810"/>
                  </a:lnTo>
                  <a:lnTo>
                    <a:pt x="4185831" y="4064"/>
                  </a:lnTo>
                  <a:lnTo>
                    <a:pt x="4098201" y="235712"/>
                  </a:lnTo>
                  <a:lnTo>
                    <a:pt x="4130662" y="235712"/>
                  </a:lnTo>
                  <a:lnTo>
                    <a:pt x="4155732" y="165354"/>
                  </a:lnTo>
                  <a:lnTo>
                    <a:pt x="4252544" y="164985"/>
                  </a:lnTo>
                  <a:lnTo>
                    <a:pt x="4279709" y="234569"/>
                  </a:lnTo>
                  <a:lnTo>
                    <a:pt x="4279811" y="234823"/>
                  </a:lnTo>
                  <a:lnTo>
                    <a:pt x="4314736" y="234569"/>
                  </a:lnTo>
                  <a:close/>
                </a:path>
                <a:path w="4968875" h="3950970">
                  <a:moveTo>
                    <a:pt x="4332770" y="3424555"/>
                  </a:moveTo>
                  <a:lnTo>
                    <a:pt x="4321797" y="3386442"/>
                  </a:lnTo>
                  <a:lnTo>
                    <a:pt x="4321721" y="3386302"/>
                  </a:lnTo>
                  <a:lnTo>
                    <a:pt x="4321124" y="3385489"/>
                  </a:lnTo>
                  <a:lnTo>
                    <a:pt x="4317339" y="3380333"/>
                  </a:lnTo>
                  <a:lnTo>
                    <a:pt x="4312386" y="3375164"/>
                  </a:lnTo>
                  <a:lnTo>
                    <a:pt x="4306862" y="3370834"/>
                  </a:lnTo>
                  <a:lnTo>
                    <a:pt x="4301147" y="3367443"/>
                  </a:lnTo>
                  <a:lnTo>
                    <a:pt x="4301147" y="3425698"/>
                  </a:lnTo>
                  <a:lnTo>
                    <a:pt x="4300448" y="3435159"/>
                  </a:lnTo>
                  <a:lnTo>
                    <a:pt x="4272140" y="3465182"/>
                  </a:lnTo>
                  <a:lnTo>
                    <a:pt x="4186974" y="3468370"/>
                  </a:lnTo>
                  <a:lnTo>
                    <a:pt x="4186847" y="3443503"/>
                  </a:lnTo>
                  <a:lnTo>
                    <a:pt x="4186732" y="3416160"/>
                  </a:lnTo>
                  <a:lnTo>
                    <a:pt x="4186605" y="3389503"/>
                  </a:lnTo>
                  <a:lnTo>
                    <a:pt x="4186593" y="3385820"/>
                  </a:lnTo>
                  <a:lnTo>
                    <a:pt x="4157002" y="3385820"/>
                  </a:lnTo>
                  <a:lnTo>
                    <a:pt x="4258373" y="3385616"/>
                  </a:lnTo>
                  <a:lnTo>
                    <a:pt x="4293654" y="3400806"/>
                  </a:lnTo>
                  <a:lnTo>
                    <a:pt x="4301058" y="3424555"/>
                  </a:lnTo>
                  <a:lnTo>
                    <a:pt x="4301147" y="3425698"/>
                  </a:lnTo>
                  <a:lnTo>
                    <a:pt x="4301147" y="3367443"/>
                  </a:lnTo>
                  <a:lnTo>
                    <a:pt x="4300715" y="3367176"/>
                  </a:lnTo>
                  <a:lnTo>
                    <a:pt x="4264177" y="3358642"/>
                  </a:lnTo>
                  <a:lnTo>
                    <a:pt x="4265003" y="3358642"/>
                  </a:lnTo>
                  <a:lnTo>
                    <a:pt x="4253941" y="3358210"/>
                  </a:lnTo>
                  <a:lnTo>
                    <a:pt x="4231513" y="3358210"/>
                  </a:lnTo>
                  <a:lnTo>
                    <a:pt x="4155859" y="3358642"/>
                  </a:lnTo>
                  <a:lnTo>
                    <a:pt x="4157116" y="3589655"/>
                  </a:lnTo>
                  <a:lnTo>
                    <a:pt x="4157129" y="3589909"/>
                  </a:lnTo>
                  <a:lnTo>
                    <a:pt x="4187736" y="3589655"/>
                  </a:lnTo>
                  <a:lnTo>
                    <a:pt x="4187228" y="3495675"/>
                  </a:lnTo>
                  <a:lnTo>
                    <a:pt x="4246537" y="3495294"/>
                  </a:lnTo>
                  <a:lnTo>
                    <a:pt x="4287952" y="3490049"/>
                  </a:lnTo>
                  <a:lnTo>
                    <a:pt x="4318901" y="3468370"/>
                  </a:lnTo>
                  <a:lnTo>
                    <a:pt x="4322369" y="3463760"/>
                  </a:lnTo>
                  <a:lnTo>
                    <a:pt x="4328160" y="3451822"/>
                  </a:lnTo>
                  <a:lnTo>
                    <a:pt x="4331614" y="3438753"/>
                  </a:lnTo>
                  <a:lnTo>
                    <a:pt x="4332668" y="3425698"/>
                  </a:lnTo>
                  <a:lnTo>
                    <a:pt x="4332770" y="3424555"/>
                  </a:lnTo>
                  <a:close/>
                </a:path>
                <a:path w="4968875" h="3950970">
                  <a:moveTo>
                    <a:pt x="4339501" y="589534"/>
                  </a:moveTo>
                  <a:lnTo>
                    <a:pt x="4310519" y="519811"/>
                  </a:lnTo>
                  <a:lnTo>
                    <a:pt x="4300385" y="495427"/>
                  </a:lnTo>
                  <a:lnTo>
                    <a:pt x="4267619" y="416572"/>
                  </a:lnTo>
                  <a:lnTo>
                    <a:pt x="4267619" y="495046"/>
                  </a:lnTo>
                  <a:lnTo>
                    <a:pt x="4189260" y="495427"/>
                  </a:lnTo>
                  <a:lnTo>
                    <a:pt x="4214279" y="427482"/>
                  </a:lnTo>
                  <a:lnTo>
                    <a:pt x="4217987" y="416433"/>
                  </a:lnTo>
                  <a:lnTo>
                    <a:pt x="4221277" y="405371"/>
                  </a:lnTo>
                  <a:lnTo>
                    <a:pt x="4224109" y="394284"/>
                  </a:lnTo>
                  <a:lnTo>
                    <a:pt x="4226471" y="383159"/>
                  </a:lnTo>
                  <a:lnTo>
                    <a:pt x="4229582" y="393217"/>
                  </a:lnTo>
                  <a:lnTo>
                    <a:pt x="4233405" y="404533"/>
                  </a:lnTo>
                  <a:lnTo>
                    <a:pt x="4237914" y="417131"/>
                  </a:lnTo>
                  <a:lnTo>
                    <a:pt x="4243108" y="431038"/>
                  </a:lnTo>
                  <a:lnTo>
                    <a:pt x="4267619" y="495046"/>
                  </a:lnTo>
                  <a:lnTo>
                    <a:pt x="4267619" y="416572"/>
                  </a:lnTo>
                  <a:lnTo>
                    <a:pt x="4253738" y="383159"/>
                  </a:lnTo>
                  <a:lnTo>
                    <a:pt x="4243717" y="359029"/>
                  </a:lnTo>
                  <a:lnTo>
                    <a:pt x="4243616" y="358775"/>
                  </a:lnTo>
                  <a:lnTo>
                    <a:pt x="4210596" y="359029"/>
                  </a:lnTo>
                  <a:lnTo>
                    <a:pt x="4122966" y="590677"/>
                  </a:lnTo>
                  <a:lnTo>
                    <a:pt x="4155427" y="590677"/>
                  </a:lnTo>
                  <a:lnTo>
                    <a:pt x="4180497" y="520319"/>
                  </a:lnTo>
                  <a:lnTo>
                    <a:pt x="4277309" y="519950"/>
                  </a:lnTo>
                  <a:lnTo>
                    <a:pt x="4304474" y="589534"/>
                  </a:lnTo>
                  <a:lnTo>
                    <a:pt x="4304576" y="589788"/>
                  </a:lnTo>
                  <a:lnTo>
                    <a:pt x="4339501" y="589534"/>
                  </a:lnTo>
                  <a:close/>
                </a:path>
                <a:path w="4968875" h="3950970">
                  <a:moveTo>
                    <a:pt x="4435767" y="3943477"/>
                  </a:moveTo>
                  <a:lnTo>
                    <a:pt x="4349089" y="3827018"/>
                  </a:lnTo>
                  <a:lnTo>
                    <a:pt x="4333786" y="3806444"/>
                  </a:lnTo>
                  <a:lnTo>
                    <a:pt x="4430306" y="3712210"/>
                  </a:lnTo>
                  <a:lnTo>
                    <a:pt x="4388777" y="3712464"/>
                  </a:lnTo>
                  <a:lnTo>
                    <a:pt x="4274604" y="3827780"/>
                  </a:lnTo>
                  <a:lnTo>
                    <a:pt x="4273969" y="3713226"/>
                  </a:lnTo>
                  <a:lnTo>
                    <a:pt x="4243362" y="3713226"/>
                  </a:lnTo>
                  <a:lnTo>
                    <a:pt x="4244619" y="3943477"/>
                  </a:lnTo>
                  <a:lnTo>
                    <a:pt x="4244632" y="3944493"/>
                  </a:lnTo>
                  <a:lnTo>
                    <a:pt x="4275239" y="3944366"/>
                  </a:lnTo>
                  <a:lnTo>
                    <a:pt x="4274731" y="3864229"/>
                  </a:lnTo>
                  <a:lnTo>
                    <a:pt x="4311675" y="3827780"/>
                  </a:lnTo>
                  <a:lnTo>
                    <a:pt x="4312450" y="3827018"/>
                  </a:lnTo>
                  <a:lnTo>
                    <a:pt x="4395381" y="3943731"/>
                  </a:lnTo>
                  <a:lnTo>
                    <a:pt x="4435767" y="3943477"/>
                  </a:lnTo>
                  <a:close/>
                </a:path>
                <a:path w="4968875" h="3950970">
                  <a:moveTo>
                    <a:pt x="4542904" y="233553"/>
                  </a:moveTo>
                  <a:lnTo>
                    <a:pt x="4502315" y="170688"/>
                  </a:lnTo>
                  <a:lnTo>
                    <a:pt x="4476661" y="140081"/>
                  </a:lnTo>
                  <a:lnTo>
                    <a:pt x="4464621" y="131699"/>
                  </a:lnTo>
                  <a:lnTo>
                    <a:pt x="4458119" y="128651"/>
                  </a:lnTo>
                  <a:lnTo>
                    <a:pt x="4498264" y="114655"/>
                  </a:lnTo>
                  <a:lnTo>
                    <a:pt x="4508639" y="105156"/>
                  </a:lnTo>
                  <a:lnTo>
                    <a:pt x="4514189" y="97980"/>
                  </a:lnTo>
                  <a:lnTo>
                    <a:pt x="4519130" y="88061"/>
                  </a:lnTo>
                  <a:lnTo>
                    <a:pt x="4522089" y="77165"/>
                  </a:lnTo>
                  <a:lnTo>
                    <a:pt x="4522990" y="65532"/>
                  </a:lnTo>
                  <a:lnTo>
                    <a:pt x="4523016" y="65278"/>
                  </a:lnTo>
                  <a:lnTo>
                    <a:pt x="4511573" y="28194"/>
                  </a:lnTo>
                  <a:lnTo>
                    <a:pt x="4491520" y="10642"/>
                  </a:lnTo>
                  <a:lnTo>
                    <a:pt x="4491520" y="72898"/>
                  </a:lnTo>
                  <a:lnTo>
                    <a:pt x="4489488" y="79883"/>
                  </a:lnTo>
                  <a:lnTo>
                    <a:pt x="4485424" y="86233"/>
                  </a:lnTo>
                  <a:lnTo>
                    <a:pt x="4481360" y="92710"/>
                  </a:lnTo>
                  <a:lnTo>
                    <a:pt x="4475391" y="97282"/>
                  </a:lnTo>
                  <a:lnTo>
                    <a:pt x="4434751" y="104775"/>
                  </a:lnTo>
                  <a:lnTo>
                    <a:pt x="4368965" y="105156"/>
                  </a:lnTo>
                  <a:lnTo>
                    <a:pt x="4368838" y="86233"/>
                  </a:lnTo>
                  <a:lnTo>
                    <a:pt x="4368749" y="72898"/>
                  </a:lnTo>
                  <a:lnTo>
                    <a:pt x="4368635" y="55968"/>
                  </a:lnTo>
                  <a:lnTo>
                    <a:pt x="4368520" y="38608"/>
                  </a:lnTo>
                  <a:lnTo>
                    <a:pt x="4368457" y="28575"/>
                  </a:lnTo>
                  <a:lnTo>
                    <a:pt x="4445279" y="28371"/>
                  </a:lnTo>
                  <a:lnTo>
                    <a:pt x="4484586" y="44234"/>
                  </a:lnTo>
                  <a:lnTo>
                    <a:pt x="4491367" y="65278"/>
                  </a:lnTo>
                  <a:lnTo>
                    <a:pt x="4491393" y="65532"/>
                  </a:lnTo>
                  <a:lnTo>
                    <a:pt x="4491520" y="72898"/>
                  </a:lnTo>
                  <a:lnTo>
                    <a:pt x="4491520" y="10642"/>
                  </a:lnTo>
                  <a:lnTo>
                    <a:pt x="4440339" y="2667"/>
                  </a:lnTo>
                  <a:lnTo>
                    <a:pt x="4337723" y="3175"/>
                  </a:lnTo>
                  <a:lnTo>
                    <a:pt x="4338980" y="233553"/>
                  </a:lnTo>
                  <a:lnTo>
                    <a:pt x="4338993" y="234442"/>
                  </a:lnTo>
                  <a:lnTo>
                    <a:pt x="4369600" y="234442"/>
                  </a:lnTo>
                  <a:lnTo>
                    <a:pt x="4369359" y="185674"/>
                  </a:lnTo>
                  <a:lnTo>
                    <a:pt x="4369232" y="159994"/>
                  </a:lnTo>
                  <a:lnTo>
                    <a:pt x="4369105" y="135636"/>
                  </a:lnTo>
                  <a:lnTo>
                    <a:pt x="4369092" y="131699"/>
                  </a:lnTo>
                  <a:lnTo>
                    <a:pt x="4418114" y="131699"/>
                  </a:lnTo>
                  <a:lnTo>
                    <a:pt x="4451261" y="153924"/>
                  </a:lnTo>
                  <a:lnTo>
                    <a:pt x="4473486" y="185674"/>
                  </a:lnTo>
                  <a:lnTo>
                    <a:pt x="4504347" y="233553"/>
                  </a:lnTo>
                  <a:lnTo>
                    <a:pt x="4542904" y="233553"/>
                  </a:lnTo>
                  <a:close/>
                </a:path>
                <a:path w="4968875" h="3950970">
                  <a:moveTo>
                    <a:pt x="4545114" y="588518"/>
                  </a:moveTo>
                  <a:lnTo>
                    <a:pt x="4544860" y="538988"/>
                  </a:lnTo>
                  <a:lnTo>
                    <a:pt x="4543971" y="358140"/>
                  </a:lnTo>
                  <a:lnTo>
                    <a:pt x="4543971" y="357378"/>
                  </a:lnTo>
                  <a:lnTo>
                    <a:pt x="4514634" y="357378"/>
                  </a:lnTo>
                  <a:lnTo>
                    <a:pt x="4515523" y="538988"/>
                  </a:lnTo>
                  <a:lnTo>
                    <a:pt x="4426597" y="407543"/>
                  </a:lnTo>
                  <a:lnTo>
                    <a:pt x="4393171" y="358140"/>
                  </a:lnTo>
                  <a:lnTo>
                    <a:pt x="4361726" y="358140"/>
                  </a:lnTo>
                  <a:lnTo>
                    <a:pt x="4362983" y="588518"/>
                  </a:lnTo>
                  <a:lnTo>
                    <a:pt x="4362996" y="589407"/>
                  </a:lnTo>
                  <a:lnTo>
                    <a:pt x="4392333" y="589280"/>
                  </a:lnTo>
                  <a:lnTo>
                    <a:pt x="4391317" y="407543"/>
                  </a:lnTo>
                  <a:lnTo>
                    <a:pt x="4513656" y="588518"/>
                  </a:lnTo>
                  <a:lnTo>
                    <a:pt x="4513745" y="588645"/>
                  </a:lnTo>
                  <a:lnTo>
                    <a:pt x="4545114" y="588518"/>
                  </a:lnTo>
                  <a:close/>
                </a:path>
                <a:path w="4968875" h="3950970">
                  <a:moveTo>
                    <a:pt x="4642523" y="3844671"/>
                  </a:moveTo>
                  <a:lnTo>
                    <a:pt x="4641888" y="3712083"/>
                  </a:lnTo>
                  <a:lnTo>
                    <a:pt x="4641888" y="3711067"/>
                  </a:lnTo>
                  <a:lnTo>
                    <a:pt x="4611281" y="3711321"/>
                  </a:lnTo>
                  <a:lnTo>
                    <a:pt x="4611916" y="3844671"/>
                  </a:lnTo>
                  <a:lnTo>
                    <a:pt x="4611370" y="3859441"/>
                  </a:lnTo>
                  <a:lnTo>
                    <a:pt x="4611306" y="3861219"/>
                  </a:lnTo>
                  <a:lnTo>
                    <a:pt x="4611230" y="3863098"/>
                  </a:lnTo>
                  <a:lnTo>
                    <a:pt x="4611179" y="3864724"/>
                  </a:lnTo>
                  <a:lnTo>
                    <a:pt x="4608588" y="3881234"/>
                  </a:lnTo>
                  <a:lnTo>
                    <a:pt x="4578794" y="3915232"/>
                  </a:lnTo>
                  <a:lnTo>
                    <a:pt x="4549940" y="3919220"/>
                  </a:lnTo>
                  <a:lnTo>
                    <a:pt x="4542015" y="3918839"/>
                  </a:lnTo>
                  <a:lnTo>
                    <a:pt x="4540897" y="3918839"/>
                  </a:lnTo>
                  <a:lnTo>
                    <a:pt x="4504804" y="3902354"/>
                  </a:lnTo>
                  <a:lnTo>
                    <a:pt x="4491685" y="3859441"/>
                  </a:lnTo>
                  <a:lnTo>
                    <a:pt x="4490504" y="3712083"/>
                  </a:lnTo>
                  <a:lnTo>
                    <a:pt x="4459897" y="3712083"/>
                  </a:lnTo>
                  <a:lnTo>
                    <a:pt x="4460646" y="3844671"/>
                  </a:lnTo>
                  <a:lnTo>
                    <a:pt x="4460659" y="3845687"/>
                  </a:lnTo>
                  <a:lnTo>
                    <a:pt x="4461154" y="3859441"/>
                  </a:lnTo>
                  <a:lnTo>
                    <a:pt x="4461230" y="3861219"/>
                  </a:lnTo>
                  <a:lnTo>
                    <a:pt x="4461294" y="3863098"/>
                  </a:lnTo>
                  <a:lnTo>
                    <a:pt x="4469803" y="3903599"/>
                  </a:lnTo>
                  <a:lnTo>
                    <a:pt x="4499521" y="3935857"/>
                  </a:lnTo>
                  <a:lnTo>
                    <a:pt x="4537202" y="3946169"/>
                  </a:lnTo>
                  <a:lnTo>
                    <a:pt x="4552734" y="3946779"/>
                  </a:lnTo>
                  <a:lnTo>
                    <a:pt x="4568609" y="3945902"/>
                  </a:lnTo>
                  <a:lnTo>
                    <a:pt x="4606709" y="3933698"/>
                  </a:lnTo>
                  <a:lnTo>
                    <a:pt x="4623625" y="3919220"/>
                  </a:lnTo>
                  <a:lnTo>
                    <a:pt x="4624006" y="3918839"/>
                  </a:lnTo>
                  <a:lnTo>
                    <a:pt x="4640719" y="3876002"/>
                  </a:lnTo>
                  <a:lnTo>
                    <a:pt x="4642497" y="3845687"/>
                  </a:lnTo>
                  <a:lnTo>
                    <a:pt x="4642523" y="3844671"/>
                  </a:lnTo>
                  <a:close/>
                </a:path>
                <a:path w="4968875" h="3950970">
                  <a:moveTo>
                    <a:pt x="4762792" y="232156"/>
                  </a:moveTo>
                  <a:lnTo>
                    <a:pt x="4733861" y="162560"/>
                  </a:lnTo>
                  <a:lnTo>
                    <a:pt x="4723676" y="138049"/>
                  </a:lnTo>
                  <a:lnTo>
                    <a:pt x="4690910" y="59194"/>
                  </a:lnTo>
                  <a:lnTo>
                    <a:pt x="4690910" y="137668"/>
                  </a:lnTo>
                  <a:lnTo>
                    <a:pt x="4612551" y="138049"/>
                  </a:lnTo>
                  <a:lnTo>
                    <a:pt x="4637570" y="70104"/>
                  </a:lnTo>
                  <a:lnTo>
                    <a:pt x="4641329" y="59055"/>
                  </a:lnTo>
                  <a:lnTo>
                    <a:pt x="4644618" y="47993"/>
                  </a:lnTo>
                  <a:lnTo>
                    <a:pt x="4647425" y="36906"/>
                  </a:lnTo>
                  <a:lnTo>
                    <a:pt x="4649762" y="25781"/>
                  </a:lnTo>
                  <a:lnTo>
                    <a:pt x="4652873" y="35852"/>
                  </a:lnTo>
                  <a:lnTo>
                    <a:pt x="4656696" y="47205"/>
                  </a:lnTo>
                  <a:lnTo>
                    <a:pt x="4661205" y="59804"/>
                  </a:lnTo>
                  <a:lnTo>
                    <a:pt x="4666399" y="73660"/>
                  </a:lnTo>
                  <a:lnTo>
                    <a:pt x="4690910" y="137668"/>
                  </a:lnTo>
                  <a:lnTo>
                    <a:pt x="4690910" y="59194"/>
                  </a:lnTo>
                  <a:lnTo>
                    <a:pt x="4677029" y="25781"/>
                  </a:lnTo>
                  <a:lnTo>
                    <a:pt x="4667008" y="1651"/>
                  </a:lnTo>
                  <a:lnTo>
                    <a:pt x="4666907" y="1397"/>
                  </a:lnTo>
                  <a:lnTo>
                    <a:pt x="4633887" y="1651"/>
                  </a:lnTo>
                  <a:lnTo>
                    <a:pt x="4546346" y="233172"/>
                  </a:lnTo>
                  <a:lnTo>
                    <a:pt x="4546257" y="233426"/>
                  </a:lnTo>
                  <a:lnTo>
                    <a:pt x="4578769" y="233172"/>
                  </a:lnTo>
                  <a:lnTo>
                    <a:pt x="4603788" y="163068"/>
                  </a:lnTo>
                  <a:lnTo>
                    <a:pt x="4700600" y="162699"/>
                  </a:lnTo>
                  <a:lnTo>
                    <a:pt x="4727765" y="232156"/>
                  </a:lnTo>
                  <a:lnTo>
                    <a:pt x="4727867" y="232410"/>
                  </a:lnTo>
                  <a:lnTo>
                    <a:pt x="4762792" y="232156"/>
                  </a:lnTo>
                  <a:close/>
                </a:path>
                <a:path w="4968875" h="3950970">
                  <a:moveTo>
                    <a:pt x="4968532" y="231267"/>
                  </a:moveTo>
                  <a:lnTo>
                    <a:pt x="4968252" y="181610"/>
                  </a:lnTo>
                  <a:lnTo>
                    <a:pt x="4967262" y="762"/>
                  </a:lnTo>
                  <a:lnTo>
                    <a:pt x="4967262" y="0"/>
                  </a:lnTo>
                  <a:lnTo>
                    <a:pt x="4937925" y="0"/>
                  </a:lnTo>
                  <a:lnTo>
                    <a:pt x="4938814" y="181610"/>
                  </a:lnTo>
                  <a:lnTo>
                    <a:pt x="4849888" y="50165"/>
                  </a:lnTo>
                  <a:lnTo>
                    <a:pt x="4816462" y="762"/>
                  </a:lnTo>
                  <a:lnTo>
                    <a:pt x="4785017" y="762"/>
                  </a:lnTo>
                  <a:lnTo>
                    <a:pt x="4786274" y="231267"/>
                  </a:lnTo>
                  <a:lnTo>
                    <a:pt x="4786287" y="232156"/>
                  </a:lnTo>
                  <a:lnTo>
                    <a:pt x="4815624" y="231902"/>
                  </a:lnTo>
                  <a:lnTo>
                    <a:pt x="4814608" y="50165"/>
                  </a:lnTo>
                  <a:lnTo>
                    <a:pt x="4937036" y="231267"/>
                  </a:lnTo>
                  <a:lnTo>
                    <a:pt x="4968532" y="2312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651493" y="1277188"/>
            <a:ext cx="766064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550" dirty="0">
                <a:latin typeface="Arial Black"/>
                <a:cs typeface="Arial Black"/>
              </a:rPr>
              <a:t>KUALIFIKASI</a:t>
            </a:r>
            <a:r>
              <a:rPr sz="5000" spc="-580" dirty="0">
                <a:latin typeface="Arial Black"/>
                <a:cs typeface="Arial Black"/>
              </a:rPr>
              <a:t> </a:t>
            </a:r>
            <a:r>
              <a:rPr sz="5000" spc="-700" dirty="0">
                <a:latin typeface="Arial Black"/>
                <a:cs typeface="Arial Black"/>
              </a:rPr>
              <a:t>KELULUSAN</a:t>
            </a:r>
            <a:endParaRPr sz="50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7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8041" y="726186"/>
            <a:ext cx="16095344" cy="8825865"/>
          </a:xfrm>
          <a:custGeom>
            <a:avLst/>
            <a:gdLst/>
            <a:ahLst/>
            <a:cxnLst/>
            <a:rect l="l" t="t" r="r" b="b"/>
            <a:pathLst>
              <a:path w="16095344" h="8825865">
                <a:moveTo>
                  <a:pt x="0" y="0"/>
                </a:moveTo>
                <a:lnTo>
                  <a:pt x="16094964" y="0"/>
                </a:lnTo>
                <a:lnTo>
                  <a:pt x="16094964" y="8825484"/>
                </a:lnTo>
                <a:lnTo>
                  <a:pt x="0" y="8825484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902709"/>
            <a:ext cx="844550" cy="1384300"/>
          </a:xfrm>
          <a:custGeom>
            <a:avLst/>
            <a:gdLst/>
            <a:ahLst/>
            <a:cxnLst/>
            <a:rect l="l" t="t" r="r" b="b"/>
            <a:pathLst>
              <a:path w="844550" h="1384300">
                <a:moveTo>
                  <a:pt x="121954" y="0"/>
                </a:moveTo>
                <a:lnTo>
                  <a:pt x="75834" y="1176"/>
                </a:lnTo>
                <a:lnTo>
                  <a:pt x="29857" y="5069"/>
                </a:lnTo>
                <a:lnTo>
                  <a:pt x="0" y="9357"/>
                </a:lnTo>
                <a:lnTo>
                  <a:pt x="0" y="1384289"/>
                </a:lnTo>
                <a:lnTo>
                  <a:pt x="480332" y="1384289"/>
                </a:lnTo>
                <a:lnTo>
                  <a:pt x="519638" y="1356319"/>
                </a:lnTo>
                <a:lnTo>
                  <a:pt x="559248" y="1324055"/>
                </a:lnTo>
                <a:lnTo>
                  <a:pt x="596379" y="1289580"/>
                </a:lnTo>
                <a:lnTo>
                  <a:pt x="632271" y="1250784"/>
                </a:lnTo>
                <a:lnTo>
                  <a:pt x="665828" y="1209935"/>
                </a:lnTo>
                <a:lnTo>
                  <a:pt x="696920" y="1167211"/>
                </a:lnTo>
                <a:lnTo>
                  <a:pt x="725416" y="1122787"/>
                </a:lnTo>
                <a:lnTo>
                  <a:pt x="751187" y="1076842"/>
                </a:lnTo>
                <a:lnTo>
                  <a:pt x="774101" y="1029550"/>
                </a:lnTo>
                <a:lnTo>
                  <a:pt x="794029" y="981090"/>
                </a:lnTo>
                <a:lnTo>
                  <a:pt x="809484" y="936035"/>
                </a:lnTo>
                <a:lnTo>
                  <a:pt x="822250" y="890282"/>
                </a:lnTo>
                <a:lnTo>
                  <a:pt x="832228" y="843966"/>
                </a:lnTo>
                <a:lnTo>
                  <a:pt x="839320" y="797220"/>
                </a:lnTo>
                <a:lnTo>
                  <a:pt x="843427" y="750177"/>
                </a:lnTo>
                <a:lnTo>
                  <a:pt x="844451" y="702971"/>
                </a:lnTo>
                <a:lnTo>
                  <a:pt x="842293" y="655735"/>
                </a:lnTo>
                <a:lnTo>
                  <a:pt x="836854" y="608603"/>
                </a:lnTo>
                <a:lnTo>
                  <a:pt x="828036" y="561708"/>
                </a:lnTo>
                <a:lnTo>
                  <a:pt x="815742" y="515182"/>
                </a:lnTo>
                <a:lnTo>
                  <a:pt x="799871" y="469161"/>
                </a:lnTo>
                <a:lnTo>
                  <a:pt x="780325" y="423776"/>
                </a:lnTo>
                <a:lnTo>
                  <a:pt x="756909" y="379283"/>
                </a:lnTo>
                <a:lnTo>
                  <a:pt x="730760" y="336502"/>
                </a:lnTo>
                <a:lnTo>
                  <a:pt x="701987" y="295566"/>
                </a:lnTo>
                <a:lnTo>
                  <a:pt x="670699" y="256609"/>
                </a:lnTo>
                <a:lnTo>
                  <a:pt x="637004" y="219763"/>
                </a:lnTo>
                <a:lnTo>
                  <a:pt x="601011" y="185163"/>
                </a:lnTo>
                <a:lnTo>
                  <a:pt x="562827" y="152940"/>
                </a:lnTo>
                <a:lnTo>
                  <a:pt x="522561" y="123228"/>
                </a:lnTo>
                <a:lnTo>
                  <a:pt x="480322" y="96161"/>
                </a:lnTo>
                <a:lnTo>
                  <a:pt x="436219" y="71872"/>
                </a:lnTo>
                <a:lnTo>
                  <a:pt x="393291" y="52685"/>
                </a:lnTo>
                <a:lnTo>
                  <a:pt x="349458" y="36551"/>
                </a:lnTo>
                <a:lnTo>
                  <a:pt x="304869" y="23423"/>
                </a:lnTo>
                <a:lnTo>
                  <a:pt x="259675" y="13251"/>
                </a:lnTo>
                <a:lnTo>
                  <a:pt x="214025" y="5989"/>
                </a:lnTo>
                <a:lnTo>
                  <a:pt x="168068" y="1588"/>
                </a:lnTo>
                <a:lnTo>
                  <a:pt x="121954" y="0"/>
                </a:lnTo>
                <a:close/>
              </a:path>
            </a:pathLst>
          </a:custGeom>
          <a:solidFill>
            <a:srgbClr val="FF5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8129045"/>
            <a:ext cx="414655" cy="1849755"/>
            <a:chOff x="0" y="8129045"/>
            <a:chExt cx="414655" cy="1849755"/>
          </a:xfrm>
        </p:grpSpPr>
        <p:sp>
          <p:nvSpPr>
            <p:cNvPr id="5" name="object 5"/>
            <p:cNvSpPr/>
            <p:nvPr/>
          </p:nvSpPr>
          <p:spPr>
            <a:xfrm>
              <a:off x="0" y="8129045"/>
              <a:ext cx="283210" cy="513080"/>
            </a:xfrm>
            <a:custGeom>
              <a:avLst/>
              <a:gdLst/>
              <a:ahLst/>
              <a:cxnLst/>
              <a:rect l="l" t="t" r="r" b="b"/>
              <a:pathLst>
                <a:path w="283210" h="513079">
                  <a:moveTo>
                    <a:pt x="47869" y="0"/>
                  </a:moveTo>
                  <a:lnTo>
                    <a:pt x="0" y="2445"/>
                  </a:lnTo>
                  <a:lnTo>
                    <a:pt x="0" y="509767"/>
                  </a:lnTo>
                  <a:lnTo>
                    <a:pt x="43046" y="512796"/>
                  </a:lnTo>
                  <a:lnTo>
                    <a:pt x="85150" y="505767"/>
                  </a:lnTo>
                  <a:lnTo>
                    <a:pt x="125847" y="490380"/>
                  </a:lnTo>
                  <a:lnTo>
                    <a:pt x="163374" y="468040"/>
                  </a:lnTo>
                  <a:lnTo>
                    <a:pt x="195973" y="440152"/>
                  </a:lnTo>
                  <a:lnTo>
                    <a:pt x="237219" y="390765"/>
                  </a:lnTo>
                  <a:lnTo>
                    <a:pt x="266102" y="334234"/>
                  </a:lnTo>
                  <a:lnTo>
                    <a:pt x="278907" y="287784"/>
                  </a:lnTo>
                  <a:lnTo>
                    <a:pt x="282744" y="239905"/>
                  </a:lnTo>
                  <a:lnTo>
                    <a:pt x="276891" y="191788"/>
                  </a:lnTo>
                  <a:lnTo>
                    <a:pt x="260628" y="144623"/>
                  </a:lnTo>
                  <a:lnTo>
                    <a:pt x="239370" y="106955"/>
                  </a:lnTo>
                  <a:lnTo>
                    <a:pt x="212232" y="73884"/>
                  </a:lnTo>
                  <a:lnTo>
                    <a:pt x="179879" y="45861"/>
                  </a:lnTo>
                  <a:lnTo>
                    <a:pt x="142976" y="23338"/>
                  </a:lnTo>
                  <a:lnTo>
                    <a:pt x="96519" y="6798"/>
                  </a:lnTo>
                  <a:lnTo>
                    <a:pt x="4786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304676"/>
              <a:ext cx="414655" cy="1673860"/>
            </a:xfrm>
            <a:custGeom>
              <a:avLst/>
              <a:gdLst/>
              <a:ahLst/>
              <a:cxnLst/>
              <a:rect l="l" t="t" r="r" b="b"/>
              <a:pathLst>
                <a:path w="414655" h="1673859">
                  <a:moveTo>
                    <a:pt x="27212" y="0"/>
                  </a:moveTo>
                  <a:lnTo>
                    <a:pt x="15159" y="361"/>
                  </a:lnTo>
                  <a:lnTo>
                    <a:pt x="7191" y="3917"/>
                  </a:lnTo>
                  <a:lnTo>
                    <a:pt x="0" y="4714"/>
                  </a:lnTo>
                  <a:lnTo>
                    <a:pt x="0" y="1655576"/>
                  </a:lnTo>
                  <a:lnTo>
                    <a:pt x="1602" y="1656285"/>
                  </a:lnTo>
                  <a:lnTo>
                    <a:pt x="50493" y="1669407"/>
                  </a:lnTo>
                  <a:lnTo>
                    <a:pt x="101920" y="1673566"/>
                  </a:lnTo>
                  <a:lnTo>
                    <a:pt x="154609" y="1666626"/>
                  </a:lnTo>
                  <a:lnTo>
                    <a:pt x="202672" y="1650460"/>
                  </a:lnTo>
                  <a:lnTo>
                    <a:pt x="245731" y="1627251"/>
                  </a:lnTo>
                  <a:lnTo>
                    <a:pt x="284857" y="1598016"/>
                  </a:lnTo>
                  <a:lnTo>
                    <a:pt x="321119" y="1563769"/>
                  </a:lnTo>
                  <a:lnTo>
                    <a:pt x="362927" y="1508263"/>
                  </a:lnTo>
                  <a:lnTo>
                    <a:pt x="393839" y="1445595"/>
                  </a:lnTo>
                  <a:lnTo>
                    <a:pt x="407940" y="1397238"/>
                  </a:lnTo>
                  <a:lnTo>
                    <a:pt x="414267" y="1346830"/>
                  </a:lnTo>
                  <a:lnTo>
                    <a:pt x="411913" y="1295069"/>
                  </a:lnTo>
                  <a:lnTo>
                    <a:pt x="399970" y="1242656"/>
                  </a:lnTo>
                  <a:lnTo>
                    <a:pt x="377532" y="1190287"/>
                  </a:lnTo>
                  <a:lnTo>
                    <a:pt x="349831" y="1146806"/>
                  </a:lnTo>
                  <a:lnTo>
                    <a:pt x="317391" y="1109068"/>
                  </a:lnTo>
                  <a:lnTo>
                    <a:pt x="280797" y="1077254"/>
                  </a:lnTo>
                  <a:lnTo>
                    <a:pt x="240636" y="1051546"/>
                  </a:lnTo>
                  <a:lnTo>
                    <a:pt x="197494" y="1032124"/>
                  </a:lnTo>
                  <a:lnTo>
                    <a:pt x="151957" y="1019171"/>
                  </a:lnTo>
                  <a:lnTo>
                    <a:pt x="104612" y="1012868"/>
                  </a:lnTo>
                  <a:lnTo>
                    <a:pt x="101152" y="870180"/>
                  </a:lnTo>
                  <a:lnTo>
                    <a:pt x="100305" y="822124"/>
                  </a:lnTo>
                  <a:lnTo>
                    <a:pt x="99777" y="774189"/>
                  </a:lnTo>
                  <a:lnTo>
                    <a:pt x="99664" y="726597"/>
                  </a:lnTo>
                  <a:lnTo>
                    <a:pt x="98288" y="675374"/>
                  </a:lnTo>
                  <a:lnTo>
                    <a:pt x="97396" y="624331"/>
                  </a:lnTo>
                  <a:lnTo>
                    <a:pt x="95469" y="420731"/>
                  </a:lnTo>
                  <a:lnTo>
                    <a:pt x="96347" y="367670"/>
                  </a:lnTo>
                  <a:lnTo>
                    <a:pt x="96598" y="313756"/>
                  </a:lnTo>
                  <a:lnTo>
                    <a:pt x="96176" y="259385"/>
                  </a:lnTo>
                  <a:lnTo>
                    <a:pt x="95037" y="204953"/>
                  </a:lnTo>
                  <a:lnTo>
                    <a:pt x="93135" y="150856"/>
                  </a:lnTo>
                  <a:lnTo>
                    <a:pt x="96504" y="147681"/>
                  </a:lnTo>
                  <a:lnTo>
                    <a:pt x="99191" y="146538"/>
                  </a:lnTo>
                  <a:lnTo>
                    <a:pt x="101367" y="140823"/>
                  </a:lnTo>
                  <a:lnTo>
                    <a:pt x="105585" y="135314"/>
                  </a:lnTo>
                  <a:lnTo>
                    <a:pt x="117522" y="109327"/>
                  </a:lnTo>
                  <a:lnTo>
                    <a:pt x="120123" y="99452"/>
                  </a:lnTo>
                  <a:lnTo>
                    <a:pt x="120861" y="90150"/>
                  </a:lnTo>
                  <a:lnTo>
                    <a:pt x="120179" y="72878"/>
                  </a:lnTo>
                  <a:lnTo>
                    <a:pt x="117961" y="64504"/>
                  </a:lnTo>
                  <a:lnTo>
                    <a:pt x="114679" y="56749"/>
                  </a:lnTo>
                  <a:lnTo>
                    <a:pt x="110535" y="49089"/>
                  </a:lnTo>
                  <a:lnTo>
                    <a:pt x="105729" y="41001"/>
                  </a:lnTo>
                  <a:lnTo>
                    <a:pt x="102581" y="33962"/>
                  </a:lnTo>
                  <a:lnTo>
                    <a:pt x="97579" y="27459"/>
                  </a:lnTo>
                  <a:lnTo>
                    <a:pt x="90862" y="21123"/>
                  </a:lnTo>
                  <a:lnTo>
                    <a:pt x="82572" y="14585"/>
                  </a:lnTo>
                  <a:lnTo>
                    <a:pt x="76778" y="12426"/>
                  </a:lnTo>
                  <a:lnTo>
                    <a:pt x="69734" y="7600"/>
                  </a:lnTo>
                  <a:lnTo>
                    <a:pt x="62030" y="4679"/>
                  </a:lnTo>
                  <a:lnTo>
                    <a:pt x="51199" y="1754"/>
                  </a:lnTo>
                  <a:lnTo>
                    <a:pt x="39410" y="329"/>
                  </a:lnTo>
                  <a:lnTo>
                    <a:pt x="27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277302" y="9080110"/>
            <a:ext cx="662305" cy="1207135"/>
          </a:xfrm>
          <a:custGeom>
            <a:avLst/>
            <a:gdLst/>
            <a:ahLst/>
            <a:cxnLst/>
            <a:rect l="l" t="t" r="r" b="b"/>
            <a:pathLst>
              <a:path w="662305" h="1207134">
                <a:moveTo>
                  <a:pt x="68198" y="0"/>
                </a:moveTo>
                <a:lnTo>
                  <a:pt x="24774" y="18255"/>
                </a:lnTo>
                <a:lnTo>
                  <a:pt x="805" y="60415"/>
                </a:lnTo>
                <a:lnTo>
                  <a:pt x="0" y="73820"/>
                </a:lnTo>
                <a:lnTo>
                  <a:pt x="2147" y="87377"/>
                </a:lnTo>
                <a:lnTo>
                  <a:pt x="7556" y="100680"/>
                </a:lnTo>
                <a:lnTo>
                  <a:pt x="32462" y="144930"/>
                </a:lnTo>
                <a:lnTo>
                  <a:pt x="56689" y="189957"/>
                </a:lnTo>
                <a:lnTo>
                  <a:pt x="78797" y="236253"/>
                </a:lnTo>
                <a:lnTo>
                  <a:pt x="97345" y="284310"/>
                </a:lnTo>
                <a:lnTo>
                  <a:pt x="112678" y="331667"/>
                </a:lnTo>
                <a:lnTo>
                  <a:pt x="124475" y="380779"/>
                </a:lnTo>
                <a:lnTo>
                  <a:pt x="133439" y="430882"/>
                </a:lnTo>
                <a:lnTo>
                  <a:pt x="140271" y="481210"/>
                </a:lnTo>
                <a:lnTo>
                  <a:pt x="144547" y="529898"/>
                </a:lnTo>
                <a:lnTo>
                  <a:pt x="146739" y="579199"/>
                </a:lnTo>
                <a:lnTo>
                  <a:pt x="147021" y="628944"/>
                </a:lnTo>
                <a:lnTo>
                  <a:pt x="145565" y="678961"/>
                </a:lnTo>
                <a:lnTo>
                  <a:pt x="142545" y="729081"/>
                </a:lnTo>
                <a:lnTo>
                  <a:pt x="138136" y="779133"/>
                </a:lnTo>
                <a:lnTo>
                  <a:pt x="132509" y="828945"/>
                </a:lnTo>
                <a:lnTo>
                  <a:pt x="125839" y="878348"/>
                </a:lnTo>
                <a:lnTo>
                  <a:pt x="118300" y="927171"/>
                </a:lnTo>
                <a:lnTo>
                  <a:pt x="109356" y="978111"/>
                </a:lnTo>
                <a:lnTo>
                  <a:pt x="98780" y="1028597"/>
                </a:lnTo>
                <a:lnTo>
                  <a:pt x="86566" y="1078580"/>
                </a:lnTo>
                <a:lnTo>
                  <a:pt x="72712" y="1128007"/>
                </a:lnTo>
                <a:lnTo>
                  <a:pt x="57214" y="1176830"/>
                </a:lnTo>
                <a:lnTo>
                  <a:pt x="46514" y="1206887"/>
                </a:lnTo>
                <a:lnTo>
                  <a:pt x="662223" y="1206887"/>
                </a:lnTo>
                <a:lnTo>
                  <a:pt x="658926" y="1167735"/>
                </a:lnTo>
                <a:lnTo>
                  <a:pt x="653723" y="1117495"/>
                </a:lnTo>
                <a:lnTo>
                  <a:pt x="647527" y="1067372"/>
                </a:lnTo>
                <a:lnTo>
                  <a:pt x="640309" y="1017399"/>
                </a:lnTo>
                <a:lnTo>
                  <a:pt x="632042" y="967611"/>
                </a:lnTo>
                <a:lnTo>
                  <a:pt x="622698" y="918040"/>
                </a:lnTo>
                <a:lnTo>
                  <a:pt x="612247" y="868721"/>
                </a:lnTo>
                <a:lnTo>
                  <a:pt x="600661" y="819687"/>
                </a:lnTo>
                <a:lnTo>
                  <a:pt x="587913" y="770971"/>
                </a:lnTo>
                <a:lnTo>
                  <a:pt x="573974" y="722608"/>
                </a:lnTo>
                <a:lnTo>
                  <a:pt x="558815" y="674631"/>
                </a:lnTo>
                <a:lnTo>
                  <a:pt x="542409" y="627073"/>
                </a:lnTo>
                <a:lnTo>
                  <a:pt x="524726" y="579969"/>
                </a:lnTo>
                <a:lnTo>
                  <a:pt x="505740" y="533352"/>
                </a:lnTo>
                <a:lnTo>
                  <a:pt x="485420" y="487256"/>
                </a:lnTo>
                <a:lnTo>
                  <a:pt x="463740" y="441713"/>
                </a:lnTo>
                <a:lnTo>
                  <a:pt x="441569" y="398678"/>
                </a:lnTo>
                <a:lnTo>
                  <a:pt x="417606" y="356137"/>
                </a:lnTo>
                <a:lnTo>
                  <a:pt x="392049" y="314223"/>
                </a:lnTo>
                <a:lnTo>
                  <a:pt x="365094" y="273070"/>
                </a:lnTo>
                <a:lnTo>
                  <a:pt x="336940" y="232811"/>
                </a:lnTo>
                <a:lnTo>
                  <a:pt x="307784" y="193581"/>
                </a:lnTo>
                <a:lnTo>
                  <a:pt x="262366" y="137644"/>
                </a:lnTo>
                <a:lnTo>
                  <a:pt x="213804" y="85555"/>
                </a:lnTo>
                <a:lnTo>
                  <a:pt x="161496" y="38349"/>
                </a:lnTo>
                <a:lnTo>
                  <a:pt x="84216" y="1745"/>
                </a:lnTo>
                <a:lnTo>
                  <a:pt x="6819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30040" y="1274063"/>
            <a:ext cx="14157960" cy="1100455"/>
          </a:xfrm>
          <a:custGeom>
            <a:avLst/>
            <a:gdLst/>
            <a:ahLst/>
            <a:cxnLst/>
            <a:rect l="l" t="t" r="r" b="b"/>
            <a:pathLst>
              <a:path w="14157960" h="1100455">
                <a:moveTo>
                  <a:pt x="14157960" y="0"/>
                </a:moveTo>
                <a:lnTo>
                  <a:pt x="0" y="0"/>
                </a:lnTo>
                <a:lnTo>
                  <a:pt x="0" y="1100327"/>
                </a:lnTo>
                <a:lnTo>
                  <a:pt x="14157960" y="1100327"/>
                </a:lnTo>
                <a:lnTo>
                  <a:pt x="1415796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4607" rIns="0" bIns="0" rtlCol="0">
            <a:spAutoFit/>
          </a:bodyPr>
          <a:lstStyle/>
          <a:p>
            <a:pPr marL="3359785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65" dirty="0"/>
              <a:t> </a:t>
            </a:r>
            <a:r>
              <a:rPr spc="-35" dirty="0"/>
              <a:t>EVALUASI</a:t>
            </a:r>
            <a:r>
              <a:rPr spc="-225" dirty="0"/>
              <a:t> </a:t>
            </a:r>
            <a:r>
              <a:rPr dirty="0"/>
              <a:t>AKADEMIK</a:t>
            </a:r>
            <a:r>
              <a:rPr spc="-80" dirty="0"/>
              <a:t> </a:t>
            </a:r>
            <a:r>
              <a:rPr dirty="0"/>
              <a:t>PKN</a:t>
            </a:r>
            <a:r>
              <a:rPr spc="-80" dirty="0"/>
              <a:t> </a:t>
            </a:r>
            <a:r>
              <a:rPr spc="-10" dirty="0"/>
              <a:t>TINGKAT</a:t>
            </a:r>
            <a:r>
              <a:rPr spc="-70" dirty="0"/>
              <a:t> </a:t>
            </a:r>
            <a:r>
              <a:rPr dirty="0"/>
              <a:t>II</a:t>
            </a:r>
            <a:r>
              <a:rPr spc="-65" dirty="0"/>
              <a:t> </a:t>
            </a:r>
            <a:r>
              <a:rPr spc="-10" dirty="0"/>
              <a:t>(15%)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5569184" y="0"/>
            <a:ext cx="2581275" cy="2537460"/>
            <a:chOff x="15569184" y="0"/>
            <a:chExt cx="2581275" cy="2537460"/>
          </a:xfrm>
        </p:grpSpPr>
        <p:sp>
          <p:nvSpPr>
            <p:cNvPr id="11" name="object 11"/>
            <p:cNvSpPr/>
            <p:nvPr/>
          </p:nvSpPr>
          <p:spPr>
            <a:xfrm>
              <a:off x="15569184" y="0"/>
              <a:ext cx="1855470" cy="1013460"/>
            </a:xfrm>
            <a:custGeom>
              <a:avLst/>
              <a:gdLst/>
              <a:ahLst/>
              <a:cxnLst/>
              <a:rect l="l" t="t" r="r" b="b"/>
              <a:pathLst>
                <a:path w="1855469" h="1013460">
                  <a:moveTo>
                    <a:pt x="65150" y="0"/>
                  </a:moveTo>
                  <a:lnTo>
                    <a:pt x="40880" y="5248"/>
                  </a:lnTo>
                  <a:lnTo>
                    <a:pt x="20050" y="19415"/>
                  </a:lnTo>
                  <a:lnTo>
                    <a:pt x="5482" y="40130"/>
                  </a:lnTo>
                  <a:lnTo>
                    <a:pt x="0" y="65024"/>
                  </a:lnTo>
                  <a:lnTo>
                    <a:pt x="2460" y="113074"/>
                  </a:lnTo>
                  <a:lnTo>
                    <a:pt x="7093" y="161162"/>
                  </a:lnTo>
                  <a:lnTo>
                    <a:pt x="13877" y="209162"/>
                  </a:lnTo>
                  <a:lnTo>
                    <a:pt x="22794" y="256947"/>
                  </a:lnTo>
                  <a:lnTo>
                    <a:pt x="33824" y="304390"/>
                  </a:lnTo>
                  <a:lnTo>
                    <a:pt x="46948" y="351363"/>
                  </a:lnTo>
                  <a:lnTo>
                    <a:pt x="62144" y="397741"/>
                  </a:lnTo>
                  <a:lnTo>
                    <a:pt x="79394" y="443396"/>
                  </a:lnTo>
                  <a:lnTo>
                    <a:pt x="98679" y="488201"/>
                  </a:lnTo>
                  <a:lnTo>
                    <a:pt x="119978" y="532029"/>
                  </a:lnTo>
                  <a:lnTo>
                    <a:pt x="143271" y="574754"/>
                  </a:lnTo>
                  <a:lnTo>
                    <a:pt x="168540" y="616248"/>
                  </a:lnTo>
                  <a:lnTo>
                    <a:pt x="195764" y="656386"/>
                  </a:lnTo>
                  <a:lnTo>
                    <a:pt x="224924" y="695039"/>
                  </a:lnTo>
                  <a:lnTo>
                    <a:pt x="256000" y="732081"/>
                  </a:lnTo>
                  <a:lnTo>
                    <a:pt x="288972" y="767385"/>
                  </a:lnTo>
                  <a:lnTo>
                    <a:pt x="323821" y="800824"/>
                  </a:lnTo>
                  <a:lnTo>
                    <a:pt x="360526" y="832272"/>
                  </a:lnTo>
                  <a:lnTo>
                    <a:pt x="399069" y="861601"/>
                  </a:lnTo>
                  <a:lnTo>
                    <a:pt x="439430" y="888685"/>
                  </a:lnTo>
                  <a:lnTo>
                    <a:pt x="481589" y="913396"/>
                  </a:lnTo>
                  <a:lnTo>
                    <a:pt x="525525" y="935608"/>
                  </a:lnTo>
                  <a:lnTo>
                    <a:pt x="574300" y="956596"/>
                  </a:lnTo>
                  <a:lnTo>
                    <a:pt x="623967" y="974202"/>
                  </a:lnTo>
                  <a:lnTo>
                    <a:pt x="674379" y="988483"/>
                  </a:lnTo>
                  <a:lnTo>
                    <a:pt x="725386" y="999494"/>
                  </a:lnTo>
                  <a:lnTo>
                    <a:pt x="776839" y="1007289"/>
                  </a:lnTo>
                  <a:lnTo>
                    <a:pt x="828590" y="1011926"/>
                  </a:lnTo>
                  <a:lnTo>
                    <a:pt x="880490" y="1013459"/>
                  </a:lnTo>
                  <a:lnTo>
                    <a:pt x="929463" y="1012113"/>
                  </a:lnTo>
                  <a:lnTo>
                    <a:pt x="978301" y="1008104"/>
                  </a:lnTo>
                  <a:lnTo>
                    <a:pt x="1026878" y="1001482"/>
                  </a:lnTo>
                  <a:lnTo>
                    <a:pt x="1075067" y="992293"/>
                  </a:lnTo>
                  <a:lnTo>
                    <a:pt x="1122741" y="980585"/>
                  </a:lnTo>
                  <a:lnTo>
                    <a:pt x="1169772" y="966407"/>
                  </a:lnTo>
                  <a:lnTo>
                    <a:pt x="1216034" y="949804"/>
                  </a:lnTo>
                  <a:lnTo>
                    <a:pt x="1261400" y="930826"/>
                  </a:lnTo>
                  <a:lnTo>
                    <a:pt x="1305741" y="909520"/>
                  </a:lnTo>
                  <a:lnTo>
                    <a:pt x="1348932" y="885933"/>
                  </a:lnTo>
                  <a:lnTo>
                    <a:pt x="1390845" y="860113"/>
                  </a:lnTo>
                  <a:lnTo>
                    <a:pt x="1431354" y="832108"/>
                  </a:lnTo>
                  <a:lnTo>
                    <a:pt x="1470329" y="801965"/>
                  </a:lnTo>
                  <a:lnTo>
                    <a:pt x="1507646" y="769732"/>
                  </a:lnTo>
                  <a:lnTo>
                    <a:pt x="1543177" y="735456"/>
                  </a:lnTo>
                  <a:lnTo>
                    <a:pt x="1575710" y="701112"/>
                  </a:lnTo>
                  <a:lnTo>
                    <a:pt x="1606768" y="664666"/>
                  </a:lnTo>
                  <a:lnTo>
                    <a:pt x="1636309" y="626317"/>
                  </a:lnTo>
                  <a:lnTo>
                    <a:pt x="1664286" y="586261"/>
                  </a:lnTo>
                  <a:lnTo>
                    <a:pt x="1690658" y="544694"/>
                  </a:lnTo>
                  <a:lnTo>
                    <a:pt x="1715380" y="501815"/>
                  </a:lnTo>
                  <a:lnTo>
                    <a:pt x="1738407" y="457819"/>
                  </a:lnTo>
                  <a:lnTo>
                    <a:pt x="1759697" y="412903"/>
                  </a:lnTo>
                  <a:lnTo>
                    <a:pt x="1779205" y="367265"/>
                  </a:lnTo>
                  <a:lnTo>
                    <a:pt x="1796888" y="321101"/>
                  </a:lnTo>
                  <a:lnTo>
                    <a:pt x="1812701" y="274609"/>
                  </a:lnTo>
                  <a:lnTo>
                    <a:pt x="1826601" y="227984"/>
                  </a:lnTo>
                  <a:lnTo>
                    <a:pt x="1838543" y="181425"/>
                  </a:lnTo>
                  <a:lnTo>
                    <a:pt x="1848484" y="135127"/>
                  </a:lnTo>
                  <a:lnTo>
                    <a:pt x="1855352" y="87530"/>
                  </a:lnTo>
                  <a:lnTo>
                    <a:pt x="1854565" y="49434"/>
                  </a:lnTo>
                  <a:lnTo>
                    <a:pt x="1806828" y="14985"/>
                  </a:lnTo>
                  <a:lnTo>
                    <a:pt x="951685" y="5582"/>
                  </a:lnTo>
                  <a:lnTo>
                    <a:pt x="448817" y="1650"/>
                  </a:lnTo>
                  <a:lnTo>
                    <a:pt x="208825" y="1247"/>
                  </a:lnTo>
                  <a:lnTo>
                    <a:pt x="112828" y="544"/>
                  </a:lnTo>
                  <a:lnTo>
                    <a:pt x="651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497809" y="841247"/>
              <a:ext cx="1652905" cy="1696720"/>
            </a:xfrm>
            <a:custGeom>
              <a:avLst/>
              <a:gdLst/>
              <a:ahLst/>
              <a:cxnLst/>
              <a:rect l="l" t="t" r="r" b="b"/>
              <a:pathLst>
                <a:path w="1652905" h="1696720">
                  <a:moveTo>
                    <a:pt x="267220" y="765873"/>
                  </a:moveTo>
                  <a:lnTo>
                    <a:pt x="249504" y="721601"/>
                  </a:lnTo>
                  <a:lnTo>
                    <a:pt x="217233" y="694956"/>
                  </a:lnTo>
                  <a:lnTo>
                    <a:pt x="185166" y="688848"/>
                  </a:lnTo>
                  <a:lnTo>
                    <a:pt x="164236" y="691400"/>
                  </a:lnTo>
                  <a:lnTo>
                    <a:pt x="144602" y="698906"/>
                  </a:lnTo>
                  <a:lnTo>
                    <a:pt x="127165" y="711200"/>
                  </a:lnTo>
                  <a:lnTo>
                    <a:pt x="112903" y="728091"/>
                  </a:lnTo>
                  <a:lnTo>
                    <a:pt x="36410" y="864412"/>
                  </a:lnTo>
                  <a:lnTo>
                    <a:pt x="11430" y="908558"/>
                  </a:lnTo>
                  <a:lnTo>
                    <a:pt x="4318" y="924153"/>
                  </a:lnTo>
                  <a:lnTo>
                    <a:pt x="444" y="940523"/>
                  </a:lnTo>
                  <a:lnTo>
                    <a:pt x="0" y="957199"/>
                  </a:lnTo>
                  <a:lnTo>
                    <a:pt x="3175" y="973709"/>
                  </a:lnTo>
                  <a:lnTo>
                    <a:pt x="26784" y="1012202"/>
                  </a:lnTo>
                  <a:lnTo>
                    <a:pt x="71729" y="1031036"/>
                  </a:lnTo>
                  <a:lnTo>
                    <a:pt x="82550" y="1031748"/>
                  </a:lnTo>
                  <a:lnTo>
                    <a:pt x="102463" y="1029246"/>
                  </a:lnTo>
                  <a:lnTo>
                    <a:pt x="136842" y="1009357"/>
                  </a:lnTo>
                  <a:lnTo>
                    <a:pt x="176606" y="947978"/>
                  </a:lnTo>
                  <a:lnTo>
                    <a:pt x="203238" y="903541"/>
                  </a:lnTo>
                  <a:lnTo>
                    <a:pt x="255778" y="814959"/>
                  </a:lnTo>
                  <a:lnTo>
                    <a:pt x="266801" y="783005"/>
                  </a:lnTo>
                  <a:lnTo>
                    <a:pt x="267220" y="765873"/>
                  </a:lnTo>
                  <a:close/>
                </a:path>
                <a:path w="1652905" h="1696720">
                  <a:moveTo>
                    <a:pt x="705332" y="994130"/>
                  </a:moveTo>
                  <a:lnTo>
                    <a:pt x="687654" y="949960"/>
                  </a:lnTo>
                  <a:lnTo>
                    <a:pt x="654443" y="923074"/>
                  </a:lnTo>
                  <a:lnTo>
                    <a:pt x="622554" y="917448"/>
                  </a:lnTo>
                  <a:lnTo>
                    <a:pt x="601345" y="919949"/>
                  </a:lnTo>
                  <a:lnTo>
                    <a:pt x="563753" y="939952"/>
                  </a:lnTo>
                  <a:lnTo>
                    <a:pt x="523265" y="1002334"/>
                  </a:lnTo>
                  <a:lnTo>
                    <a:pt x="447421" y="1135634"/>
                  </a:lnTo>
                  <a:lnTo>
                    <a:pt x="436079" y="1183805"/>
                  </a:lnTo>
                  <a:lnTo>
                    <a:pt x="439039" y="1200531"/>
                  </a:lnTo>
                  <a:lnTo>
                    <a:pt x="463677" y="1240294"/>
                  </a:lnTo>
                  <a:lnTo>
                    <a:pt x="507580" y="1258214"/>
                  </a:lnTo>
                  <a:lnTo>
                    <a:pt x="517906" y="1258824"/>
                  </a:lnTo>
                  <a:lnTo>
                    <a:pt x="538238" y="1256334"/>
                  </a:lnTo>
                  <a:lnTo>
                    <a:pt x="557301" y="1248829"/>
                  </a:lnTo>
                  <a:lnTo>
                    <a:pt x="574116" y="1236332"/>
                  </a:lnTo>
                  <a:lnTo>
                    <a:pt x="587756" y="1218819"/>
                  </a:lnTo>
                  <a:lnTo>
                    <a:pt x="640600" y="1130554"/>
                  </a:lnTo>
                  <a:lnTo>
                    <a:pt x="667423" y="1086269"/>
                  </a:lnTo>
                  <a:lnTo>
                    <a:pt x="694690" y="1042289"/>
                  </a:lnTo>
                  <a:lnTo>
                    <a:pt x="700989" y="1027493"/>
                  </a:lnTo>
                  <a:lnTo>
                    <a:pt x="704596" y="1011135"/>
                  </a:lnTo>
                  <a:lnTo>
                    <a:pt x="705332" y="994130"/>
                  </a:lnTo>
                  <a:close/>
                </a:path>
                <a:path w="1652905" h="1696720">
                  <a:moveTo>
                    <a:pt x="734860" y="463892"/>
                  </a:moveTo>
                  <a:lnTo>
                    <a:pt x="717308" y="419519"/>
                  </a:lnTo>
                  <a:lnTo>
                    <a:pt x="684593" y="393369"/>
                  </a:lnTo>
                  <a:lnTo>
                    <a:pt x="651510" y="387096"/>
                  </a:lnTo>
                  <a:lnTo>
                    <a:pt x="630770" y="389597"/>
                  </a:lnTo>
                  <a:lnTo>
                    <a:pt x="594029" y="409384"/>
                  </a:lnTo>
                  <a:lnTo>
                    <a:pt x="553796" y="471716"/>
                  </a:lnTo>
                  <a:lnTo>
                    <a:pt x="477901" y="606298"/>
                  </a:lnTo>
                  <a:lnTo>
                    <a:pt x="466344" y="653948"/>
                  </a:lnTo>
                  <a:lnTo>
                    <a:pt x="469519" y="669417"/>
                  </a:lnTo>
                  <a:lnTo>
                    <a:pt x="493229" y="709460"/>
                  </a:lnTo>
                  <a:lnTo>
                    <a:pt x="537654" y="727811"/>
                  </a:lnTo>
                  <a:lnTo>
                    <a:pt x="548259" y="728472"/>
                  </a:lnTo>
                  <a:lnTo>
                    <a:pt x="568591" y="725932"/>
                  </a:lnTo>
                  <a:lnTo>
                    <a:pt x="603745" y="706183"/>
                  </a:lnTo>
                  <a:lnTo>
                    <a:pt x="643902" y="645198"/>
                  </a:lnTo>
                  <a:lnTo>
                    <a:pt x="670725" y="600392"/>
                  </a:lnTo>
                  <a:lnTo>
                    <a:pt x="723646" y="511429"/>
                  </a:lnTo>
                  <a:lnTo>
                    <a:pt x="734860" y="463892"/>
                  </a:lnTo>
                  <a:close/>
                </a:path>
                <a:path w="1652905" h="1696720">
                  <a:moveTo>
                    <a:pt x="1147343" y="1224610"/>
                  </a:moveTo>
                  <a:lnTo>
                    <a:pt x="1129690" y="1180376"/>
                  </a:lnTo>
                  <a:lnTo>
                    <a:pt x="1096530" y="1153680"/>
                  </a:lnTo>
                  <a:lnTo>
                    <a:pt x="1064514" y="1147572"/>
                  </a:lnTo>
                  <a:lnTo>
                    <a:pt x="1043571" y="1150124"/>
                  </a:lnTo>
                  <a:lnTo>
                    <a:pt x="1023874" y="1157630"/>
                  </a:lnTo>
                  <a:lnTo>
                    <a:pt x="1006360" y="1169924"/>
                  </a:lnTo>
                  <a:lnTo>
                    <a:pt x="991997" y="1186815"/>
                  </a:lnTo>
                  <a:lnTo>
                    <a:pt x="915504" y="1323136"/>
                  </a:lnTo>
                  <a:lnTo>
                    <a:pt x="890524" y="1367282"/>
                  </a:lnTo>
                  <a:lnTo>
                    <a:pt x="884516" y="1382877"/>
                  </a:lnTo>
                  <a:lnTo>
                    <a:pt x="881329" y="1399247"/>
                  </a:lnTo>
                  <a:lnTo>
                    <a:pt x="880643" y="1415923"/>
                  </a:lnTo>
                  <a:lnTo>
                    <a:pt x="882142" y="1432433"/>
                  </a:lnTo>
                  <a:lnTo>
                    <a:pt x="906741" y="1470977"/>
                  </a:lnTo>
                  <a:lnTo>
                    <a:pt x="941006" y="1487639"/>
                  </a:lnTo>
                  <a:lnTo>
                    <a:pt x="962279" y="1490472"/>
                  </a:lnTo>
                  <a:lnTo>
                    <a:pt x="982052" y="1487970"/>
                  </a:lnTo>
                  <a:lnTo>
                    <a:pt x="1000594" y="1480477"/>
                  </a:lnTo>
                  <a:lnTo>
                    <a:pt x="1016990" y="1468081"/>
                  </a:lnTo>
                  <a:lnTo>
                    <a:pt x="1030351" y="1450848"/>
                  </a:lnTo>
                  <a:lnTo>
                    <a:pt x="1082941" y="1362265"/>
                  </a:lnTo>
                  <a:lnTo>
                    <a:pt x="1109624" y="1317840"/>
                  </a:lnTo>
                  <a:lnTo>
                    <a:pt x="1136777" y="1273683"/>
                  </a:lnTo>
                  <a:lnTo>
                    <a:pt x="1143012" y="1258620"/>
                  </a:lnTo>
                  <a:lnTo>
                    <a:pt x="1146581" y="1241780"/>
                  </a:lnTo>
                  <a:lnTo>
                    <a:pt x="1147343" y="1224610"/>
                  </a:lnTo>
                  <a:close/>
                </a:path>
                <a:path w="1652905" h="1696720">
                  <a:moveTo>
                    <a:pt x="1195362" y="651522"/>
                  </a:moveTo>
                  <a:lnTo>
                    <a:pt x="1178179" y="606577"/>
                  </a:lnTo>
                  <a:lnTo>
                    <a:pt x="1145171" y="580174"/>
                  </a:lnTo>
                  <a:lnTo>
                    <a:pt x="1113282" y="574548"/>
                  </a:lnTo>
                  <a:lnTo>
                    <a:pt x="1092073" y="577075"/>
                  </a:lnTo>
                  <a:lnTo>
                    <a:pt x="1054481" y="597166"/>
                  </a:lnTo>
                  <a:lnTo>
                    <a:pt x="1013993" y="659803"/>
                  </a:lnTo>
                  <a:lnTo>
                    <a:pt x="938149" y="793623"/>
                  </a:lnTo>
                  <a:lnTo>
                    <a:pt x="926807" y="842594"/>
                  </a:lnTo>
                  <a:lnTo>
                    <a:pt x="929767" y="858901"/>
                  </a:lnTo>
                  <a:lnTo>
                    <a:pt x="953477" y="898880"/>
                  </a:lnTo>
                  <a:lnTo>
                    <a:pt x="997610" y="916813"/>
                  </a:lnTo>
                  <a:lnTo>
                    <a:pt x="1008126" y="917448"/>
                  </a:lnTo>
                  <a:lnTo>
                    <a:pt x="1028763" y="914933"/>
                  </a:lnTo>
                  <a:lnTo>
                    <a:pt x="1047965" y="907376"/>
                  </a:lnTo>
                  <a:lnTo>
                    <a:pt x="1064844" y="894791"/>
                  </a:lnTo>
                  <a:lnTo>
                    <a:pt x="1078484" y="877189"/>
                  </a:lnTo>
                  <a:lnTo>
                    <a:pt x="1131328" y="788657"/>
                  </a:lnTo>
                  <a:lnTo>
                    <a:pt x="1158151" y="744194"/>
                  </a:lnTo>
                  <a:lnTo>
                    <a:pt x="1185418" y="700024"/>
                  </a:lnTo>
                  <a:lnTo>
                    <a:pt x="1191691" y="685114"/>
                  </a:lnTo>
                  <a:lnTo>
                    <a:pt x="1195108" y="668629"/>
                  </a:lnTo>
                  <a:lnTo>
                    <a:pt x="1195362" y="651522"/>
                  </a:lnTo>
                  <a:close/>
                </a:path>
                <a:path w="1652905" h="1696720">
                  <a:moveTo>
                    <a:pt x="1195362" y="76682"/>
                  </a:moveTo>
                  <a:lnTo>
                    <a:pt x="1178179" y="32512"/>
                  </a:lnTo>
                  <a:lnTo>
                    <a:pt x="1145171" y="5626"/>
                  </a:lnTo>
                  <a:lnTo>
                    <a:pt x="1113282" y="0"/>
                  </a:lnTo>
                  <a:lnTo>
                    <a:pt x="1092073" y="2501"/>
                  </a:lnTo>
                  <a:lnTo>
                    <a:pt x="1054481" y="22504"/>
                  </a:lnTo>
                  <a:lnTo>
                    <a:pt x="1013993" y="84937"/>
                  </a:lnTo>
                  <a:lnTo>
                    <a:pt x="938149" y="218186"/>
                  </a:lnTo>
                  <a:lnTo>
                    <a:pt x="926807" y="266877"/>
                  </a:lnTo>
                  <a:lnTo>
                    <a:pt x="929767" y="283083"/>
                  </a:lnTo>
                  <a:lnTo>
                    <a:pt x="953477" y="322897"/>
                  </a:lnTo>
                  <a:lnTo>
                    <a:pt x="997610" y="340766"/>
                  </a:lnTo>
                  <a:lnTo>
                    <a:pt x="1008126" y="341376"/>
                  </a:lnTo>
                  <a:lnTo>
                    <a:pt x="1028763" y="338886"/>
                  </a:lnTo>
                  <a:lnTo>
                    <a:pt x="1047965" y="331381"/>
                  </a:lnTo>
                  <a:lnTo>
                    <a:pt x="1064844" y="318884"/>
                  </a:lnTo>
                  <a:lnTo>
                    <a:pt x="1078484" y="301371"/>
                  </a:lnTo>
                  <a:lnTo>
                    <a:pt x="1131328" y="213106"/>
                  </a:lnTo>
                  <a:lnTo>
                    <a:pt x="1158151" y="168821"/>
                  </a:lnTo>
                  <a:lnTo>
                    <a:pt x="1185418" y="124841"/>
                  </a:lnTo>
                  <a:lnTo>
                    <a:pt x="1191691" y="110045"/>
                  </a:lnTo>
                  <a:lnTo>
                    <a:pt x="1195108" y="93687"/>
                  </a:lnTo>
                  <a:lnTo>
                    <a:pt x="1195362" y="76682"/>
                  </a:lnTo>
                  <a:close/>
                </a:path>
                <a:path w="1652905" h="1696720">
                  <a:moveTo>
                    <a:pt x="1559572" y="1431417"/>
                  </a:moveTo>
                  <a:lnTo>
                    <a:pt x="1541856" y="1387563"/>
                  </a:lnTo>
                  <a:lnTo>
                    <a:pt x="1509585" y="1360893"/>
                  </a:lnTo>
                  <a:lnTo>
                    <a:pt x="1477518" y="1354836"/>
                  </a:lnTo>
                  <a:lnTo>
                    <a:pt x="1456588" y="1357376"/>
                  </a:lnTo>
                  <a:lnTo>
                    <a:pt x="1419517" y="1377137"/>
                  </a:lnTo>
                  <a:lnTo>
                    <a:pt x="1379334" y="1439151"/>
                  </a:lnTo>
                  <a:lnTo>
                    <a:pt x="1303782" y="1573911"/>
                  </a:lnTo>
                  <a:lnTo>
                    <a:pt x="1292326" y="1621624"/>
                  </a:lnTo>
                  <a:lnTo>
                    <a:pt x="1295527" y="1637157"/>
                  </a:lnTo>
                  <a:lnTo>
                    <a:pt x="1319136" y="1677149"/>
                  </a:lnTo>
                  <a:lnTo>
                    <a:pt x="1363230" y="1695551"/>
                  </a:lnTo>
                  <a:lnTo>
                    <a:pt x="1373759" y="1696212"/>
                  </a:lnTo>
                  <a:lnTo>
                    <a:pt x="1393990" y="1693672"/>
                  </a:lnTo>
                  <a:lnTo>
                    <a:pt x="1428953" y="1673936"/>
                  </a:lnTo>
                  <a:lnTo>
                    <a:pt x="1468843" y="1613128"/>
                  </a:lnTo>
                  <a:lnTo>
                    <a:pt x="1495526" y="1568831"/>
                  </a:lnTo>
                  <a:lnTo>
                    <a:pt x="1548130" y="1480566"/>
                  </a:lnTo>
                  <a:lnTo>
                    <a:pt x="1559572" y="1431417"/>
                  </a:lnTo>
                  <a:close/>
                </a:path>
                <a:path w="1652905" h="1696720">
                  <a:moveTo>
                    <a:pt x="1609864" y="936510"/>
                  </a:moveTo>
                  <a:lnTo>
                    <a:pt x="1592148" y="892225"/>
                  </a:lnTo>
                  <a:lnTo>
                    <a:pt x="1559915" y="865225"/>
                  </a:lnTo>
                  <a:lnTo>
                    <a:pt x="1528191" y="859536"/>
                  </a:lnTo>
                  <a:lnTo>
                    <a:pt x="1507147" y="862063"/>
                  </a:lnTo>
                  <a:lnTo>
                    <a:pt x="1469796" y="882154"/>
                  </a:lnTo>
                  <a:lnTo>
                    <a:pt x="1429499" y="944791"/>
                  </a:lnTo>
                  <a:lnTo>
                    <a:pt x="1353947" y="1078611"/>
                  </a:lnTo>
                  <a:lnTo>
                    <a:pt x="1343190" y="1128052"/>
                  </a:lnTo>
                  <a:lnTo>
                    <a:pt x="1345692" y="1143889"/>
                  </a:lnTo>
                  <a:lnTo>
                    <a:pt x="1369301" y="1183881"/>
                  </a:lnTo>
                  <a:lnTo>
                    <a:pt x="1413154" y="1201801"/>
                  </a:lnTo>
                  <a:lnTo>
                    <a:pt x="1423670" y="1202436"/>
                  </a:lnTo>
                  <a:lnTo>
                    <a:pt x="1443990" y="1199921"/>
                  </a:lnTo>
                  <a:lnTo>
                    <a:pt x="1479105" y="1179830"/>
                  </a:lnTo>
                  <a:lnTo>
                    <a:pt x="1519135" y="1118146"/>
                  </a:lnTo>
                  <a:lnTo>
                    <a:pt x="1545818" y="1073658"/>
                  </a:lnTo>
                  <a:lnTo>
                    <a:pt x="1598422" y="985012"/>
                  </a:lnTo>
                  <a:lnTo>
                    <a:pt x="1609864" y="936510"/>
                  </a:lnTo>
                  <a:close/>
                </a:path>
                <a:path w="1652905" h="1696720">
                  <a:moveTo>
                    <a:pt x="1652511" y="309854"/>
                  </a:moveTo>
                  <a:lnTo>
                    <a:pt x="1634693" y="265684"/>
                  </a:lnTo>
                  <a:lnTo>
                    <a:pt x="1602320" y="238798"/>
                  </a:lnTo>
                  <a:lnTo>
                    <a:pt x="1570355" y="233172"/>
                  </a:lnTo>
                  <a:lnTo>
                    <a:pt x="1549222" y="235673"/>
                  </a:lnTo>
                  <a:lnTo>
                    <a:pt x="1511681" y="255676"/>
                  </a:lnTo>
                  <a:lnTo>
                    <a:pt x="1471117" y="318109"/>
                  </a:lnTo>
                  <a:lnTo>
                    <a:pt x="1395095" y="451358"/>
                  </a:lnTo>
                  <a:lnTo>
                    <a:pt x="1384338" y="500049"/>
                  </a:lnTo>
                  <a:lnTo>
                    <a:pt x="1386840" y="516255"/>
                  </a:lnTo>
                  <a:lnTo>
                    <a:pt x="1410601" y="556069"/>
                  </a:lnTo>
                  <a:lnTo>
                    <a:pt x="1454683" y="573938"/>
                  </a:lnTo>
                  <a:lnTo>
                    <a:pt x="1465199" y="574548"/>
                  </a:lnTo>
                  <a:lnTo>
                    <a:pt x="1485684" y="572058"/>
                  </a:lnTo>
                  <a:lnTo>
                    <a:pt x="1520990" y="552056"/>
                  </a:lnTo>
                  <a:lnTo>
                    <a:pt x="1561223" y="490575"/>
                  </a:lnTo>
                  <a:lnTo>
                    <a:pt x="1588046" y="446278"/>
                  </a:lnTo>
                  <a:lnTo>
                    <a:pt x="1640967" y="358013"/>
                  </a:lnTo>
                  <a:lnTo>
                    <a:pt x="1652511" y="3098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43811" y="3880103"/>
            <a:ext cx="7109459" cy="2155190"/>
          </a:xfrm>
          <a:prstGeom prst="rect">
            <a:avLst/>
          </a:prstGeom>
          <a:solidFill>
            <a:srgbClr val="E4FFF1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4000"/>
              </a:lnSpc>
            </a:pPr>
            <a:r>
              <a:rPr sz="3600" spc="90" dirty="0">
                <a:latin typeface="Verdana"/>
                <a:cs typeface="Verdana"/>
              </a:rPr>
              <a:t>Penilaian</a:t>
            </a:r>
            <a:r>
              <a:rPr sz="3600" spc="-320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atas</a:t>
            </a:r>
            <a:r>
              <a:rPr sz="3600" spc="-285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Esai:</a:t>
            </a:r>
            <a:endParaRPr sz="3600">
              <a:latin typeface="Verdana"/>
              <a:cs typeface="Verdana"/>
            </a:endParaRPr>
          </a:p>
          <a:p>
            <a:pPr marL="202565" marR="194310" algn="ctr">
              <a:lnSpc>
                <a:spcPct val="100000"/>
              </a:lnSpc>
            </a:pPr>
            <a:r>
              <a:rPr sz="3600" spc="145" dirty="0">
                <a:latin typeface="Verdana"/>
                <a:cs typeface="Verdana"/>
              </a:rPr>
              <a:t>Pemahaman</a:t>
            </a:r>
            <a:r>
              <a:rPr sz="3600" spc="-325" dirty="0">
                <a:latin typeface="Verdana"/>
                <a:cs typeface="Verdana"/>
              </a:rPr>
              <a:t> </a:t>
            </a:r>
            <a:r>
              <a:rPr sz="3600" spc="110" dirty="0">
                <a:latin typeface="Verdana"/>
                <a:cs typeface="Verdana"/>
              </a:rPr>
              <a:t>dan</a:t>
            </a:r>
            <a:r>
              <a:rPr sz="3600" spc="-300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identifikasi </a:t>
            </a:r>
            <a:r>
              <a:rPr sz="3600" spc="-50" dirty="0">
                <a:latin typeface="Verdana"/>
                <a:cs typeface="Verdana"/>
              </a:rPr>
              <a:t>isu-</a:t>
            </a:r>
            <a:r>
              <a:rPr sz="3600" dirty="0">
                <a:latin typeface="Verdana"/>
                <a:cs typeface="Verdana"/>
              </a:rPr>
              <a:t>isu</a:t>
            </a:r>
            <a:r>
              <a:rPr sz="3600" spc="-210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aktual</a:t>
            </a:r>
            <a:r>
              <a:rPr sz="3600" spc="-204" dirty="0">
                <a:latin typeface="Verdana"/>
                <a:cs typeface="Verdana"/>
              </a:rPr>
              <a:t> </a:t>
            </a:r>
            <a:r>
              <a:rPr sz="3600" spc="125" dirty="0">
                <a:latin typeface="Verdana"/>
                <a:cs typeface="Verdana"/>
              </a:rPr>
              <a:t>Agenda</a:t>
            </a:r>
            <a:r>
              <a:rPr sz="3600" spc="-210" dirty="0">
                <a:latin typeface="Verdana"/>
                <a:cs typeface="Verdana"/>
              </a:rPr>
              <a:t> </a:t>
            </a:r>
            <a:r>
              <a:rPr sz="3600" spc="-455" dirty="0">
                <a:latin typeface="Verdana"/>
                <a:cs typeface="Verdana"/>
              </a:rPr>
              <a:t>I,</a:t>
            </a:r>
            <a:r>
              <a:rPr sz="3600" spc="-185" dirty="0">
                <a:latin typeface="Verdana"/>
                <a:cs typeface="Verdana"/>
              </a:rPr>
              <a:t> </a:t>
            </a:r>
            <a:r>
              <a:rPr sz="3600" spc="-459" dirty="0">
                <a:latin typeface="Verdana"/>
                <a:cs typeface="Verdana"/>
              </a:rPr>
              <a:t>II, </a:t>
            </a:r>
            <a:r>
              <a:rPr sz="3600" spc="110" dirty="0">
                <a:latin typeface="Verdana"/>
                <a:cs typeface="Verdana"/>
              </a:rPr>
              <a:t>dan</a:t>
            </a:r>
            <a:r>
              <a:rPr sz="3600" spc="-300" dirty="0">
                <a:latin typeface="Verdana"/>
                <a:cs typeface="Verdana"/>
              </a:rPr>
              <a:t> </a:t>
            </a:r>
            <a:r>
              <a:rPr sz="3600" spc="-409" dirty="0">
                <a:latin typeface="Verdana"/>
                <a:cs typeface="Verdana"/>
              </a:rPr>
              <a:t>III</a:t>
            </a:r>
            <a:r>
              <a:rPr sz="3600" spc="-31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(oleh</a:t>
            </a:r>
            <a:r>
              <a:rPr sz="3600" spc="-305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fasilitator)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99082" y="2995422"/>
            <a:ext cx="6766559" cy="885825"/>
          </a:xfrm>
          <a:prstGeom prst="rect">
            <a:avLst/>
          </a:prstGeom>
          <a:solidFill>
            <a:srgbClr val="FFC000"/>
          </a:solidFill>
          <a:ln w="19811">
            <a:solidFill>
              <a:srgbClr val="000000"/>
            </a:solidFill>
          </a:ln>
        </p:spPr>
        <p:txBody>
          <a:bodyPr vert="horz" wrap="square" lIns="0" tIns="155575" rIns="0" bIns="0" rtlCol="0">
            <a:spAutoFit/>
          </a:bodyPr>
          <a:lstStyle/>
          <a:p>
            <a:pPr marL="675640">
              <a:lnSpc>
                <a:spcPct val="100000"/>
              </a:lnSpc>
              <a:spcBef>
                <a:spcPts val="1225"/>
              </a:spcBef>
            </a:pPr>
            <a:r>
              <a:rPr sz="3600" b="1" dirty="0">
                <a:latin typeface="Arial"/>
                <a:cs typeface="Arial"/>
              </a:rPr>
              <a:t>Penugasan</a:t>
            </a:r>
            <a:r>
              <a:rPr sz="3600" b="1" spc="-45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Individu</a:t>
            </a:r>
            <a:r>
              <a:rPr sz="3600" b="1" spc="-2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(4%)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23119" y="3880103"/>
            <a:ext cx="7021195" cy="2155190"/>
          </a:xfrm>
          <a:prstGeom prst="rect">
            <a:avLst/>
          </a:prstGeom>
          <a:solidFill>
            <a:srgbClr val="E4FFF1"/>
          </a:solidFill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4000"/>
              </a:lnSpc>
            </a:pPr>
            <a:r>
              <a:rPr sz="3600" spc="90" dirty="0">
                <a:latin typeface="Verdana"/>
                <a:cs typeface="Verdana"/>
              </a:rPr>
              <a:t>Penilaian</a:t>
            </a:r>
            <a:r>
              <a:rPr sz="3600" spc="-320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atas</a:t>
            </a:r>
            <a:r>
              <a:rPr sz="3600" spc="-285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kualitas</a:t>
            </a:r>
            <a:endParaRPr sz="3600">
              <a:latin typeface="Verdana"/>
              <a:cs typeface="Verdana"/>
            </a:endParaRPr>
          </a:p>
          <a:p>
            <a:pPr marL="227965" marR="216535" algn="ctr">
              <a:lnSpc>
                <a:spcPct val="100000"/>
              </a:lnSpc>
            </a:pPr>
            <a:r>
              <a:rPr sz="3600" dirty="0">
                <a:latin typeface="Verdana"/>
                <a:cs typeface="Verdana"/>
              </a:rPr>
              <a:t>substansi</a:t>
            </a:r>
            <a:r>
              <a:rPr sz="3600" spc="-200" dirty="0">
                <a:latin typeface="Verdana"/>
                <a:cs typeface="Verdana"/>
              </a:rPr>
              <a:t> </a:t>
            </a:r>
            <a:r>
              <a:rPr sz="3600" spc="95" dirty="0">
                <a:latin typeface="Verdana"/>
                <a:cs typeface="Verdana"/>
              </a:rPr>
              <a:t>bahan</a:t>
            </a:r>
            <a:r>
              <a:rPr sz="3600" spc="-185" dirty="0">
                <a:latin typeface="Verdana"/>
                <a:cs typeface="Verdana"/>
              </a:rPr>
              <a:t> </a:t>
            </a:r>
            <a:r>
              <a:rPr sz="3600" spc="50" dirty="0">
                <a:latin typeface="Verdana"/>
                <a:cs typeface="Verdana"/>
              </a:rPr>
              <a:t>tayang</a:t>
            </a:r>
            <a:r>
              <a:rPr sz="3600" spc="-175" dirty="0">
                <a:latin typeface="Verdana"/>
                <a:cs typeface="Verdana"/>
              </a:rPr>
              <a:t> </a:t>
            </a:r>
            <a:r>
              <a:rPr sz="3600" spc="85" dirty="0">
                <a:latin typeface="Verdana"/>
                <a:cs typeface="Verdana"/>
              </a:rPr>
              <a:t>dan </a:t>
            </a:r>
            <a:r>
              <a:rPr sz="3600" i="1" spc="95" dirty="0">
                <a:latin typeface="Verdana"/>
                <a:cs typeface="Verdana"/>
              </a:rPr>
              <a:t>sharing</a:t>
            </a:r>
            <a:r>
              <a:rPr sz="3600" i="1" spc="-310" dirty="0">
                <a:latin typeface="Verdana"/>
                <a:cs typeface="Verdana"/>
              </a:rPr>
              <a:t> </a:t>
            </a:r>
            <a:r>
              <a:rPr sz="3600" i="1" dirty="0">
                <a:latin typeface="Verdana"/>
                <a:cs typeface="Verdana"/>
              </a:rPr>
              <a:t>session</a:t>
            </a:r>
            <a:r>
              <a:rPr sz="3600" i="1" spc="-285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(oleh fasilitator)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35490" y="2995422"/>
            <a:ext cx="6766559" cy="885825"/>
          </a:xfrm>
          <a:prstGeom prst="rect">
            <a:avLst/>
          </a:prstGeom>
          <a:solidFill>
            <a:srgbClr val="ACEE88"/>
          </a:solidFill>
          <a:ln w="19811">
            <a:solidFill>
              <a:srgbClr val="000000"/>
            </a:solidFill>
          </a:ln>
        </p:spPr>
        <p:txBody>
          <a:bodyPr vert="horz" wrap="square" lIns="0" tIns="155575" rIns="0" bIns="0" rtlCol="0">
            <a:spAutoFit/>
          </a:bodyPr>
          <a:lstStyle/>
          <a:p>
            <a:pPr marL="447040">
              <a:lnSpc>
                <a:spcPct val="100000"/>
              </a:lnSpc>
              <a:spcBef>
                <a:spcPts val="1225"/>
              </a:spcBef>
            </a:pPr>
            <a:r>
              <a:rPr sz="3600" b="1" dirty="0">
                <a:latin typeface="Arial"/>
                <a:cs typeface="Arial"/>
              </a:rPr>
              <a:t>Penugasan</a:t>
            </a:r>
            <a:r>
              <a:rPr sz="3600" b="1" spc="-1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Kelompok</a:t>
            </a:r>
            <a:r>
              <a:rPr sz="3600" b="1" spc="-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(3%)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915667" y="7551419"/>
            <a:ext cx="6445250" cy="1744980"/>
          </a:xfrm>
          <a:custGeom>
            <a:avLst/>
            <a:gdLst/>
            <a:ahLst/>
            <a:cxnLst/>
            <a:rect l="l" t="t" r="r" b="b"/>
            <a:pathLst>
              <a:path w="6445250" h="1744979">
                <a:moveTo>
                  <a:pt x="6444996" y="0"/>
                </a:moveTo>
                <a:lnTo>
                  <a:pt x="0" y="0"/>
                </a:lnTo>
                <a:lnTo>
                  <a:pt x="0" y="1744979"/>
                </a:lnTo>
                <a:lnTo>
                  <a:pt x="6444996" y="1744979"/>
                </a:lnTo>
                <a:lnTo>
                  <a:pt x="6444996" y="0"/>
                </a:lnTo>
                <a:close/>
              </a:path>
            </a:pathLst>
          </a:custGeom>
          <a:solidFill>
            <a:srgbClr val="E4FF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238501" y="7293609"/>
            <a:ext cx="58007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3600" spc="90" dirty="0">
                <a:latin typeface="Verdana"/>
                <a:cs typeface="Verdana"/>
              </a:rPr>
              <a:t>Penilaian</a:t>
            </a:r>
            <a:r>
              <a:rPr sz="3600" spc="-300" dirty="0">
                <a:latin typeface="Verdana"/>
                <a:cs typeface="Verdana"/>
              </a:rPr>
              <a:t> </a:t>
            </a:r>
            <a:r>
              <a:rPr sz="3600" spc="85" dirty="0">
                <a:latin typeface="Verdana"/>
                <a:cs typeface="Verdana"/>
              </a:rPr>
              <a:t>pengenalan </a:t>
            </a:r>
            <a:r>
              <a:rPr sz="3600" spc="110" dirty="0">
                <a:latin typeface="Verdana"/>
                <a:cs typeface="Verdana"/>
              </a:rPr>
              <a:t>dan</a:t>
            </a:r>
            <a:r>
              <a:rPr sz="3600" spc="-310" dirty="0">
                <a:latin typeface="Verdana"/>
                <a:cs typeface="Verdana"/>
              </a:rPr>
              <a:t> </a:t>
            </a:r>
            <a:r>
              <a:rPr sz="3600" spc="114" dirty="0">
                <a:latin typeface="Verdana"/>
                <a:cs typeface="Verdana"/>
              </a:rPr>
              <a:t>pemahaman </a:t>
            </a:r>
            <a:r>
              <a:rPr sz="3600" spc="80" dirty="0">
                <a:latin typeface="Verdana"/>
                <a:cs typeface="Verdana"/>
              </a:rPr>
              <a:t>terhadap</a:t>
            </a:r>
            <a:r>
              <a:rPr sz="3600" spc="-320" dirty="0">
                <a:latin typeface="Verdana"/>
                <a:cs typeface="Verdana"/>
              </a:rPr>
              <a:t> </a:t>
            </a:r>
            <a:r>
              <a:rPr sz="3600" spc="105" dirty="0">
                <a:latin typeface="Verdana"/>
                <a:cs typeface="Verdana"/>
              </a:rPr>
              <a:t>Mata</a:t>
            </a:r>
            <a:r>
              <a:rPr sz="3600" spc="-300" dirty="0">
                <a:latin typeface="Verdana"/>
                <a:cs typeface="Verdana"/>
              </a:rPr>
              <a:t> </a:t>
            </a:r>
            <a:r>
              <a:rPr sz="3600" spc="80" dirty="0">
                <a:latin typeface="Verdana"/>
                <a:cs typeface="Verdana"/>
              </a:rPr>
              <a:t>Pelatihan </a:t>
            </a:r>
            <a:r>
              <a:rPr sz="3600" dirty="0">
                <a:latin typeface="Verdana"/>
                <a:cs typeface="Verdana"/>
              </a:rPr>
              <a:t>Dasar</a:t>
            </a:r>
            <a:r>
              <a:rPr sz="3600" spc="-305" dirty="0">
                <a:latin typeface="Verdana"/>
                <a:cs typeface="Verdana"/>
              </a:rPr>
              <a:t> </a:t>
            </a:r>
            <a:r>
              <a:rPr sz="3600" spc="-114" dirty="0">
                <a:latin typeface="Verdana"/>
                <a:cs typeface="Verdana"/>
              </a:rPr>
              <a:t>(</a:t>
            </a:r>
            <a:r>
              <a:rPr sz="3600" i="1" spc="-114" dirty="0">
                <a:latin typeface="Verdana"/>
                <a:cs typeface="Verdana"/>
              </a:rPr>
              <a:t>by</a:t>
            </a:r>
            <a:r>
              <a:rPr sz="3600" i="1" spc="-295" dirty="0">
                <a:latin typeface="Verdana"/>
                <a:cs typeface="Verdana"/>
              </a:rPr>
              <a:t> </a:t>
            </a:r>
            <a:r>
              <a:rPr sz="3600" i="1" spc="-10" dirty="0">
                <a:latin typeface="Verdana"/>
                <a:cs typeface="Verdana"/>
              </a:rPr>
              <a:t>system)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99082" y="6514338"/>
            <a:ext cx="6766559" cy="883919"/>
          </a:xfrm>
          <a:prstGeom prst="rect">
            <a:avLst/>
          </a:prstGeom>
          <a:solidFill>
            <a:srgbClr val="FAD9FA"/>
          </a:solidFill>
          <a:ln w="19811">
            <a:solidFill>
              <a:srgbClr val="000000"/>
            </a:solidFill>
          </a:ln>
        </p:spPr>
        <p:txBody>
          <a:bodyPr vert="horz" wrap="square" lIns="0" tIns="186055" rIns="0" bIns="0" rtlCol="0">
            <a:spAutoFit/>
          </a:bodyPr>
          <a:lstStyle/>
          <a:p>
            <a:pPr marL="594995">
              <a:lnSpc>
                <a:spcPct val="100000"/>
              </a:lnSpc>
              <a:spcBef>
                <a:spcPts val="1465"/>
              </a:spcBef>
            </a:pPr>
            <a:r>
              <a:rPr sz="3200" b="1" i="1" dirty="0">
                <a:latin typeface="Arial"/>
                <a:cs typeface="Arial"/>
              </a:rPr>
              <a:t>Quiz</a:t>
            </a:r>
            <a:r>
              <a:rPr sz="3200" b="1" i="1" spc="-5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Smart</a:t>
            </a:r>
            <a:r>
              <a:rPr sz="3200" b="1" i="1" spc="-2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Governance</a:t>
            </a:r>
            <a:r>
              <a:rPr sz="3200" b="1" i="1" spc="-45" dirty="0">
                <a:latin typeface="Arial"/>
                <a:cs typeface="Arial"/>
              </a:rPr>
              <a:t> </a:t>
            </a:r>
            <a:r>
              <a:rPr sz="3200" b="1" spc="-20" dirty="0">
                <a:latin typeface="Arial"/>
                <a:cs typeface="Arial"/>
              </a:rPr>
              <a:t>(2%)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23119" y="7551419"/>
            <a:ext cx="6649720" cy="1309370"/>
          </a:xfrm>
          <a:prstGeom prst="rect">
            <a:avLst/>
          </a:prstGeom>
          <a:solidFill>
            <a:srgbClr val="E4FFF1"/>
          </a:solidFill>
        </p:spPr>
        <p:txBody>
          <a:bodyPr vert="horz" wrap="square" lIns="0" tIns="85090" rIns="0" bIns="0" rtlCol="0">
            <a:spAutoFit/>
          </a:bodyPr>
          <a:lstStyle/>
          <a:p>
            <a:pPr marL="352425" marR="343535" indent="893444">
              <a:lnSpc>
                <a:spcPct val="100000"/>
              </a:lnSpc>
              <a:spcBef>
                <a:spcPts val="670"/>
              </a:spcBef>
            </a:pPr>
            <a:r>
              <a:rPr sz="3600" spc="90" dirty="0">
                <a:latin typeface="Verdana"/>
                <a:cs typeface="Verdana"/>
              </a:rPr>
              <a:t>Penilaian</a:t>
            </a:r>
            <a:r>
              <a:rPr sz="3600" spc="-315" dirty="0">
                <a:latin typeface="Verdana"/>
                <a:cs typeface="Verdana"/>
              </a:rPr>
              <a:t> </a:t>
            </a:r>
            <a:r>
              <a:rPr sz="3600" spc="-10" dirty="0">
                <a:latin typeface="Verdana"/>
                <a:cs typeface="Verdana"/>
              </a:rPr>
              <a:t>evaluasi </a:t>
            </a:r>
            <a:r>
              <a:rPr sz="3600" dirty="0">
                <a:latin typeface="Verdana"/>
                <a:cs typeface="Verdana"/>
              </a:rPr>
              <a:t>substansi</a:t>
            </a:r>
            <a:r>
              <a:rPr sz="3600" spc="-130" dirty="0">
                <a:latin typeface="Verdana"/>
                <a:cs typeface="Verdana"/>
              </a:rPr>
              <a:t> </a:t>
            </a:r>
            <a:r>
              <a:rPr sz="3600" spc="-35" dirty="0">
                <a:latin typeface="Verdana"/>
                <a:cs typeface="Verdana"/>
              </a:rPr>
              <a:t>(oleh</a:t>
            </a:r>
            <a:r>
              <a:rPr sz="3600" spc="-125" dirty="0">
                <a:latin typeface="Verdana"/>
                <a:cs typeface="Verdana"/>
              </a:rPr>
              <a:t> </a:t>
            </a:r>
            <a:r>
              <a:rPr sz="3600" spc="-20" dirty="0">
                <a:latin typeface="Verdana"/>
                <a:cs typeface="Verdana"/>
              </a:rPr>
              <a:t>fasilitator)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35490" y="6485382"/>
            <a:ext cx="6766559" cy="883919"/>
          </a:xfrm>
          <a:prstGeom prst="rect">
            <a:avLst/>
          </a:prstGeom>
          <a:solidFill>
            <a:srgbClr val="DDD9C3"/>
          </a:solidFill>
          <a:ln w="19811">
            <a:solidFill>
              <a:srgbClr val="000000"/>
            </a:solidFill>
          </a:ln>
        </p:spPr>
        <p:txBody>
          <a:bodyPr vert="horz" wrap="square" lIns="0" tIns="156210" rIns="0" bIns="0" rtlCol="0">
            <a:spAutoFit/>
          </a:bodyPr>
          <a:lstStyle/>
          <a:p>
            <a:pPr marL="751840">
              <a:lnSpc>
                <a:spcPct val="100000"/>
              </a:lnSpc>
              <a:spcBef>
                <a:spcPts val="1230"/>
              </a:spcBef>
            </a:pPr>
            <a:r>
              <a:rPr sz="3600" b="1" dirty="0">
                <a:latin typeface="Arial"/>
                <a:cs typeface="Arial"/>
              </a:rPr>
              <a:t>Evaluasi</a:t>
            </a:r>
            <a:r>
              <a:rPr sz="3600" b="1" spc="-1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Substansi</a:t>
            </a:r>
            <a:r>
              <a:rPr sz="3600" b="1" spc="-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(6%)</a:t>
            </a:r>
            <a:endParaRPr sz="3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15034" y="2905505"/>
            <a:ext cx="15431135" cy="6392545"/>
          </a:xfrm>
          <a:custGeom>
            <a:avLst/>
            <a:gdLst/>
            <a:ahLst/>
            <a:cxnLst/>
            <a:rect l="l" t="t" r="r" b="b"/>
            <a:pathLst>
              <a:path w="15431135" h="6392545">
                <a:moveTo>
                  <a:pt x="15430754" y="3284220"/>
                </a:moveTo>
                <a:lnTo>
                  <a:pt x="15410942" y="3274314"/>
                </a:lnTo>
                <a:lnTo>
                  <a:pt x="15354554" y="3246120"/>
                </a:lnTo>
                <a:lnTo>
                  <a:pt x="15354554" y="3274314"/>
                </a:lnTo>
                <a:lnTo>
                  <a:pt x="7739634" y="3274314"/>
                </a:lnTo>
                <a:lnTo>
                  <a:pt x="7739634" y="76200"/>
                </a:lnTo>
                <a:lnTo>
                  <a:pt x="7767828" y="76200"/>
                </a:lnTo>
                <a:lnTo>
                  <a:pt x="7761478" y="63500"/>
                </a:lnTo>
                <a:lnTo>
                  <a:pt x="7729728" y="0"/>
                </a:lnTo>
                <a:lnTo>
                  <a:pt x="7691628" y="76200"/>
                </a:lnTo>
                <a:lnTo>
                  <a:pt x="7719822" y="76200"/>
                </a:lnTo>
                <a:lnTo>
                  <a:pt x="7719822" y="3274314"/>
                </a:lnTo>
                <a:lnTo>
                  <a:pt x="76200" y="3274314"/>
                </a:lnTo>
                <a:lnTo>
                  <a:pt x="76200" y="3246120"/>
                </a:lnTo>
                <a:lnTo>
                  <a:pt x="0" y="3284220"/>
                </a:lnTo>
                <a:lnTo>
                  <a:pt x="76200" y="3322320"/>
                </a:lnTo>
                <a:lnTo>
                  <a:pt x="76200" y="3294126"/>
                </a:lnTo>
                <a:lnTo>
                  <a:pt x="7719822" y="3294126"/>
                </a:lnTo>
                <a:lnTo>
                  <a:pt x="7719822" y="6316192"/>
                </a:lnTo>
                <a:lnTo>
                  <a:pt x="7691628" y="6316192"/>
                </a:lnTo>
                <a:lnTo>
                  <a:pt x="7729728" y="6392392"/>
                </a:lnTo>
                <a:lnTo>
                  <a:pt x="7761452" y="6328943"/>
                </a:lnTo>
                <a:lnTo>
                  <a:pt x="7767828" y="6316192"/>
                </a:lnTo>
                <a:lnTo>
                  <a:pt x="7739634" y="6316192"/>
                </a:lnTo>
                <a:lnTo>
                  <a:pt x="7739634" y="3294126"/>
                </a:lnTo>
                <a:lnTo>
                  <a:pt x="15354554" y="3294126"/>
                </a:lnTo>
                <a:lnTo>
                  <a:pt x="15354554" y="3322320"/>
                </a:lnTo>
                <a:lnTo>
                  <a:pt x="15410942" y="3294126"/>
                </a:lnTo>
                <a:lnTo>
                  <a:pt x="15430754" y="32842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9368028"/>
            <a:ext cx="18129885" cy="919480"/>
            <a:chOff x="158495" y="9368028"/>
            <a:chExt cx="18129885" cy="919480"/>
          </a:xfrm>
        </p:grpSpPr>
        <p:sp>
          <p:nvSpPr>
            <p:cNvPr id="3" name="object 3"/>
            <p:cNvSpPr/>
            <p:nvPr/>
          </p:nvSpPr>
          <p:spPr>
            <a:xfrm>
              <a:off x="158495" y="9747504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377"/>
                  </a:lnTo>
                  <a:lnTo>
                    <a:pt x="20762" y="12588"/>
                  </a:lnTo>
                  <a:lnTo>
                    <a:pt x="5570" y="26253"/>
                  </a:lnTo>
                  <a:lnTo>
                    <a:pt x="0" y="42989"/>
                  </a:lnTo>
                  <a:lnTo>
                    <a:pt x="0" y="496511"/>
                  </a:lnTo>
                  <a:lnTo>
                    <a:pt x="31563" y="532273"/>
                  </a:lnTo>
                  <a:lnTo>
                    <a:pt x="70891" y="539495"/>
                  </a:lnTo>
                  <a:lnTo>
                    <a:pt x="18129504" y="539495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70908" y="10110216"/>
              <a:ext cx="1117092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63100" y="9368028"/>
              <a:ext cx="3759707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4743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34400" y="9870946"/>
              <a:ext cx="303275" cy="3032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901176" y="9892080"/>
            <a:ext cx="9798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66654" y="9892080"/>
            <a:ext cx="5854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LAN_RI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499" y="2235454"/>
            <a:ext cx="18335625" cy="8100059"/>
            <a:chOff x="-47499" y="2235454"/>
            <a:chExt cx="18335625" cy="8100059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198608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65663" y="9956292"/>
              <a:ext cx="155448" cy="1539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536680" y="9870947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31168" y="9919716"/>
              <a:ext cx="99058" cy="21031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3273552"/>
              <a:ext cx="6971665" cy="7013575"/>
            </a:xfrm>
            <a:custGeom>
              <a:avLst/>
              <a:gdLst/>
              <a:ahLst/>
              <a:cxnLst/>
              <a:rect l="l" t="t" r="r" b="b"/>
              <a:pathLst>
                <a:path w="6971665" h="7013575">
                  <a:moveTo>
                    <a:pt x="4109339" y="0"/>
                  </a:moveTo>
                  <a:lnTo>
                    <a:pt x="0" y="0"/>
                  </a:lnTo>
                  <a:lnTo>
                    <a:pt x="0" y="7013448"/>
                  </a:lnTo>
                  <a:lnTo>
                    <a:pt x="5604354" y="7013448"/>
                  </a:lnTo>
                  <a:lnTo>
                    <a:pt x="6895973" y="4793234"/>
                  </a:lnTo>
                  <a:lnTo>
                    <a:pt x="6919052" y="4749185"/>
                  </a:lnTo>
                  <a:lnTo>
                    <a:pt x="6937935" y="4703717"/>
                  </a:lnTo>
                  <a:lnTo>
                    <a:pt x="6952622" y="4657113"/>
                  </a:lnTo>
                  <a:lnTo>
                    <a:pt x="6963113" y="4609657"/>
                  </a:lnTo>
                  <a:lnTo>
                    <a:pt x="6969408" y="4561633"/>
                  </a:lnTo>
                  <a:lnTo>
                    <a:pt x="6971506" y="4513326"/>
                  </a:lnTo>
                  <a:lnTo>
                    <a:pt x="6969408" y="4465018"/>
                  </a:lnTo>
                  <a:lnTo>
                    <a:pt x="6963113" y="4416994"/>
                  </a:lnTo>
                  <a:lnTo>
                    <a:pt x="6952622" y="4369538"/>
                  </a:lnTo>
                  <a:lnTo>
                    <a:pt x="6937935" y="4322934"/>
                  </a:lnTo>
                  <a:lnTo>
                    <a:pt x="6919052" y="4277466"/>
                  </a:lnTo>
                  <a:lnTo>
                    <a:pt x="6895973" y="4233418"/>
                  </a:lnTo>
                  <a:lnTo>
                    <a:pt x="4596003" y="279907"/>
                  </a:lnTo>
                  <a:lnTo>
                    <a:pt x="4569074" y="238010"/>
                  </a:lnTo>
                  <a:lnTo>
                    <a:pt x="4538866" y="199025"/>
                  </a:lnTo>
                  <a:lnTo>
                    <a:pt x="4505620" y="163091"/>
                  </a:lnTo>
                  <a:lnTo>
                    <a:pt x="4469576" y="130349"/>
                  </a:lnTo>
                  <a:lnTo>
                    <a:pt x="4430975" y="100936"/>
                  </a:lnTo>
                  <a:lnTo>
                    <a:pt x="4390056" y="74993"/>
                  </a:lnTo>
                  <a:lnTo>
                    <a:pt x="4347060" y="52659"/>
                  </a:lnTo>
                  <a:lnTo>
                    <a:pt x="4302228" y="34073"/>
                  </a:lnTo>
                  <a:lnTo>
                    <a:pt x="4255799" y="19375"/>
                  </a:lnTo>
                  <a:lnTo>
                    <a:pt x="4208015" y="8704"/>
                  </a:lnTo>
                  <a:lnTo>
                    <a:pt x="4159114" y="2199"/>
                  </a:lnTo>
                  <a:lnTo>
                    <a:pt x="4109339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094199" y="3811524"/>
              <a:ext cx="1193800" cy="2664460"/>
            </a:xfrm>
            <a:custGeom>
              <a:avLst/>
              <a:gdLst/>
              <a:ahLst/>
              <a:cxnLst/>
              <a:rect l="l" t="t" r="r" b="b"/>
              <a:pathLst>
                <a:path w="1193800" h="2664460">
                  <a:moveTo>
                    <a:pt x="1193800" y="0"/>
                  </a:moveTo>
                  <a:lnTo>
                    <a:pt x="1100074" y="0"/>
                  </a:lnTo>
                  <a:lnTo>
                    <a:pt x="1048333" y="4068"/>
                  </a:lnTo>
                  <a:lnTo>
                    <a:pt x="998445" y="15992"/>
                  </a:lnTo>
                  <a:lnTo>
                    <a:pt x="951245" y="35353"/>
                  </a:lnTo>
                  <a:lnTo>
                    <a:pt x="907570" y="61731"/>
                  </a:lnTo>
                  <a:lnTo>
                    <a:pt x="868254" y="94706"/>
                  </a:lnTo>
                  <a:lnTo>
                    <a:pt x="834136" y="133858"/>
                  </a:lnTo>
                  <a:lnTo>
                    <a:pt x="44196" y="1198117"/>
                  </a:lnTo>
                  <a:lnTo>
                    <a:pt x="19642" y="1240032"/>
                  </a:lnTo>
                  <a:lnTo>
                    <a:pt x="4910" y="1285192"/>
                  </a:lnTo>
                  <a:lnTo>
                    <a:pt x="0" y="1331976"/>
                  </a:lnTo>
                  <a:lnTo>
                    <a:pt x="4910" y="1378759"/>
                  </a:lnTo>
                  <a:lnTo>
                    <a:pt x="19642" y="1423919"/>
                  </a:lnTo>
                  <a:lnTo>
                    <a:pt x="44196" y="1465834"/>
                  </a:lnTo>
                  <a:lnTo>
                    <a:pt x="834136" y="2530093"/>
                  </a:lnTo>
                  <a:lnTo>
                    <a:pt x="868254" y="2569245"/>
                  </a:lnTo>
                  <a:lnTo>
                    <a:pt x="907570" y="2602220"/>
                  </a:lnTo>
                  <a:lnTo>
                    <a:pt x="951245" y="2628598"/>
                  </a:lnTo>
                  <a:lnTo>
                    <a:pt x="998445" y="2647959"/>
                  </a:lnTo>
                  <a:lnTo>
                    <a:pt x="1048333" y="2659883"/>
                  </a:lnTo>
                  <a:lnTo>
                    <a:pt x="1100074" y="2663952"/>
                  </a:lnTo>
                  <a:lnTo>
                    <a:pt x="1193800" y="2663952"/>
                  </a:lnTo>
                  <a:lnTo>
                    <a:pt x="1193800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0179" y="6140450"/>
              <a:ext cx="4005326" cy="414654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87817" y="6906768"/>
              <a:ext cx="3712944" cy="32339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283714"/>
              <a:ext cx="5617023" cy="800328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60" y="2283714"/>
              <a:ext cx="5616575" cy="8003540"/>
            </a:xfrm>
            <a:custGeom>
              <a:avLst/>
              <a:gdLst/>
              <a:ahLst/>
              <a:cxnLst/>
              <a:rect l="l" t="t" r="r" b="b"/>
              <a:pathLst>
                <a:path w="5616575" h="8003540">
                  <a:moveTo>
                    <a:pt x="0" y="0"/>
                  </a:moveTo>
                  <a:lnTo>
                    <a:pt x="2826005" y="0"/>
                  </a:lnTo>
                  <a:lnTo>
                    <a:pt x="2874688" y="1984"/>
                  </a:lnTo>
                  <a:lnTo>
                    <a:pt x="2922598" y="7862"/>
                  </a:lnTo>
                  <a:lnTo>
                    <a:pt x="2969535" y="17518"/>
                  </a:lnTo>
                  <a:lnTo>
                    <a:pt x="3015299" y="30835"/>
                  </a:lnTo>
                  <a:lnTo>
                    <a:pt x="3059690" y="47698"/>
                  </a:lnTo>
                  <a:lnTo>
                    <a:pt x="3102508" y="67993"/>
                  </a:lnTo>
                  <a:lnTo>
                    <a:pt x="3143552" y="91603"/>
                  </a:lnTo>
                  <a:lnTo>
                    <a:pt x="3182623" y="118412"/>
                  </a:lnTo>
                  <a:lnTo>
                    <a:pt x="3219521" y="148306"/>
                  </a:lnTo>
                  <a:lnTo>
                    <a:pt x="3254044" y="181170"/>
                  </a:lnTo>
                  <a:lnTo>
                    <a:pt x="3285994" y="216886"/>
                  </a:lnTo>
                  <a:lnTo>
                    <a:pt x="3315170" y="255341"/>
                  </a:lnTo>
                  <a:lnTo>
                    <a:pt x="3341371" y="296417"/>
                  </a:lnTo>
                  <a:lnTo>
                    <a:pt x="5536820" y="4069079"/>
                  </a:lnTo>
                  <a:lnTo>
                    <a:pt x="5559518" y="4112096"/>
                  </a:lnTo>
                  <a:lnTo>
                    <a:pt x="5578432" y="4156405"/>
                  </a:lnTo>
                  <a:lnTo>
                    <a:pt x="5593564" y="4201773"/>
                  </a:lnTo>
                  <a:lnTo>
                    <a:pt x="5604913" y="4247963"/>
                  </a:lnTo>
                  <a:lnTo>
                    <a:pt x="5612479" y="4294742"/>
                  </a:lnTo>
                  <a:lnTo>
                    <a:pt x="5616262" y="4341873"/>
                  </a:lnTo>
                  <a:lnTo>
                    <a:pt x="5616262" y="4389122"/>
                  </a:lnTo>
                  <a:lnTo>
                    <a:pt x="5612479" y="4436253"/>
                  </a:lnTo>
                  <a:lnTo>
                    <a:pt x="5604913" y="4483032"/>
                  </a:lnTo>
                  <a:lnTo>
                    <a:pt x="5593564" y="4529222"/>
                  </a:lnTo>
                  <a:lnTo>
                    <a:pt x="5578432" y="4574590"/>
                  </a:lnTo>
                  <a:lnTo>
                    <a:pt x="5559518" y="4618899"/>
                  </a:lnTo>
                  <a:lnTo>
                    <a:pt x="5536820" y="4661915"/>
                  </a:lnTo>
                  <a:lnTo>
                    <a:pt x="3592375" y="8003285"/>
                  </a:lnTo>
                </a:path>
              </a:pathLst>
            </a:custGeom>
            <a:ln w="960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054088" y="9877755"/>
            <a:ext cx="11633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898630" y="9892080"/>
            <a:ext cx="11417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93469" y="9892080"/>
            <a:ext cx="25412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5384672" y="1815668"/>
            <a:ext cx="7012305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6000" b="0" spc="-640" dirty="0">
                <a:solidFill>
                  <a:srgbClr val="233A54"/>
                </a:solidFill>
                <a:latin typeface="Arial Black"/>
                <a:cs typeface="Arial Black"/>
              </a:rPr>
              <a:t>EVALUASI</a:t>
            </a:r>
            <a:r>
              <a:rPr sz="6000" b="0" spc="-72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6000" b="0" spc="-409" dirty="0">
                <a:solidFill>
                  <a:srgbClr val="233A54"/>
                </a:solidFill>
                <a:latin typeface="Arial Black"/>
                <a:cs typeface="Arial Black"/>
              </a:rPr>
              <a:t>MATA </a:t>
            </a:r>
            <a:r>
              <a:rPr sz="6000" b="0" spc="-655" dirty="0">
                <a:solidFill>
                  <a:srgbClr val="233A54"/>
                </a:solidFill>
                <a:latin typeface="Arial Black"/>
                <a:cs typeface="Arial Black"/>
              </a:rPr>
              <a:t>PELATIHAN</a:t>
            </a:r>
            <a:r>
              <a:rPr sz="6000" b="0" spc="-695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6000" b="0" spc="-470" dirty="0">
                <a:solidFill>
                  <a:srgbClr val="233A54"/>
                </a:solidFill>
                <a:latin typeface="Arial Black"/>
                <a:cs typeface="Arial Black"/>
              </a:rPr>
              <a:t>DASAR</a:t>
            </a:r>
            <a:endParaRPr sz="6000">
              <a:latin typeface="Arial Black"/>
              <a:cs typeface="Arial Blac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7" name="object 27"/>
            <p:cNvSpPr/>
            <p:nvPr/>
          </p:nvSpPr>
          <p:spPr>
            <a:xfrm>
              <a:off x="12163456" y="0"/>
              <a:ext cx="6124575" cy="3274060"/>
            </a:xfrm>
            <a:custGeom>
              <a:avLst/>
              <a:gdLst/>
              <a:ahLst/>
              <a:cxnLst/>
              <a:rect l="l" t="t" r="r" b="b"/>
              <a:pathLst>
                <a:path w="6124575" h="3274060">
                  <a:moveTo>
                    <a:pt x="6124542" y="0"/>
                  </a:moveTo>
                  <a:lnTo>
                    <a:pt x="0" y="0"/>
                  </a:lnTo>
                  <a:lnTo>
                    <a:pt x="1741899" y="2993644"/>
                  </a:lnTo>
                  <a:lnTo>
                    <a:pt x="1768828" y="3035568"/>
                  </a:lnTo>
                  <a:lnTo>
                    <a:pt x="1799036" y="3074570"/>
                  </a:lnTo>
                  <a:lnTo>
                    <a:pt x="1832282" y="3110513"/>
                  </a:lnTo>
                  <a:lnTo>
                    <a:pt x="1868326" y="3143259"/>
                  </a:lnTo>
                  <a:lnTo>
                    <a:pt x="1906927" y="3172669"/>
                  </a:lnTo>
                  <a:lnTo>
                    <a:pt x="1947846" y="3198606"/>
                  </a:lnTo>
                  <a:lnTo>
                    <a:pt x="1990842" y="3220931"/>
                  </a:lnTo>
                  <a:lnTo>
                    <a:pt x="2035674" y="3239506"/>
                  </a:lnTo>
                  <a:lnTo>
                    <a:pt x="2082103" y="3254194"/>
                  </a:lnTo>
                  <a:lnTo>
                    <a:pt x="2129887" y="3264856"/>
                  </a:lnTo>
                  <a:lnTo>
                    <a:pt x="2178788" y="3271355"/>
                  </a:lnTo>
                  <a:lnTo>
                    <a:pt x="2228563" y="3273552"/>
                  </a:lnTo>
                  <a:lnTo>
                    <a:pt x="6124542" y="3273552"/>
                  </a:lnTo>
                  <a:lnTo>
                    <a:pt x="612454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958070" y="0"/>
              <a:ext cx="4330065" cy="2778760"/>
            </a:xfrm>
            <a:custGeom>
              <a:avLst/>
              <a:gdLst/>
              <a:ahLst/>
              <a:cxnLst/>
              <a:rect l="l" t="t" r="r" b="b"/>
              <a:pathLst>
                <a:path w="4330065" h="2778760">
                  <a:moveTo>
                    <a:pt x="4329929" y="0"/>
                  </a:moveTo>
                  <a:lnTo>
                    <a:pt x="0" y="0"/>
                  </a:lnTo>
                  <a:lnTo>
                    <a:pt x="1453379" y="2498344"/>
                  </a:lnTo>
                  <a:lnTo>
                    <a:pt x="1480308" y="2540268"/>
                  </a:lnTo>
                  <a:lnTo>
                    <a:pt x="1510515" y="2579270"/>
                  </a:lnTo>
                  <a:lnTo>
                    <a:pt x="1543761" y="2615213"/>
                  </a:lnTo>
                  <a:lnTo>
                    <a:pt x="1579805" y="2647959"/>
                  </a:lnTo>
                  <a:lnTo>
                    <a:pt x="1618407" y="2677369"/>
                  </a:lnTo>
                  <a:lnTo>
                    <a:pt x="1659325" y="2703306"/>
                  </a:lnTo>
                  <a:lnTo>
                    <a:pt x="1702321" y="2725631"/>
                  </a:lnTo>
                  <a:lnTo>
                    <a:pt x="1747153" y="2744206"/>
                  </a:lnTo>
                  <a:lnTo>
                    <a:pt x="1793582" y="2758894"/>
                  </a:lnTo>
                  <a:lnTo>
                    <a:pt x="1841367" y="2769556"/>
                  </a:lnTo>
                  <a:lnTo>
                    <a:pt x="1890267" y="2776055"/>
                  </a:lnTo>
                  <a:lnTo>
                    <a:pt x="1940043" y="2778252"/>
                  </a:lnTo>
                  <a:lnTo>
                    <a:pt x="4329929" y="2778252"/>
                  </a:lnTo>
                  <a:lnTo>
                    <a:pt x="4329929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933942" y="426719"/>
              <a:ext cx="2354058" cy="28620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978152" cy="191109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10059923"/>
              <a:ext cx="675131" cy="2270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74267" y="0"/>
              <a:ext cx="1176528" cy="3535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991347" y="4178325"/>
            <a:ext cx="7775575" cy="4755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7400"/>
              </a:lnSpc>
              <a:spcBef>
                <a:spcPts val="95"/>
              </a:spcBef>
            </a:pPr>
            <a:r>
              <a:rPr sz="2200" spc="50" dirty="0">
                <a:solidFill>
                  <a:srgbClr val="1D1A1B"/>
                </a:solidFill>
                <a:latin typeface="Lucida Sans Unicode"/>
                <a:cs typeface="Lucida Sans Unicode"/>
              </a:rPr>
              <a:t>Evaluasi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120" dirty="0">
                <a:solidFill>
                  <a:srgbClr val="1D1A1B"/>
                </a:solidFill>
                <a:latin typeface="Lucida Sans Unicode"/>
                <a:cs typeface="Lucida Sans Unicode"/>
              </a:rPr>
              <a:t>Mata</a:t>
            </a:r>
            <a:r>
              <a:rPr sz="2200" spc="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60" dirty="0">
                <a:solidFill>
                  <a:srgbClr val="1D1A1B"/>
                </a:solidFill>
                <a:latin typeface="Lucida Sans Unicode"/>
                <a:cs typeface="Lucida Sans Unicode"/>
              </a:rPr>
              <a:t>Pelatihan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65" dirty="0">
                <a:solidFill>
                  <a:srgbClr val="1D1A1B"/>
                </a:solidFill>
                <a:latin typeface="Lucida Sans Unicode"/>
                <a:cs typeface="Lucida Sans Unicode"/>
              </a:rPr>
              <a:t>Dasar</a:t>
            </a:r>
            <a:r>
              <a:rPr sz="2200" spc="1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melalui</a:t>
            </a:r>
            <a:r>
              <a:rPr sz="2200" spc="-15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55" dirty="0">
                <a:solidFill>
                  <a:srgbClr val="1D1A1B"/>
                </a:solidFill>
                <a:latin typeface="Lucida Sans Unicode"/>
                <a:cs typeface="Lucida Sans Unicode"/>
              </a:rPr>
              <a:t>penilaian</a:t>
            </a:r>
            <a:r>
              <a:rPr sz="2200" spc="-5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i="1" spc="-20" dirty="0">
                <a:solidFill>
                  <a:srgbClr val="FF0000"/>
                </a:solidFill>
                <a:latin typeface="Verdana"/>
                <a:cs typeface="Verdana"/>
              </a:rPr>
              <a:t>Quiz </a:t>
            </a:r>
            <a:r>
              <a:rPr sz="2200" i="1" dirty="0">
                <a:solidFill>
                  <a:srgbClr val="FF0000"/>
                </a:solidFill>
                <a:latin typeface="Verdana"/>
                <a:cs typeface="Verdana"/>
              </a:rPr>
              <a:t>Smart</a:t>
            </a:r>
            <a:r>
              <a:rPr sz="2200" i="1" spc="229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200" i="1" dirty="0">
                <a:solidFill>
                  <a:srgbClr val="FF0000"/>
                </a:solidFill>
                <a:latin typeface="Verdana"/>
                <a:cs typeface="Verdana"/>
              </a:rPr>
              <a:t>Government</a:t>
            </a:r>
            <a:r>
              <a:rPr sz="2200" i="1" spc="2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200" spc="125" dirty="0">
                <a:solidFill>
                  <a:srgbClr val="1D1A1B"/>
                </a:solidFill>
                <a:latin typeface="Lucida Sans Unicode"/>
                <a:cs typeface="Lucida Sans Unicode"/>
              </a:rPr>
              <a:t>yang</a:t>
            </a:r>
            <a:r>
              <a:rPr sz="2200" spc="29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diperhitungkan</a:t>
            </a:r>
            <a:r>
              <a:rPr sz="2200" spc="31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dari</a:t>
            </a:r>
            <a:r>
              <a:rPr sz="2200" spc="29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sertifikat </a:t>
            </a:r>
            <a:r>
              <a:rPr sz="2200" spc="125" dirty="0">
                <a:solidFill>
                  <a:srgbClr val="1D1A1B"/>
                </a:solidFill>
                <a:latin typeface="Lucida Sans Unicode"/>
                <a:cs typeface="Lucida Sans Unicode"/>
              </a:rPr>
              <a:t>yang</a:t>
            </a:r>
            <a:r>
              <a:rPr sz="2200" spc="54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diperoleh</a:t>
            </a:r>
            <a:r>
              <a:rPr sz="2200" spc="-75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70" dirty="0">
                <a:solidFill>
                  <a:srgbClr val="1D1A1B"/>
                </a:solidFill>
                <a:latin typeface="Lucida Sans Unicode"/>
                <a:cs typeface="Lucida Sans Unicode"/>
              </a:rPr>
              <a:t>Peserta</a:t>
            </a:r>
            <a:r>
              <a:rPr sz="2200" spc="540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dari</a:t>
            </a:r>
            <a:r>
              <a:rPr sz="2200" spc="545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LMS</a:t>
            </a:r>
            <a:r>
              <a:rPr sz="2200" spc="540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asn.futureskills.id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untuk</a:t>
            </a:r>
            <a:r>
              <a:rPr sz="2200" spc="180" dirty="0">
                <a:solidFill>
                  <a:srgbClr val="1D1A1B"/>
                </a:solidFill>
                <a:latin typeface="Lucida Sans Unicode"/>
                <a:cs typeface="Lucida Sans Unicode"/>
              </a:rPr>
              <a:t>  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4</a:t>
            </a:r>
            <a:r>
              <a:rPr sz="2200" spc="180" dirty="0">
                <a:solidFill>
                  <a:srgbClr val="1D1A1B"/>
                </a:solidFill>
                <a:latin typeface="Lucida Sans Unicode"/>
                <a:cs typeface="Lucida Sans Unicode"/>
              </a:rPr>
              <a:t>   </a:t>
            </a:r>
            <a:r>
              <a:rPr sz="2200" spc="175" dirty="0">
                <a:solidFill>
                  <a:srgbClr val="1D1A1B"/>
                </a:solidFill>
                <a:latin typeface="Lucida Sans Unicode"/>
                <a:cs typeface="Lucida Sans Unicode"/>
              </a:rPr>
              <a:t>(empat)   </a:t>
            </a:r>
            <a:r>
              <a:rPr sz="2200" spc="120" dirty="0">
                <a:solidFill>
                  <a:srgbClr val="1D1A1B"/>
                </a:solidFill>
                <a:latin typeface="Lucida Sans Unicode"/>
                <a:cs typeface="Lucida Sans Unicode"/>
              </a:rPr>
              <a:t>Mata</a:t>
            </a:r>
            <a:r>
              <a:rPr sz="2200" spc="-40" dirty="0">
                <a:solidFill>
                  <a:srgbClr val="1D1A1B"/>
                </a:solidFill>
                <a:latin typeface="Lucida Sans Unicode"/>
                <a:cs typeface="Lucida Sans Unicode"/>
              </a:rPr>
              <a:t>  </a:t>
            </a:r>
            <a:r>
              <a:rPr sz="2200" spc="60" dirty="0">
                <a:solidFill>
                  <a:srgbClr val="1D1A1B"/>
                </a:solidFill>
                <a:latin typeface="Lucida Sans Unicode"/>
                <a:cs typeface="Lucida Sans Unicode"/>
              </a:rPr>
              <a:t>Pelatihan</a:t>
            </a:r>
            <a:r>
              <a:rPr sz="2200" spc="180" dirty="0">
                <a:solidFill>
                  <a:srgbClr val="1D1A1B"/>
                </a:solidFill>
                <a:latin typeface="Lucida Sans Unicode"/>
                <a:cs typeface="Lucida Sans Unicode"/>
              </a:rPr>
              <a:t>   </a:t>
            </a:r>
            <a:r>
              <a:rPr sz="2200" spc="75" dirty="0">
                <a:solidFill>
                  <a:srgbClr val="1D1A1B"/>
                </a:solidFill>
                <a:latin typeface="Lucida Sans Unicode"/>
                <a:cs typeface="Lucida Sans Unicode"/>
              </a:rPr>
              <a:t>Dasar</a:t>
            </a:r>
            <a:r>
              <a:rPr sz="2200" spc="175" dirty="0">
                <a:solidFill>
                  <a:srgbClr val="1D1A1B"/>
                </a:solidFill>
                <a:latin typeface="Lucida Sans Unicode"/>
                <a:cs typeface="Lucida Sans Unicode"/>
              </a:rPr>
              <a:t>   </a:t>
            </a:r>
            <a:r>
              <a:rPr sz="2200" spc="40" dirty="0">
                <a:solidFill>
                  <a:srgbClr val="1D1A1B"/>
                </a:solidFill>
                <a:latin typeface="Lucida Sans Unicode"/>
                <a:cs typeface="Lucida Sans Unicode"/>
              </a:rPr>
              <a:t>sesuai </a:t>
            </a:r>
            <a:r>
              <a:rPr sz="2200" spc="105" dirty="0">
                <a:solidFill>
                  <a:srgbClr val="1D1A1B"/>
                </a:solidFill>
                <a:latin typeface="Lucida Sans Unicode"/>
                <a:cs typeface="Lucida Sans Unicode"/>
              </a:rPr>
              <a:t>dengan</a:t>
            </a:r>
            <a:r>
              <a:rPr sz="2200" spc="52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75" dirty="0">
                <a:solidFill>
                  <a:srgbClr val="1D1A1B"/>
                </a:solidFill>
                <a:latin typeface="Lucida Sans Unicode"/>
                <a:cs typeface="Lucida Sans Unicode"/>
              </a:rPr>
              <a:t>program</a:t>
            </a:r>
            <a:r>
              <a:rPr sz="2200" spc="51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pelatihan.</a:t>
            </a:r>
            <a:endParaRPr sz="2200">
              <a:latin typeface="Lucida Sans Unicode"/>
              <a:cs typeface="Lucida Sans Unicode"/>
            </a:endParaRPr>
          </a:p>
          <a:p>
            <a:pPr marL="12700" marR="8255">
              <a:lnSpc>
                <a:spcPct val="100000"/>
              </a:lnSpc>
              <a:spcBef>
                <a:spcPts val="3265"/>
              </a:spcBef>
              <a:tabLst>
                <a:tab pos="1115695" algn="l"/>
                <a:tab pos="1536700" algn="l"/>
                <a:tab pos="1791335" algn="l"/>
                <a:tab pos="2322830" algn="l"/>
                <a:tab pos="2524125" algn="l"/>
                <a:tab pos="2997835" algn="l"/>
                <a:tab pos="3336290" algn="l"/>
                <a:tab pos="3368675" algn="l"/>
                <a:tab pos="3458210" algn="l"/>
                <a:tab pos="3742054" algn="l"/>
                <a:tab pos="3970654" algn="l"/>
                <a:tab pos="4963160" algn="l"/>
                <a:tab pos="5001260" algn="l"/>
                <a:tab pos="5397500" algn="l"/>
                <a:tab pos="5610860" algn="l"/>
                <a:tab pos="6008370" algn="l"/>
                <a:tab pos="6525259" algn="l"/>
                <a:tab pos="7044690" algn="l"/>
                <a:tab pos="7317740" algn="l"/>
              </a:tabLst>
            </a:pPr>
            <a:r>
              <a:rPr sz="2200" spc="60" dirty="0">
                <a:solidFill>
                  <a:srgbClr val="1D1A1B"/>
                </a:solidFill>
                <a:latin typeface="Lucida Sans Unicode"/>
                <a:cs typeface="Lucida Sans Unicode"/>
              </a:rPr>
              <a:t>Setiap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sertifikat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</a:t>
            </a:r>
            <a:r>
              <a:rPr sz="2200" spc="95" dirty="0">
                <a:solidFill>
                  <a:srgbClr val="1D1A1B"/>
                </a:solidFill>
                <a:latin typeface="Lucida Sans Unicode"/>
                <a:cs typeface="Lucida Sans Unicode"/>
              </a:rPr>
              <a:t>yang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diperoleh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diberikan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nilai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250" dirty="0">
                <a:solidFill>
                  <a:srgbClr val="1D1A1B"/>
                </a:solidFill>
                <a:latin typeface="Lucida Sans Unicode"/>
                <a:cs typeface="Lucida Sans Unicode"/>
              </a:rPr>
              <a:t>100 </a:t>
            </a:r>
            <a:r>
              <a:rPr sz="2200" spc="90" dirty="0">
                <a:solidFill>
                  <a:srgbClr val="1D1A1B"/>
                </a:solidFill>
                <a:latin typeface="Lucida Sans Unicode"/>
                <a:cs typeface="Lucida Sans Unicode"/>
              </a:rPr>
              <a:t>(seratus)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105" dirty="0">
                <a:solidFill>
                  <a:srgbClr val="1D1A1B"/>
                </a:solidFill>
                <a:latin typeface="Lucida Sans Unicode"/>
                <a:cs typeface="Lucida Sans Unicode"/>
              </a:rPr>
              <a:t>dan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20" dirty="0">
                <a:solidFill>
                  <a:srgbClr val="1D1A1B"/>
                </a:solidFill>
                <a:latin typeface="Lucida Sans Unicode"/>
                <a:cs typeface="Lucida Sans Unicode"/>
              </a:rPr>
              <a:t>untuk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60" dirty="0">
                <a:solidFill>
                  <a:srgbClr val="1D1A1B"/>
                </a:solidFill>
                <a:latin typeface="Lucida Sans Unicode"/>
                <a:cs typeface="Lucida Sans Unicode"/>
              </a:rPr>
              <a:t>4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165" dirty="0">
                <a:solidFill>
                  <a:srgbClr val="1D1A1B"/>
                </a:solidFill>
                <a:latin typeface="Lucida Sans Unicode"/>
                <a:cs typeface="Lucida Sans Unicode"/>
              </a:rPr>
              <a:t>(empat)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sertifikat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105" dirty="0">
                <a:solidFill>
                  <a:srgbClr val="1D1A1B"/>
                </a:solidFill>
                <a:latin typeface="Lucida Sans Unicode"/>
                <a:cs typeface="Lucida Sans Unicode"/>
              </a:rPr>
              <a:t>yang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diperoleh,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</a:t>
            </a:r>
            <a:r>
              <a:rPr sz="2200" spc="120" dirty="0">
                <a:solidFill>
                  <a:srgbClr val="1D1A1B"/>
                </a:solidFill>
                <a:latin typeface="Lucida Sans Unicode"/>
                <a:cs typeface="Lucida Sans Unicode"/>
              </a:rPr>
              <a:t>maka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nilai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</a:t>
            </a:r>
            <a:r>
              <a:rPr sz="2200" i="1" spc="-20" dirty="0">
                <a:solidFill>
                  <a:srgbClr val="1D1A1B"/>
                </a:solidFill>
                <a:latin typeface="Verdana"/>
                <a:cs typeface="Verdana"/>
              </a:rPr>
              <a:t>Quiz</a:t>
            </a:r>
            <a:r>
              <a:rPr sz="2200" i="1" dirty="0">
                <a:solidFill>
                  <a:srgbClr val="1D1A1B"/>
                </a:solidFill>
                <a:latin typeface="Verdana"/>
                <a:cs typeface="Verdana"/>
              </a:rPr>
              <a:t>	</a:t>
            </a:r>
            <a:r>
              <a:rPr sz="2200" i="1" spc="-10" dirty="0">
                <a:solidFill>
                  <a:srgbClr val="1D1A1B"/>
                </a:solidFill>
                <a:latin typeface="Verdana"/>
                <a:cs typeface="Verdana"/>
              </a:rPr>
              <a:t>Smart</a:t>
            </a:r>
            <a:r>
              <a:rPr sz="2200" i="1" dirty="0">
                <a:solidFill>
                  <a:srgbClr val="1D1A1B"/>
                </a:solidFill>
                <a:latin typeface="Verdana"/>
                <a:cs typeface="Verdana"/>
              </a:rPr>
              <a:t>	</a:t>
            </a:r>
            <a:r>
              <a:rPr sz="2200" i="1" spc="-10" dirty="0">
                <a:solidFill>
                  <a:srgbClr val="1D1A1B"/>
                </a:solidFill>
                <a:latin typeface="Verdana"/>
                <a:cs typeface="Verdana"/>
              </a:rPr>
              <a:t>Government </a:t>
            </a:r>
            <a:r>
              <a:rPr sz="2200" spc="65" dirty="0">
                <a:solidFill>
                  <a:srgbClr val="1D1A1B"/>
                </a:solidFill>
                <a:latin typeface="Lucida Sans Unicode"/>
                <a:cs typeface="Lucida Sans Unicode"/>
              </a:rPr>
              <a:t>Peserta</a:t>
            </a:r>
            <a:r>
              <a:rPr sz="2200" spc="-6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135" dirty="0">
                <a:solidFill>
                  <a:srgbClr val="1D1A1B"/>
                </a:solidFill>
                <a:latin typeface="Lucida Sans Unicode"/>
                <a:cs typeface="Lucida Sans Unicode"/>
              </a:rPr>
              <a:t>adalah</a:t>
            </a:r>
            <a:r>
              <a:rPr sz="2200" spc="-6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245" dirty="0">
                <a:solidFill>
                  <a:srgbClr val="1D1A1B"/>
                </a:solidFill>
                <a:latin typeface="Lucida Sans Unicode"/>
                <a:cs typeface="Lucida Sans Unicode"/>
              </a:rPr>
              <a:t>100</a:t>
            </a:r>
            <a:r>
              <a:rPr sz="2200" spc="-7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60" dirty="0">
                <a:solidFill>
                  <a:srgbClr val="1D1A1B"/>
                </a:solidFill>
                <a:latin typeface="Lucida Sans Unicode"/>
                <a:cs typeface="Lucida Sans Unicode"/>
              </a:rPr>
              <a:t>(seratus).</a:t>
            </a:r>
            <a:r>
              <a:rPr sz="2200" spc="-4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25" dirty="0">
                <a:solidFill>
                  <a:srgbClr val="1D1A1B"/>
                </a:solidFill>
                <a:latin typeface="Lucida Sans Unicode"/>
                <a:cs typeface="Lucida Sans Unicode"/>
              </a:rPr>
              <a:t>Nilai</a:t>
            </a:r>
            <a:r>
              <a:rPr sz="2200" spc="-8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diberikan</a:t>
            </a:r>
            <a:r>
              <a:rPr sz="2200" spc="-5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105" dirty="0">
                <a:solidFill>
                  <a:srgbClr val="1D1A1B"/>
                </a:solidFill>
                <a:latin typeface="Lucida Sans Unicode"/>
                <a:cs typeface="Lucida Sans Unicode"/>
              </a:rPr>
              <a:t>kepada </a:t>
            </a:r>
            <a:r>
              <a:rPr sz="2200" spc="65" dirty="0">
                <a:solidFill>
                  <a:srgbClr val="1D1A1B"/>
                </a:solidFill>
                <a:latin typeface="Lucida Sans Unicode"/>
                <a:cs typeface="Lucida Sans Unicode"/>
              </a:rPr>
              <a:t>Peserta</a:t>
            </a:r>
            <a:r>
              <a:rPr sz="2200" spc="-7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65" dirty="0">
                <a:solidFill>
                  <a:srgbClr val="1D1A1B"/>
                </a:solidFill>
                <a:latin typeface="Lucida Sans Unicode"/>
                <a:cs typeface="Lucida Sans Unicode"/>
              </a:rPr>
              <a:t>setelah</a:t>
            </a:r>
            <a:r>
              <a:rPr sz="2200" spc="-6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80" dirty="0">
                <a:solidFill>
                  <a:srgbClr val="1D1A1B"/>
                </a:solidFill>
                <a:latin typeface="Lucida Sans Unicode"/>
                <a:cs typeface="Lucida Sans Unicode"/>
              </a:rPr>
              <a:t>menyerahkan</a:t>
            </a:r>
            <a:r>
              <a:rPr sz="2200" spc="-3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sertifikat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</a:t>
            </a:r>
            <a:r>
              <a:rPr sz="2200" spc="125" dirty="0">
                <a:solidFill>
                  <a:srgbClr val="1D1A1B"/>
                </a:solidFill>
                <a:latin typeface="Lucida Sans Unicode"/>
                <a:cs typeface="Lucida Sans Unicode"/>
              </a:rPr>
              <a:t>yang</a:t>
            </a:r>
            <a:r>
              <a:rPr sz="2200" spc="-8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resmi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diterbitkan</a:t>
            </a:r>
            <a:r>
              <a:rPr sz="2200" spc="-3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20" dirty="0">
                <a:solidFill>
                  <a:srgbClr val="1D1A1B"/>
                </a:solidFill>
                <a:latin typeface="Lucida Sans Unicode"/>
                <a:cs typeface="Lucida Sans Unicode"/>
              </a:rPr>
              <a:t>LAN</a:t>
            </a:r>
            <a:r>
              <a:rPr sz="2200" spc="-3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bekerja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		</a:t>
            </a:r>
            <a:r>
              <a:rPr sz="2200" spc="195" dirty="0">
                <a:solidFill>
                  <a:srgbClr val="1D1A1B"/>
                </a:solidFill>
                <a:latin typeface="Lucida Sans Unicode"/>
                <a:cs typeface="Lucida Sans Unicode"/>
              </a:rPr>
              <a:t>sama</a:t>
            </a:r>
            <a:r>
              <a:rPr sz="2200" spc="-11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110" dirty="0">
                <a:solidFill>
                  <a:srgbClr val="1D1A1B"/>
                </a:solidFill>
                <a:latin typeface="Lucida Sans Unicode"/>
                <a:cs typeface="Lucida Sans Unicode"/>
              </a:rPr>
              <a:t>dengan</a:t>
            </a:r>
            <a:r>
              <a:rPr sz="2200" spc="-80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dirty="0">
                <a:solidFill>
                  <a:srgbClr val="1D1A1B"/>
                </a:solidFill>
                <a:latin typeface="Lucida Sans Unicode"/>
                <a:cs typeface="Lucida Sans Unicode"/>
              </a:rPr>
              <a:t>Pijar</a:t>
            </a:r>
            <a:r>
              <a:rPr sz="2200" spc="-8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Foundation </a:t>
            </a:r>
            <a:r>
              <a:rPr sz="2200" spc="140" dirty="0">
                <a:solidFill>
                  <a:srgbClr val="1D1A1B"/>
                </a:solidFill>
                <a:latin typeface="Lucida Sans Unicode"/>
                <a:cs typeface="Lucida Sans Unicode"/>
              </a:rPr>
              <a:t>dalam</a:t>
            </a:r>
            <a:r>
              <a:rPr sz="2200" spc="-114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50" dirty="0">
                <a:solidFill>
                  <a:srgbClr val="1D1A1B"/>
                </a:solidFill>
                <a:latin typeface="Lucida Sans Unicode"/>
                <a:cs typeface="Lucida Sans Unicode"/>
              </a:rPr>
              <a:t>LMS</a:t>
            </a:r>
            <a:r>
              <a:rPr sz="2200" spc="-10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200" spc="-10" dirty="0">
                <a:solidFill>
                  <a:srgbClr val="1D1A1B"/>
                </a:solidFill>
                <a:latin typeface="Lucida Sans Unicode"/>
                <a:cs typeface="Lucida Sans Unicode"/>
              </a:rPr>
              <a:t>asn.futureskills.id.</a:t>
            </a:r>
            <a:endParaRPr sz="22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8041" y="726186"/>
            <a:ext cx="16095344" cy="8825865"/>
          </a:xfrm>
          <a:custGeom>
            <a:avLst/>
            <a:gdLst/>
            <a:ahLst/>
            <a:cxnLst/>
            <a:rect l="l" t="t" r="r" b="b"/>
            <a:pathLst>
              <a:path w="16095344" h="8825865">
                <a:moveTo>
                  <a:pt x="0" y="0"/>
                </a:moveTo>
                <a:lnTo>
                  <a:pt x="16094964" y="0"/>
                </a:lnTo>
                <a:lnTo>
                  <a:pt x="16094964" y="8825484"/>
                </a:lnTo>
                <a:lnTo>
                  <a:pt x="0" y="8825484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902709"/>
            <a:ext cx="844550" cy="1384300"/>
          </a:xfrm>
          <a:custGeom>
            <a:avLst/>
            <a:gdLst/>
            <a:ahLst/>
            <a:cxnLst/>
            <a:rect l="l" t="t" r="r" b="b"/>
            <a:pathLst>
              <a:path w="844550" h="1384300">
                <a:moveTo>
                  <a:pt x="121954" y="0"/>
                </a:moveTo>
                <a:lnTo>
                  <a:pt x="75834" y="1176"/>
                </a:lnTo>
                <a:lnTo>
                  <a:pt x="29857" y="5069"/>
                </a:lnTo>
                <a:lnTo>
                  <a:pt x="0" y="9357"/>
                </a:lnTo>
                <a:lnTo>
                  <a:pt x="0" y="1384289"/>
                </a:lnTo>
                <a:lnTo>
                  <a:pt x="480332" y="1384289"/>
                </a:lnTo>
                <a:lnTo>
                  <a:pt x="519638" y="1356319"/>
                </a:lnTo>
                <a:lnTo>
                  <a:pt x="559248" y="1324055"/>
                </a:lnTo>
                <a:lnTo>
                  <a:pt x="596379" y="1289580"/>
                </a:lnTo>
                <a:lnTo>
                  <a:pt x="632271" y="1250784"/>
                </a:lnTo>
                <a:lnTo>
                  <a:pt x="665828" y="1209935"/>
                </a:lnTo>
                <a:lnTo>
                  <a:pt x="696920" y="1167211"/>
                </a:lnTo>
                <a:lnTo>
                  <a:pt x="725416" y="1122787"/>
                </a:lnTo>
                <a:lnTo>
                  <a:pt x="751187" y="1076842"/>
                </a:lnTo>
                <a:lnTo>
                  <a:pt x="774101" y="1029550"/>
                </a:lnTo>
                <a:lnTo>
                  <a:pt x="794029" y="981090"/>
                </a:lnTo>
                <a:lnTo>
                  <a:pt x="809484" y="936035"/>
                </a:lnTo>
                <a:lnTo>
                  <a:pt x="822250" y="890282"/>
                </a:lnTo>
                <a:lnTo>
                  <a:pt x="832228" y="843966"/>
                </a:lnTo>
                <a:lnTo>
                  <a:pt x="839320" y="797220"/>
                </a:lnTo>
                <a:lnTo>
                  <a:pt x="843427" y="750177"/>
                </a:lnTo>
                <a:lnTo>
                  <a:pt x="844451" y="702971"/>
                </a:lnTo>
                <a:lnTo>
                  <a:pt x="842293" y="655735"/>
                </a:lnTo>
                <a:lnTo>
                  <a:pt x="836854" y="608603"/>
                </a:lnTo>
                <a:lnTo>
                  <a:pt x="828036" y="561708"/>
                </a:lnTo>
                <a:lnTo>
                  <a:pt x="815742" y="515182"/>
                </a:lnTo>
                <a:lnTo>
                  <a:pt x="799871" y="469161"/>
                </a:lnTo>
                <a:lnTo>
                  <a:pt x="780325" y="423776"/>
                </a:lnTo>
                <a:lnTo>
                  <a:pt x="756909" y="379283"/>
                </a:lnTo>
                <a:lnTo>
                  <a:pt x="730760" y="336502"/>
                </a:lnTo>
                <a:lnTo>
                  <a:pt x="701987" y="295566"/>
                </a:lnTo>
                <a:lnTo>
                  <a:pt x="670699" y="256609"/>
                </a:lnTo>
                <a:lnTo>
                  <a:pt x="637004" y="219763"/>
                </a:lnTo>
                <a:lnTo>
                  <a:pt x="601011" y="185163"/>
                </a:lnTo>
                <a:lnTo>
                  <a:pt x="562827" y="152940"/>
                </a:lnTo>
                <a:lnTo>
                  <a:pt x="522561" y="123228"/>
                </a:lnTo>
                <a:lnTo>
                  <a:pt x="480322" y="96161"/>
                </a:lnTo>
                <a:lnTo>
                  <a:pt x="436219" y="71872"/>
                </a:lnTo>
                <a:lnTo>
                  <a:pt x="393291" y="52685"/>
                </a:lnTo>
                <a:lnTo>
                  <a:pt x="349458" y="36551"/>
                </a:lnTo>
                <a:lnTo>
                  <a:pt x="304869" y="23423"/>
                </a:lnTo>
                <a:lnTo>
                  <a:pt x="259675" y="13251"/>
                </a:lnTo>
                <a:lnTo>
                  <a:pt x="214025" y="5989"/>
                </a:lnTo>
                <a:lnTo>
                  <a:pt x="168068" y="1588"/>
                </a:lnTo>
                <a:lnTo>
                  <a:pt x="121954" y="0"/>
                </a:lnTo>
                <a:close/>
              </a:path>
            </a:pathLst>
          </a:custGeom>
          <a:solidFill>
            <a:srgbClr val="FF5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8129045"/>
            <a:ext cx="414655" cy="1849755"/>
            <a:chOff x="0" y="8129045"/>
            <a:chExt cx="414655" cy="1849755"/>
          </a:xfrm>
        </p:grpSpPr>
        <p:sp>
          <p:nvSpPr>
            <p:cNvPr id="5" name="object 5"/>
            <p:cNvSpPr/>
            <p:nvPr/>
          </p:nvSpPr>
          <p:spPr>
            <a:xfrm>
              <a:off x="0" y="8129045"/>
              <a:ext cx="283210" cy="513080"/>
            </a:xfrm>
            <a:custGeom>
              <a:avLst/>
              <a:gdLst/>
              <a:ahLst/>
              <a:cxnLst/>
              <a:rect l="l" t="t" r="r" b="b"/>
              <a:pathLst>
                <a:path w="283210" h="513079">
                  <a:moveTo>
                    <a:pt x="47869" y="0"/>
                  </a:moveTo>
                  <a:lnTo>
                    <a:pt x="0" y="2445"/>
                  </a:lnTo>
                  <a:lnTo>
                    <a:pt x="0" y="509767"/>
                  </a:lnTo>
                  <a:lnTo>
                    <a:pt x="43046" y="512796"/>
                  </a:lnTo>
                  <a:lnTo>
                    <a:pt x="85150" y="505767"/>
                  </a:lnTo>
                  <a:lnTo>
                    <a:pt x="125847" y="490380"/>
                  </a:lnTo>
                  <a:lnTo>
                    <a:pt x="163374" y="468040"/>
                  </a:lnTo>
                  <a:lnTo>
                    <a:pt x="195973" y="440152"/>
                  </a:lnTo>
                  <a:lnTo>
                    <a:pt x="237219" y="390765"/>
                  </a:lnTo>
                  <a:lnTo>
                    <a:pt x="266102" y="334234"/>
                  </a:lnTo>
                  <a:lnTo>
                    <a:pt x="278907" y="287784"/>
                  </a:lnTo>
                  <a:lnTo>
                    <a:pt x="282744" y="239905"/>
                  </a:lnTo>
                  <a:lnTo>
                    <a:pt x="276891" y="191788"/>
                  </a:lnTo>
                  <a:lnTo>
                    <a:pt x="260628" y="144623"/>
                  </a:lnTo>
                  <a:lnTo>
                    <a:pt x="239370" y="106955"/>
                  </a:lnTo>
                  <a:lnTo>
                    <a:pt x="212232" y="73884"/>
                  </a:lnTo>
                  <a:lnTo>
                    <a:pt x="179879" y="45861"/>
                  </a:lnTo>
                  <a:lnTo>
                    <a:pt x="142976" y="23338"/>
                  </a:lnTo>
                  <a:lnTo>
                    <a:pt x="96519" y="6798"/>
                  </a:lnTo>
                  <a:lnTo>
                    <a:pt x="4786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304676"/>
              <a:ext cx="414655" cy="1673860"/>
            </a:xfrm>
            <a:custGeom>
              <a:avLst/>
              <a:gdLst/>
              <a:ahLst/>
              <a:cxnLst/>
              <a:rect l="l" t="t" r="r" b="b"/>
              <a:pathLst>
                <a:path w="414655" h="1673859">
                  <a:moveTo>
                    <a:pt x="27212" y="0"/>
                  </a:moveTo>
                  <a:lnTo>
                    <a:pt x="15159" y="361"/>
                  </a:lnTo>
                  <a:lnTo>
                    <a:pt x="7191" y="3917"/>
                  </a:lnTo>
                  <a:lnTo>
                    <a:pt x="0" y="4714"/>
                  </a:lnTo>
                  <a:lnTo>
                    <a:pt x="0" y="1655576"/>
                  </a:lnTo>
                  <a:lnTo>
                    <a:pt x="1602" y="1656285"/>
                  </a:lnTo>
                  <a:lnTo>
                    <a:pt x="50493" y="1669407"/>
                  </a:lnTo>
                  <a:lnTo>
                    <a:pt x="101920" y="1673566"/>
                  </a:lnTo>
                  <a:lnTo>
                    <a:pt x="154609" y="1666626"/>
                  </a:lnTo>
                  <a:lnTo>
                    <a:pt x="202672" y="1650460"/>
                  </a:lnTo>
                  <a:lnTo>
                    <a:pt x="245731" y="1627251"/>
                  </a:lnTo>
                  <a:lnTo>
                    <a:pt x="284857" y="1598016"/>
                  </a:lnTo>
                  <a:lnTo>
                    <a:pt x="321119" y="1563769"/>
                  </a:lnTo>
                  <a:lnTo>
                    <a:pt x="362927" y="1508263"/>
                  </a:lnTo>
                  <a:lnTo>
                    <a:pt x="393839" y="1445595"/>
                  </a:lnTo>
                  <a:lnTo>
                    <a:pt x="407940" y="1397238"/>
                  </a:lnTo>
                  <a:lnTo>
                    <a:pt x="414267" y="1346830"/>
                  </a:lnTo>
                  <a:lnTo>
                    <a:pt x="411913" y="1295069"/>
                  </a:lnTo>
                  <a:lnTo>
                    <a:pt x="399970" y="1242656"/>
                  </a:lnTo>
                  <a:lnTo>
                    <a:pt x="377532" y="1190287"/>
                  </a:lnTo>
                  <a:lnTo>
                    <a:pt x="349831" y="1146806"/>
                  </a:lnTo>
                  <a:lnTo>
                    <a:pt x="317391" y="1109068"/>
                  </a:lnTo>
                  <a:lnTo>
                    <a:pt x="280797" y="1077254"/>
                  </a:lnTo>
                  <a:lnTo>
                    <a:pt x="240636" y="1051546"/>
                  </a:lnTo>
                  <a:lnTo>
                    <a:pt x="197494" y="1032124"/>
                  </a:lnTo>
                  <a:lnTo>
                    <a:pt x="151957" y="1019171"/>
                  </a:lnTo>
                  <a:lnTo>
                    <a:pt x="104612" y="1012868"/>
                  </a:lnTo>
                  <a:lnTo>
                    <a:pt x="101152" y="870180"/>
                  </a:lnTo>
                  <a:lnTo>
                    <a:pt x="100305" y="822124"/>
                  </a:lnTo>
                  <a:lnTo>
                    <a:pt x="99777" y="774189"/>
                  </a:lnTo>
                  <a:lnTo>
                    <a:pt x="99664" y="726597"/>
                  </a:lnTo>
                  <a:lnTo>
                    <a:pt x="98288" y="675374"/>
                  </a:lnTo>
                  <a:lnTo>
                    <a:pt x="97396" y="624331"/>
                  </a:lnTo>
                  <a:lnTo>
                    <a:pt x="95469" y="420731"/>
                  </a:lnTo>
                  <a:lnTo>
                    <a:pt x="96347" y="367670"/>
                  </a:lnTo>
                  <a:lnTo>
                    <a:pt x="96598" y="313756"/>
                  </a:lnTo>
                  <a:lnTo>
                    <a:pt x="96176" y="259385"/>
                  </a:lnTo>
                  <a:lnTo>
                    <a:pt x="95037" y="204953"/>
                  </a:lnTo>
                  <a:lnTo>
                    <a:pt x="93135" y="150856"/>
                  </a:lnTo>
                  <a:lnTo>
                    <a:pt x="96504" y="147681"/>
                  </a:lnTo>
                  <a:lnTo>
                    <a:pt x="99191" y="146538"/>
                  </a:lnTo>
                  <a:lnTo>
                    <a:pt x="101367" y="140823"/>
                  </a:lnTo>
                  <a:lnTo>
                    <a:pt x="105585" y="135314"/>
                  </a:lnTo>
                  <a:lnTo>
                    <a:pt x="117522" y="109327"/>
                  </a:lnTo>
                  <a:lnTo>
                    <a:pt x="120123" y="99452"/>
                  </a:lnTo>
                  <a:lnTo>
                    <a:pt x="120861" y="90150"/>
                  </a:lnTo>
                  <a:lnTo>
                    <a:pt x="120179" y="72878"/>
                  </a:lnTo>
                  <a:lnTo>
                    <a:pt x="117961" y="64504"/>
                  </a:lnTo>
                  <a:lnTo>
                    <a:pt x="114679" y="56749"/>
                  </a:lnTo>
                  <a:lnTo>
                    <a:pt x="110535" y="49089"/>
                  </a:lnTo>
                  <a:lnTo>
                    <a:pt x="105729" y="41001"/>
                  </a:lnTo>
                  <a:lnTo>
                    <a:pt x="102581" y="33962"/>
                  </a:lnTo>
                  <a:lnTo>
                    <a:pt x="97579" y="27459"/>
                  </a:lnTo>
                  <a:lnTo>
                    <a:pt x="90862" y="21123"/>
                  </a:lnTo>
                  <a:lnTo>
                    <a:pt x="82572" y="14585"/>
                  </a:lnTo>
                  <a:lnTo>
                    <a:pt x="76778" y="12426"/>
                  </a:lnTo>
                  <a:lnTo>
                    <a:pt x="69734" y="7600"/>
                  </a:lnTo>
                  <a:lnTo>
                    <a:pt x="62030" y="4679"/>
                  </a:lnTo>
                  <a:lnTo>
                    <a:pt x="51199" y="1754"/>
                  </a:lnTo>
                  <a:lnTo>
                    <a:pt x="39410" y="329"/>
                  </a:lnTo>
                  <a:lnTo>
                    <a:pt x="27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277302" y="9080110"/>
            <a:ext cx="662305" cy="1207135"/>
          </a:xfrm>
          <a:custGeom>
            <a:avLst/>
            <a:gdLst/>
            <a:ahLst/>
            <a:cxnLst/>
            <a:rect l="l" t="t" r="r" b="b"/>
            <a:pathLst>
              <a:path w="662305" h="1207134">
                <a:moveTo>
                  <a:pt x="68198" y="0"/>
                </a:moveTo>
                <a:lnTo>
                  <a:pt x="24774" y="18255"/>
                </a:lnTo>
                <a:lnTo>
                  <a:pt x="805" y="60415"/>
                </a:lnTo>
                <a:lnTo>
                  <a:pt x="0" y="73820"/>
                </a:lnTo>
                <a:lnTo>
                  <a:pt x="2147" y="87377"/>
                </a:lnTo>
                <a:lnTo>
                  <a:pt x="7556" y="100680"/>
                </a:lnTo>
                <a:lnTo>
                  <a:pt x="32462" y="144930"/>
                </a:lnTo>
                <a:lnTo>
                  <a:pt x="56689" y="189957"/>
                </a:lnTo>
                <a:lnTo>
                  <a:pt x="78797" y="236253"/>
                </a:lnTo>
                <a:lnTo>
                  <a:pt x="97345" y="284310"/>
                </a:lnTo>
                <a:lnTo>
                  <a:pt x="112678" y="331667"/>
                </a:lnTo>
                <a:lnTo>
                  <a:pt x="124475" y="380779"/>
                </a:lnTo>
                <a:lnTo>
                  <a:pt x="133439" y="430882"/>
                </a:lnTo>
                <a:lnTo>
                  <a:pt x="140271" y="481210"/>
                </a:lnTo>
                <a:lnTo>
                  <a:pt x="144547" y="529898"/>
                </a:lnTo>
                <a:lnTo>
                  <a:pt x="146739" y="579199"/>
                </a:lnTo>
                <a:lnTo>
                  <a:pt x="147021" y="628944"/>
                </a:lnTo>
                <a:lnTo>
                  <a:pt x="145565" y="678961"/>
                </a:lnTo>
                <a:lnTo>
                  <a:pt x="142545" y="729081"/>
                </a:lnTo>
                <a:lnTo>
                  <a:pt x="138136" y="779133"/>
                </a:lnTo>
                <a:lnTo>
                  <a:pt x="132509" y="828945"/>
                </a:lnTo>
                <a:lnTo>
                  <a:pt x="125839" y="878348"/>
                </a:lnTo>
                <a:lnTo>
                  <a:pt x="118300" y="927171"/>
                </a:lnTo>
                <a:lnTo>
                  <a:pt x="109356" y="978111"/>
                </a:lnTo>
                <a:lnTo>
                  <a:pt x="98780" y="1028597"/>
                </a:lnTo>
                <a:lnTo>
                  <a:pt x="86566" y="1078580"/>
                </a:lnTo>
                <a:lnTo>
                  <a:pt x="72712" y="1128007"/>
                </a:lnTo>
                <a:lnTo>
                  <a:pt x="57214" y="1176830"/>
                </a:lnTo>
                <a:lnTo>
                  <a:pt x="46514" y="1206887"/>
                </a:lnTo>
                <a:lnTo>
                  <a:pt x="662223" y="1206887"/>
                </a:lnTo>
                <a:lnTo>
                  <a:pt x="658926" y="1167735"/>
                </a:lnTo>
                <a:lnTo>
                  <a:pt x="653723" y="1117495"/>
                </a:lnTo>
                <a:lnTo>
                  <a:pt x="647527" y="1067372"/>
                </a:lnTo>
                <a:lnTo>
                  <a:pt x="640309" y="1017399"/>
                </a:lnTo>
                <a:lnTo>
                  <a:pt x="632042" y="967611"/>
                </a:lnTo>
                <a:lnTo>
                  <a:pt x="622698" y="918040"/>
                </a:lnTo>
                <a:lnTo>
                  <a:pt x="612247" y="868721"/>
                </a:lnTo>
                <a:lnTo>
                  <a:pt x="600661" y="819687"/>
                </a:lnTo>
                <a:lnTo>
                  <a:pt x="587913" y="770971"/>
                </a:lnTo>
                <a:lnTo>
                  <a:pt x="573974" y="722608"/>
                </a:lnTo>
                <a:lnTo>
                  <a:pt x="558815" y="674631"/>
                </a:lnTo>
                <a:lnTo>
                  <a:pt x="542409" y="627073"/>
                </a:lnTo>
                <a:lnTo>
                  <a:pt x="524726" y="579969"/>
                </a:lnTo>
                <a:lnTo>
                  <a:pt x="505740" y="533352"/>
                </a:lnTo>
                <a:lnTo>
                  <a:pt x="485420" y="487256"/>
                </a:lnTo>
                <a:lnTo>
                  <a:pt x="463740" y="441713"/>
                </a:lnTo>
                <a:lnTo>
                  <a:pt x="441569" y="398678"/>
                </a:lnTo>
                <a:lnTo>
                  <a:pt x="417606" y="356137"/>
                </a:lnTo>
                <a:lnTo>
                  <a:pt x="392049" y="314223"/>
                </a:lnTo>
                <a:lnTo>
                  <a:pt x="365094" y="273070"/>
                </a:lnTo>
                <a:lnTo>
                  <a:pt x="336940" y="232811"/>
                </a:lnTo>
                <a:lnTo>
                  <a:pt x="307784" y="193581"/>
                </a:lnTo>
                <a:lnTo>
                  <a:pt x="262366" y="137644"/>
                </a:lnTo>
                <a:lnTo>
                  <a:pt x="213804" y="85555"/>
                </a:lnTo>
                <a:lnTo>
                  <a:pt x="161496" y="38349"/>
                </a:lnTo>
                <a:lnTo>
                  <a:pt x="84216" y="1745"/>
                </a:lnTo>
                <a:lnTo>
                  <a:pt x="6819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13560" y="803148"/>
            <a:ext cx="16474440" cy="1099185"/>
          </a:xfrm>
          <a:custGeom>
            <a:avLst/>
            <a:gdLst/>
            <a:ahLst/>
            <a:cxnLst/>
            <a:rect l="l" t="t" r="r" b="b"/>
            <a:pathLst>
              <a:path w="16474440" h="1099185">
                <a:moveTo>
                  <a:pt x="16474440" y="0"/>
                </a:moveTo>
                <a:lnTo>
                  <a:pt x="0" y="0"/>
                </a:lnTo>
                <a:lnTo>
                  <a:pt x="0" y="1098803"/>
                </a:lnTo>
                <a:lnTo>
                  <a:pt x="16474440" y="1098803"/>
                </a:lnTo>
                <a:lnTo>
                  <a:pt x="1647444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83485" y="1053465"/>
            <a:ext cx="1437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2.</a:t>
            </a:r>
            <a:r>
              <a:rPr sz="3600" spc="-100" dirty="0"/>
              <a:t> </a:t>
            </a:r>
            <a:r>
              <a:rPr sz="3600" spc="-25" dirty="0"/>
              <a:t>EVALUASI</a:t>
            </a:r>
            <a:r>
              <a:rPr sz="3600" spc="-110" dirty="0"/>
              <a:t> </a:t>
            </a:r>
            <a:r>
              <a:rPr sz="3600" dirty="0"/>
              <a:t>PEMBELAJARAN</a:t>
            </a:r>
            <a:r>
              <a:rPr sz="3600" spc="-120" dirty="0"/>
              <a:t> </a:t>
            </a:r>
            <a:r>
              <a:rPr sz="3600" spc="-30" dirty="0"/>
              <a:t>LAPANGAN</a:t>
            </a:r>
            <a:r>
              <a:rPr sz="3600" spc="-95" dirty="0"/>
              <a:t> </a:t>
            </a:r>
            <a:r>
              <a:rPr sz="3600" dirty="0"/>
              <a:t>PKN</a:t>
            </a:r>
            <a:r>
              <a:rPr sz="3600" spc="-110" dirty="0"/>
              <a:t> </a:t>
            </a:r>
            <a:r>
              <a:rPr sz="3600" spc="-10" dirty="0"/>
              <a:t>TINGKAT</a:t>
            </a:r>
            <a:r>
              <a:rPr sz="3600" spc="-95" dirty="0"/>
              <a:t> </a:t>
            </a:r>
            <a:r>
              <a:rPr sz="3600" dirty="0"/>
              <a:t>II</a:t>
            </a:r>
            <a:r>
              <a:rPr sz="3600" spc="-95" dirty="0"/>
              <a:t> </a:t>
            </a:r>
            <a:r>
              <a:rPr sz="3600" spc="-10" dirty="0"/>
              <a:t>(20%)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17790142" y="2196083"/>
            <a:ext cx="267335" cy="341630"/>
          </a:xfrm>
          <a:custGeom>
            <a:avLst/>
            <a:gdLst/>
            <a:ahLst/>
            <a:cxnLst/>
            <a:rect l="l" t="t" r="r" b="b"/>
            <a:pathLst>
              <a:path w="267334" h="341630">
                <a:moveTo>
                  <a:pt x="185183" y="0"/>
                </a:moveTo>
                <a:lnTo>
                  <a:pt x="144623" y="10033"/>
                </a:lnTo>
                <a:lnTo>
                  <a:pt x="112920" y="39116"/>
                </a:lnTo>
                <a:lnTo>
                  <a:pt x="87010" y="84308"/>
                </a:lnTo>
                <a:lnTo>
                  <a:pt x="11447" y="219075"/>
                </a:lnTo>
                <a:lnTo>
                  <a:pt x="0" y="266777"/>
                </a:lnTo>
                <a:lnTo>
                  <a:pt x="3192" y="282321"/>
                </a:lnTo>
                <a:lnTo>
                  <a:pt x="26802" y="322308"/>
                </a:lnTo>
                <a:lnTo>
                  <a:pt x="70897" y="340707"/>
                </a:lnTo>
                <a:lnTo>
                  <a:pt x="81424" y="341375"/>
                </a:lnTo>
                <a:lnTo>
                  <a:pt x="101667" y="338835"/>
                </a:lnTo>
                <a:lnTo>
                  <a:pt x="136628" y="319087"/>
                </a:lnTo>
                <a:lnTo>
                  <a:pt x="176518" y="258282"/>
                </a:lnTo>
                <a:lnTo>
                  <a:pt x="203201" y="213995"/>
                </a:lnTo>
                <a:lnTo>
                  <a:pt x="255795" y="125730"/>
                </a:lnTo>
                <a:lnTo>
                  <a:pt x="267243" y="76581"/>
                </a:lnTo>
                <a:lnTo>
                  <a:pt x="264050" y="60833"/>
                </a:lnTo>
                <a:lnTo>
                  <a:pt x="239279" y="20274"/>
                </a:lnTo>
                <a:lnTo>
                  <a:pt x="195970" y="668"/>
                </a:lnTo>
                <a:lnTo>
                  <a:pt x="1851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371600" y="0"/>
            <a:ext cx="16779240" cy="6261100"/>
            <a:chOff x="1371600" y="0"/>
            <a:chExt cx="16779240" cy="6261100"/>
          </a:xfrm>
        </p:grpSpPr>
        <p:sp>
          <p:nvSpPr>
            <p:cNvPr id="12" name="object 12"/>
            <p:cNvSpPr/>
            <p:nvPr/>
          </p:nvSpPr>
          <p:spPr>
            <a:xfrm>
              <a:off x="15569184" y="0"/>
              <a:ext cx="1855470" cy="1013460"/>
            </a:xfrm>
            <a:custGeom>
              <a:avLst/>
              <a:gdLst/>
              <a:ahLst/>
              <a:cxnLst/>
              <a:rect l="l" t="t" r="r" b="b"/>
              <a:pathLst>
                <a:path w="1855469" h="1013460">
                  <a:moveTo>
                    <a:pt x="65150" y="0"/>
                  </a:moveTo>
                  <a:lnTo>
                    <a:pt x="40880" y="5248"/>
                  </a:lnTo>
                  <a:lnTo>
                    <a:pt x="20050" y="19415"/>
                  </a:lnTo>
                  <a:lnTo>
                    <a:pt x="5482" y="40130"/>
                  </a:lnTo>
                  <a:lnTo>
                    <a:pt x="0" y="65024"/>
                  </a:lnTo>
                  <a:lnTo>
                    <a:pt x="2460" y="113074"/>
                  </a:lnTo>
                  <a:lnTo>
                    <a:pt x="7093" y="161162"/>
                  </a:lnTo>
                  <a:lnTo>
                    <a:pt x="13877" y="209162"/>
                  </a:lnTo>
                  <a:lnTo>
                    <a:pt x="22794" y="256947"/>
                  </a:lnTo>
                  <a:lnTo>
                    <a:pt x="33824" y="304390"/>
                  </a:lnTo>
                  <a:lnTo>
                    <a:pt x="46948" y="351363"/>
                  </a:lnTo>
                  <a:lnTo>
                    <a:pt x="62144" y="397741"/>
                  </a:lnTo>
                  <a:lnTo>
                    <a:pt x="79394" y="443396"/>
                  </a:lnTo>
                  <a:lnTo>
                    <a:pt x="98679" y="488201"/>
                  </a:lnTo>
                  <a:lnTo>
                    <a:pt x="119978" y="532029"/>
                  </a:lnTo>
                  <a:lnTo>
                    <a:pt x="143271" y="574754"/>
                  </a:lnTo>
                  <a:lnTo>
                    <a:pt x="168540" y="616248"/>
                  </a:lnTo>
                  <a:lnTo>
                    <a:pt x="195764" y="656386"/>
                  </a:lnTo>
                  <a:lnTo>
                    <a:pt x="224924" y="695039"/>
                  </a:lnTo>
                  <a:lnTo>
                    <a:pt x="256000" y="732081"/>
                  </a:lnTo>
                  <a:lnTo>
                    <a:pt x="288972" y="767385"/>
                  </a:lnTo>
                  <a:lnTo>
                    <a:pt x="323821" y="800824"/>
                  </a:lnTo>
                  <a:lnTo>
                    <a:pt x="360526" y="832272"/>
                  </a:lnTo>
                  <a:lnTo>
                    <a:pt x="399069" y="861601"/>
                  </a:lnTo>
                  <a:lnTo>
                    <a:pt x="439430" y="888685"/>
                  </a:lnTo>
                  <a:lnTo>
                    <a:pt x="481589" y="913396"/>
                  </a:lnTo>
                  <a:lnTo>
                    <a:pt x="525525" y="935608"/>
                  </a:lnTo>
                  <a:lnTo>
                    <a:pt x="574300" y="956596"/>
                  </a:lnTo>
                  <a:lnTo>
                    <a:pt x="623967" y="974202"/>
                  </a:lnTo>
                  <a:lnTo>
                    <a:pt x="674379" y="988483"/>
                  </a:lnTo>
                  <a:lnTo>
                    <a:pt x="725386" y="999494"/>
                  </a:lnTo>
                  <a:lnTo>
                    <a:pt x="776839" y="1007289"/>
                  </a:lnTo>
                  <a:lnTo>
                    <a:pt x="828590" y="1011926"/>
                  </a:lnTo>
                  <a:lnTo>
                    <a:pt x="880490" y="1013459"/>
                  </a:lnTo>
                  <a:lnTo>
                    <a:pt x="929463" y="1012113"/>
                  </a:lnTo>
                  <a:lnTo>
                    <a:pt x="978301" y="1008104"/>
                  </a:lnTo>
                  <a:lnTo>
                    <a:pt x="1026878" y="1001482"/>
                  </a:lnTo>
                  <a:lnTo>
                    <a:pt x="1075067" y="992293"/>
                  </a:lnTo>
                  <a:lnTo>
                    <a:pt x="1122741" y="980585"/>
                  </a:lnTo>
                  <a:lnTo>
                    <a:pt x="1169772" y="966407"/>
                  </a:lnTo>
                  <a:lnTo>
                    <a:pt x="1216034" y="949804"/>
                  </a:lnTo>
                  <a:lnTo>
                    <a:pt x="1261400" y="930826"/>
                  </a:lnTo>
                  <a:lnTo>
                    <a:pt x="1305741" y="909520"/>
                  </a:lnTo>
                  <a:lnTo>
                    <a:pt x="1348932" y="885933"/>
                  </a:lnTo>
                  <a:lnTo>
                    <a:pt x="1390845" y="860113"/>
                  </a:lnTo>
                  <a:lnTo>
                    <a:pt x="1431354" y="832108"/>
                  </a:lnTo>
                  <a:lnTo>
                    <a:pt x="1470329" y="801965"/>
                  </a:lnTo>
                  <a:lnTo>
                    <a:pt x="1507646" y="769732"/>
                  </a:lnTo>
                  <a:lnTo>
                    <a:pt x="1543177" y="735456"/>
                  </a:lnTo>
                  <a:lnTo>
                    <a:pt x="1575710" y="701112"/>
                  </a:lnTo>
                  <a:lnTo>
                    <a:pt x="1606768" y="664666"/>
                  </a:lnTo>
                  <a:lnTo>
                    <a:pt x="1636309" y="626317"/>
                  </a:lnTo>
                  <a:lnTo>
                    <a:pt x="1664286" y="586261"/>
                  </a:lnTo>
                  <a:lnTo>
                    <a:pt x="1690658" y="544694"/>
                  </a:lnTo>
                  <a:lnTo>
                    <a:pt x="1715380" y="501815"/>
                  </a:lnTo>
                  <a:lnTo>
                    <a:pt x="1738407" y="457819"/>
                  </a:lnTo>
                  <a:lnTo>
                    <a:pt x="1759697" y="412903"/>
                  </a:lnTo>
                  <a:lnTo>
                    <a:pt x="1779205" y="367265"/>
                  </a:lnTo>
                  <a:lnTo>
                    <a:pt x="1796888" y="321101"/>
                  </a:lnTo>
                  <a:lnTo>
                    <a:pt x="1812701" y="274609"/>
                  </a:lnTo>
                  <a:lnTo>
                    <a:pt x="1826601" y="227984"/>
                  </a:lnTo>
                  <a:lnTo>
                    <a:pt x="1838543" y="181425"/>
                  </a:lnTo>
                  <a:lnTo>
                    <a:pt x="1848484" y="135127"/>
                  </a:lnTo>
                  <a:lnTo>
                    <a:pt x="1855352" y="87530"/>
                  </a:lnTo>
                  <a:lnTo>
                    <a:pt x="1854565" y="49434"/>
                  </a:lnTo>
                  <a:lnTo>
                    <a:pt x="1806828" y="14985"/>
                  </a:lnTo>
                  <a:lnTo>
                    <a:pt x="951685" y="5582"/>
                  </a:lnTo>
                  <a:lnTo>
                    <a:pt x="448817" y="1650"/>
                  </a:lnTo>
                  <a:lnTo>
                    <a:pt x="208825" y="1247"/>
                  </a:lnTo>
                  <a:lnTo>
                    <a:pt x="112828" y="544"/>
                  </a:lnTo>
                  <a:lnTo>
                    <a:pt x="651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497808" y="841247"/>
              <a:ext cx="1652905" cy="1490980"/>
            </a:xfrm>
            <a:custGeom>
              <a:avLst/>
              <a:gdLst/>
              <a:ahLst/>
              <a:cxnLst/>
              <a:rect l="l" t="t" r="r" b="b"/>
              <a:pathLst>
                <a:path w="1652905" h="1490980">
                  <a:moveTo>
                    <a:pt x="267220" y="765873"/>
                  </a:moveTo>
                  <a:lnTo>
                    <a:pt x="249504" y="721601"/>
                  </a:lnTo>
                  <a:lnTo>
                    <a:pt x="217233" y="694956"/>
                  </a:lnTo>
                  <a:lnTo>
                    <a:pt x="185166" y="688848"/>
                  </a:lnTo>
                  <a:lnTo>
                    <a:pt x="164236" y="691400"/>
                  </a:lnTo>
                  <a:lnTo>
                    <a:pt x="144602" y="698906"/>
                  </a:lnTo>
                  <a:lnTo>
                    <a:pt x="127165" y="711200"/>
                  </a:lnTo>
                  <a:lnTo>
                    <a:pt x="112903" y="728091"/>
                  </a:lnTo>
                  <a:lnTo>
                    <a:pt x="36410" y="864412"/>
                  </a:lnTo>
                  <a:lnTo>
                    <a:pt x="11430" y="908558"/>
                  </a:lnTo>
                  <a:lnTo>
                    <a:pt x="4318" y="924153"/>
                  </a:lnTo>
                  <a:lnTo>
                    <a:pt x="444" y="940523"/>
                  </a:lnTo>
                  <a:lnTo>
                    <a:pt x="0" y="957199"/>
                  </a:lnTo>
                  <a:lnTo>
                    <a:pt x="3175" y="973709"/>
                  </a:lnTo>
                  <a:lnTo>
                    <a:pt x="26784" y="1012202"/>
                  </a:lnTo>
                  <a:lnTo>
                    <a:pt x="71729" y="1031036"/>
                  </a:lnTo>
                  <a:lnTo>
                    <a:pt x="82550" y="1031748"/>
                  </a:lnTo>
                  <a:lnTo>
                    <a:pt x="102463" y="1029246"/>
                  </a:lnTo>
                  <a:lnTo>
                    <a:pt x="136842" y="1009357"/>
                  </a:lnTo>
                  <a:lnTo>
                    <a:pt x="176606" y="947978"/>
                  </a:lnTo>
                  <a:lnTo>
                    <a:pt x="203238" y="903541"/>
                  </a:lnTo>
                  <a:lnTo>
                    <a:pt x="255778" y="814959"/>
                  </a:lnTo>
                  <a:lnTo>
                    <a:pt x="266801" y="783005"/>
                  </a:lnTo>
                  <a:lnTo>
                    <a:pt x="267220" y="765873"/>
                  </a:lnTo>
                  <a:close/>
                </a:path>
                <a:path w="1652905" h="1490980">
                  <a:moveTo>
                    <a:pt x="705332" y="994130"/>
                  </a:moveTo>
                  <a:lnTo>
                    <a:pt x="687654" y="949960"/>
                  </a:lnTo>
                  <a:lnTo>
                    <a:pt x="654443" y="923074"/>
                  </a:lnTo>
                  <a:lnTo>
                    <a:pt x="622554" y="917448"/>
                  </a:lnTo>
                  <a:lnTo>
                    <a:pt x="601345" y="919949"/>
                  </a:lnTo>
                  <a:lnTo>
                    <a:pt x="563753" y="939952"/>
                  </a:lnTo>
                  <a:lnTo>
                    <a:pt x="523265" y="1002334"/>
                  </a:lnTo>
                  <a:lnTo>
                    <a:pt x="447421" y="1135634"/>
                  </a:lnTo>
                  <a:lnTo>
                    <a:pt x="436079" y="1183805"/>
                  </a:lnTo>
                  <a:lnTo>
                    <a:pt x="439039" y="1200531"/>
                  </a:lnTo>
                  <a:lnTo>
                    <a:pt x="463677" y="1240294"/>
                  </a:lnTo>
                  <a:lnTo>
                    <a:pt x="507580" y="1258214"/>
                  </a:lnTo>
                  <a:lnTo>
                    <a:pt x="517906" y="1258824"/>
                  </a:lnTo>
                  <a:lnTo>
                    <a:pt x="538238" y="1256334"/>
                  </a:lnTo>
                  <a:lnTo>
                    <a:pt x="557301" y="1248829"/>
                  </a:lnTo>
                  <a:lnTo>
                    <a:pt x="574116" y="1236332"/>
                  </a:lnTo>
                  <a:lnTo>
                    <a:pt x="587756" y="1218819"/>
                  </a:lnTo>
                  <a:lnTo>
                    <a:pt x="640600" y="1130554"/>
                  </a:lnTo>
                  <a:lnTo>
                    <a:pt x="667423" y="1086269"/>
                  </a:lnTo>
                  <a:lnTo>
                    <a:pt x="694690" y="1042289"/>
                  </a:lnTo>
                  <a:lnTo>
                    <a:pt x="700989" y="1027493"/>
                  </a:lnTo>
                  <a:lnTo>
                    <a:pt x="704596" y="1011135"/>
                  </a:lnTo>
                  <a:lnTo>
                    <a:pt x="705332" y="994130"/>
                  </a:lnTo>
                  <a:close/>
                </a:path>
                <a:path w="1652905" h="1490980">
                  <a:moveTo>
                    <a:pt x="734860" y="463892"/>
                  </a:moveTo>
                  <a:lnTo>
                    <a:pt x="717308" y="419519"/>
                  </a:lnTo>
                  <a:lnTo>
                    <a:pt x="684593" y="393369"/>
                  </a:lnTo>
                  <a:lnTo>
                    <a:pt x="651510" y="387096"/>
                  </a:lnTo>
                  <a:lnTo>
                    <a:pt x="630770" y="389597"/>
                  </a:lnTo>
                  <a:lnTo>
                    <a:pt x="594029" y="409384"/>
                  </a:lnTo>
                  <a:lnTo>
                    <a:pt x="553796" y="471716"/>
                  </a:lnTo>
                  <a:lnTo>
                    <a:pt x="477901" y="606298"/>
                  </a:lnTo>
                  <a:lnTo>
                    <a:pt x="466344" y="653948"/>
                  </a:lnTo>
                  <a:lnTo>
                    <a:pt x="469519" y="669417"/>
                  </a:lnTo>
                  <a:lnTo>
                    <a:pt x="493229" y="709460"/>
                  </a:lnTo>
                  <a:lnTo>
                    <a:pt x="537654" y="727811"/>
                  </a:lnTo>
                  <a:lnTo>
                    <a:pt x="548259" y="728472"/>
                  </a:lnTo>
                  <a:lnTo>
                    <a:pt x="568591" y="725932"/>
                  </a:lnTo>
                  <a:lnTo>
                    <a:pt x="603745" y="706183"/>
                  </a:lnTo>
                  <a:lnTo>
                    <a:pt x="643902" y="645198"/>
                  </a:lnTo>
                  <a:lnTo>
                    <a:pt x="670725" y="600392"/>
                  </a:lnTo>
                  <a:lnTo>
                    <a:pt x="723646" y="511429"/>
                  </a:lnTo>
                  <a:lnTo>
                    <a:pt x="734860" y="463892"/>
                  </a:lnTo>
                  <a:close/>
                </a:path>
                <a:path w="1652905" h="1490980">
                  <a:moveTo>
                    <a:pt x="1147343" y="1224610"/>
                  </a:moveTo>
                  <a:lnTo>
                    <a:pt x="1129690" y="1180376"/>
                  </a:lnTo>
                  <a:lnTo>
                    <a:pt x="1096530" y="1153680"/>
                  </a:lnTo>
                  <a:lnTo>
                    <a:pt x="1064514" y="1147572"/>
                  </a:lnTo>
                  <a:lnTo>
                    <a:pt x="1043571" y="1150124"/>
                  </a:lnTo>
                  <a:lnTo>
                    <a:pt x="1023874" y="1157630"/>
                  </a:lnTo>
                  <a:lnTo>
                    <a:pt x="1006360" y="1169924"/>
                  </a:lnTo>
                  <a:lnTo>
                    <a:pt x="991997" y="1186815"/>
                  </a:lnTo>
                  <a:lnTo>
                    <a:pt x="915504" y="1323136"/>
                  </a:lnTo>
                  <a:lnTo>
                    <a:pt x="890524" y="1367282"/>
                  </a:lnTo>
                  <a:lnTo>
                    <a:pt x="884516" y="1382877"/>
                  </a:lnTo>
                  <a:lnTo>
                    <a:pt x="881329" y="1399247"/>
                  </a:lnTo>
                  <a:lnTo>
                    <a:pt x="880643" y="1415923"/>
                  </a:lnTo>
                  <a:lnTo>
                    <a:pt x="882142" y="1432433"/>
                  </a:lnTo>
                  <a:lnTo>
                    <a:pt x="906741" y="1470977"/>
                  </a:lnTo>
                  <a:lnTo>
                    <a:pt x="941006" y="1487639"/>
                  </a:lnTo>
                  <a:lnTo>
                    <a:pt x="962279" y="1490472"/>
                  </a:lnTo>
                  <a:lnTo>
                    <a:pt x="982052" y="1487970"/>
                  </a:lnTo>
                  <a:lnTo>
                    <a:pt x="1000594" y="1480477"/>
                  </a:lnTo>
                  <a:lnTo>
                    <a:pt x="1016990" y="1468081"/>
                  </a:lnTo>
                  <a:lnTo>
                    <a:pt x="1030351" y="1450848"/>
                  </a:lnTo>
                  <a:lnTo>
                    <a:pt x="1082941" y="1362265"/>
                  </a:lnTo>
                  <a:lnTo>
                    <a:pt x="1109624" y="1317840"/>
                  </a:lnTo>
                  <a:lnTo>
                    <a:pt x="1136777" y="1273683"/>
                  </a:lnTo>
                  <a:lnTo>
                    <a:pt x="1143012" y="1258620"/>
                  </a:lnTo>
                  <a:lnTo>
                    <a:pt x="1146581" y="1241780"/>
                  </a:lnTo>
                  <a:lnTo>
                    <a:pt x="1147343" y="1224610"/>
                  </a:lnTo>
                  <a:close/>
                </a:path>
                <a:path w="1652905" h="1490980">
                  <a:moveTo>
                    <a:pt x="1195362" y="651522"/>
                  </a:moveTo>
                  <a:lnTo>
                    <a:pt x="1178179" y="606577"/>
                  </a:lnTo>
                  <a:lnTo>
                    <a:pt x="1145171" y="580174"/>
                  </a:lnTo>
                  <a:lnTo>
                    <a:pt x="1113282" y="574548"/>
                  </a:lnTo>
                  <a:lnTo>
                    <a:pt x="1092073" y="577075"/>
                  </a:lnTo>
                  <a:lnTo>
                    <a:pt x="1054481" y="597166"/>
                  </a:lnTo>
                  <a:lnTo>
                    <a:pt x="1013993" y="659803"/>
                  </a:lnTo>
                  <a:lnTo>
                    <a:pt x="938149" y="793623"/>
                  </a:lnTo>
                  <a:lnTo>
                    <a:pt x="926807" y="842594"/>
                  </a:lnTo>
                  <a:lnTo>
                    <a:pt x="929767" y="858901"/>
                  </a:lnTo>
                  <a:lnTo>
                    <a:pt x="953477" y="898880"/>
                  </a:lnTo>
                  <a:lnTo>
                    <a:pt x="997610" y="916813"/>
                  </a:lnTo>
                  <a:lnTo>
                    <a:pt x="1008126" y="917448"/>
                  </a:lnTo>
                  <a:lnTo>
                    <a:pt x="1028763" y="914933"/>
                  </a:lnTo>
                  <a:lnTo>
                    <a:pt x="1047965" y="907376"/>
                  </a:lnTo>
                  <a:lnTo>
                    <a:pt x="1064844" y="894791"/>
                  </a:lnTo>
                  <a:lnTo>
                    <a:pt x="1078484" y="877189"/>
                  </a:lnTo>
                  <a:lnTo>
                    <a:pt x="1131328" y="788657"/>
                  </a:lnTo>
                  <a:lnTo>
                    <a:pt x="1158151" y="744194"/>
                  </a:lnTo>
                  <a:lnTo>
                    <a:pt x="1185418" y="700024"/>
                  </a:lnTo>
                  <a:lnTo>
                    <a:pt x="1191691" y="685114"/>
                  </a:lnTo>
                  <a:lnTo>
                    <a:pt x="1195108" y="668629"/>
                  </a:lnTo>
                  <a:lnTo>
                    <a:pt x="1195362" y="651522"/>
                  </a:lnTo>
                  <a:close/>
                </a:path>
                <a:path w="1652905" h="1490980">
                  <a:moveTo>
                    <a:pt x="1195362" y="76682"/>
                  </a:moveTo>
                  <a:lnTo>
                    <a:pt x="1178179" y="32512"/>
                  </a:lnTo>
                  <a:lnTo>
                    <a:pt x="1145171" y="5626"/>
                  </a:lnTo>
                  <a:lnTo>
                    <a:pt x="1113282" y="0"/>
                  </a:lnTo>
                  <a:lnTo>
                    <a:pt x="1092073" y="2501"/>
                  </a:lnTo>
                  <a:lnTo>
                    <a:pt x="1054481" y="22504"/>
                  </a:lnTo>
                  <a:lnTo>
                    <a:pt x="1013993" y="84937"/>
                  </a:lnTo>
                  <a:lnTo>
                    <a:pt x="938149" y="218186"/>
                  </a:lnTo>
                  <a:lnTo>
                    <a:pt x="926807" y="266877"/>
                  </a:lnTo>
                  <a:lnTo>
                    <a:pt x="929767" y="283083"/>
                  </a:lnTo>
                  <a:lnTo>
                    <a:pt x="953477" y="322897"/>
                  </a:lnTo>
                  <a:lnTo>
                    <a:pt x="997610" y="340766"/>
                  </a:lnTo>
                  <a:lnTo>
                    <a:pt x="1008126" y="341376"/>
                  </a:lnTo>
                  <a:lnTo>
                    <a:pt x="1028763" y="338886"/>
                  </a:lnTo>
                  <a:lnTo>
                    <a:pt x="1047965" y="331381"/>
                  </a:lnTo>
                  <a:lnTo>
                    <a:pt x="1064844" y="318884"/>
                  </a:lnTo>
                  <a:lnTo>
                    <a:pt x="1078484" y="301371"/>
                  </a:lnTo>
                  <a:lnTo>
                    <a:pt x="1131328" y="213106"/>
                  </a:lnTo>
                  <a:lnTo>
                    <a:pt x="1158151" y="168821"/>
                  </a:lnTo>
                  <a:lnTo>
                    <a:pt x="1185418" y="124841"/>
                  </a:lnTo>
                  <a:lnTo>
                    <a:pt x="1191691" y="110045"/>
                  </a:lnTo>
                  <a:lnTo>
                    <a:pt x="1195108" y="93687"/>
                  </a:lnTo>
                  <a:lnTo>
                    <a:pt x="1195362" y="76682"/>
                  </a:lnTo>
                  <a:close/>
                </a:path>
                <a:path w="1652905" h="1490980">
                  <a:moveTo>
                    <a:pt x="1609864" y="936510"/>
                  </a:moveTo>
                  <a:lnTo>
                    <a:pt x="1592148" y="892225"/>
                  </a:lnTo>
                  <a:lnTo>
                    <a:pt x="1559915" y="865225"/>
                  </a:lnTo>
                  <a:lnTo>
                    <a:pt x="1528191" y="859536"/>
                  </a:lnTo>
                  <a:lnTo>
                    <a:pt x="1507147" y="862063"/>
                  </a:lnTo>
                  <a:lnTo>
                    <a:pt x="1469796" y="882154"/>
                  </a:lnTo>
                  <a:lnTo>
                    <a:pt x="1429499" y="944791"/>
                  </a:lnTo>
                  <a:lnTo>
                    <a:pt x="1353947" y="1078611"/>
                  </a:lnTo>
                  <a:lnTo>
                    <a:pt x="1343190" y="1128052"/>
                  </a:lnTo>
                  <a:lnTo>
                    <a:pt x="1345692" y="1143889"/>
                  </a:lnTo>
                  <a:lnTo>
                    <a:pt x="1369301" y="1183881"/>
                  </a:lnTo>
                  <a:lnTo>
                    <a:pt x="1413154" y="1201801"/>
                  </a:lnTo>
                  <a:lnTo>
                    <a:pt x="1423670" y="1202436"/>
                  </a:lnTo>
                  <a:lnTo>
                    <a:pt x="1443990" y="1199921"/>
                  </a:lnTo>
                  <a:lnTo>
                    <a:pt x="1479105" y="1179830"/>
                  </a:lnTo>
                  <a:lnTo>
                    <a:pt x="1519135" y="1118146"/>
                  </a:lnTo>
                  <a:lnTo>
                    <a:pt x="1545818" y="1073658"/>
                  </a:lnTo>
                  <a:lnTo>
                    <a:pt x="1598422" y="985012"/>
                  </a:lnTo>
                  <a:lnTo>
                    <a:pt x="1609864" y="936510"/>
                  </a:lnTo>
                  <a:close/>
                </a:path>
                <a:path w="1652905" h="1490980">
                  <a:moveTo>
                    <a:pt x="1652511" y="309854"/>
                  </a:moveTo>
                  <a:lnTo>
                    <a:pt x="1634693" y="265684"/>
                  </a:lnTo>
                  <a:lnTo>
                    <a:pt x="1602320" y="238798"/>
                  </a:lnTo>
                  <a:lnTo>
                    <a:pt x="1570355" y="233172"/>
                  </a:lnTo>
                  <a:lnTo>
                    <a:pt x="1549222" y="235673"/>
                  </a:lnTo>
                  <a:lnTo>
                    <a:pt x="1511681" y="255676"/>
                  </a:lnTo>
                  <a:lnTo>
                    <a:pt x="1471117" y="318109"/>
                  </a:lnTo>
                  <a:lnTo>
                    <a:pt x="1395095" y="451358"/>
                  </a:lnTo>
                  <a:lnTo>
                    <a:pt x="1384338" y="500049"/>
                  </a:lnTo>
                  <a:lnTo>
                    <a:pt x="1386840" y="516255"/>
                  </a:lnTo>
                  <a:lnTo>
                    <a:pt x="1410601" y="556069"/>
                  </a:lnTo>
                  <a:lnTo>
                    <a:pt x="1454683" y="573938"/>
                  </a:lnTo>
                  <a:lnTo>
                    <a:pt x="1465199" y="574548"/>
                  </a:lnTo>
                  <a:lnTo>
                    <a:pt x="1485684" y="572058"/>
                  </a:lnTo>
                  <a:lnTo>
                    <a:pt x="1520990" y="552056"/>
                  </a:lnTo>
                  <a:lnTo>
                    <a:pt x="1561223" y="490575"/>
                  </a:lnTo>
                  <a:lnTo>
                    <a:pt x="1588046" y="446278"/>
                  </a:lnTo>
                  <a:lnTo>
                    <a:pt x="1640967" y="358013"/>
                  </a:lnTo>
                  <a:lnTo>
                    <a:pt x="1652511" y="3098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71600" y="2795016"/>
              <a:ext cx="15468600" cy="3465829"/>
            </a:xfrm>
            <a:custGeom>
              <a:avLst/>
              <a:gdLst/>
              <a:ahLst/>
              <a:cxnLst/>
              <a:rect l="l" t="t" r="r" b="b"/>
              <a:pathLst>
                <a:path w="15468600" h="3465829">
                  <a:moveTo>
                    <a:pt x="15468600" y="0"/>
                  </a:moveTo>
                  <a:lnTo>
                    <a:pt x="0" y="0"/>
                  </a:lnTo>
                  <a:lnTo>
                    <a:pt x="0" y="3465576"/>
                  </a:lnTo>
                  <a:lnTo>
                    <a:pt x="15468600" y="3465576"/>
                  </a:lnTo>
                  <a:lnTo>
                    <a:pt x="15468600" y="0"/>
                  </a:lnTo>
                  <a:close/>
                </a:path>
              </a:pathLst>
            </a:custGeom>
            <a:solidFill>
              <a:srgbClr val="E4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843532" y="2956305"/>
            <a:ext cx="14664055" cy="312610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96875" algn="l"/>
              </a:tabLst>
            </a:pPr>
            <a:r>
              <a:rPr sz="1200" spc="-25" dirty="0">
                <a:latin typeface="Arial MT"/>
                <a:cs typeface="Arial MT"/>
              </a:rPr>
              <a:t>1.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dirty="0">
                <a:latin typeface="Arial MT"/>
                <a:cs typeface="Arial MT"/>
              </a:rPr>
              <a:t>Penugasan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Individu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spc="-20" dirty="0">
                <a:latin typeface="Arial MT"/>
                <a:cs typeface="Arial MT"/>
              </a:rPr>
              <a:t>(5%)</a:t>
            </a:r>
            <a:endParaRPr sz="2700">
              <a:latin typeface="Arial MT"/>
              <a:cs typeface="Arial MT"/>
            </a:endParaRPr>
          </a:p>
          <a:p>
            <a:pPr marL="400050" marR="716915">
              <a:lnSpc>
                <a:spcPts val="2920"/>
              </a:lnSpc>
              <a:spcBef>
                <a:spcPts val="1035"/>
              </a:spcBef>
            </a:pPr>
            <a:r>
              <a:rPr sz="2700" dirty="0">
                <a:latin typeface="Arial MT"/>
                <a:cs typeface="Arial MT"/>
              </a:rPr>
              <a:t>Kualitas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i="1" dirty="0">
                <a:latin typeface="Arial"/>
                <a:cs typeface="Arial"/>
              </a:rPr>
              <a:t>lesson</a:t>
            </a:r>
            <a:r>
              <a:rPr sz="2700" i="1" spc="-35" dirty="0">
                <a:latin typeface="Arial"/>
                <a:cs typeface="Arial"/>
              </a:rPr>
              <a:t> </a:t>
            </a:r>
            <a:r>
              <a:rPr sz="2700" i="1" dirty="0">
                <a:latin typeface="Arial"/>
                <a:cs typeface="Arial"/>
              </a:rPr>
              <a:t>learnt</a:t>
            </a:r>
            <a:r>
              <a:rPr sz="2700" i="1" spc="-25" dirty="0">
                <a:latin typeface="Arial"/>
                <a:cs typeface="Arial"/>
              </a:rPr>
              <a:t> </a:t>
            </a:r>
            <a:r>
              <a:rPr sz="2700" dirty="0">
                <a:latin typeface="Arial MT"/>
                <a:cs typeface="Arial MT"/>
              </a:rPr>
              <a:t>hasil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Visitasi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Kepemimpinan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Nasional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sesuai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agenda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pembelajaran </a:t>
            </a:r>
            <a:r>
              <a:rPr sz="2700" dirty="0">
                <a:latin typeface="Arial MT"/>
                <a:cs typeface="Arial MT"/>
              </a:rPr>
              <a:t>(Laporan</a:t>
            </a:r>
            <a:r>
              <a:rPr sz="2700" spc="-4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Individu):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Penilaian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  <a:p>
            <a:pPr marL="15240">
              <a:lnSpc>
                <a:spcPct val="100000"/>
              </a:lnSpc>
              <a:spcBef>
                <a:spcPts val="640"/>
              </a:spcBef>
              <a:tabLst>
                <a:tab pos="399415" algn="l"/>
              </a:tabLst>
            </a:pPr>
            <a:r>
              <a:rPr sz="1200" spc="-25" dirty="0">
                <a:latin typeface="Arial MT"/>
                <a:cs typeface="Arial MT"/>
              </a:rPr>
              <a:t>2.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dirty="0">
                <a:latin typeface="Arial MT"/>
                <a:cs typeface="Arial MT"/>
              </a:rPr>
              <a:t>Penugasan</a:t>
            </a:r>
            <a:r>
              <a:rPr sz="2700" spc="-5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Kelompok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spc="-20" dirty="0">
                <a:latin typeface="Arial MT"/>
                <a:cs typeface="Arial MT"/>
              </a:rPr>
              <a:t>(5%)</a:t>
            </a:r>
            <a:endParaRPr sz="2700">
              <a:latin typeface="Arial MT"/>
              <a:cs typeface="Arial MT"/>
            </a:endParaRPr>
          </a:p>
          <a:p>
            <a:pPr marL="400050" marR="5080">
              <a:lnSpc>
                <a:spcPts val="2920"/>
              </a:lnSpc>
              <a:spcBef>
                <a:spcPts val="1035"/>
              </a:spcBef>
            </a:pPr>
            <a:r>
              <a:rPr sz="2700" dirty="0">
                <a:latin typeface="Arial MT"/>
                <a:cs typeface="Arial MT"/>
              </a:rPr>
              <a:t>Kualitas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rekomendasi</a:t>
            </a:r>
            <a:r>
              <a:rPr sz="2700" spc="-10" dirty="0">
                <a:latin typeface="Arial MT"/>
                <a:cs typeface="Arial MT"/>
              </a:rPr>
              <a:t> -</a:t>
            </a:r>
            <a:r>
              <a:rPr sz="2700" dirty="0">
                <a:latin typeface="Arial MT"/>
                <a:cs typeface="Arial MT"/>
              </a:rPr>
              <a:t>&gt;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identifikasi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dan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peningkatan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keunggulan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kompetitif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(</a:t>
            </a:r>
            <a:r>
              <a:rPr sz="2700" i="1" spc="-10" dirty="0">
                <a:latin typeface="Arial"/>
                <a:cs typeface="Arial"/>
              </a:rPr>
              <a:t>competitive </a:t>
            </a:r>
            <a:r>
              <a:rPr sz="2700" i="1" dirty="0">
                <a:latin typeface="Arial"/>
                <a:cs typeface="Arial"/>
              </a:rPr>
              <a:t>advantages</a:t>
            </a:r>
            <a:r>
              <a:rPr sz="2700" dirty="0">
                <a:latin typeface="Arial MT"/>
                <a:cs typeface="Arial MT"/>
              </a:rPr>
              <a:t>)</a:t>
            </a:r>
            <a:r>
              <a:rPr sz="2700" spc="-4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organisasi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dalam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negeri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yang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menjadi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lokus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VKN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(Laporan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Kelompok):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Penilaian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72361" y="1931670"/>
            <a:ext cx="8122920" cy="885825"/>
          </a:xfrm>
          <a:prstGeom prst="rect">
            <a:avLst/>
          </a:prstGeom>
          <a:solidFill>
            <a:srgbClr val="205868"/>
          </a:solidFill>
          <a:ln w="19811">
            <a:solidFill>
              <a:srgbClr val="000000"/>
            </a:solidFill>
          </a:ln>
        </p:spPr>
        <p:txBody>
          <a:bodyPr vert="horz" wrap="square" lIns="0" tIns="18669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47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Evaluasi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r>
              <a:rPr sz="3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Nasional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(10%)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72005" y="6291834"/>
            <a:ext cx="5649595" cy="883919"/>
          </a:xfrm>
          <a:prstGeom prst="rect">
            <a:avLst/>
          </a:prstGeom>
          <a:solidFill>
            <a:srgbClr val="205868"/>
          </a:solidFill>
          <a:ln w="19811">
            <a:solidFill>
              <a:srgbClr val="000000"/>
            </a:solidFill>
          </a:ln>
        </p:spPr>
        <p:txBody>
          <a:bodyPr vert="horz" wrap="square" lIns="0" tIns="18669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47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Evaluasi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Policy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Brief</a:t>
            </a:r>
            <a:r>
              <a:rPr sz="3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(10%)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1600" y="7205471"/>
            <a:ext cx="15397480" cy="2257425"/>
          </a:xfrm>
          <a:custGeom>
            <a:avLst/>
            <a:gdLst/>
            <a:ahLst/>
            <a:cxnLst/>
            <a:rect l="l" t="t" r="r" b="b"/>
            <a:pathLst>
              <a:path w="15397480" h="2257425">
                <a:moveTo>
                  <a:pt x="15396971" y="0"/>
                </a:moveTo>
                <a:lnTo>
                  <a:pt x="0" y="0"/>
                </a:lnTo>
                <a:lnTo>
                  <a:pt x="0" y="2257043"/>
                </a:lnTo>
                <a:lnTo>
                  <a:pt x="15396971" y="2257043"/>
                </a:lnTo>
                <a:lnTo>
                  <a:pt x="15396971" y="0"/>
                </a:lnTo>
                <a:close/>
              </a:path>
            </a:pathLst>
          </a:custGeom>
          <a:solidFill>
            <a:srgbClr val="E4FF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71600" y="7205471"/>
            <a:ext cx="15397480" cy="22574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87680">
              <a:lnSpc>
                <a:spcPct val="100000"/>
              </a:lnSpc>
              <a:spcBef>
                <a:spcPts val="725"/>
              </a:spcBef>
            </a:pPr>
            <a:r>
              <a:rPr sz="2700" dirty="0">
                <a:latin typeface="Arial MT"/>
                <a:cs typeface="Arial MT"/>
              </a:rPr>
              <a:t>Kualitas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Policy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Brief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sesuai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tema/sub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tema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PKN</a:t>
            </a:r>
            <a:r>
              <a:rPr sz="2700" spc="-8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Tingkat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II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yang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diperkaya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dengan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hasil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spc="-25" dirty="0">
                <a:latin typeface="Arial MT"/>
                <a:cs typeface="Arial MT"/>
              </a:rPr>
              <a:t>VKN</a:t>
            </a:r>
            <a:endParaRPr sz="2700">
              <a:latin typeface="Arial MT"/>
              <a:cs typeface="Arial MT"/>
            </a:endParaRPr>
          </a:p>
          <a:p>
            <a:pPr marL="487680">
              <a:lnSpc>
                <a:spcPct val="100000"/>
              </a:lnSpc>
              <a:tabLst>
                <a:tab pos="868680" algn="l"/>
              </a:tabLst>
            </a:pPr>
            <a:r>
              <a:rPr sz="1200" spc="-25" dirty="0">
                <a:latin typeface="Arial MT"/>
                <a:cs typeface="Arial MT"/>
              </a:rPr>
              <a:t>1.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dirty="0">
                <a:latin typeface="Arial MT"/>
                <a:cs typeface="Arial MT"/>
              </a:rPr>
              <a:t>Analisis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masalah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dan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bukti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(3%)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penilaian</a:t>
            </a:r>
            <a:r>
              <a:rPr sz="2700" spc="-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  <a:p>
            <a:pPr marL="487680">
              <a:lnSpc>
                <a:spcPct val="100000"/>
              </a:lnSpc>
              <a:tabLst>
                <a:tab pos="868680" algn="l"/>
              </a:tabLst>
            </a:pPr>
            <a:r>
              <a:rPr sz="1200" spc="-25" dirty="0">
                <a:latin typeface="Arial MT"/>
                <a:cs typeface="Arial MT"/>
              </a:rPr>
              <a:t>2.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spc="-10" dirty="0">
                <a:latin typeface="Arial MT"/>
                <a:cs typeface="Arial MT"/>
              </a:rPr>
              <a:t>Ketepatan</a:t>
            </a:r>
            <a:r>
              <a:rPr sz="2700" spc="-17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Alternatif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dan</a:t>
            </a:r>
            <a:r>
              <a:rPr sz="2700" spc="-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analisis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solusi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(3%)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penilaian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  <a:p>
            <a:pPr marL="487680">
              <a:lnSpc>
                <a:spcPct val="100000"/>
              </a:lnSpc>
              <a:tabLst>
                <a:tab pos="868680" algn="l"/>
              </a:tabLst>
            </a:pPr>
            <a:r>
              <a:rPr sz="1200" spc="-25" dirty="0">
                <a:latin typeface="Arial MT"/>
                <a:cs typeface="Arial MT"/>
              </a:rPr>
              <a:t>3.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dirty="0">
                <a:latin typeface="Arial MT"/>
                <a:cs typeface="Arial MT"/>
              </a:rPr>
              <a:t>Kualitas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rekomendasi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kebijakan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(2%)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penilaian</a:t>
            </a:r>
            <a:r>
              <a:rPr sz="2700" spc="-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  <a:p>
            <a:pPr marL="487680">
              <a:lnSpc>
                <a:spcPct val="100000"/>
              </a:lnSpc>
              <a:tabLst>
                <a:tab pos="868680" algn="l"/>
              </a:tabLst>
            </a:pPr>
            <a:r>
              <a:rPr sz="1200" spc="-25" dirty="0">
                <a:latin typeface="Arial MT"/>
                <a:cs typeface="Arial MT"/>
              </a:rPr>
              <a:t>4.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2700" dirty="0">
                <a:latin typeface="Arial MT"/>
                <a:cs typeface="Arial MT"/>
              </a:rPr>
              <a:t>Struktur</a:t>
            </a:r>
            <a:r>
              <a:rPr sz="2700" spc="-4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dan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Bahasa</a:t>
            </a:r>
            <a:r>
              <a:rPr sz="2700" spc="-1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(2%)</a:t>
            </a:r>
            <a:r>
              <a:rPr sz="2700" spc="-2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penilaian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oleh</a:t>
            </a:r>
            <a:r>
              <a:rPr sz="2700" spc="-2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fasilitator</a:t>
            </a:r>
            <a:endParaRPr sz="27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95398" y="7481316"/>
            <a:ext cx="1800318" cy="170533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0125" y="2076797"/>
            <a:ext cx="1675876" cy="149942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8041" y="726186"/>
            <a:ext cx="16095344" cy="8825865"/>
          </a:xfrm>
          <a:custGeom>
            <a:avLst/>
            <a:gdLst/>
            <a:ahLst/>
            <a:cxnLst/>
            <a:rect l="l" t="t" r="r" b="b"/>
            <a:pathLst>
              <a:path w="16095344" h="8825865">
                <a:moveTo>
                  <a:pt x="0" y="0"/>
                </a:moveTo>
                <a:lnTo>
                  <a:pt x="16094964" y="0"/>
                </a:lnTo>
                <a:lnTo>
                  <a:pt x="16094964" y="8825484"/>
                </a:lnTo>
                <a:lnTo>
                  <a:pt x="0" y="8825484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902709"/>
            <a:ext cx="844550" cy="1384300"/>
          </a:xfrm>
          <a:custGeom>
            <a:avLst/>
            <a:gdLst/>
            <a:ahLst/>
            <a:cxnLst/>
            <a:rect l="l" t="t" r="r" b="b"/>
            <a:pathLst>
              <a:path w="844550" h="1384300">
                <a:moveTo>
                  <a:pt x="121954" y="0"/>
                </a:moveTo>
                <a:lnTo>
                  <a:pt x="75834" y="1176"/>
                </a:lnTo>
                <a:lnTo>
                  <a:pt x="29857" y="5069"/>
                </a:lnTo>
                <a:lnTo>
                  <a:pt x="0" y="9357"/>
                </a:lnTo>
                <a:lnTo>
                  <a:pt x="0" y="1384289"/>
                </a:lnTo>
                <a:lnTo>
                  <a:pt x="480332" y="1384289"/>
                </a:lnTo>
                <a:lnTo>
                  <a:pt x="519638" y="1356319"/>
                </a:lnTo>
                <a:lnTo>
                  <a:pt x="559248" y="1324055"/>
                </a:lnTo>
                <a:lnTo>
                  <a:pt x="596379" y="1289580"/>
                </a:lnTo>
                <a:lnTo>
                  <a:pt x="632271" y="1250784"/>
                </a:lnTo>
                <a:lnTo>
                  <a:pt x="665828" y="1209935"/>
                </a:lnTo>
                <a:lnTo>
                  <a:pt x="696920" y="1167211"/>
                </a:lnTo>
                <a:lnTo>
                  <a:pt x="725416" y="1122787"/>
                </a:lnTo>
                <a:lnTo>
                  <a:pt x="751187" y="1076842"/>
                </a:lnTo>
                <a:lnTo>
                  <a:pt x="774101" y="1029550"/>
                </a:lnTo>
                <a:lnTo>
                  <a:pt x="794029" y="981090"/>
                </a:lnTo>
                <a:lnTo>
                  <a:pt x="809484" y="936035"/>
                </a:lnTo>
                <a:lnTo>
                  <a:pt x="822250" y="890282"/>
                </a:lnTo>
                <a:lnTo>
                  <a:pt x="832228" y="843966"/>
                </a:lnTo>
                <a:lnTo>
                  <a:pt x="839320" y="797220"/>
                </a:lnTo>
                <a:lnTo>
                  <a:pt x="843427" y="750177"/>
                </a:lnTo>
                <a:lnTo>
                  <a:pt x="844451" y="702971"/>
                </a:lnTo>
                <a:lnTo>
                  <a:pt x="842293" y="655735"/>
                </a:lnTo>
                <a:lnTo>
                  <a:pt x="836854" y="608603"/>
                </a:lnTo>
                <a:lnTo>
                  <a:pt x="828036" y="561708"/>
                </a:lnTo>
                <a:lnTo>
                  <a:pt x="815742" y="515182"/>
                </a:lnTo>
                <a:lnTo>
                  <a:pt x="799871" y="469161"/>
                </a:lnTo>
                <a:lnTo>
                  <a:pt x="780325" y="423776"/>
                </a:lnTo>
                <a:lnTo>
                  <a:pt x="756909" y="379283"/>
                </a:lnTo>
                <a:lnTo>
                  <a:pt x="730760" y="336502"/>
                </a:lnTo>
                <a:lnTo>
                  <a:pt x="701987" y="295566"/>
                </a:lnTo>
                <a:lnTo>
                  <a:pt x="670699" y="256609"/>
                </a:lnTo>
                <a:lnTo>
                  <a:pt x="637004" y="219763"/>
                </a:lnTo>
                <a:lnTo>
                  <a:pt x="601011" y="185163"/>
                </a:lnTo>
                <a:lnTo>
                  <a:pt x="562827" y="152940"/>
                </a:lnTo>
                <a:lnTo>
                  <a:pt x="522561" y="123228"/>
                </a:lnTo>
                <a:lnTo>
                  <a:pt x="480322" y="96161"/>
                </a:lnTo>
                <a:lnTo>
                  <a:pt x="436219" y="71872"/>
                </a:lnTo>
                <a:lnTo>
                  <a:pt x="393291" y="52685"/>
                </a:lnTo>
                <a:lnTo>
                  <a:pt x="349458" y="36551"/>
                </a:lnTo>
                <a:lnTo>
                  <a:pt x="304869" y="23423"/>
                </a:lnTo>
                <a:lnTo>
                  <a:pt x="259675" y="13251"/>
                </a:lnTo>
                <a:lnTo>
                  <a:pt x="214025" y="5989"/>
                </a:lnTo>
                <a:lnTo>
                  <a:pt x="168068" y="1588"/>
                </a:lnTo>
                <a:lnTo>
                  <a:pt x="121954" y="0"/>
                </a:lnTo>
                <a:close/>
              </a:path>
            </a:pathLst>
          </a:custGeom>
          <a:solidFill>
            <a:srgbClr val="FF5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8129045"/>
            <a:ext cx="414655" cy="1849755"/>
            <a:chOff x="0" y="8129045"/>
            <a:chExt cx="414655" cy="1849755"/>
          </a:xfrm>
        </p:grpSpPr>
        <p:sp>
          <p:nvSpPr>
            <p:cNvPr id="5" name="object 5"/>
            <p:cNvSpPr/>
            <p:nvPr/>
          </p:nvSpPr>
          <p:spPr>
            <a:xfrm>
              <a:off x="0" y="8129045"/>
              <a:ext cx="283210" cy="513080"/>
            </a:xfrm>
            <a:custGeom>
              <a:avLst/>
              <a:gdLst/>
              <a:ahLst/>
              <a:cxnLst/>
              <a:rect l="l" t="t" r="r" b="b"/>
              <a:pathLst>
                <a:path w="283210" h="513079">
                  <a:moveTo>
                    <a:pt x="47869" y="0"/>
                  </a:moveTo>
                  <a:lnTo>
                    <a:pt x="0" y="2445"/>
                  </a:lnTo>
                  <a:lnTo>
                    <a:pt x="0" y="509767"/>
                  </a:lnTo>
                  <a:lnTo>
                    <a:pt x="43046" y="512796"/>
                  </a:lnTo>
                  <a:lnTo>
                    <a:pt x="85150" y="505767"/>
                  </a:lnTo>
                  <a:lnTo>
                    <a:pt x="125847" y="490380"/>
                  </a:lnTo>
                  <a:lnTo>
                    <a:pt x="163374" y="468040"/>
                  </a:lnTo>
                  <a:lnTo>
                    <a:pt x="195973" y="440152"/>
                  </a:lnTo>
                  <a:lnTo>
                    <a:pt x="237219" y="390765"/>
                  </a:lnTo>
                  <a:lnTo>
                    <a:pt x="266102" y="334234"/>
                  </a:lnTo>
                  <a:lnTo>
                    <a:pt x="278907" y="287784"/>
                  </a:lnTo>
                  <a:lnTo>
                    <a:pt x="282744" y="239905"/>
                  </a:lnTo>
                  <a:lnTo>
                    <a:pt x="276891" y="191788"/>
                  </a:lnTo>
                  <a:lnTo>
                    <a:pt x="260628" y="144623"/>
                  </a:lnTo>
                  <a:lnTo>
                    <a:pt x="239370" y="106955"/>
                  </a:lnTo>
                  <a:lnTo>
                    <a:pt x="212232" y="73884"/>
                  </a:lnTo>
                  <a:lnTo>
                    <a:pt x="179879" y="45861"/>
                  </a:lnTo>
                  <a:lnTo>
                    <a:pt x="142976" y="23338"/>
                  </a:lnTo>
                  <a:lnTo>
                    <a:pt x="96519" y="6798"/>
                  </a:lnTo>
                  <a:lnTo>
                    <a:pt x="47869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304676"/>
              <a:ext cx="414655" cy="1673860"/>
            </a:xfrm>
            <a:custGeom>
              <a:avLst/>
              <a:gdLst/>
              <a:ahLst/>
              <a:cxnLst/>
              <a:rect l="l" t="t" r="r" b="b"/>
              <a:pathLst>
                <a:path w="414655" h="1673859">
                  <a:moveTo>
                    <a:pt x="27212" y="0"/>
                  </a:moveTo>
                  <a:lnTo>
                    <a:pt x="15159" y="361"/>
                  </a:lnTo>
                  <a:lnTo>
                    <a:pt x="7191" y="3917"/>
                  </a:lnTo>
                  <a:lnTo>
                    <a:pt x="0" y="4714"/>
                  </a:lnTo>
                  <a:lnTo>
                    <a:pt x="0" y="1655576"/>
                  </a:lnTo>
                  <a:lnTo>
                    <a:pt x="1602" y="1656285"/>
                  </a:lnTo>
                  <a:lnTo>
                    <a:pt x="50493" y="1669407"/>
                  </a:lnTo>
                  <a:lnTo>
                    <a:pt x="101920" y="1673566"/>
                  </a:lnTo>
                  <a:lnTo>
                    <a:pt x="154609" y="1666626"/>
                  </a:lnTo>
                  <a:lnTo>
                    <a:pt x="202672" y="1650460"/>
                  </a:lnTo>
                  <a:lnTo>
                    <a:pt x="245731" y="1627251"/>
                  </a:lnTo>
                  <a:lnTo>
                    <a:pt x="284857" y="1598016"/>
                  </a:lnTo>
                  <a:lnTo>
                    <a:pt x="321119" y="1563769"/>
                  </a:lnTo>
                  <a:lnTo>
                    <a:pt x="362927" y="1508263"/>
                  </a:lnTo>
                  <a:lnTo>
                    <a:pt x="393839" y="1445595"/>
                  </a:lnTo>
                  <a:lnTo>
                    <a:pt x="407940" y="1397238"/>
                  </a:lnTo>
                  <a:lnTo>
                    <a:pt x="414267" y="1346830"/>
                  </a:lnTo>
                  <a:lnTo>
                    <a:pt x="411913" y="1295069"/>
                  </a:lnTo>
                  <a:lnTo>
                    <a:pt x="399970" y="1242656"/>
                  </a:lnTo>
                  <a:lnTo>
                    <a:pt x="377532" y="1190287"/>
                  </a:lnTo>
                  <a:lnTo>
                    <a:pt x="349831" y="1146806"/>
                  </a:lnTo>
                  <a:lnTo>
                    <a:pt x="317391" y="1109068"/>
                  </a:lnTo>
                  <a:lnTo>
                    <a:pt x="280797" y="1077254"/>
                  </a:lnTo>
                  <a:lnTo>
                    <a:pt x="240636" y="1051546"/>
                  </a:lnTo>
                  <a:lnTo>
                    <a:pt x="197494" y="1032124"/>
                  </a:lnTo>
                  <a:lnTo>
                    <a:pt x="151957" y="1019171"/>
                  </a:lnTo>
                  <a:lnTo>
                    <a:pt x="104612" y="1012868"/>
                  </a:lnTo>
                  <a:lnTo>
                    <a:pt x="101152" y="870180"/>
                  </a:lnTo>
                  <a:lnTo>
                    <a:pt x="100305" y="822124"/>
                  </a:lnTo>
                  <a:lnTo>
                    <a:pt x="99777" y="774189"/>
                  </a:lnTo>
                  <a:lnTo>
                    <a:pt x="99664" y="726597"/>
                  </a:lnTo>
                  <a:lnTo>
                    <a:pt x="98288" y="675374"/>
                  </a:lnTo>
                  <a:lnTo>
                    <a:pt x="97396" y="624331"/>
                  </a:lnTo>
                  <a:lnTo>
                    <a:pt x="95469" y="420731"/>
                  </a:lnTo>
                  <a:lnTo>
                    <a:pt x="96347" y="367670"/>
                  </a:lnTo>
                  <a:lnTo>
                    <a:pt x="96598" y="313756"/>
                  </a:lnTo>
                  <a:lnTo>
                    <a:pt x="96176" y="259385"/>
                  </a:lnTo>
                  <a:lnTo>
                    <a:pt x="95037" y="204953"/>
                  </a:lnTo>
                  <a:lnTo>
                    <a:pt x="93135" y="150856"/>
                  </a:lnTo>
                  <a:lnTo>
                    <a:pt x="96504" y="147681"/>
                  </a:lnTo>
                  <a:lnTo>
                    <a:pt x="99191" y="146538"/>
                  </a:lnTo>
                  <a:lnTo>
                    <a:pt x="101367" y="140823"/>
                  </a:lnTo>
                  <a:lnTo>
                    <a:pt x="105585" y="135314"/>
                  </a:lnTo>
                  <a:lnTo>
                    <a:pt x="117522" y="109327"/>
                  </a:lnTo>
                  <a:lnTo>
                    <a:pt x="120123" y="99452"/>
                  </a:lnTo>
                  <a:lnTo>
                    <a:pt x="120861" y="90150"/>
                  </a:lnTo>
                  <a:lnTo>
                    <a:pt x="120179" y="72878"/>
                  </a:lnTo>
                  <a:lnTo>
                    <a:pt x="117961" y="64504"/>
                  </a:lnTo>
                  <a:lnTo>
                    <a:pt x="114679" y="56749"/>
                  </a:lnTo>
                  <a:lnTo>
                    <a:pt x="110535" y="49089"/>
                  </a:lnTo>
                  <a:lnTo>
                    <a:pt x="105729" y="41001"/>
                  </a:lnTo>
                  <a:lnTo>
                    <a:pt x="102581" y="33962"/>
                  </a:lnTo>
                  <a:lnTo>
                    <a:pt x="97579" y="27459"/>
                  </a:lnTo>
                  <a:lnTo>
                    <a:pt x="90862" y="21123"/>
                  </a:lnTo>
                  <a:lnTo>
                    <a:pt x="82572" y="14585"/>
                  </a:lnTo>
                  <a:lnTo>
                    <a:pt x="76778" y="12426"/>
                  </a:lnTo>
                  <a:lnTo>
                    <a:pt x="69734" y="7600"/>
                  </a:lnTo>
                  <a:lnTo>
                    <a:pt x="62030" y="4679"/>
                  </a:lnTo>
                  <a:lnTo>
                    <a:pt x="51199" y="1754"/>
                  </a:lnTo>
                  <a:lnTo>
                    <a:pt x="39410" y="329"/>
                  </a:lnTo>
                  <a:lnTo>
                    <a:pt x="27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277302" y="9080110"/>
            <a:ext cx="662305" cy="1207135"/>
          </a:xfrm>
          <a:custGeom>
            <a:avLst/>
            <a:gdLst/>
            <a:ahLst/>
            <a:cxnLst/>
            <a:rect l="l" t="t" r="r" b="b"/>
            <a:pathLst>
              <a:path w="662305" h="1207134">
                <a:moveTo>
                  <a:pt x="68198" y="0"/>
                </a:moveTo>
                <a:lnTo>
                  <a:pt x="24774" y="18255"/>
                </a:lnTo>
                <a:lnTo>
                  <a:pt x="805" y="60415"/>
                </a:lnTo>
                <a:lnTo>
                  <a:pt x="0" y="73820"/>
                </a:lnTo>
                <a:lnTo>
                  <a:pt x="2147" y="87377"/>
                </a:lnTo>
                <a:lnTo>
                  <a:pt x="7556" y="100680"/>
                </a:lnTo>
                <a:lnTo>
                  <a:pt x="32462" y="144930"/>
                </a:lnTo>
                <a:lnTo>
                  <a:pt x="56689" y="189957"/>
                </a:lnTo>
                <a:lnTo>
                  <a:pt x="78797" y="236253"/>
                </a:lnTo>
                <a:lnTo>
                  <a:pt x="97345" y="284310"/>
                </a:lnTo>
                <a:lnTo>
                  <a:pt x="112678" y="331667"/>
                </a:lnTo>
                <a:lnTo>
                  <a:pt x="124475" y="380779"/>
                </a:lnTo>
                <a:lnTo>
                  <a:pt x="133439" y="430882"/>
                </a:lnTo>
                <a:lnTo>
                  <a:pt x="140271" y="481210"/>
                </a:lnTo>
                <a:lnTo>
                  <a:pt x="144547" y="529898"/>
                </a:lnTo>
                <a:lnTo>
                  <a:pt x="146739" y="579199"/>
                </a:lnTo>
                <a:lnTo>
                  <a:pt x="147021" y="628944"/>
                </a:lnTo>
                <a:lnTo>
                  <a:pt x="145565" y="678961"/>
                </a:lnTo>
                <a:lnTo>
                  <a:pt x="142545" y="729081"/>
                </a:lnTo>
                <a:lnTo>
                  <a:pt x="138136" y="779133"/>
                </a:lnTo>
                <a:lnTo>
                  <a:pt x="132509" y="828945"/>
                </a:lnTo>
                <a:lnTo>
                  <a:pt x="125839" y="878348"/>
                </a:lnTo>
                <a:lnTo>
                  <a:pt x="118300" y="927171"/>
                </a:lnTo>
                <a:lnTo>
                  <a:pt x="109356" y="978111"/>
                </a:lnTo>
                <a:lnTo>
                  <a:pt x="98780" y="1028597"/>
                </a:lnTo>
                <a:lnTo>
                  <a:pt x="86566" y="1078580"/>
                </a:lnTo>
                <a:lnTo>
                  <a:pt x="72712" y="1128007"/>
                </a:lnTo>
                <a:lnTo>
                  <a:pt x="57214" y="1176830"/>
                </a:lnTo>
                <a:lnTo>
                  <a:pt x="46514" y="1206887"/>
                </a:lnTo>
                <a:lnTo>
                  <a:pt x="662223" y="1206887"/>
                </a:lnTo>
                <a:lnTo>
                  <a:pt x="658926" y="1167735"/>
                </a:lnTo>
                <a:lnTo>
                  <a:pt x="653723" y="1117495"/>
                </a:lnTo>
                <a:lnTo>
                  <a:pt x="647527" y="1067372"/>
                </a:lnTo>
                <a:lnTo>
                  <a:pt x="640309" y="1017399"/>
                </a:lnTo>
                <a:lnTo>
                  <a:pt x="632042" y="967611"/>
                </a:lnTo>
                <a:lnTo>
                  <a:pt x="622698" y="918040"/>
                </a:lnTo>
                <a:lnTo>
                  <a:pt x="612247" y="868721"/>
                </a:lnTo>
                <a:lnTo>
                  <a:pt x="600661" y="819687"/>
                </a:lnTo>
                <a:lnTo>
                  <a:pt x="587913" y="770971"/>
                </a:lnTo>
                <a:lnTo>
                  <a:pt x="573974" y="722608"/>
                </a:lnTo>
                <a:lnTo>
                  <a:pt x="558815" y="674631"/>
                </a:lnTo>
                <a:lnTo>
                  <a:pt x="542409" y="627073"/>
                </a:lnTo>
                <a:lnTo>
                  <a:pt x="524726" y="579969"/>
                </a:lnTo>
                <a:lnTo>
                  <a:pt x="505740" y="533352"/>
                </a:lnTo>
                <a:lnTo>
                  <a:pt x="485420" y="487256"/>
                </a:lnTo>
                <a:lnTo>
                  <a:pt x="463740" y="441713"/>
                </a:lnTo>
                <a:lnTo>
                  <a:pt x="441569" y="398678"/>
                </a:lnTo>
                <a:lnTo>
                  <a:pt x="417606" y="356137"/>
                </a:lnTo>
                <a:lnTo>
                  <a:pt x="392049" y="314223"/>
                </a:lnTo>
                <a:lnTo>
                  <a:pt x="365094" y="273070"/>
                </a:lnTo>
                <a:lnTo>
                  <a:pt x="336940" y="232811"/>
                </a:lnTo>
                <a:lnTo>
                  <a:pt x="307784" y="193581"/>
                </a:lnTo>
                <a:lnTo>
                  <a:pt x="262366" y="137644"/>
                </a:lnTo>
                <a:lnTo>
                  <a:pt x="213804" y="85555"/>
                </a:lnTo>
                <a:lnTo>
                  <a:pt x="161496" y="38349"/>
                </a:lnTo>
                <a:lnTo>
                  <a:pt x="84216" y="1745"/>
                </a:lnTo>
                <a:lnTo>
                  <a:pt x="6819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39952" y="833627"/>
            <a:ext cx="17148175" cy="1099185"/>
          </a:xfrm>
          <a:custGeom>
            <a:avLst/>
            <a:gdLst/>
            <a:ahLst/>
            <a:cxnLst/>
            <a:rect l="l" t="t" r="r" b="b"/>
            <a:pathLst>
              <a:path w="17148175" h="1099185">
                <a:moveTo>
                  <a:pt x="17148048" y="0"/>
                </a:moveTo>
                <a:lnTo>
                  <a:pt x="0" y="0"/>
                </a:lnTo>
                <a:lnTo>
                  <a:pt x="0" y="1098803"/>
                </a:lnTo>
                <a:lnTo>
                  <a:pt x="17148047" y="1098803"/>
                </a:lnTo>
                <a:lnTo>
                  <a:pt x="17148048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0132" y="1083386"/>
            <a:ext cx="167322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sz="3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EVALUASI</a:t>
            </a:r>
            <a:r>
              <a:rPr sz="3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PRODUK</a:t>
            </a:r>
            <a:r>
              <a:rPr sz="36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AKTUALISASI</a:t>
            </a:r>
            <a:r>
              <a:rPr sz="3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r>
              <a:rPr sz="3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PKN</a:t>
            </a:r>
            <a:r>
              <a:rPr sz="3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TINGKAT</a:t>
            </a:r>
            <a:r>
              <a:rPr sz="3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II</a:t>
            </a:r>
            <a:r>
              <a:rPr sz="3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(50%)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52995" y="0"/>
            <a:ext cx="16471900" cy="1812289"/>
            <a:chOff x="952995" y="0"/>
            <a:chExt cx="16471900" cy="1812289"/>
          </a:xfrm>
        </p:grpSpPr>
        <p:sp>
          <p:nvSpPr>
            <p:cNvPr id="11" name="object 11"/>
            <p:cNvSpPr/>
            <p:nvPr/>
          </p:nvSpPr>
          <p:spPr>
            <a:xfrm>
              <a:off x="15569184" y="0"/>
              <a:ext cx="1855470" cy="1013460"/>
            </a:xfrm>
            <a:custGeom>
              <a:avLst/>
              <a:gdLst/>
              <a:ahLst/>
              <a:cxnLst/>
              <a:rect l="l" t="t" r="r" b="b"/>
              <a:pathLst>
                <a:path w="1855469" h="1013460">
                  <a:moveTo>
                    <a:pt x="65150" y="0"/>
                  </a:moveTo>
                  <a:lnTo>
                    <a:pt x="40880" y="5248"/>
                  </a:lnTo>
                  <a:lnTo>
                    <a:pt x="20050" y="19415"/>
                  </a:lnTo>
                  <a:lnTo>
                    <a:pt x="5482" y="40130"/>
                  </a:lnTo>
                  <a:lnTo>
                    <a:pt x="0" y="65024"/>
                  </a:lnTo>
                  <a:lnTo>
                    <a:pt x="2460" y="113074"/>
                  </a:lnTo>
                  <a:lnTo>
                    <a:pt x="7093" y="161162"/>
                  </a:lnTo>
                  <a:lnTo>
                    <a:pt x="13877" y="209162"/>
                  </a:lnTo>
                  <a:lnTo>
                    <a:pt x="22794" y="256947"/>
                  </a:lnTo>
                  <a:lnTo>
                    <a:pt x="33824" y="304390"/>
                  </a:lnTo>
                  <a:lnTo>
                    <a:pt x="46948" y="351363"/>
                  </a:lnTo>
                  <a:lnTo>
                    <a:pt x="62144" y="397741"/>
                  </a:lnTo>
                  <a:lnTo>
                    <a:pt x="79394" y="443396"/>
                  </a:lnTo>
                  <a:lnTo>
                    <a:pt x="98679" y="488201"/>
                  </a:lnTo>
                  <a:lnTo>
                    <a:pt x="119978" y="532029"/>
                  </a:lnTo>
                  <a:lnTo>
                    <a:pt x="143271" y="574754"/>
                  </a:lnTo>
                  <a:lnTo>
                    <a:pt x="168540" y="616248"/>
                  </a:lnTo>
                  <a:lnTo>
                    <a:pt x="195764" y="656386"/>
                  </a:lnTo>
                  <a:lnTo>
                    <a:pt x="224924" y="695039"/>
                  </a:lnTo>
                  <a:lnTo>
                    <a:pt x="256000" y="732081"/>
                  </a:lnTo>
                  <a:lnTo>
                    <a:pt x="288972" y="767385"/>
                  </a:lnTo>
                  <a:lnTo>
                    <a:pt x="323821" y="800824"/>
                  </a:lnTo>
                  <a:lnTo>
                    <a:pt x="360526" y="832272"/>
                  </a:lnTo>
                  <a:lnTo>
                    <a:pt x="399069" y="861601"/>
                  </a:lnTo>
                  <a:lnTo>
                    <a:pt x="439430" y="888685"/>
                  </a:lnTo>
                  <a:lnTo>
                    <a:pt x="481589" y="913396"/>
                  </a:lnTo>
                  <a:lnTo>
                    <a:pt x="525525" y="935608"/>
                  </a:lnTo>
                  <a:lnTo>
                    <a:pt x="574300" y="956596"/>
                  </a:lnTo>
                  <a:lnTo>
                    <a:pt x="623967" y="974202"/>
                  </a:lnTo>
                  <a:lnTo>
                    <a:pt x="674379" y="988483"/>
                  </a:lnTo>
                  <a:lnTo>
                    <a:pt x="725386" y="999494"/>
                  </a:lnTo>
                  <a:lnTo>
                    <a:pt x="776839" y="1007289"/>
                  </a:lnTo>
                  <a:lnTo>
                    <a:pt x="828590" y="1011926"/>
                  </a:lnTo>
                  <a:lnTo>
                    <a:pt x="880490" y="1013459"/>
                  </a:lnTo>
                  <a:lnTo>
                    <a:pt x="929463" y="1012113"/>
                  </a:lnTo>
                  <a:lnTo>
                    <a:pt x="978301" y="1008104"/>
                  </a:lnTo>
                  <a:lnTo>
                    <a:pt x="1026878" y="1001482"/>
                  </a:lnTo>
                  <a:lnTo>
                    <a:pt x="1075067" y="992293"/>
                  </a:lnTo>
                  <a:lnTo>
                    <a:pt x="1122741" y="980585"/>
                  </a:lnTo>
                  <a:lnTo>
                    <a:pt x="1169772" y="966407"/>
                  </a:lnTo>
                  <a:lnTo>
                    <a:pt x="1216034" y="949804"/>
                  </a:lnTo>
                  <a:lnTo>
                    <a:pt x="1261400" y="930826"/>
                  </a:lnTo>
                  <a:lnTo>
                    <a:pt x="1305741" y="909520"/>
                  </a:lnTo>
                  <a:lnTo>
                    <a:pt x="1348932" y="885933"/>
                  </a:lnTo>
                  <a:lnTo>
                    <a:pt x="1390845" y="860113"/>
                  </a:lnTo>
                  <a:lnTo>
                    <a:pt x="1431354" y="832108"/>
                  </a:lnTo>
                  <a:lnTo>
                    <a:pt x="1470329" y="801965"/>
                  </a:lnTo>
                  <a:lnTo>
                    <a:pt x="1507646" y="769732"/>
                  </a:lnTo>
                  <a:lnTo>
                    <a:pt x="1543177" y="735456"/>
                  </a:lnTo>
                  <a:lnTo>
                    <a:pt x="1575710" y="701112"/>
                  </a:lnTo>
                  <a:lnTo>
                    <a:pt x="1606768" y="664666"/>
                  </a:lnTo>
                  <a:lnTo>
                    <a:pt x="1636309" y="626317"/>
                  </a:lnTo>
                  <a:lnTo>
                    <a:pt x="1664286" y="586261"/>
                  </a:lnTo>
                  <a:lnTo>
                    <a:pt x="1690658" y="544694"/>
                  </a:lnTo>
                  <a:lnTo>
                    <a:pt x="1715380" y="501815"/>
                  </a:lnTo>
                  <a:lnTo>
                    <a:pt x="1738407" y="457819"/>
                  </a:lnTo>
                  <a:lnTo>
                    <a:pt x="1759697" y="412903"/>
                  </a:lnTo>
                  <a:lnTo>
                    <a:pt x="1779205" y="367265"/>
                  </a:lnTo>
                  <a:lnTo>
                    <a:pt x="1796888" y="321101"/>
                  </a:lnTo>
                  <a:lnTo>
                    <a:pt x="1812701" y="274609"/>
                  </a:lnTo>
                  <a:lnTo>
                    <a:pt x="1826601" y="227984"/>
                  </a:lnTo>
                  <a:lnTo>
                    <a:pt x="1838543" y="181425"/>
                  </a:lnTo>
                  <a:lnTo>
                    <a:pt x="1848484" y="135127"/>
                  </a:lnTo>
                  <a:lnTo>
                    <a:pt x="1855352" y="87530"/>
                  </a:lnTo>
                  <a:lnTo>
                    <a:pt x="1854565" y="49434"/>
                  </a:lnTo>
                  <a:lnTo>
                    <a:pt x="1806828" y="14985"/>
                  </a:lnTo>
                  <a:lnTo>
                    <a:pt x="951685" y="5582"/>
                  </a:lnTo>
                  <a:lnTo>
                    <a:pt x="448817" y="1650"/>
                  </a:lnTo>
                  <a:lnTo>
                    <a:pt x="208825" y="1247"/>
                  </a:lnTo>
                  <a:lnTo>
                    <a:pt x="112828" y="544"/>
                  </a:lnTo>
                  <a:lnTo>
                    <a:pt x="651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52995" y="348995"/>
              <a:ext cx="358775" cy="1463040"/>
            </a:xfrm>
            <a:custGeom>
              <a:avLst/>
              <a:gdLst/>
              <a:ahLst/>
              <a:cxnLst/>
              <a:rect l="l" t="t" r="r" b="b"/>
              <a:pathLst>
                <a:path w="358775" h="1463039">
                  <a:moveTo>
                    <a:pt x="267246" y="1198245"/>
                  </a:moveTo>
                  <a:lnTo>
                    <a:pt x="249555" y="1154391"/>
                  </a:lnTo>
                  <a:lnTo>
                    <a:pt x="217271" y="1127721"/>
                  </a:lnTo>
                  <a:lnTo>
                    <a:pt x="185216" y="1121664"/>
                  </a:lnTo>
                  <a:lnTo>
                    <a:pt x="164287" y="1124204"/>
                  </a:lnTo>
                  <a:lnTo>
                    <a:pt x="127152" y="1143965"/>
                  </a:lnTo>
                  <a:lnTo>
                    <a:pt x="86944" y="1205979"/>
                  </a:lnTo>
                  <a:lnTo>
                    <a:pt x="11455" y="1340739"/>
                  </a:lnTo>
                  <a:lnTo>
                    <a:pt x="0" y="1388452"/>
                  </a:lnTo>
                  <a:lnTo>
                    <a:pt x="3136" y="1403985"/>
                  </a:lnTo>
                  <a:lnTo>
                    <a:pt x="26746" y="1443977"/>
                  </a:lnTo>
                  <a:lnTo>
                    <a:pt x="70916" y="1462379"/>
                  </a:lnTo>
                  <a:lnTo>
                    <a:pt x="81470" y="1463040"/>
                  </a:lnTo>
                  <a:lnTo>
                    <a:pt x="101688" y="1460500"/>
                  </a:lnTo>
                  <a:lnTo>
                    <a:pt x="136613" y="1440764"/>
                  </a:lnTo>
                  <a:lnTo>
                    <a:pt x="176530" y="1379956"/>
                  </a:lnTo>
                  <a:lnTo>
                    <a:pt x="203212" y="1335659"/>
                  </a:lnTo>
                  <a:lnTo>
                    <a:pt x="255778" y="1247394"/>
                  </a:lnTo>
                  <a:lnTo>
                    <a:pt x="267246" y="1198245"/>
                  </a:lnTo>
                  <a:close/>
                </a:path>
                <a:path w="358775" h="1463039">
                  <a:moveTo>
                    <a:pt x="317525" y="704570"/>
                  </a:moveTo>
                  <a:lnTo>
                    <a:pt x="299707" y="660400"/>
                  </a:lnTo>
                  <a:lnTo>
                    <a:pt x="267322" y="633577"/>
                  </a:lnTo>
                  <a:lnTo>
                    <a:pt x="235394" y="627888"/>
                  </a:lnTo>
                  <a:lnTo>
                    <a:pt x="214223" y="630389"/>
                  </a:lnTo>
                  <a:lnTo>
                    <a:pt x="176631" y="650392"/>
                  </a:lnTo>
                  <a:lnTo>
                    <a:pt x="136118" y="712825"/>
                  </a:lnTo>
                  <a:lnTo>
                    <a:pt x="60185" y="846074"/>
                  </a:lnTo>
                  <a:lnTo>
                    <a:pt x="49352" y="895172"/>
                  </a:lnTo>
                  <a:lnTo>
                    <a:pt x="51816" y="910971"/>
                  </a:lnTo>
                  <a:lnTo>
                    <a:pt x="75552" y="950734"/>
                  </a:lnTo>
                  <a:lnTo>
                    <a:pt x="119697" y="968629"/>
                  </a:lnTo>
                  <a:lnTo>
                    <a:pt x="130213" y="969264"/>
                  </a:lnTo>
                  <a:lnTo>
                    <a:pt x="150672" y="966774"/>
                  </a:lnTo>
                  <a:lnTo>
                    <a:pt x="186004" y="946772"/>
                  </a:lnTo>
                  <a:lnTo>
                    <a:pt x="226250" y="885291"/>
                  </a:lnTo>
                  <a:lnTo>
                    <a:pt x="253098" y="841019"/>
                  </a:lnTo>
                  <a:lnTo>
                    <a:pt x="305981" y="752856"/>
                  </a:lnTo>
                  <a:lnTo>
                    <a:pt x="317525" y="704570"/>
                  </a:lnTo>
                  <a:close/>
                </a:path>
                <a:path w="358775" h="1463039">
                  <a:moveTo>
                    <a:pt x="358660" y="76974"/>
                  </a:moveTo>
                  <a:lnTo>
                    <a:pt x="340956" y="32600"/>
                  </a:lnTo>
                  <a:lnTo>
                    <a:pt x="308762" y="5626"/>
                  </a:lnTo>
                  <a:lnTo>
                    <a:pt x="277012" y="0"/>
                  </a:lnTo>
                  <a:lnTo>
                    <a:pt x="255955" y="2514"/>
                  </a:lnTo>
                  <a:lnTo>
                    <a:pt x="218579" y="22567"/>
                  </a:lnTo>
                  <a:lnTo>
                    <a:pt x="178282" y="85280"/>
                  </a:lnTo>
                  <a:lnTo>
                    <a:pt x="102730" y="219075"/>
                  </a:lnTo>
                  <a:lnTo>
                    <a:pt x="91998" y="268071"/>
                  </a:lnTo>
                  <a:lnTo>
                    <a:pt x="94449" y="284353"/>
                  </a:lnTo>
                  <a:lnTo>
                    <a:pt x="118071" y="324345"/>
                  </a:lnTo>
                  <a:lnTo>
                    <a:pt x="161975" y="342290"/>
                  </a:lnTo>
                  <a:lnTo>
                    <a:pt x="172427" y="342900"/>
                  </a:lnTo>
                  <a:lnTo>
                    <a:pt x="192760" y="340398"/>
                  </a:lnTo>
                  <a:lnTo>
                    <a:pt x="227914" y="320344"/>
                  </a:lnTo>
                  <a:lnTo>
                    <a:pt x="267919" y="258610"/>
                  </a:lnTo>
                  <a:lnTo>
                    <a:pt x="294614" y="214122"/>
                  </a:lnTo>
                  <a:lnTo>
                    <a:pt x="347230" y="125476"/>
                  </a:lnTo>
                  <a:lnTo>
                    <a:pt x="358660" y="769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96736" y="1033272"/>
            <a:ext cx="269240" cy="341630"/>
          </a:xfrm>
          <a:custGeom>
            <a:avLst/>
            <a:gdLst/>
            <a:ahLst/>
            <a:cxnLst/>
            <a:rect l="l" t="t" r="r" b="b"/>
            <a:pathLst>
              <a:path w="269240" h="341630">
                <a:moveTo>
                  <a:pt x="186435" y="0"/>
                </a:moveTo>
                <a:lnTo>
                  <a:pt x="145380" y="10001"/>
                </a:lnTo>
                <a:lnTo>
                  <a:pt x="113232" y="40004"/>
                </a:lnTo>
                <a:lnTo>
                  <a:pt x="87208" y="84883"/>
                </a:lnTo>
                <a:lnTo>
                  <a:pt x="11309" y="218185"/>
                </a:lnTo>
                <a:lnTo>
                  <a:pt x="0" y="266352"/>
                </a:lnTo>
                <a:lnTo>
                  <a:pt x="2941" y="283082"/>
                </a:lnTo>
                <a:lnTo>
                  <a:pt x="27618" y="322837"/>
                </a:lnTo>
                <a:lnTo>
                  <a:pt x="71549" y="340754"/>
                </a:lnTo>
                <a:lnTo>
                  <a:pt x="81863" y="341375"/>
                </a:lnTo>
                <a:lnTo>
                  <a:pt x="102183" y="338875"/>
                </a:lnTo>
                <a:lnTo>
                  <a:pt x="121241" y="331374"/>
                </a:lnTo>
                <a:lnTo>
                  <a:pt x="138072" y="318873"/>
                </a:lnTo>
                <a:lnTo>
                  <a:pt x="151713" y="301371"/>
                </a:lnTo>
                <a:lnTo>
                  <a:pt x="204561" y="213105"/>
                </a:lnTo>
                <a:lnTo>
                  <a:pt x="231376" y="168818"/>
                </a:lnTo>
                <a:lnTo>
                  <a:pt x="258647" y="124841"/>
                </a:lnTo>
                <a:lnTo>
                  <a:pt x="264907" y="110039"/>
                </a:lnTo>
                <a:lnTo>
                  <a:pt x="268484" y="93678"/>
                </a:lnTo>
                <a:lnTo>
                  <a:pt x="269236" y="76674"/>
                </a:lnTo>
                <a:lnTo>
                  <a:pt x="267016" y="59944"/>
                </a:lnTo>
                <a:lnTo>
                  <a:pt x="240704" y="20189"/>
                </a:lnTo>
                <a:lnTo>
                  <a:pt x="197166" y="621"/>
                </a:lnTo>
                <a:lnTo>
                  <a:pt x="1864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7444" y="690372"/>
            <a:ext cx="267335" cy="342900"/>
          </a:xfrm>
          <a:custGeom>
            <a:avLst/>
            <a:gdLst/>
            <a:ahLst/>
            <a:cxnLst/>
            <a:rect l="l" t="t" r="r" b="b"/>
            <a:pathLst>
              <a:path w="267334" h="342900">
                <a:moveTo>
                  <a:pt x="185401" y="0"/>
                </a:moveTo>
                <a:lnTo>
                  <a:pt x="144573" y="10064"/>
                </a:lnTo>
                <a:lnTo>
                  <a:pt x="112604" y="40131"/>
                </a:lnTo>
                <a:lnTo>
                  <a:pt x="86723" y="85254"/>
                </a:lnTo>
                <a:lnTo>
                  <a:pt x="11246" y="219075"/>
                </a:lnTo>
                <a:lnTo>
                  <a:pt x="0" y="268045"/>
                </a:lnTo>
                <a:lnTo>
                  <a:pt x="2927" y="284352"/>
                </a:lnTo>
                <a:lnTo>
                  <a:pt x="26542" y="324322"/>
                </a:lnTo>
                <a:lnTo>
                  <a:pt x="70444" y="342261"/>
                </a:lnTo>
                <a:lnTo>
                  <a:pt x="80905" y="342900"/>
                </a:lnTo>
                <a:lnTo>
                  <a:pt x="101406" y="340377"/>
                </a:lnTo>
                <a:lnTo>
                  <a:pt x="120507" y="332819"/>
                </a:lnTo>
                <a:lnTo>
                  <a:pt x="137298" y="320236"/>
                </a:lnTo>
                <a:lnTo>
                  <a:pt x="150869" y="302641"/>
                </a:lnTo>
                <a:lnTo>
                  <a:pt x="203424" y="214106"/>
                </a:lnTo>
                <a:lnTo>
                  <a:pt x="230088" y="169642"/>
                </a:lnTo>
                <a:lnTo>
                  <a:pt x="257206" y="125475"/>
                </a:lnTo>
                <a:lnTo>
                  <a:pt x="263410" y="110561"/>
                </a:lnTo>
                <a:lnTo>
                  <a:pt x="266790" y="94075"/>
                </a:lnTo>
                <a:lnTo>
                  <a:pt x="267049" y="76969"/>
                </a:lnTo>
                <a:lnTo>
                  <a:pt x="263887" y="60198"/>
                </a:lnTo>
                <a:lnTo>
                  <a:pt x="239350" y="19532"/>
                </a:lnTo>
                <a:lnTo>
                  <a:pt x="196075" y="621"/>
                </a:lnTo>
                <a:lnTo>
                  <a:pt x="1854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6993" y="502919"/>
            <a:ext cx="267335" cy="342900"/>
          </a:xfrm>
          <a:custGeom>
            <a:avLst/>
            <a:gdLst/>
            <a:ahLst/>
            <a:cxnLst/>
            <a:rect l="l" t="t" r="r" b="b"/>
            <a:pathLst>
              <a:path w="267335" h="342900">
                <a:moveTo>
                  <a:pt x="184117" y="0"/>
                </a:moveTo>
                <a:lnTo>
                  <a:pt x="144130" y="9953"/>
                </a:lnTo>
                <a:lnTo>
                  <a:pt x="112858" y="39624"/>
                </a:lnTo>
                <a:lnTo>
                  <a:pt x="86947" y="84984"/>
                </a:lnTo>
                <a:lnTo>
                  <a:pt x="11448" y="220090"/>
                </a:lnTo>
                <a:lnTo>
                  <a:pt x="0" y="268025"/>
                </a:lnTo>
                <a:lnTo>
                  <a:pt x="3130" y="283590"/>
                </a:lnTo>
                <a:lnTo>
                  <a:pt x="26745" y="323756"/>
                </a:lnTo>
                <a:lnTo>
                  <a:pt x="70913" y="342229"/>
                </a:lnTo>
                <a:lnTo>
                  <a:pt x="81463" y="342900"/>
                </a:lnTo>
                <a:lnTo>
                  <a:pt x="101692" y="340358"/>
                </a:lnTo>
                <a:lnTo>
                  <a:pt x="136635" y="320557"/>
                </a:lnTo>
                <a:lnTo>
                  <a:pt x="176574" y="259250"/>
                </a:lnTo>
                <a:lnTo>
                  <a:pt x="203242" y="214249"/>
                </a:lnTo>
                <a:lnTo>
                  <a:pt x="255822" y="124840"/>
                </a:lnTo>
                <a:lnTo>
                  <a:pt x="267018" y="77138"/>
                </a:lnTo>
                <a:lnTo>
                  <a:pt x="264089" y="61340"/>
                </a:lnTo>
                <a:lnTo>
                  <a:pt x="239320" y="20425"/>
                </a:lnTo>
                <a:lnTo>
                  <a:pt x="195163" y="692"/>
                </a:lnTo>
                <a:lnTo>
                  <a:pt x="1841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7444" y="115823"/>
            <a:ext cx="267335" cy="341630"/>
          </a:xfrm>
          <a:custGeom>
            <a:avLst/>
            <a:gdLst/>
            <a:ahLst/>
            <a:cxnLst/>
            <a:rect l="l" t="t" r="r" b="b"/>
            <a:pathLst>
              <a:path w="267334" h="341630">
                <a:moveTo>
                  <a:pt x="185401" y="0"/>
                </a:moveTo>
                <a:lnTo>
                  <a:pt x="144573" y="10001"/>
                </a:lnTo>
                <a:lnTo>
                  <a:pt x="112604" y="40004"/>
                </a:lnTo>
                <a:lnTo>
                  <a:pt x="86723" y="84937"/>
                </a:lnTo>
                <a:lnTo>
                  <a:pt x="11246" y="218185"/>
                </a:lnTo>
                <a:lnTo>
                  <a:pt x="0" y="266870"/>
                </a:lnTo>
                <a:lnTo>
                  <a:pt x="2927" y="283082"/>
                </a:lnTo>
                <a:lnTo>
                  <a:pt x="26542" y="322891"/>
                </a:lnTo>
                <a:lnTo>
                  <a:pt x="70444" y="340754"/>
                </a:lnTo>
                <a:lnTo>
                  <a:pt x="80905" y="341375"/>
                </a:lnTo>
                <a:lnTo>
                  <a:pt x="101406" y="338875"/>
                </a:lnTo>
                <a:lnTo>
                  <a:pt x="120507" y="331374"/>
                </a:lnTo>
                <a:lnTo>
                  <a:pt x="137298" y="318873"/>
                </a:lnTo>
                <a:lnTo>
                  <a:pt x="150869" y="301371"/>
                </a:lnTo>
                <a:lnTo>
                  <a:pt x="203424" y="213105"/>
                </a:lnTo>
                <a:lnTo>
                  <a:pt x="230088" y="168818"/>
                </a:lnTo>
                <a:lnTo>
                  <a:pt x="257206" y="124841"/>
                </a:lnTo>
                <a:lnTo>
                  <a:pt x="263410" y="110039"/>
                </a:lnTo>
                <a:lnTo>
                  <a:pt x="266790" y="93678"/>
                </a:lnTo>
                <a:lnTo>
                  <a:pt x="267049" y="76674"/>
                </a:lnTo>
                <a:lnTo>
                  <a:pt x="263887" y="59944"/>
                </a:lnTo>
                <a:lnTo>
                  <a:pt x="239350" y="20189"/>
                </a:lnTo>
                <a:lnTo>
                  <a:pt x="196075" y="621"/>
                </a:lnTo>
                <a:lnTo>
                  <a:pt x="1854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9835" y="1263396"/>
            <a:ext cx="268605" cy="342900"/>
          </a:xfrm>
          <a:custGeom>
            <a:avLst/>
            <a:gdLst/>
            <a:ahLst/>
            <a:cxnLst/>
            <a:rect l="l" t="t" r="r" b="b"/>
            <a:pathLst>
              <a:path w="268605" h="342900">
                <a:moveTo>
                  <a:pt x="184851" y="0"/>
                </a:moveTo>
                <a:lnTo>
                  <a:pt x="143965" y="10048"/>
                </a:lnTo>
                <a:lnTo>
                  <a:pt x="111966" y="39243"/>
                </a:lnTo>
                <a:lnTo>
                  <a:pt x="35002" y="175563"/>
                </a:lnTo>
                <a:lnTo>
                  <a:pt x="9870" y="219709"/>
                </a:lnTo>
                <a:lnTo>
                  <a:pt x="3864" y="235301"/>
                </a:lnTo>
                <a:lnTo>
                  <a:pt x="680" y="251666"/>
                </a:lnTo>
                <a:lnTo>
                  <a:pt x="0" y="268341"/>
                </a:lnTo>
                <a:lnTo>
                  <a:pt x="1501" y="284860"/>
                </a:lnTo>
                <a:lnTo>
                  <a:pt x="26227" y="323401"/>
                </a:lnTo>
                <a:lnTo>
                  <a:pt x="60661" y="340058"/>
                </a:lnTo>
                <a:lnTo>
                  <a:pt x="82006" y="342900"/>
                </a:lnTo>
                <a:lnTo>
                  <a:pt x="101924" y="340387"/>
                </a:lnTo>
                <a:lnTo>
                  <a:pt x="120583" y="332898"/>
                </a:lnTo>
                <a:lnTo>
                  <a:pt x="137060" y="320504"/>
                </a:lnTo>
                <a:lnTo>
                  <a:pt x="150434" y="303275"/>
                </a:lnTo>
                <a:lnTo>
                  <a:pt x="203364" y="214693"/>
                </a:lnTo>
                <a:lnTo>
                  <a:pt x="230212" y="170259"/>
                </a:lnTo>
                <a:lnTo>
                  <a:pt x="257533" y="126110"/>
                </a:lnTo>
                <a:lnTo>
                  <a:pt x="263781" y="111037"/>
                </a:lnTo>
                <a:lnTo>
                  <a:pt x="267368" y="94202"/>
                </a:lnTo>
                <a:lnTo>
                  <a:pt x="268133" y="77033"/>
                </a:lnTo>
                <a:lnTo>
                  <a:pt x="265915" y="60959"/>
                </a:lnTo>
                <a:lnTo>
                  <a:pt x="239553" y="20347"/>
                </a:lnTo>
                <a:lnTo>
                  <a:pt x="195693" y="670"/>
                </a:lnTo>
                <a:lnTo>
                  <a:pt x="184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135189" y="2095309"/>
            <a:ext cx="12988290" cy="3217545"/>
            <a:chOff x="1135189" y="2095309"/>
            <a:chExt cx="12988290" cy="3217545"/>
          </a:xfrm>
        </p:grpSpPr>
        <p:sp>
          <p:nvSpPr>
            <p:cNvPr id="19" name="object 19"/>
            <p:cNvSpPr/>
            <p:nvPr/>
          </p:nvSpPr>
          <p:spPr>
            <a:xfrm>
              <a:off x="1139952" y="2100072"/>
              <a:ext cx="12978765" cy="3208020"/>
            </a:xfrm>
            <a:custGeom>
              <a:avLst/>
              <a:gdLst/>
              <a:ahLst/>
              <a:cxnLst/>
              <a:rect l="l" t="t" r="r" b="b"/>
              <a:pathLst>
                <a:path w="12978765" h="3208020">
                  <a:moveTo>
                    <a:pt x="12978384" y="0"/>
                  </a:moveTo>
                  <a:lnTo>
                    <a:pt x="0" y="0"/>
                  </a:lnTo>
                  <a:lnTo>
                    <a:pt x="0" y="3208019"/>
                  </a:lnTo>
                  <a:lnTo>
                    <a:pt x="12978384" y="3208019"/>
                  </a:lnTo>
                  <a:lnTo>
                    <a:pt x="12978384" y="0"/>
                  </a:lnTo>
                  <a:close/>
                </a:path>
              </a:pathLst>
            </a:custGeom>
            <a:solidFill>
              <a:srgbClr val="E4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39952" y="2100072"/>
              <a:ext cx="12978765" cy="3208020"/>
            </a:xfrm>
            <a:custGeom>
              <a:avLst/>
              <a:gdLst/>
              <a:ahLst/>
              <a:cxnLst/>
              <a:rect l="l" t="t" r="r" b="b"/>
              <a:pathLst>
                <a:path w="12978765" h="3208020">
                  <a:moveTo>
                    <a:pt x="0" y="3208019"/>
                  </a:moveTo>
                  <a:lnTo>
                    <a:pt x="12978384" y="3208019"/>
                  </a:lnTo>
                  <a:lnTo>
                    <a:pt x="12978384" y="0"/>
                  </a:lnTo>
                  <a:lnTo>
                    <a:pt x="0" y="0"/>
                  </a:lnTo>
                  <a:lnTo>
                    <a:pt x="0" y="3208019"/>
                  </a:lnTo>
                  <a:close/>
                </a:path>
              </a:pathLst>
            </a:custGeom>
            <a:ln w="9144">
              <a:solidFill>
                <a:srgbClr val="2122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18691" y="2125726"/>
            <a:ext cx="1076071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Penilaian</a:t>
            </a:r>
            <a:r>
              <a:rPr sz="2250" spc="-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oleh</a:t>
            </a:r>
            <a:r>
              <a:rPr sz="225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Penguji/Narasumber</a:t>
            </a:r>
            <a:endParaRPr sz="2250">
              <a:latin typeface="Microsoft Sans Serif"/>
              <a:cs typeface="Microsoft Sans Serif"/>
            </a:endParaRPr>
          </a:p>
          <a:p>
            <a:pPr marL="463550" indent="-450850">
              <a:lnSpc>
                <a:spcPct val="100000"/>
              </a:lnSpc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Ketepatan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Rencana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dengan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Tuntutan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Organisasi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Adaptif(4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18691" y="2811526"/>
            <a:ext cx="11403965" cy="2087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indent="-45085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Terobosan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Inovatif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dan</a:t>
            </a:r>
            <a:r>
              <a:rPr sz="2250" spc="-2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Cakupan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Manfaat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untuk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Organisasi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Adaptif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(4</a:t>
            </a:r>
            <a:r>
              <a:rPr sz="2250" spc="-15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  <a:p>
            <a:pPr marL="463550" indent="-450850">
              <a:lnSpc>
                <a:spcPct val="100000"/>
              </a:lnSpc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Tahapan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Rencana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dan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Ketepatan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Organisasi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(4</a:t>
            </a:r>
            <a:r>
              <a:rPr sz="2250" spc="-35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  <a:p>
            <a:pPr marL="481965" marR="5080" indent="-469900">
              <a:lnSpc>
                <a:spcPct val="100000"/>
              </a:lnSpc>
              <a:buFont typeface="Wingdings"/>
              <a:buChar char=""/>
              <a:tabLst>
                <a:tab pos="481965" algn="l"/>
              </a:tabLst>
            </a:pPr>
            <a:r>
              <a:rPr sz="2250" dirty="0">
                <a:latin typeface="Microsoft Sans Serif"/>
                <a:cs typeface="Microsoft Sans Serif"/>
              </a:rPr>
              <a:t>Rencana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Marketing: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Kejelasan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Peta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Stakeholders,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Pemanfaatan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spc="-10" dirty="0">
                <a:latin typeface="Microsoft Sans Serif"/>
                <a:cs typeface="Microsoft Sans Serif"/>
              </a:rPr>
              <a:t>Sumberdaya </a:t>
            </a:r>
            <a:r>
              <a:rPr sz="2250" dirty="0">
                <a:latin typeface="Microsoft Sans Serif"/>
                <a:cs typeface="Microsoft Sans Serif"/>
              </a:rPr>
              <a:t>Organisasi,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dan</a:t>
            </a:r>
            <a:r>
              <a:rPr sz="2250" spc="-3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Marketing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(4</a:t>
            </a:r>
            <a:r>
              <a:rPr sz="2250" spc="-15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  <a:p>
            <a:pPr marL="12700" marR="1071880" indent="450850">
              <a:lnSpc>
                <a:spcPts val="2700"/>
              </a:lnSpc>
              <a:spcBef>
                <a:spcPts val="90"/>
              </a:spcBef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Rencana</a:t>
            </a:r>
            <a:r>
              <a:rPr sz="2250" spc="-8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Pengembangan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Kompetensi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dalam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spc="-20" dirty="0">
                <a:latin typeface="Microsoft Sans Serif"/>
                <a:cs typeface="Microsoft Sans Serif"/>
              </a:rPr>
              <a:t>(4%) </a:t>
            </a: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Penilaian</a:t>
            </a:r>
            <a:r>
              <a:rPr sz="2250" spc="-9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Oleh</a:t>
            </a:r>
            <a:r>
              <a:rPr sz="2250" spc="-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350" i="1" spc="-70" dirty="0">
                <a:solidFill>
                  <a:srgbClr val="C00000"/>
                </a:solidFill>
                <a:latin typeface="Arial"/>
                <a:cs typeface="Arial"/>
              </a:rPr>
              <a:t>Coach</a:t>
            </a:r>
            <a:r>
              <a:rPr sz="2350" i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50" i="1" dirty="0">
                <a:solidFill>
                  <a:srgbClr val="C00000"/>
                </a:solidFill>
                <a:latin typeface="Arial"/>
                <a:cs typeface="Arial"/>
              </a:rPr>
              <a:t>&amp;</a:t>
            </a:r>
            <a:r>
              <a:rPr sz="2350" i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50" i="1" spc="-10" dirty="0">
                <a:solidFill>
                  <a:srgbClr val="C00000"/>
                </a:solidFill>
                <a:latin typeface="Arial"/>
                <a:cs typeface="Arial"/>
              </a:rPr>
              <a:t>Mentor</a:t>
            </a:r>
            <a:endParaRPr sz="235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35189" y="5883973"/>
            <a:ext cx="13042900" cy="3563620"/>
            <a:chOff x="1135189" y="5883973"/>
            <a:chExt cx="13042900" cy="3563620"/>
          </a:xfrm>
        </p:grpSpPr>
        <p:sp>
          <p:nvSpPr>
            <p:cNvPr id="24" name="object 24"/>
            <p:cNvSpPr/>
            <p:nvPr/>
          </p:nvSpPr>
          <p:spPr>
            <a:xfrm>
              <a:off x="1139952" y="5888735"/>
              <a:ext cx="13033375" cy="3554095"/>
            </a:xfrm>
            <a:custGeom>
              <a:avLst/>
              <a:gdLst/>
              <a:ahLst/>
              <a:cxnLst/>
              <a:rect l="l" t="t" r="r" b="b"/>
              <a:pathLst>
                <a:path w="13033375" h="3554095">
                  <a:moveTo>
                    <a:pt x="13033248" y="0"/>
                  </a:moveTo>
                  <a:lnTo>
                    <a:pt x="0" y="0"/>
                  </a:lnTo>
                  <a:lnTo>
                    <a:pt x="0" y="3553967"/>
                  </a:lnTo>
                  <a:lnTo>
                    <a:pt x="13033248" y="3553967"/>
                  </a:lnTo>
                  <a:lnTo>
                    <a:pt x="13033248" y="0"/>
                  </a:lnTo>
                  <a:close/>
                </a:path>
              </a:pathLst>
            </a:custGeom>
            <a:solidFill>
              <a:srgbClr val="E4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39952" y="5888735"/>
              <a:ext cx="13033375" cy="3554095"/>
            </a:xfrm>
            <a:custGeom>
              <a:avLst/>
              <a:gdLst/>
              <a:ahLst/>
              <a:cxnLst/>
              <a:rect l="l" t="t" r="r" b="b"/>
              <a:pathLst>
                <a:path w="13033375" h="3554095">
                  <a:moveTo>
                    <a:pt x="0" y="3553967"/>
                  </a:moveTo>
                  <a:lnTo>
                    <a:pt x="13033248" y="3553967"/>
                  </a:lnTo>
                  <a:lnTo>
                    <a:pt x="13033248" y="0"/>
                  </a:lnTo>
                  <a:lnTo>
                    <a:pt x="0" y="0"/>
                  </a:lnTo>
                  <a:lnTo>
                    <a:pt x="0" y="3553967"/>
                  </a:lnTo>
                  <a:close/>
                </a:path>
              </a:pathLst>
            </a:custGeom>
            <a:ln w="9144">
              <a:solidFill>
                <a:srgbClr val="2122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218691" y="4869307"/>
            <a:ext cx="8135620" cy="1414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indent="-45085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Penilaian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Deskriptif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Perencanaan</a:t>
            </a:r>
            <a:r>
              <a:rPr sz="2250" spc="-7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Aktualisasi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spc="-10" dirty="0">
                <a:latin typeface="Microsoft Sans Serif"/>
                <a:cs typeface="Microsoft Sans Serif"/>
              </a:rPr>
              <a:t>Kepemimpinan</a:t>
            </a:r>
            <a:endParaRPr sz="22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2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22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Penilaian</a:t>
            </a:r>
            <a:r>
              <a:rPr sz="2250" spc="-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oleh</a:t>
            </a:r>
            <a:r>
              <a:rPr sz="225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Penguji/Narasumber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18691" y="6257671"/>
            <a:ext cx="12593955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26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81965" algn="l"/>
              </a:tabLst>
            </a:pPr>
            <a:r>
              <a:rPr sz="2250" dirty="0">
                <a:latin typeface="Microsoft Sans Serif"/>
                <a:cs typeface="Microsoft Sans Serif"/>
              </a:rPr>
              <a:t>Capaian</a:t>
            </a:r>
            <a:r>
              <a:rPr sz="2250" spc="-7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Hasil</a:t>
            </a:r>
            <a:r>
              <a:rPr sz="2250" spc="-3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Terhadap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Rencana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dan</a:t>
            </a:r>
            <a:r>
              <a:rPr sz="2250" spc="-3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Manfaat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(7</a:t>
            </a:r>
            <a:r>
              <a:rPr sz="2250" spc="-30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  <a:p>
            <a:pPr marL="463550" indent="-450850">
              <a:lnSpc>
                <a:spcPct val="100000"/>
              </a:lnSpc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Kepemimpinan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Strategis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(6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18691" y="6943470"/>
            <a:ext cx="12065635" cy="1741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indent="-45085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Implementasi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Marketing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dan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Diseminasi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(6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spc="-25" dirty="0">
                <a:latin typeface="Microsoft Sans Serif"/>
                <a:cs typeface="Microsoft Sans Serif"/>
              </a:rPr>
              <a:t>%)</a:t>
            </a:r>
            <a:endParaRPr sz="2250">
              <a:latin typeface="Microsoft Sans Serif"/>
              <a:cs typeface="Microsoft Sans Serif"/>
            </a:endParaRPr>
          </a:p>
          <a:p>
            <a:pPr marL="481965" indent="-469265">
              <a:lnSpc>
                <a:spcPct val="100000"/>
              </a:lnSpc>
              <a:buFont typeface="Wingdings"/>
              <a:buChar char=""/>
              <a:tabLst>
                <a:tab pos="481965" algn="l"/>
              </a:tabLst>
            </a:pPr>
            <a:r>
              <a:rPr sz="2250" dirty="0">
                <a:latin typeface="Microsoft Sans Serif"/>
                <a:cs typeface="Microsoft Sans Serif"/>
              </a:rPr>
              <a:t>Keberlanjutan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spc="-20" dirty="0">
                <a:latin typeface="Microsoft Sans Serif"/>
                <a:cs typeface="Microsoft Sans Serif"/>
              </a:rPr>
              <a:t>(3%)</a:t>
            </a:r>
            <a:endParaRPr sz="2250">
              <a:latin typeface="Microsoft Sans Serif"/>
              <a:cs typeface="Microsoft Sans Serif"/>
            </a:endParaRPr>
          </a:p>
          <a:p>
            <a:pPr marL="481965" indent="-469265">
              <a:lnSpc>
                <a:spcPct val="100000"/>
              </a:lnSpc>
              <a:buFont typeface="Wingdings"/>
              <a:buChar char=""/>
              <a:tabLst>
                <a:tab pos="481965" algn="l"/>
              </a:tabLst>
            </a:pPr>
            <a:r>
              <a:rPr sz="2250" dirty="0">
                <a:latin typeface="Microsoft Sans Serif"/>
                <a:cs typeface="Microsoft Sans Serif"/>
              </a:rPr>
              <a:t>Pemberdayaan</a:t>
            </a:r>
            <a:r>
              <a:rPr sz="2250" spc="-9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Organisasi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pembelajar:</a:t>
            </a:r>
            <a:r>
              <a:rPr sz="2250" spc="-8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Pelaksanaan</a:t>
            </a:r>
            <a:r>
              <a:rPr sz="2250" spc="-9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Strategis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Pengembangan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spc="-10" dirty="0">
                <a:latin typeface="Microsoft Sans Serif"/>
                <a:cs typeface="Microsoft Sans Serif"/>
              </a:rPr>
              <a:t>Kompetensi</a:t>
            </a:r>
            <a:endParaRPr sz="2250">
              <a:latin typeface="Microsoft Sans Serif"/>
              <a:cs typeface="Microsoft Sans Serif"/>
            </a:endParaRPr>
          </a:p>
          <a:p>
            <a:pPr marL="481965">
              <a:lnSpc>
                <a:spcPct val="100000"/>
              </a:lnSpc>
            </a:pPr>
            <a:r>
              <a:rPr sz="2250" dirty="0">
                <a:latin typeface="Microsoft Sans Serif"/>
                <a:cs typeface="Microsoft Sans Serif"/>
              </a:rPr>
              <a:t>dalam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spc="-20" dirty="0">
                <a:latin typeface="Microsoft Sans Serif"/>
                <a:cs typeface="Microsoft Sans Serif"/>
              </a:rPr>
              <a:t>(5%)</a:t>
            </a:r>
            <a:endParaRPr sz="2250">
              <a:latin typeface="Microsoft Sans Serif"/>
              <a:cs typeface="Microsoft Sans Serif"/>
            </a:endParaRPr>
          </a:p>
          <a:p>
            <a:pPr marL="481965" indent="-469265">
              <a:lnSpc>
                <a:spcPct val="100000"/>
              </a:lnSpc>
              <a:buFont typeface="Wingdings"/>
              <a:buChar char=""/>
              <a:tabLst>
                <a:tab pos="481965" algn="l"/>
              </a:tabLst>
            </a:pPr>
            <a:r>
              <a:rPr sz="2250" dirty="0">
                <a:latin typeface="Microsoft Sans Serif"/>
                <a:cs typeface="Microsoft Sans Serif"/>
              </a:rPr>
              <a:t>Keterkaitan</a:t>
            </a:r>
            <a:r>
              <a:rPr sz="2250" spc="-7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Mata</a:t>
            </a:r>
            <a:r>
              <a:rPr sz="2250" spc="-4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Pelatihan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Pilihan</a:t>
            </a:r>
            <a:r>
              <a:rPr sz="2250" spc="-4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dengan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Proyek</a:t>
            </a:r>
            <a:r>
              <a:rPr sz="2250" spc="-5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Perubahan</a:t>
            </a:r>
            <a:r>
              <a:rPr sz="2250" spc="-55" dirty="0">
                <a:latin typeface="Microsoft Sans Serif"/>
                <a:cs typeface="Microsoft Sans Serif"/>
              </a:rPr>
              <a:t> </a:t>
            </a:r>
            <a:r>
              <a:rPr sz="2250" spc="-20" dirty="0">
                <a:latin typeface="Microsoft Sans Serif"/>
                <a:cs typeface="Microsoft Sans Serif"/>
              </a:rPr>
              <a:t>(3%)</a:t>
            </a:r>
            <a:endParaRPr sz="225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18691" y="8642729"/>
            <a:ext cx="402336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Penilaian</a:t>
            </a:r>
            <a:r>
              <a:rPr sz="2250" spc="-9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250" dirty="0">
                <a:solidFill>
                  <a:srgbClr val="C00000"/>
                </a:solidFill>
                <a:latin typeface="Microsoft Sans Serif"/>
                <a:cs typeface="Microsoft Sans Serif"/>
              </a:rPr>
              <a:t>Oleh</a:t>
            </a:r>
            <a:r>
              <a:rPr sz="2250" spc="-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350" i="1" spc="-70" dirty="0">
                <a:solidFill>
                  <a:srgbClr val="C00000"/>
                </a:solidFill>
                <a:latin typeface="Arial"/>
                <a:cs typeface="Arial"/>
              </a:rPr>
              <a:t>Coach</a:t>
            </a:r>
            <a:r>
              <a:rPr sz="2350" i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50" i="1" dirty="0">
                <a:solidFill>
                  <a:srgbClr val="C00000"/>
                </a:solidFill>
                <a:latin typeface="Arial"/>
                <a:cs typeface="Arial"/>
              </a:rPr>
              <a:t>&amp;</a:t>
            </a:r>
            <a:r>
              <a:rPr sz="2350" i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50" i="1" spc="-20" dirty="0">
                <a:solidFill>
                  <a:srgbClr val="C00000"/>
                </a:solidFill>
                <a:latin typeface="Arial"/>
                <a:cs typeface="Arial"/>
              </a:rPr>
              <a:t>Mentor</a:t>
            </a:r>
            <a:endParaRPr sz="23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18691" y="9001150"/>
            <a:ext cx="8138159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indent="-45085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63550" algn="l"/>
              </a:tabLst>
            </a:pPr>
            <a:r>
              <a:rPr sz="2250" dirty="0">
                <a:latin typeface="Microsoft Sans Serif"/>
                <a:cs typeface="Microsoft Sans Serif"/>
              </a:rPr>
              <a:t>Penilaian</a:t>
            </a:r>
            <a:r>
              <a:rPr sz="2250" spc="-9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Deskriptif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Implementasi</a:t>
            </a:r>
            <a:r>
              <a:rPr sz="2250" spc="-60" dirty="0">
                <a:latin typeface="Microsoft Sans Serif"/>
                <a:cs typeface="Microsoft Sans Serif"/>
              </a:rPr>
              <a:t> </a:t>
            </a:r>
            <a:r>
              <a:rPr sz="2250" dirty="0">
                <a:latin typeface="Microsoft Sans Serif"/>
                <a:cs typeface="Microsoft Sans Serif"/>
              </a:rPr>
              <a:t>Aktualisasi</a:t>
            </a:r>
            <a:r>
              <a:rPr sz="2250" spc="-65" dirty="0">
                <a:latin typeface="Microsoft Sans Serif"/>
                <a:cs typeface="Microsoft Sans Serif"/>
              </a:rPr>
              <a:t> </a:t>
            </a:r>
            <a:r>
              <a:rPr sz="2250" spc="-10" dirty="0">
                <a:latin typeface="Microsoft Sans Serif"/>
                <a:cs typeface="Microsoft Sans Serif"/>
              </a:rPr>
              <a:t>Kepemimpinan</a:t>
            </a:r>
            <a:endParaRPr sz="2250">
              <a:latin typeface="Microsoft Sans Serif"/>
              <a:cs typeface="Microsoft Sans Serif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80052" y="5174103"/>
            <a:ext cx="1678733" cy="1246691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14769084" y="2558795"/>
            <a:ext cx="3519170" cy="2205355"/>
          </a:xfrm>
          <a:custGeom>
            <a:avLst/>
            <a:gdLst/>
            <a:ahLst/>
            <a:cxnLst/>
            <a:rect l="l" t="t" r="r" b="b"/>
            <a:pathLst>
              <a:path w="3519169" h="2205354">
                <a:moveTo>
                  <a:pt x="3518915" y="0"/>
                </a:moveTo>
                <a:lnTo>
                  <a:pt x="0" y="0"/>
                </a:lnTo>
                <a:lnTo>
                  <a:pt x="0" y="2205228"/>
                </a:lnTo>
                <a:lnTo>
                  <a:pt x="3518915" y="2205228"/>
                </a:lnTo>
                <a:lnTo>
                  <a:pt x="3518915" y="0"/>
                </a:lnTo>
                <a:close/>
              </a:path>
            </a:pathLst>
          </a:custGeom>
          <a:solidFill>
            <a:srgbClr val="308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5190088" y="2551556"/>
            <a:ext cx="2865120" cy="214058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555"/>
              </a:spcBef>
            </a:pPr>
            <a:r>
              <a:rPr sz="3750" b="1" spc="-100" dirty="0">
                <a:solidFill>
                  <a:srgbClr val="FFFFFF"/>
                </a:solidFill>
                <a:latin typeface="Arial"/>
                <a:cs typeface="Arial"/>
              </a:rPr>
              <a:t>Perencanaan </a:t>
            </a:r>
            <a:r>
              <a:rPr sz="3750" b="1" spc="-10" dirty="0">
                <a:solidFill>
                  <a:srgbClr val="FFFFFF"/>
                </a:solidFill>
                <a:latin typeface="Arial"/>
                <a:cs typeface="Arial"/>
              </a:rPr>
              <a:t>Proyek Perubahan (20%)</a:t>
            </a:r>
            <a:endParaRPr sz="375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4115287" y="3346703"/>
            <a:ext cx="623570" cy="728980"/>
            <a:chOff x="14115287" y="3346703"/>
            <a:chExt cx="623570" cy="728980"/>
          </a:xfrm>
        </p:grpSpPr>
        <p:sp>
          <p:nvSpPr>
            <p:cNvPr id="35" name="object 35"/>
            <p:cNvSpPr/>
            <p:nvPr/>
          </p:nvSpPr>
          <p:spPr>
            <a:xfrm>
              <a:off x="14128241" y="3359657"/>
              <a:ext cx="597535" cy="702945"/>
            </a:xfrm>
            <a:custGeom>
              <a:avLst/>
              <a:gdLst/>
              <a:ahLst/>
              <a:cxnLst/>
              <a:rect l="l" t="t" r="r" b="b"/>
              <a:pathLst>
                <a:path w="597534" h="702945">
                  <a:moveTo>
                    <a:pt x="298703" y="0"/>
                  </a:moveTo>
                  <a:lnTo>
                    <a:pt x="0" y="351282"/>
                  </a:lnTo>
                  <a:lnTo>
                    <a:pt x="298703" y="702564"/>
                  </a:lnTo>
                  <a:lnTo>
                    <a:pt x="298703" y="526923"/>
                  </a:lnTo>
                  <a:lnTo>
                    <a:pt x="597407" y="526923"/>
                  </a:lnTo>
                  <a:lnTo>
                    <a:pt x="597407" y="175641"/>
                  </a:lnTo>
                  <a:lnTo>
                    <a:pt x="298703" y="175641"/>
                  </a:lnTo>
                  <a:lnTo>
                    <a:pt x="29870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128241" y="3359657"/>
              <a:ext cx="597535" cy="702945"/>
            </a:xfrm>
            <a:custGeom>
              <a:avLst/>
              <a:gdLst/>
              <a:ahLst/>
              <a:cxnLst/>
              <a:rect l="l" t="t" r="r" b="b"/>
              <a:pathLst>
                <a:path w="597534" h="702945">
                  <a:moveTo>
                    <a:pt x="597407" y="526923"/>
                  </a:moveTo>
                  <a:lnTo>
                    <a:pt x="298703" y="526923"/>
                  </a:lnTo>
                  <a:lnTo>
                    <a:pt x="298703" y="702564"/>
                  </a:lnTo>
                  <a:lnTo>
                    <a:pt x="0" y="351282"/>
                  </a:lnTo>
                  <a:lnTo>
                    <a:pt x="298703" y="0"/>
                  </a:lnTo>
                  <a:lnTo>
                    <a:pt x="298703" y="175641"/>
                  </a:lnTo>
                  <a:lnTo>
                    <a:pt x="597407" y="175641"/>
                  </a:lnTo>
                  <a:lnTo>
                    <a:pt x="597407" y="52692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14851380" y="6710171"/>
            <a:ext cx="3436620" cy="2566670"/>
          </a:xfrm>
          <a:custGeom>
            <a:avLst/>
            <a:gdLst/>
            <a:ahLst/>
            <a:cxnLst/>
            <a:rect l="l" t="t" r="r" b="b"/>
            <a:pathLst>
              <a:path w="3436619" h="2566670">
                <a:moveTo>
                  <a:pt x="3436619" y="0"/>
                </a:moveTo>
                <a:lnTo>
                  <a:pt x="0" y="0"/>
                </a:lnTo>
                <a:lnTo>
                  <a:pt x="0" y="2566416"/>
                </a:lnTo>
                <a:lnTo>
                  <a:pt x="3436619" y="2566416"/>
                </a:lnTo>
                <a:lnTo>
                  <a:pt x="3436619" y="0"/>
                </a:lnTo>
                <a:close/>
              </a:path>
            </a:pathLst>
          </a:custGeom>
          <a:solidFill>
            <a:srgbClr val="3085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5115793" y="6796531"/>
            <a:ext cx="3093720" cy="23114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ct val="90100"/>
              </a:lnSpc>
              <a:spcBef>
                <a:spcPts val="585"/>
              </a:spcBef>
            </a:pPr>
            <a:r>
              <a:rPr sz="4050" b="1" spc="-155" dirty="0">
                <a:solidFill>
                  <a:srgbClr val="FFFFFF"/>
                </a:solidFill>
                <a:latin typeface="Arial"/>
                <a:cs typeface="Arial"/>
              </a:rPr>
              <a:t>Implementasi </a:t>
            </a:r>
            <a:r>
              <a:rPr sz="4050" b="1" spc="-10" dirty="0">
                <a:solidFill>
                  <a:srgbClr val="FFFFFF"/>
                </a:solidFill>
                <a:latin typeface="Arial"/>
                <a:cs typeface="Arial"/>
              </a:rPr>
              <a:t>Proyek </a:t>
            </a:r>
            <a:r>
              <a:rPr sz="4050" b="1" spc="-25" dirty="0">
                <a:solidFill>
                  <a:srgbClr val="FFFFFF"/>
                </a:solidFill>
                <a:latin typeface="Arial"/>
                <a:cs typeface="Arial"/>
              </a:rPr>
              <a:t>Perubahan </a:t>
            </a:r>
            <a:r>
              <a:rPr sz="4050" b="1" spc="-10" dirty="0">
                <a:solidFill>
                  <a:srgbClr val="FFFFFF"/>
                </a:solidFill>
                <a:latin typeface="Arial"/>
                <a:cs typeface="Arial"/>
              </a:rPr>
              <a:t>(30%)</a:t>
            </a:r>
            <a:endParaRPr sz="40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4161008" y="7630668"/>
            <a:ext cx="622300" cy="728980"/>
            <a:chOff x="14161008" y="7630668"/>
            <a:chExt cx="622300" cy="728980"/>
          </a:xfrm>
        </p:grpSpPr>
        <p:sp>
          <p:nvSpPr>
            <p:cNvPr id="40" name="object 40"/>
            <p:cNvSpPr/>
            <p:nvPr/>
          </p:nvSpPr>
          <p:spPr>
            <a:xfrm>
              <a:off x="14173962" y="7643622"/>
              <a:ext cx="596265" cy="702945"/>
            </a:xfrm>
            <a:custGeom>
              <a:avLst/>
              <a:gdLst/>
              <a:ahLst/>
              <a:cxnLst/>
              <a:rect l="l" t="t" r="r" b="b"/>
              <a:pathLst>
                <a:path w="596265" h="702945">
                  <a:moveTo>
                    <a:pt x="297942" y="0"/>
                  </a:moveTo>
                  <a:lnTo>
                    <a:pt x="0" y="351281"/>
                  </a:lnTo>
                  <a:lnTo>
                    <a:pt x="297942" y="702563"/>
                  </a:lnTo>
                  <a:lnTo>
                    <a:pt x="297942" y="526922"/>
                  </a:lnTo>
                  <a:lnTo>
                    <a:pt x="595884" y="526922"/>
                  </a:lnTo>
                  <a:lnTo>
                    <a:pt x="595884" y="175640"/>
                  </a:lnTo>
                  <a:lnTo>
                    <a:pt x="297942" y="175640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173962" y="7643622"/>
              <a:ext cx="596265" cy="702945"/>
            </a:xfrm>
            <a:custGeom>
              <a:avLst/>
              <a:gdLst/>
              <a:ahLst/>
              <a:cxnLst/>
              <a:rect l="l" t="t" r="r" b="b"/>
              <a:pathLst>
                <a:path w="596265" h="702945">
                  <a:moveTo>
                    <a:pt x="595884" y="526922"/>
                  </a:moveTo>
                  <a:lnTo>
                    <a:pt x="297942" y="526922"/>
                  </a:lnTo>
                  <a:lnTo>
                    <a:pt x="297942" y="702563"/>
                  </a:lnTo>
                  <a:lnTo>
                    <a:pt x="0" y="351281"/>
                  </a:lnTo>
                  <a:lnTo>
                    <a:pt x="297942" y="0"/>
                  </a:lnTo>
                  <a:lnTo>
                    <a:pt x="297942" y="175640"/>
                  </a:lnTo>
                  <a:lnTo>
                    <a:pt x="595884" y="175640"/>
                  </a:lnTo>
                  <a:lnTo>
                    <a:pt x="595884" y="5269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821795" cy="10279380"/>
            <a:chOff x="0" y="0"/>
            <a:chExt cx="11821795" cy="102793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279380"/>
            </a:xfrm>
            <a:custGeom>
              <a:avLst/>
              <a:gdLst/>
              <a:ahLst/>
              <a:cxnLst/>
              <a:rect l="l" t="t" r="r" b="b"/>
              <a:pathLst>
                <a:path w="9144000" h="10279380">
                  <a:moveTo>
                    <a:pt x="9144000" y="0"/>
                  </a:moveTo>
                  <a:lnTo>
                    <a:pt x="0" y="0"/>
                  </a:lnTo>
                  <a:lnTo>
                    <a:pt x="0" y="10279380"/>
                  </a:lnTo>
                  <a:lnTo>
                    <a:pt x="9144000" y="1027938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4391" y="1028699"/>
              <a:ext cx="5637275" cy="82219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1581" y="1531312"/>
            <a:ext cx="5262880" cy="388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100"/>
              </a:spcBef>
            </a:pPr>
            <a:r>
              <a:rPr sz="5400" b="0" spc="-570" dirty="0">
                <a:latin typeface="Arial Black"/>
                <a:cs typeface="Arial Black"/>
              </a:rPr>
              <a:t>SKENARIO </a:t>
            </a:r>
            <a:r>
              <a:rPr sz="5400" b="0" spc="-520" dirty="0">
                <a:latin typeface="Arial Black"/>
                <a:cs typeface="Arial Black"/>
              </a:rPr>
              <a:t>SEMINAR</a:t>
            </a:r>
            <a:r>
              <a:rPr sz="5400" b="0" spc="-655" dirty="0">
                <a:latin typeface="Arial Black"/>
                <a:cs typeface="Arial Black"/>
              </a:rPr>
              <a:t> </a:t>
            </a:r>
            <a:r>
              <a:rPr sz="5400" b="0" spc="-600" dirty="0">
                <a:latin typeface="Arial Black"/>
                <a:cs typeface="Arial Black"/>
              </a:rPr>
              <a:t>RPP</a:t>
            </a:r>
            <a:r>
              <a:rPr sz="5400" b="0" spc="-625" dirty="0">
                <a:latin typeface="Arial Black"/>
                <a:cs typeface="Arial Black"/>
              </a:rPr>
              <a:t> </a:t>
            </a:r>
            <a:r>
              <a:rPr sz="5400" b="0" spc="-580" dirty="0">
                <a:latin typeface="Arial Black"/>
                <a:cs typeface="Arial Black"/>
              </a:rPr>
              <a:t>&amp; </a:t>
            </a:r>
            <a:r>
              <a:rPr sz="5400" b="0" spc="-530" dirty="0">
                <a:latin typeface="Arial Black"/>
                <a:cs typeface="Arial Black"/>
              </a:rPr>
              <a:t>IPP</a:t>
            </a:r>
            <a:r>
              <a:rPr sz="5400" b="0" spc="-660" dirty="0">
                <a:latin typeface="Arial Black"/>
                <a:cs typeface="Arial Black"/>
              </a:rPr>
              <a:t> </a:t>
            </a:r>
            <a:r>
              <a:rPr sz="5400" b="0" spc="-330" dirty="0">
                <a:latin typeface="Arial Black"/>
                <a:cs typeface="Arial Black"/>
              </a:rPr>
              <a:t>PADA</a:t>
            </a:r>
            <a:r>
              <a:rPr sz="5400" b="0" spc="-655" dirty="0">
                <a:latin typeface="Arial Black"/>
                <a:cs typeface="Arial Black"/>
              </a:rPr>
              <a:t> </a:t>
            </a:r>
            <a:r>
              <a:rPr sz="5400" b="0" spc="-630" dirty="0">
                <a:latin typeface="Arial Black"/>
                <a:cs typeface="Arial Black"/>
              </a:rPr>
              <a:t>PKN </a:t>
            </a:r>
            <a:r>
              <a:rPr sz="5400" b="0" spc="-555" dirty="0">
                <a:latin typeface="Arial Black"/>
                <a:cs typeface="Arial Black"/>
              </a:rPr>
              <a:t>TINGKAT</a:t>
            </a:r>
            <a:r>
              <a:rPr sz="5400" b="0" spc="-660" dirty="0">
                <a:latin typeface="Arial Black"/>
                <a:cs typeface="Arial Black"/>
              </a:rPr>
              <a:t> </a:t>
            </a:r>
            <a:r>
              <a:rPr sz="5400" b="0" spc="-550" dirty="0"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84391" y="989075"/>
            <a:ext cx="5637275" cy="82296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19456" y="622173"/>
            <a:ext cx="3489960" cy="1780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85" dirty="0">
                <a:solidFill>
                  <a:srgbClr val="AB1616"/>
                </a:solidFill>
                <a:latin typeface="Lucida Sans Unicode"/>
                <a:cs typeface="Lucida Sans Unicode"/>
              </a:rPr>
              <a:t>Pelaksanaan</a:t>
            </a:r>
            <a:endParaRPr sz="2300">
              <a:latin typeface="Lucida Sans Unicode"/>
              <a:cs typeface="Lucida Sans Unicode"/>
            </a:endParaRPr>
          </a:p>
          <a:p>
            <a:pPr marL="232410" indent="-202565">
              <a:lnSpc>
                <a:spcPct val="100000"/>
              </a:lnSpc>
              <a:spcBef>
                <a:spcPts val="1575"/>
              </a:spcBef>
              <a:buFont typeface="Arial MT"/>
              <a:buChar char="•"/>
              <a:tabLst>
                <a:tab pos="232410" algn="l"/>
              </a:tabLst>
            </a:pPr>
            <a:r>
              <a:rPr sz="1900" spc="60" dirty="0">
                <a:latin typeface="Lucida Sans Unicode"/>
                <a:cs typeface="Lucida Sans Unicode"/>
              </a:rPr>
              <a:t>Peserta</a:t>
            </a:r>
            <a:r>
              <a:rPr sz="1900" spc="15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hadir</a:t>
            </a:r>
            <a:r>
              <a:rPr sz="1900" spc="30" dirty="0">
                <a:latin typeface="Lucida Sans Unicode"/>
                <a:cs typeface="Lucida Sans Unicode"/>
              </a:rPr>
              <a:t> </a:t>
            </a:r>
            <a:r>
              <a:rPr sz="1900" spc="-10" dirty="0">
                <a:latin typeface="Lucida Sans Unicode"/>
                <a:cs typeface="Lucida Sans Unicode"/>
              </a:rPr>
              <a:t>klasikal</a:t>
            </a:r>
            <a:endParaRPr sz="1900">
              <a:latin typeface="Lucida Sans Unicode"/>
              <a:cs typeface="Lucida Sans Unicode"/>
            </a:endParaRPr>
          </a:p>
          <a:p>
            <a:pPr marL="232410" indent="-2025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32410" algn="l"/>
              </a:tabLst>
            </a:pPr>
            <a:r>
              <a:rPr sz="1900" dirty="0">
                <a:latin typeface="Lucida Sans Unicode"/>
                <a:cs typeface="Lucida Sans Unicode"/>
              </a:rPr>
              <a:t>Terbagi</a:t>
            </a:r>
            <a:r>
              <a:rPr sz="1900" spc="-15" dirty="0">
                <a:latin typeface="Lucida Sans Unicode"/>
                <a:cs typeface="Lucida Sans Unicode"/>
              </a:rPr>
              <a:t> </a:t>
            </a:r>
            <a:r>
              <a:rPr sz="1900" spc="120" dirty="0">
                <a:latin typeface="Lucida Sans Unicode"/>
                <a:cs typeface="Lucida Sans Unicode"/>
              </a:rPr>
              <a:t>dalam</a:t>
            </a:r>
            <a:r>
              <a:rPr sz="1900" spc="-20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6</a:t>
            </a:r>
            <a:r>
              <a:rPr sz="1900" spc="-40" dirty="0">
                <a:latin typeface="Lucida Sans Unicode"/>
                <a:cs typeface="Lucida Sans Unicode"/>
              </a:rPr>
              <a:t> </a:t>
            </a:r>
            <a:r>
              <a:rPr sz="1900" spc="-10" dirty="0">
                <a:latin typeface="Lucida Sans Unicode"/>
                <a:cs typeface="Lucida Sans Unicode"/>
              </a:rPr>
              <a:t>kelompok</a:t>
            </a:r>
            <a:endParaRPr sz="1900">
              <a:latin typeface="Lucida Sans Unicode"/>
              <a:cs typeface="Lucida Sans Unicode"/>
            </a:endParaRPr>
          </a:p>
          <a:p>
            <a:pPr marL="232410" indent="-2025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32410" algn="l"/>
              </a:tabLst>
            </a:pPr>
            <a:r>
              <a:rPr sz="1900" spc="55" dirty="0">
                <a:latin typeface="Lucida Sans Unicode"/>
                <a:cs typeface="Lucida Sans Unicode"/>
              </a:rPr>
              <a:t>Waktu</a:t>
            </a:r>
            <a:r>
              <a:rPr sz="1900" spc="-80" dirty="0">
                <a:latin typeface="Lucida Sans Unicode"/>
                <a:cs typeface="Lucida Sans Unicode"/>
              </a:rPr>
              <a:t> </a:t>
            </a:r>
            <a:r>
              <a:rPr sz="1900" spc="80" dirty="0">
                <a:latin typeface="Lucida Sans Unicode"/>
                <a:cs typeface="Lucida Sans Unicode"/>
              </a:rPr>
              <a:t>@45</a:t>
            </a:r>
            <a:r>
              <a:rPr sz="1900" spc="-65" dirty="0">
                <a:latin typeface="Lucida Sans Unicode"/>
                <a:cs typeface="Lucida Sans Unicode"/>
              </a:rPr>
              <a:t> </a:t>
            </a:r>
            <a:r>
              <a:rPr sz="1900" spc="-10" dirty="0">
                <a:latin typeface="Lucida Sans Unicode"/>
                <a:cs typeface="Lucida Sans Unicode"/>
              </a:rPr>
              <a:t>menit/peserta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5209" y="2688850"/>
            <a:ext cx="4441190" cy="1397000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2300" dirty="0">
                <a:solidFill>
                  <a:srgbClr val="AB1616"/>
                </a:solidFill>
                <a:latin typeface="Lucida Sans Unicode"/>
                <a:cs typeface="Lucida Sans Unicode"/>
              </a:rPr>
              <a:t>Urutan</a:t>
            </a:r>
            <a:r>
              <a:rPr sz="2300" spc="-20" dirty="0">
                <a:solidFill>
                  <a:srgbClr val="AB1616"/>
                </a:solidFill>
                <a:latin typeface="Lucida Sans Unicode"/>
                <a:cs typeface="Lucida Sans Unicode"/>
              </a:rPr>
              <a:t> </a:t>
            </a:r>
            <a:r>
              <a:rPr sz="2300" spc="135" dirty="0">
                <a:solidFill>
                  <a:srgbClr val="AB1616"/>
                </a:solidFill>
                <a:latin typeface="Lucida Sans Unicode"/>
                <a:cs typeface="Lucida Sans Unicode"/>
              </a:rPr>
              <a:t>Paparan</a:t>
            </a:r>
            <a:r>
              <a:rPr sz="2300" spc="-30" dirty="0">
                <a:solidFill>
                  <a:srgbClr val="AB1616"/>
                </a:solidFill>
                <a:latin typeface="Lucida Sans Unicode"/>
                <a:cs typeface="Lucida Sans Unicode"/>
              </a:rPr>
              <a:t> </a:t>
            </a:r>
            <a:r>
              <a:rPr sz="2300" spc="-25" dirty="0">
                <a:solidFill>
                  <a:srgbClr val="AB1616"/>
                </a:solidFill>
                <a:latin typeface="Lucida Sans Unicode"/>
                <a:cs typeface="Lucida Sans Unicode"/>
              </a:rPr>
              <a:t>RPP</a:t>
            </a:r>
            <a:endParaRPr sz="2300">
              <a:latin typeface="Lucida Sans Unicode"/>
              <a:cs typeface="Lucida Sans Unicode"/>
            </a:endParaRPr>
          </a:p>
          <a:p>
            <a:pPr marL="12700" marR="5080">
              <a:lnSpc>
                <a:spcPts val="3400"/>
              </a:lnSpc>
            </a:pPr>
            <a:r>
              <a:rPr sz="1750" spc="80" dirty="0">
                <a:latin typeface="Lucida Sans Unicode"/>
                <a:cs typeface="Lucida Sans Unicode"/>
              </a:rPr>
              <a:t>Peserta</a:t>
            </a:r>
            <a:r>
              <a:rPr sz="1750" spc="-50" dirty="0">
                <a:latin typeface="Lucida Sans Unicode"/>
                <a:cs typeface="Lucida Sans Unicode"/>
              </a:rPr>
              <a:t> </a:t>
            </a:r>
            <a:r>
              <a:rPr sz="1750" spc="135" dirty="0">
                <a:latin typeface="Lucida Sans Unicode"/>
                <a:cs typeface="Lucida Sans Unicode"/>
              </a:rPr>
              <a:t>dan</a:t>
            </a:r>
            <a:r>
              <a:rPr sz="1750" spc="-80" dirty="0">
                <a:latin typeface="Lucida Sans Unicode"/>
                <a:cs typeface="Lucida Sans Unicode"/>
              </a:rPr>
              <a:t> </a:t>
            </a:r>
            <a:r>
              <a:rPr sz="1750" spc="60" dirty="0">
                <a:latin typeface="Lucida Sans Unicode"/>
                <a:cs typeface="Lucida Sans Unicode"/>
              </a:rPr>
              <a:t>mentor</a:t>
            </a:r>
            <a:r>
              <a:rPr sz="1750" spc="-60" dirty="0">
                <a:latin typeface="Lucida Sans Unicode"/>
                <a:cs typeface="Lucida Sans Unicode"/>
              </a:rPr>
              <a:t> </a:t>
            </a:r>
            <a:r>
              <a:rPr sz="1750" spc="80" dirty="0">
                <a:latin typeface="Lucida Sans Unicode"/>
                <a:cs typeface="Lucida Sans Unicode"/>
              </a:rPr>
              <a:t>bergantian</a:t>
            </a:r>
            <a:r>
              <a:rPr sz="1750" spc="-75" dirty="0">
                <a:latin typeface="Lucida Sans Unicode"/>
                <a:cs typeface="Lucida Sans Unicode"/>
              </a:rPr>
              <a:t> </a:t>
            </a:r>
            <a:r>
              <a:rPr sz="1750" spc="70" dirty="0">
                <a:latin typeface="Lucida Sans Unicode"/>
                <a:cs typeface="Lucida Sans Unicode"/>
              </a:rPr>
              <a:t>masuk </a:t>
            </a:r>
            <a:r>
              <a:rPr sz="1750" spc="75" dirty="0">
                <a:latin typeface="Lucida Sans Unicode"/>
                <a:cs typeface="Lucida Sans Unicode"/>
              </a:rPr>
              <a:t>ruang</a:t>
            </a:r>
            <a:r>
              <a:rPr sz="1750" spc="-85" dirty="0">
                <a:latin typeface="Lucida Sans Unicode"/>
                <a:cs typeface="Lucida Sans Unicode"/>
              </a:rPr>
              <a:t> </a:t>
            </a:r>
            <a:r>
              <a:rPr sz="1750" spc="75" dirty="0">
                <a:latin typeface="Lucida Sans Unicode"/>
                <a:cs typeface="Lucida Sans Unicode"/>
              </a:rPr>
              <a:t>seminar</a:t>
            </a:r>
            <a:r>
              <a:rPr sz="1750" spc="-55" dirty="0">
                <a:latin typeface="Lucida Sans Unicode"/>
                <a:cs typeface="Lucida Sans Unicode"/>
              </a:rPr>
              <a:t> </a:t>
            </a:r>
            <a:r>
              <a:rPr sz="1750" spc="70" dirty="0">
                <a:latin typeface="Lucida Sans Unicode"/>
                <a:cs typeface="Lucida Sans Unicode"/>
              </a:rPr>
              <a:t>sesuai</a:t>
            </a:r>
            <a:r>
              <a:rPr sz="1750" spc="-75" dirty="0">
                <a:latin typeface="Lucida Sans Unicode"/>
                <a:cs typeface="Lucida Sans Unicode"/>
              </a:rPr>
              <a:t> </a:t>
            </a:r>
            <a:r>
              <a:rPr sz="1750" spc="95" dirty="0">
                <a:latin typeface="Lucida Sans Unicode"/>
                <a:cs typeface="Lucida Sans Unicode"/>
              </a:rPr>
              <a:t>jadwalnya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82830" y="4725732"/>
            <a:ext cx="5052060" cy="448373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2300" dirty="0">
                <a:solidFill>
                  <a:srgbClr val="AB1616"/>
                </a:solidFill>
                <a:latin typeface="Lucida Sans Unicode"/>
                <a:cs typeface="Lucida Sans Unicode"/>
              </a:rPr>
              <a:t>Urutan</a:t>
            </a:r>
            <a:r>
              <a:rPr sz="2300" spc="-30" dirty="0">
                <a:solidFill>
                  <a:srgbClr val="AB1616"/>
                </a:solidFill>
                <a:latin typeface="Lucida Sans Unicode"/>
                <a:cs typeface="Lucida Sans Unicode"/>
              </a:rPr>
              <a:t> </a:t>
            </a:r>
            <a:r>
              <a:rPr sz="2300" spc="140" dirty="0">
                <a:solidFill>
                  <a:srgbClr val="AB1616"/>
                </a:solidFill>
                <a:latin typeface="Lucida Sans Unicode"/>
                <a:cs typeface="Lucida Sans Unicode"/>
              </a:rPr>
              <a:t>Paparan</a:t>
            </a:r>
            <a:r>
              <a:rPr sz="2300" spc="-30" dirty="0">
                <a:solidFill>
                  <a:srgbClr val="AB1616"/>
                </a:solidFill>
                <a:latin typeface="Lucida Sans Unicode"/>
                <a:cs typeface="Lucida Sans Unicode"/>
              </a:rPr>
              <a:t> </a:t>
            </a:r>
            <a:r>
              <a:rPr sz="2300" spc="-25" dirty="0">
                <a:solidFill>
                  <a:srgbClr val="AB1616"/>
                </a:solidFill>
                <a:latin typeface="Lucida Sans Unicode"/>
                <a:cs typeface="Lucida Sans Unicode"/>
              </a:rPr>
              <a:t>IPP</a:t>
            </a:r>
            <a:endParaRPr sz="2300">
              <a:latin typeface="Lucida Sans Unicode"/>
              <a:cs typeface="Lucida Sans Unicode"/>
            </a:endParaRPr>
          </a:p>
          <a:p>
            <a:pPr marL="242570" marR="5080" indent="-202565">
              <a:lnSpc>
                <a:spcPts val="3600"/>
              </a:lnSpc>
              <a:spcBef>
                <a:spcPts val="75"/>
              </a:spcBef>
              <a:buFont typeface="Arial MT"/>
              <a:buChar char="•"/>
              <a:tabLst>
                <a:tab pos="244475" algn="l"/>
              </a:tabLst>
            </a:pPr>
            <a:r>
              <a:rPr sz="1900" dirty="0">
                <a:latin typeface="Lucida Sans Unicode"/>
                <a:cs typeface="Lucida Sans Unicode"/>
              </a:rPr>
              <a:t>Seluruh</a:t>
            </a:r>
            <a:r>
              <a:rPr sz="1900" spc="-65" dirty="0">
                <a:latin typeface="Lucida Sans Unicode"/>
                <a:cs typeface="Lucida Sans Unicode"/>
              </a:rPr>
              <a:t> </a:t>
            </a:r>
            <a:r>
              <a:rPr sz="1900" spc="55" dirty="0">
                <a:latin typeface="Lucida Sans Unicode"/>
                <a:cs typeface="Lucida Sans Unicode"/>
              </a:rPr>
              <a:t>peserta</a:t>
            </a:r>
            <a:r>
              <a:rPr sz="1900" spc="-45" dirty="0">
                <a:latin typeface="Lucida Sans Unicode"/>
                <a:cs typeface="Lucida Sans Unicode"/>
              </a:rPr>
              <a:t> </a:t>
            </a:r>
            <a:r>
              <a:rPr sz="1900" spc="100" dirty="0">
                <a:latin typeface="Lucida Sans Unicode"/>
                <a:cs typeface="Lucida Sans Unicode"/>
              </a:rPr>
              <a:t>berada</a:t>
            </a:r>
            <a:r>
              <a:rPr sz="1900" spc="-15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di</a:t>
            </a:r>
            <a:r>
              <a:rPr sz="1900" spc="-65" dirty="0">
                <a:latin typeface="Lucida Sans Unicode"/>
                <a:cs typeface="Lucida Sans Unicode"/>
              </a:rPr>
              <a:t> </a:t>
            </a:r>
            <a:r>
              <a:rPr sz="1900" spc="120" dirty="0">
                <a:latin typeface="Lucida Sans Unicode"/>
                <a:cs typeface="Lucida Sans Unicode"/>
              </a:rPr>
              <a:t>dalam</a:t>
            </a:r>
            <a:r>
              <a:rPr sz="1900" spc="-40" dirty="0">
                <a:latin typeface="Lucida Sans Unicode"/>
                <a:cs typeface="Lucida Sans Unicode"/>
              </a:rPr>
              <a:t> </a:t>
            </a:r>
            <a:r>
              <a:rPr sz="1900" spc="50" dirty="0">
                <a:latin typeface="Lucida Sans Unicode"/>
                <a:cs typeface="Lucida Sans Unicode"/>
              </a:rPr>
              <a:t>ruang 	</a:t>
            </a:r>
            <a:r>
              <a:rPr sz="1900" spc="55" dirty="0">
                <a:latin typeface="Lucida Sans Unicode"/>
                <a:cs typeface="Lucida Sans Unicode"/>
              </a:rPr>
              <a:t>seminar</a:t>
            </a:r>
            <a:r>
              <a:rPr sz="1900" spc="-75" dirty="0">
                <a:latin typeface="Lucida Sans Unicode"/>
                <a:cs typeface="Lucida Sans Unicode"/>
              </a:rPr>
              <a:t> </a:t>
            </a:r>
            <a:r>
              <a:rPr sz="1900" spc="50" dirty="0">
                <a:latin typeface="Lucida Sans Unicode"/>
                <a:cs typeface="Lucida Sans Unicode"/>
              </a:rPr>
              <a:t>sesuai</a:t>
            </a:r>
            <a:r>
              <a:rPr sz="1900" spc="-80" dirty="0">
                <a:latin typeface="Lucida Sans Unicode"/>
                <a:cs typeface="Lucida Sans Unicode"/>
              </a:rPr>
              <a:t> </a:t>
            </a:r>
            <a:r>
              <a:rPr sz="1900" spc="-10" dirty="0">
                <a:latin typeface="Lucida Sans Unicode"/>
                <a:cs typeface="Lucida Sans Unicode"/>
              </a:rPr>
              <a:t>kelompoknya.</a:t>
            </a:r>
            <a:endParaRPr sz="1900">
              <a:latin typeface="Lucida Sans Unicode"/>
              <a:cs typeface="Lucida Sans Unicode"/>
            </a:endParaRPr>
          </a:p>
          <a:p>
            <a:pPr marL="242570" marR="100965" indent="-202565">
              <a:lnSpc>
                <a:spcPts val="3600"/>
              </a:lnSpc>
              <a:spcBef>
                <a:spcPts val="5"/>
              </a:spcBef>
              <a:buFont typeface="Arial MT"/>
              <a:buChar char="•"/>
              <a:tabLst>
                <a:tab pos="244475" algn="l"/>
              </a:tabLst>
            </a:pPr>
            <a:r>
              <a:rPr sz="1900" spc="75" dirty="0">
                <a:latin typeface="Lucida Sans Unicode"/>
                <a:cs typeface="Lucida Sans Unicode"/>
              </a:rPr>
              <a:t>Pemanggilan</a:t>
            </a:r>
            <a:r>
              <a:rPr sz="1900" spc="-75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untuk</a:t>
            </a:r>
            <a:r>
              <a:rPr sz="1900" spc="-95" dirty="0">
                <a:latin typeface="Lucida Sans Unicode"/>
                <a:cs typeface="Lucida Sans Unicode"/>
              </a:rPr>
              <a:t> </a:t>
            </a:r>
            <a:r>
              <a:rPr sz="1900" spc="110" dirty="0">
                <a:latin typeface="Lucida Sans Unicode"/>
                <a:cs typeface="Lucida Sans Unicode"/>
              </a:rPr>
              <a:t>paparan</a:t>
            </a:r>
            <a:r>
              <a:rPr sz="1900" spc="-70" dirty="0">
                <a:latin typeface="Lucida Sans Unicode"/>
                <a:cs typeface="Lucida Sans Unicode"/>
              </a:rPr>
              <a:t> </a:t>
            </a:r>
            <a:r>
              <a:rPr sz="1900" spc="-10" dirty="0">
                <a:latin typeface="Lucida Sans Unicode"/>
                <a:cs typeface="Lucida Sans Unicode"/>
              </a:rPr>
              <a:t>bergiliran 	</a:t>
            </a:r>
            <a:r>
              <a:rPr sz="1900" spc="50" dirty="0">
                <a:latin typeface="Lucida Sans Unicode"/>
                <a:cs typeface="Lucida Sans Unicode"/>
              </a:rPr>
              <a:t>sesuai</a:t>
            </a:r>
            <a:r>
              <a:rPr sz="1900" spc="30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urutan</a:t>
            </a:r>
            <a:r>
              <a:rPr sz="1900" spc="30" dirty="0">
                <a:latin typeface="Lucida Sans Unicode"/>
                <a:cs typeface="Lucida Sans Unicode"/>
              </a:rPr>
              <a:t> </a:t>
            </a:r>
            <a:r>
              <a:rPr sz="1900" spc="45" dirty="0">
                <a:latin typeface="Lucida Sans Unicode"/>
                <a:cs typeface="Lucida Sans Unicode"/>
              </a:rPr>
              <a:t>peserta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Font typeface="Arial MT"/>
              <a:buChar char="•"/>
            </a:pPr>
            <a:endParaRPr sz="1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2300" spc="-10" dirty="0">
                <a:solidFill>
                  <a:srgbClr val="AB1616"/>
                </a:solidFill>
                <a:latin typeface="Lucida Sans Unicode"/>
                <a:cs typeface="Lucida Sans Unicode"/>
              </a:rPr>
              <a:t>Tim</a:t>
            </a:r>
            <a:r>
              <a:rPr sz="2300" spc="-175" dirty="0">
                <a:solidFill>
                  <a:srgbClr val="AB1616"/>
                </a:solidFill>
                <a:latin typeface="Lucida Sans Unicode"/>
                <a:cs typeface="Lucida Sans Unicode"/>
              </a:rPr>
              <a:t> </a:t>
            </a:r>
            <a:r>
              <a:rPr sz="2300" spc="35" dirty="0">
                <a:solidFill>
                  <a:srgbClr val="AB1616"/>
                </a:solidFill>
                <a:latin typeface="Lucida Sans Unicode"/>
                <a:cs typeface="Lucida Sans Unicode"/>
              </a:rPr>
              <a:t>Evaluator</a:t>
            </a:r>
            <a:endParaRPr sz="2300">
              <a:latin typeface="Lucida Sans Unicode"/>
              <a:cs typeface="Lucida Sans Unicode"/>
            </a:endParaRPr>
          </a:p>
          <a:p>
            <a:pPr marL="421005" lvl="1" indent="-202565">
              <a:lnSpc>
                <a:spcPct val="100000"/>
              </a:lnSpc>
              <a:spcBef>
                <a:spcPts val="1195"/>
              </a:spcBef>
              <a:buFont typeface="Arial MT"/>
              <a:buChar char="•"/>
              <a:tabLst>
                <a:tab pos="421005" algn="l"/>
              </a:tabLst>
            </a:pPr>
            <a:r>
              <a:rPr sz="1900" spc="-10" dirty="0">
                <a:latin typeface="Lucida Sans Unicode"/>
                <a:cs typeface="Lucida Sans Unicode"/>
              </a:rPr>
              <a:t>Penguji</a:t>
            </a:r>
            <a:endParaRPr sz="1900">
              <a:latin typeface="Lucida Sans Unicode"/>
              <a:cs typeface="Lucida Sans Unicode"/>
            </a:endParaRPr>
          </a:p>
          <a:p>
            <a:pPr marL="421005" lvl="1" indent="-202565">
              <a:lnSpc>
                <a:spcPct val="100000"/>
              </a:lnSpc>
              <a:spcBef>
                <a:spcPts val="1325"/>
              </a:spcBef>
              <a:buFont typeface="Arial MT"/>
              <a:buChar char="•"/>
              <a:tabLst>
                <a:tab pos="421005" algn="l"/>
              </a:tabLst>
            </a:pPr>
            <a:r>
              <a:rPr sz="1900" spc="120" dirty="0">
                <a:latin typeface="Lucida Sans Unicode"/>
                <a:cs typeface="Lucida Sans Unicode"/>
              </a:rPr>
              <a:t>Coach</a:t>
            </a:r>
            <a:r>
              <a:rPr sz="1900" spc="20" dirty="0">
                <a:latin typeface="Lucida Sans Unicode"/>
                <a:cs typeface="Lucida Sans Unicode"/>
              </a:rPr>
              <a:t> </a:t>
            </a:r>
            <a:r>
              <a:rPr sz="1900" spc="90" dirty="0">
                <a:latin typeface="Lucida Sans Unicode"/>
                <a:cs typeface="Lucida Sans Unicode"/>
              </a:rPr>
              <a:t>sebagai</a:t>
            </a:r>
            <a:r>
              <a:rPr sz="1900" spc="30" dirty="0">
                <a:latin typeface="Lucida Sans Unicode"/>
                <a:cs typeface="Lucida Sans Unicode"/>
              </a:rPr>
              <a:t> </a:t>
            </a:r>
            <a:r>
              <a:rPr sz="1900" dirty="0">
                <a:latin typeface="Lucida Sans Unicode"/>
                <a:cs typeface="Lucida Sans Unicode"/>
              </a:rPr>
              <a:t>moderator,</a:t>
            </a:r>
            <a:r>
              <a:rPr sz="1900" spc="50" dirty="0">
                <a:latin typeface="Lucida Sans Unicode"/>
                <a:cs typeface="Lucida Sans Unicode"/>
              </a:rPr>
              <a:t> </a:t>
            </a:r>
            <a:r>
              <a:rPr sz="1900" spc="85" dirty="0">
                <a:latin typeface="Lucida Sans Unicode"/>
                <a:cs typeface="Lucida Sans Unicode"/>
              </a:rPr>
              <a:t>dan</a:t>
            </a:r>
            <a:endParaRPr sz="1900">
              <a:latin typeface="Lucida Sans Unicode"/>
              <a:cs typeface="Lucida Sans Unicode"/>
            </a:endParaRPr>
          </a:p>
          <a:p>
            <a:pPr marL="421005" lvl="1" indent="-202565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421005" algn="l"/>
              </a:tabLst>
            </a:pPr>
            <a:r>
              <a:rPr sz="1900" spc="-10" dirty="0">
                <a:latin typeface="Lucida Sans Unicode"/>
                <a:cs typeface="Lucida Sans Unicode"/>
              </a:rPr>
              <a:t>Mentor</a:t>
            </a:r>
            <a:endParaRPr sz="1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4404"/>
            <a:ext cx="17203420" cy="9989185"/>
            <a:chOff x="0" y="184404"/>
            <a:chExt cx="17203420" cy="9989185"/>
          </a:xfrm>
        </p:grpSpPr>
        <p:sp>
          <p:nvSpPr>
            <p:cNvPr id="3" name="object 3"/>
            <p:cNvSpPr/>
            <p:nvPr/>
          </p:nvSpPr>
          <p:spPr>
            <a:xfrm>
              <a:off x="1098041" y="726186"/>
              <a:ext cx="16095344" cy="8825865"/>
            </a:xfrm>
            <a:custGeom>
              <a:avLst/>
              <a:gdLst/>
              <a:ahLst/>
              <a:cxnLst/>
              <a:rect l="l" t="t" r="r" b="b"/>
              <a:pathLst>
                <a:path w="16095344" h="8825865">
                  <a:moveTo>
                    <a:pt x="0" y="0"/>
                  </a:moveTo>
                  <a:lnTo>
                    <a:pt x="16094964" y="0"/>
                  </a:lnTo>
                  <a:lnTo>
                    <a:pt x="16094964" y="8825484"/>
                  </a:lnTo>
                  <a:lnTo>
                    <a:pt x="0" y="882548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2291" y="426720"/>
              <a:ext cx="680085" cy="660400"/>
            </a:xfrm>
            <a:custGeom>
              <a:avLst/>
              <a:gdLst/>
              <a:ahLst/>
              <a:cxnLst/>
              <a:rect l="l" t="t" r="r" b="b"/>
              <a:pathLst>
                <a:path w="680085" h="660400">
                  <a:moveTo>
                    <a:pt x="625729" y="0"/>
                  </a:moveTo>
                  <a:lnTo>
                    <a:pt x="570414" y="3468"/>
                  </a:lnTo>
                  <a:lnTo>
                    <a:pt x="519424" y="6046"/>
                  </a:lnTo>
                  <a:lnTo>
                    <a:pt x="468339" y="8057"/>
                  </a:lnTo>
                  <a:lnTo>
                    <a:pt x="417187" y="9569"/>
                  </a:lnTo>
                  <a:lnTo>
                    <a:pt x="365995" y="10651"/>
                  </a:lnTo>
                  <a:lnTo>
                    <a:pt x="314788" y="11373"/>
                  </a:lnTo>
                  <a:lnTo>
                    <a:pt x="212441" y="12011"/>
                  </a:lnTo>
                  <a:lnTo>
                    <a:pt x="46761" y="11937"/>
                  </a:lnTo>
                  <a:lnTo>
                    <a:pt x="28894" y="15749"/>
                  </a:lnTo>
                  <a:lnTo>
                    <a:pt x="13993" y="26146"/>
                  </a:lnTo>
                  <a:lnTo>
                    <a:pt x="3786" y="41566"/>
                  </a:lnTo>
                  <a:lnTo>
                    <a:pt x="0" y="60451"/>
                  </a:lnTo>
                  <a:lnTo>
                    <a:pt x="11709" y="611504"/>
                  </a:lnTo>
                  <a:lnTo>
                    <a:pt x="15514" y="629620"/>
                  </a:lnTo>
                  <a:lnTo>
                    <a:pt x="25890" y="645080"/>
                  </a:lnTo>
                  <a:lnTo>
                    <a:pt x="41279" y="655849"/>
                  </a:lnTo>
                  <a:lnTo>
                    <a:pt x="60121" y="659891"/>
                  </a:lnTo>
                  <a:lnTo>
                    <a:pt x="106889" y="657543"/>
                  </a:lnTo>
                  <a:lnTo>
                    <a:pt x="153702" y="655456"/>
                  </a:lnTo>
                  <a:lnTo>
                    <a:pt x="200606" y="653637"/>
                  </a:lnTo>
                  <a:lnTo>
                    <a:pt x="247647" y="652093"/>
                  </a:lnTo>
                  <a:lnTo>
                    <a:pt x="294872" y="650831"/>
                  </a:lnTo>
                  <a:lnTo>
                    <a:pt x="342328" y="649858"/>
                  </a:lnTo>
                  <a:lnTo>
                    <a:pt x="440081" y="646271"/>
                  </a:lnTo>
                  <a:lnTo>
                    <a:pt x="489077" y="644929"/>
                  </a:lnTo>
                  <a:lnTo>
                    <a:pt x="538226" y="644398"/>
                  </a:lnTo>
                  <a:lnTo>
                    <a:pt x="559702" y="644521"/>
                  </a:lnTo>
                  <a:lnTo>
                    <a:pt x="581263" y="644906"/>
                  </a:lnTo>
                  <a:lnTo>
                    <a:pt x="602894" y="645576"/>
                  </a:lnTo>
                  <a:lnTo>
                    <a:pt x="628904" y="646810"/>
                  </a:lnTo>
                  <a:lnTo>
                    <a:pt x="647781" y="641988"/>
                  </a:lnTo>
                  <a:lnTo>
                    <a:pt x="674106" y="612199"/>
                  </a:lnTo>
                  <a:lnTo>
                    <a:pt x="678858" y="541801"/>
                  </a:lnTo>
                  <a:lnTo>
                    <a:pt x="679598" y="438711"/>
                  </a:lnTo>
                  <a:lnTo>
                    <a:pt x="679704" y="215646"/>
                  </a:lnTo>
                  <a:lnTo>
                    <a:pt x="677624" y="177498"/>
                  </a:lnTo>
                  <a:lnTo>
                    <a:pt x="675935" y="158656"/>
                  </a:lnTo>
                  <a:lnTo>
                    <a:pt x="672973" y="140588"/>
                  </a:lnTo>
                  <a:lnTo>
                    <a:pt x="672766" y="94837"/>
                  </a:lnTo>
                  <a:lnTo>
                    <a:pt x="671321" y="50419"/>
                  </a:lnTo>
                  <a:lnTo>
                    <a:pt x="643622" y="4538"/>
                  </a:lnTo>
                  <a:lnTo>
                    <a:pt x="625729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4404"/>
              <a:ext cx="1264920" cy="1477645"/>
            </a:xfrm>
            <a:custGeom>
              <a:avLst/>
              <a:gdLst/>
              <a:ahLst/>
              <a:cxnLst/>
              <a:rect l="l" t="t" r="r" b="b"/>
              <a:pathLst>
                <a:path w="1264920" h="1477645">
                  <a:moveTo>
                    <a:pt x="590524" y="0"/>
                  </a:moveTo>
                  <a:lnTo>
                    <a:pt x="533421" y="428"/>
                  </a:lnTo>
                  <a:lnTo>
                    <a:pt x="416896" y="2698"/>
                  </a:lnTo>
                  <a:lnTo>
                    <a:pt x="368601" y="4474"/>
                  </a:lnTo>
                  <a:lnTo>
                    <a:pt x="320459" y="7536"/>
                  </a:lnTo>
                  <a:lnTo>
                    <a:pt x="272389" y="12446"/>
                  </a:lnTo>
                  <a:lnTo>
                    <a:pt x="231124" y="36575"/>
                  </a:lnTo>
                  <a:lnTo>
                    <a:pt x="222377" y="120903"/>
                  </a:lnTo>
                  <a:lnTo>
                    <a:pt x="223545" y="163075"/>
                  </a:lnTo>
                  <a:lnTo>
                    <a:pt x="225491" y="204628"/>
                  </a:lnTo>
                  <a:lnTo>
                    <a:pt x="225881" y="245562"/>
                  </a:lnTo>
                  <a:lnTo>
                    <a:pt x="222377" y="285876"/>
                  </a:lnTo>
                  <a:lnTo>
                    <a:pt x="213440" y="335847"/>
                  </a:lnTo>
                  <a:lnTo>
                    <a:pt x="201020" y="384870"/>
                  </a:lnTo>
                  <a:lnTo>
                    <a:pt x="185257" y="432813"/>
                  </a:lnTo>
                  <a:lnTo>
                    <a:pt x="166295" y="479544"/>
                  </a:lnTo>
                  <a:lnTo>
                    <a:pt x="144276" y="524933"/>
                  </a:lnTo>
                  <a:lnTo>
                    <a:pt x="119341" y="568847"/>
                  </a:lnTo>
                  <a:lnTo>
                    <a:pt x="91635" y="611155"/>
                  </a:lnTo>
                  <a:lnTo>
                    <a:pt x="61298" y="651725"/>
                  </a:lnTo>
                  <a:lnTo>
                    <a:pt x="28473" y="690426"/>
                  </a:lnTo>
                  <a:lnTo>
                    <a:pt x="0" y="720138"/>
                  </a:lnTo>
                  <a:lnTo>
                    <a:pt x="0" y="1477514"/>
                  </a:lnTo>
                  <a:lnTo>
                    <a:pt x="413214" y="1474273"/>
                  </a:lnTo>
                  <a:lnTo>
                    <a:pt x="671260" y="1470886"/>
                  </a:lnTo>
                  <a:lnTo>
                    <a:pt x="722795" y="1470025"/>
                  </a:lnTo>
                  <a:lnTo>
                    <a:pt x="820761" y="1469443"/>
                  </a:lnTo>
                  <a:lnTo>
                    <a:pt x="918103" y="1468545"/>
                  </a:lnTo>
                  <a:lnTo>
                    <a:pt x="1028890" y="1468167"/>
                  </a:lnTo>
                  <a:lnTo>
                    <a:pt x="1060170" y="1467677"/>
                  </a:lnTo>
                  <a:lnTo>
                    <a:pt x="1091450" y="1466723"/>
                  </a:lnTo>
                  <a:lnTo>
                    <a:pt x="1119827" y="1466411"/>
                  </a:lnTo>
                  <a:lnTo>
                    <a:pt x="1147111" y="1464230"/>
                  </a:lnTo>
                  <a:lnTo>
                    <a:pt x="1196505" y="1446784"/>
                  </a:lnTo>
                  <a:lnTo>
                    <a:pt x="1227605" y="1423400"/>
                  </a:lnTo>
                  <a:lnTo>
                    <a:pt x="1239913" y="1385062"/>
                  </a:lnTo>
                  <a:lnTo>
                    <a:pt x="1241867" y="1331541"/>
                  </a:lnTo>
                  <a:lnTo>
                    <a:pt x="1244897" y="1224875"/>
                  </a:lnTo>
                  <a:lnTo>
                    <a:pt x="1249921" y="1011427"/>
                  </a:lnTo>
                  <a:lnTo>
                    <a:pt x="1204237" y="1011634"/>
                  </a:lnTo>
                  <a:lnTo>
                    <a:pt x="1179753" y="1012124"/>
                  </a:lnTo>
                  <a:lnTo>
                    <a:pt x="910123" y="1023211"/>
                  </a:lnTo>
                  <a:lnTo>
                    <a:pt x="812807" y="1026681"/>
                  </a:lnTo>
                  <a:lnTo>
                    <a:pt x="761746" y="1028192"/>
                  </a:lnTo>
                  <a:lnTo>
                    <a:pt x="715887" y="1007602"/>
                  </a:lnTo>
                  <a:lnTo>
                    <a:pt x="697738" y="961390"/>
                  </a:lnTo>
                  <a:lnTo>
                    <a:pt x="685181" y="402997"/>
                  </a:lnTo>
                  <a:lnTo>
                    <a:pt x="681034" y="251324"/>
                  </a:lnTo>
                  <a:lnTo>
                    <a:pt x="679437" y="200914"/>
                  </a:lnTo>
                  <a:lnTo>
                    <a:pt x="699011" y="154432"/>
                  </a:lnTo>
                  <a:lnTo>
                    <a:pt x="746150" y="134239"/>
                  </a:lnTo>
                  <a:lnTo>
                    <a:pt x="968518" y="134310"/>
                  </a:lnTo>
                  <a:lnTo>
                    <a:pt x="1067182" y="133716"/>
                  </a:lnTo>
                  <a:lnTo>
                    <a:pt x="1116539" y="133074"/>
                  </a:lnTo>
                  <a:lnTo>
                    <a:pt x="1165935" y="132135"/>
                  </a:lnTo>
                  <a:lnTo>
                    <a:pt x="1215390" y="130847"/>
                  </a:lnTo>
                  <a:lnTo>
                    <a:pt x="1264920" y="129159"/>
                  </a:lnTo>
                  <a:lnTo>
                    <a:pt x="1264920" y="75819"/>
                  </a:lnTo>
                  <a:lnTo>
                    <a:pt x="1247397" y="32639"/>
                  </a:lnTo>
                  <a:lnTo>
                    <a:pt x="1204861" y="15748"/>
                  </a:lnTo>
                  <a:lnTo>
                    <a:pt x="1101656" y="10476"/>
                  </a:lnTo>
                  <a:lnTo>
                    <a:pt x="998721" y="6049"/>
                  </a:lnTo>
                  <a:lnTo>
                    <a:pt x="947287" y="4251"/>
                  </a:lnTo>
                  <a:lnTo>
                    <a:pt x="895839" y="2784"/>
                  </a:lnTo>
                  <a:lnTo>
                    <a:pt x="844351" y="1687"/>
                  </a:lnTo>
                  <a:lnTo>
                    <a:pt x="792796" y="999"/>
                  </a:lnTo>
                  <a:lnTo>
                    <a:pt x="59052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81251" y="9374224"/>
              <a:ext cx="1242060" cy="799465"/>
            </a:xfrm>
            <a:custGeom>
              <a:avLst/>
              <a:gdLst/>
              <a:ahLst/>
              <a:cxnLst/>
              <a:rect l="l" t="t" r="r" b="b"/>
              <a:pathLst>
                <a:path w="1242059" h="799465">
                  <a:moveTo>
                    <a:pt x="463728" y="0"/>
                  </a:moveTo>
                  <a:lnTo>
                    <a:pt x="407620" y="54864"/>
                  </a:lnTo>
                  <a:lnTo>
                    <a:pt x="379506" y="98155"/>
                  </a:lnTo>
                  <a:lnTo>
                    <a:pt x="351765" y="141674"/>
                  </a:lnTo>
                  <a:lnTo>
                    <a:pt x="324391" y="185411"/>
                  </a:lnTo>
                  <a:lnTo>
                    <a:pt x="297372" y="229356"/>
                  </a:lnTo>
                  <a:lnTo>
                    <a:pt x="270700" y="273498"/>
                  </a:lnTo>
                  <a:lnTo>
                    <a:pt x="244367" y="317829"/>
                  </a:lnTo>
                  <a:lnTo>
                    <a:pt x="218363" y="362337"/>
                  </a:lnTo>
                  <a:lnTo>
                    <a:pt x="192679" y="407012"/>
                  </a:lnTo>
                  <a:lnTo>
                    <a:pt x="167306" y="451845"/>
                  </a:lnTo>
                  <a:lnTo>
                    <a:pt x="142235" y="496825"/>
                  </a:lnTo>
                  <a:lnTo>
                    <a:pt x="117457" y="541941"/>
                  </a:lnTo>
                  <a:lnTo>
                    <a:pt x="70415" y="628714"/>
                  </a:lnTo>
                  <a:lnTo>
                    <a:pt x="4317" y="754457"/>
                  </a:lnTo>
                  <a:lnTo>
                    <a:pt x="0" y="770383"/>
                  </a:lnTo>
                  <a:lnTo>
                    <a:pt x="2031" y="777850"/>
                  </a:lnTo>
                  <a:lnTo>
                    <a:pt x="6238" y="787250"/>
                  </a:lnTo>
                  <a:lnTo>
                    <a:pt x="13303" y="794588"/>
                  </a:lnTo>
                  <a:lnTo>
                    <a:pt x="22891" y="798906"/>
                  </a:lnTo>
                  <a:lnTo>
                    <a:pt x="34670" y="799249"/>
                  </a:lnTo>
                  <a:lnTo>
                    <a:pt x="230293" y="762197"/>
                  </a:lnTo>
                  <a:lnTo>
                    <a:pt x="376780" y="733507"/>
                  </a:lnTo>
                  <a:lnTo>
                    <a:pt x="523063" y="703928"/>
                  </a:lnTo>
                  <a:lnTo>
                    <a:pt x="669136" y="673352"/>
                  </a:lnTo>
                  <a:lnTo>
                    <a:pt x="766398" y="652363"/>
                  </a:lnTo>
                  <a:lnTo>
                    <a:pt x="863563" y="630852"/>
                  </a:lnTo>
                  <a:lnTo>
                    <a:pt x="960627" y="608788"/>
                  </a:lnTo>
                  <a:lnTo>
                    <a:pt x="1012397" y="596512"/>
                  </a:lnTo>
                  <a:lnTo>
                    <a:pt x="1218437" y="545847"/>
                  </a:lnTo>
                  <a:lnTo>
                    <a:pt x="1241780" y="519476"/>
                  </a:lnTo>
                  <a:lnTo>
                    <a:pt x="1241170" y="507683"/>
                  </a:lnTo>
                  <a:lnTo>
                    <a:pt x="1136539" y="431106"/>
                  </a:lnTo>
                  <a:lnTo>
                    <a:pt x="1043821" y="371426"/>
                  </a:lnTo>
                  <a:lnTo>
                    <a:pt x="997330" y="341897"/>
                  </a:lnTo>
                  <a:lnTo>
                    <a:pt x="958242" y="312983"/>
                  </a:lnTo>
                  <a:lnTo>
                    <a:pt x="918431" y="285209"/>
                  </a:lnTo>
                  <a:lnTo>
                    <a:pt x="878062" y="258317"/>
                  </a:lnTo>
                  <a:lnTo>
                    <a:pt x="837301" y="232046"/>
                  </a:lnTo>
                  <a:lnTo>
                    <a:pt x="594871" y="78731"/>
                  </a:lnTo>
                  <a:lnTo>
                    <a:pt x="514232" y="28319"/>
                  </a:lnTo>
                  <a:lnTo>
                    <a:pt x="473709" y="3277"/>
                  </a:lnTo>
                  <a:lnTo>
                    <a:pt x="463728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143000"/>
              <a:ext cx="753745" cy="2007235"/>
            </a:xfrm>
            <a:custGeom>
              <a:avLst/>
              <a:gdLst/>
              <a:ahLst/>
              <a:cxnLst/>
              <a:rect l="l" t="t" r="r" b="b"/>
              <a:pathLst>
                <a:path w="753745" h="2007235">
                  <a:moveTo>
                    <a:pt x="0" y="1551263"/>
                  </a:moveTo>
                  <a:lnTo>
                    <a:pt x="0" y="1737645"/>
                  </a:lnTo>
                  <a:lnTo>
                    <a:pt x="12208" y="1753691"/>
                  </a:lnTo>
                  <a:lnTo>
                    <a:pt x="43571" y="1794246"/>
                  </a:lnTo>
                  <a:lnTo>
                    <a:pt x="75275" y="1834416"/>
                  </a:lnTo>
                  <a:lnTo>
                    <a:pt x="107376" y="1874106"/>
                  </a:lnTo>
                  <a:lnTo>
                    <a:pt x="139928" y="1913218"/>
                  </a:lnTo>
                  <a:lnTo>
                    <a:pt x="172985" y="1951657"/>
                  </a:lnTo>
                  <a:lnTo>
                    <a:pt x="206603" y="1989327"/>
                  </a:lnTo>
                  <a:lnTo>
                    <a:pt x="247370" y="2007107"/>
                  </a:lnTo>
                  <a:lnTo>
                    <a:pt x="266302" y="2004135"/>
                  </a:lnTo>
                  <a:lnTo>
                    <a:pt x="283449" y="1995614"/>
                  </a:lnTo>
                  <a:lnTo>
                    <a:pt x="296975" y="1982140"/>
                  </a:lnTo>
                  <a:lnTo>
                    <a:pt x="305041" y="1964308"/>
                  </a:lnTo>
                  <a:lnTo>
                    <a:pt x="316439" y="1915242"/>
                  </a:lnTo>
                  <a:lnTo>
                    <a:pt x="327915" y="1866140"/>
                  </a:lnTo>
                  <a:lnTo>
                    <a:pt x="337375" y="1825878"/>
                  </a:lnTo>
                  <a:lnTo>
                    <a:pt x="219951" y="1825878"/>
                  </a:lnTo>
                  <a:lnTo>
                    <a:pt x="201222" y="1803896"/>
                  </a:lnTo>
                  <a:lnTo>
                    <a:pt x="164378" y="1761120"/>
                  </a:lnTo>
                  <a:lnTo>
                    <a:pt x="112537" y="1697305"/>
                  </a:lnTo>
                  <a:lnTo>
                    <a:pt x="78354" y="1654508"/>
                  </a:lnTo>
                  <a:lnTo>
                    <a:pt x="44489" y="1611068"/>
                  </a:lnTo>
                  <a:lnTo>
                    <a:pt x="11411" y="1567306"/>
                  </a:lnTo>
                  <a:lnTo>
                    <a:pt x="0" y="1551263"/>
                  </a:lnTo>
                  <a:close/>
                </a:path>
                <a:path w="753745" h="2007235">
                  <a:moveTo>
                    <a:pt x="698604" y="301498"/>
                  </a:moveTo>
                  <a:lnTo>
                    <a:pt x="580364" y="301498"/>
                  </a:lnTo>
                  <a:lnTo>
                    <a:pt x="569128" y="350319"/>
                  </a:lnTo>
                  <a:lnTo>
                    <a:pt x="557848" y="399127"/>
                  </a:lnTo>
                  <a:lnTo>
                    <a:pt x="546526" y="447921"/>
                  </a:lnTo>
                  <a:lnTo>
                    <a:pt x="535165" y="496702"/>
                  </a:lnTo>
                  <a:lnTo>
                    <a:pt x="523769" y="545471"/>
                  </a:lnTo>
                  <a:lnTo>
                    <a:pt x="512341" y="594227"/>
                  </a:lnTo>
                  <a:lnTo>
                    <a:pt x="500884" y="642972"/>
                  </a:lnTo>
                  <a:lnTo>
                    <a:pt x="477896" y="740431"/>
                  </a:lnTo>
                  <a:lnTo>
                    <a:pt x="454832" y="837850"/>
                  </a:lnTo>
                  <a:lnTo>
                    <a:pt x="362357" y="1227074"/>
                  </a:lnTo>
                  <a:lnTo>
                    <a:pt x="339260" y="1324508"/>
                  </a:lnTo>
                  <a:lnTo>
                    <a:pt x="316276" y="1421782"/>
                  </a:lnTo>
                  <a:lnTo>
                    <a:pt x="304821" y="1470415"/>
                  </a:lnTo>
                  <a:lnTo>
                    <a:pt x="293395" y="1519047"/>
                  </a:lnTo>
                  <a:lnTo>
                    <a:pt x="281008" y="1569918"/>
                  </a:lnTo>
                  <a:lnTo>
                    <a:pt x="268805" y="1620835"/>
                  </a:lnTo>
                  <a:lnTo>
                    <a:pt x="244574" y="1722990"/>
                  </a:lnTo>
                  <a:lnTo>
                    <a:pt x="232358" y="1774319"/>
                  </a:lnTo>
                  <a:lnTo>
                    <a:pt x="219951" y="1825878"/>
                  </a:lnTo>
                  <a:lnTo>
                    <a:pt x="337375" y="1825878"/>
                  </a:lnTo>
                  <a:lnTo>
                    <a:pt x="351066" y="1767852"/>
                  </a:lnTo>
                  <a:lnTo>
                    <a:pt x="362723" y="1718676"/>
                  </a:lnTo>
                  <a:lnTo>
                    <a:pt x="374424" y="1669488"/>
                  </a:lnTo>
                  <a:lnTo>
                    <a:pt x="397923" y="1571091"/>
                  </a:lnTo>
                  <a:lnTo>
                    <a:pt x="456829" y="1325242"/>
                  </a:lnTo>
                  <a:lnTo>
                    <a:pt x="480240" y="1227220"/>
                  </a:lnTo>
                  <a:lnTo>
                    <a:pt x="491665" y="1177741"/>
                  </a:lnTo>
                  <a:lnTo>
                    <a:pt x="503134" y="1128443"/>
                  </a:lnTo>
                  <a:lnTo>
                    <a:pt x="514675" y="1079175"/>
                  </a:lnTo>
                  <a:lnTo>
                    <a:pt x="526277" y="1029932"/>
                  </a:lnTo>
                  <a:lnTo>
                    <a:pt x="537933" y="980708"/>
                  </a:lnTo>
                  <a:lnTo>
                    <a:pt x="549634" y="931497"/>
                  </a:lnTo>
                  <a:lnTo>
                    <a:pt x="561370" y="882294"/>
                  </a:lnTo>
                  <a:lnTo>
                    <a:pt x="620268" y="636213"/>
                  </a:lnTo>
                  <a:lnTo>
                    <a:pt x="632028" y="586945"/>
                  </a:lnTo>
                  <a:lnTo>
                    <a:pt x="643762" y="537647"/>
                  </a:lnTo>
                  <a:lnTo>
                    <a:pt x="655459" y="488315"/>
                  </a:lnTo>
                  <a:lnTo>
                    <a:pt x="667354" y="436880"/>
                  </a:lnTo>
                  <a:lnTo>
                    <a:pt x="691222" y="333393"/>
                  </a:lnTo>
                  <a:lnTo>
                    <a:pt x="698604" y="301498"/>
                  </a:lnTo>
                  <a:close/>
                </a:path>
                <a:path w="753745" h="2007235">
                  <a:moveTo>
                    <a:pt x="703122" y="0"/>
                  </a:moveTo>
                  <a:lnTo>
                    <a:pt x="695871" y="0"/>
                  </a:lnTo>
                  <a:lnTo>
                    <a:pt x="681467" y="1954"/>
                  </a:lnTo>
                  <a:lnTo>
                    <a:pt x="668223" y="7540"/>
                  </a:lnTo>
                  <a:lnTo>
                    <a:pt x="656198" y="16341"/>
                  </a:lnTo>
                  <a:lnTo>
                    <a:pt x="645452" y="27940"/>
                  </a:lnTo>
                  <a:lnTo>
                    <a:pt x="582150" y="109908"/>
                  </a:lnTo>
                  <a:lnTo>
                    <a:pt x="518440" y="191366"/>
                  </a:lnTo>
                  <a:lnTo>
                    <a:pt x="454298" y="272334"/>
                  </a:lnTo>
                  <a:lnTo>
                    <a:pt x="389695" y="352832"/>
                  </a:lnTo>
                  <a:lnTo>
                    <a:pt x="324607" y="432880"/>
                  </a:lnTo>
                  <a:lnTo>
                    <a:pt x="259008" y="512498"/>
                  </a:lnTo>
                  <a:lnTo>
                    <a:pt x="192871" y="591706"/>
                  </a:lnTo>
                  <a:lnTo>
                    <a:pt x="126171" y="670525"/>
                  </a:lnTo>
                  <a:lnTo>
                    <a:pt x="58881" y="748974"/>
                  </a:lnTo>
                  <a:lnTo>
                    <a:pt x="0" y="816729"/>
                  </a:lnTo>
                  <a:lnTo>
                    <a:pt x="0" y="995239"/>
                  </a:lnTo>
                  <a:lnTo>
                    <a:pt x="149872" y="823595"/>
                  </a:lnTo>
                  <a:lnTo>
                    <a:pt x="247157" y="709362"/>
                  </a:lnTo>
                  <a:lnTo>
                    <a:pt x="343658" y="594391"/>
                  </a:lnTo>
                  <a:lnTo>
                    <a:pt x="407476" y="517252"/>
                  </a:lnTo>
                  <a:lnTo>
                    <a:pt x="470824" y="439661"/>
                  </a:lnTo>
                  <a:lnTo>
                    <a:pt x="533654" y="361569"/>
                  </a:lnTo>
                  <a:lnTo>
                    <a:pt x="557028" y="330866"/>
                  </a:lnTo>
                  <a:lnTo>
                    <a:pt x="568390" y="316241"/>
                  </a:lnTo>
                  <a:lnTo>
                    <a:pt x="580364" y="301498"/>
                  </a:lnTo>
                  <a:lnTo>
                    <a:pt x="698604" y="301498"/>
                  </a:lnTo>
                  <a:lnTo>
                    <a:pt x="703233" y="281495"/>
                  </a:lnTo>
                  <a:lnTo>
                    <a:pt x="715322" y="229597"/>
                  </a:lnTo>
                  <a:lnTo>
                    <a:pt x="727507" y="177776"/>
                  </a:lnTo>
                  <a:lnTo>
                    <a:pt x="739809" y="126110"/>
                  </a:lnTo>
                  <a:lnTo>
                    <a:pt x="752246" y="74675"/>
                  </a:lnTo>
                  <a:lnTo>
                    <a:pt x="753618" y="52720"/>
                  </a:lnTo>
                  <a:lnTo>
                    <a:pt x="748095" y="32766"/>
                  </a:lnTo>
                  <a:lnTo>
                    <a:pt x="736379" y="16341"/>
                  </a:lnTo>
                  <a:lnTo>
                    <a:pt x="718883" y="4572"/>
                  </a:lnTo>
                  <a:lnTo>
                    <a:pt x="710831" y="1524"/>
                  </a:lnTo>
                  <a:lnTo>
                    <a:pt x="703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7813" y="6935723"/>
              <a:ext cx="342900" cy="2840990"/>
            </a:xfrm>
            <a:custGeom>
              <a:avLst/>
              <a:gdLst/>
              <a:ahLst/>
              <a:cxnLst/>
              <a:rect l="l" t="t" r="r" b="b"/>
              <a:pathLst>
                <a:path w="342900" h="2840990">
                  <a:moveTo>
                    <a:pt x="287388" y="0"/>
                  </a:moveTo>
                  <a:lnTo>
                    <a:pt x="262758" y="257"/>
                  </a:lnTo>
                  <a:lnTo>
                    <a:pt x="211003" y="1393"/>
                  </a:lnTo>
                  <a:lnTo>
                    <a:pt x="185445" y="1650"/>
                  </a:lnTo>
                  <a:lnTo>
                    <a:pt x="148694" y="17700"/>
                  </a:lnTo>
                  <a:lnTo>
                    <a:pt x="132003" y="54990"/>
                  </a:lnTo>
                  <a:lnTo>
                    <a:pt x="127103" y="151336"/>
                  </a:lnTo>
                  <a:lnTo>
                    <a:pt x="124903" y="199446"/>
                  </a:lnTo>
                  <a:lnTo>
                    <a:pt x="122999" y="247491"/>
                  </a:lnTo>
                  <a:lnTo>
                    <a:pt x="121488" y="295452"/>
                  </a:lnTo>
                  <a:lnTo>
                    <a:pt x="120466" y="343312"/>
                  </a:lnTo>
                  <a:lnTo>
                    <a:pt x="120032" y="391053"/>
                  </a:lnTo>
                  <a:lnTo>
                    <a:pt x="120281" y="438657"/>
                  </a:lnTo>
                  <a:lnTo>
                    <a:pt x="118743" y="488479"/>
                  </a:lnTo>
                  <a:lnTo>
                    <a:pt x="116730" y="537956"/>
                  </a:lnTo>
                  <a:lnTo>
                    <a:pt x="96541" y="942532"/>
                  </a:lnTo>
                  <a:lnTo>
                    <a:pt x="88171" y="1095269"/>
                  </a:lnTo>
                  <a:lnTo>
                    <a:pt x="85216" y="1145920"/>
                  </a:lnTo>
                  <a:lnTo>
                    <a:pt x="36147" y="2122022"/>
                  </a:lnTo>
                  <a:lnTo>
                    <a:pt x="27655" y="2279604"/>
                  </a:lnTo>
                  <a:lnTo>
                    <a:pt x="5757" y="2649847"/>
                  </a:lnTo>
                  <a:lnTo>
                    <a:pt x="0" y="2755379"/>
                  </a:lnTo>
                  <a:lnTo>
                    <a:pt x="15435" y="2800648"/>
                  </a:lnTo>
                  <a:lnTo>
                    <a:pt x="53454" y="2827134"/>
                  </a:lnTo>
                  <a:lnTo>
                    <a:pt x="128638" y="2838780"/>
                  </a:lnTo>
                  <a:lnTo>
                    <a:pt x="134759" y="2840088"/>
                  </a:lnTo>
                  <a:lnTo>
                    <a:pt x="140868" y="2840736"/>
                  </a:lnTo>
                  <a:lnTo>
                    <a:pt x="146875" y="2840736"/>
                  </a:lnTo>
                  <a:lnTo>
                    <a:pt x="159354" y="2839819"/>
                  </a:lnTo>
                  <a:lnTo>
                    <a:pt x="171229" y="2837159"/>
                  </a:lnTo>
                  <a:lnTo>
                    <a:pt x="182249" y="2832886"/>
                  </a:lnTo>
                  <a:lnTo>
                    <a:pt x="192163" y="2827134"/>
                  </a:lnTo>
                  <a:lnTo>
                    <a:pt x="195567" y="2827235"/>
                  </a:lnTo>
                  <a:lnTo>
                    <a:pt x="239797" y="2799750"/>
                  </a:lnTo>
                  <a:lnTo>
                    <a:pt x="251017" y="2725716"/>
                  </a:lnTo>
                  <a:lnTo>
                    <a:pt x="253936" y="2672688"/>
                  </a:lnTo>
                  <a:lnTo>
                    <a:pt x="256797" y="2566613"/>
                  </a:lnTo>
                  <a:lnTo>
                    <a:pt x="258991" y="2513571"/>
                  </a:lnTo>
                  <a:lnTo>
                    <a:pt x="260344" y="2461163"/>
                  </a:lnTo>
                  <a:lnTo>
                    <a:pt x="262262" y="2408203"/>
                  </a:lnTo>
                  <a:lnTo>
                    <a:pt x="269011" y="2248369"/>
                  </a:lnTo>
                  <a:lnTo>
                    <a:pt x="281387" y="1930496"/>
                  </a:lnTo>
                  <a:lnTo>
                    <a:pt x="284828" y="1824922"/>
                  </a:lnTo>
                  <a:lnTo>
                    <a:pt x="286238" y="1772263"/>
                  </a:lnTo>
                  <a:lnTo>
                    <a:pt x="287388" y="1719707"/>
                  </a:lnTo>
                  <a:lnTo>
                    <a:pt x="324154" y="653795"/>
                  </a:lnTo>
                  <a:lnTo>
                    <a:pt x="328439" y="503957"/>
                  </a:lnTo>
                  <a:lnTo>
                    <a:pt x="339788" y="154988"/>
                  </a:lnTo>
                  <a:lnTo>
                    <a:pt x="342544" y="54990"/>
                  </a:lnTo>
                  <a:lnTo>
                    <a:pt x="338850" y="33754"/>
                  </a:lnTo>
                  <a:lnTo>
                    <a:pt x="326858" y="16255"/>
                  </a:lnTo>
                  <a:lnTo>
                    <a:pt x="308920" y="4377"/>
                  </a:lnTo>
                  <a:lnTo>
                    <a:pt x="287388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039380" y="9268769"/>
              <a:ext cx="1066800" cy="768350"/>
            </a:xfrm>
            <a:custGeom>
              <a:avLst/>
              <a:gdLst/>
              <a:ahLst/>
              <a:cxnLst/>
              <a:rect l="l" t="t" r="r" b="b"/>
              <a:pathLst>
                <a:path w="1066800" h="768350">
                  <a:moveTo>
                    <a:pt x="692227" y="0"/>
                  </a:moveTo>
                  <a:lnTo>
                    <a:pt x="638086" y="23517"/>
                  </a:lnTo>
                  <a:lnTo>
                    <a:pt x="593419" y="45071"/>
                  </a:lnTo>
                  <a:lnTo>
                    <a:pt x="548963" y="67029"/>
                  </a:lnTo>
                  <a:lnTo>
                    <a:pt x="504716" y="89376"/>
                  </a:lnTo>
                  <a:lnTo>
                    <a:pt x="460676" y="112098"/>
                  </a:lnTo>
                  <a:lnTo>
                    <a:pt x="416839" y="135178"/>
                  </a:lnTo>
                  <a:lnTo>
                    <a:pt x="373204" y="158602"/>
                  </a:lnTo>
                  <a:lnTo>
                    <a:pt x="329767" y="182354"/>
                  </a:lnTo>
                  <a:lnTo>
                    <a:pt x="286525" y="206420"/>
                  </a:lnTo>
                  <a:lnTo>
                    <a:pt x="243477" y="230784"/>
                  </a:lnTo>
                  <a:lnTo>
                    <a:pt x="200620" y="255431"/>
                  </a:lnTo>
                  <a:lnTo>
                    <a:pt x="121691" y="301420"/>
                  </a:lnTo>
                  <a:lnTo>
                    <a:pt x="13678" y="366250"/>
                  </a:lnTo>
                  <a:lnTo>
                    <a:pt x="0" y="391982"/>
                  </a:lnTo>
                  <a:lnTo>
                    <a:pt x="1978" y="400800"/>
                  </a:lnTo>
                  <a:lnTo>
                    <a:pt x="154578" y="466250"/>
                  </a:lnTo>
                  <a:lnTo>
                    <a:pt x="293337" y="517482"/>
                  </a:lnTo>
                  <a:lnTo>
                    <a:pt x="432426" y="567770"/>
                  </a:lnTo>
                  <a:lnTo>
                    <a:pt x="525366" y="600711"/>
                  </a:lnTo>
                  <a:lnTo>
                    <a:pt x="618495" y="633142"/>
                  </a:lnTo>
                  <a:lnTo>
                    <a:pt x="711833" y="665029"/>
                  </a:lnTo>
                  <a:lnTo>
                    <a:pt x="805396" y="696335"/>
                  </a:lnTo>
                  <a:lnTo>
                    <a:pt x="850339" y="710898"/>
                  </a:lnTo>
                  <a:lnTo>
                    <a:pt x="1029805" y="767430"/>
                  </a:lnTo>
                  <a:lnTo>
                    <a:pt x="1041171" y="768334"/>
                  </a:lnTo>
                  <a:lnTo>
                    <a:pt x="1051490" y="764950"/>
                  </a:lnTo>
                  <a:lnTo>
                    <a:pt x="1059666" y="758189"/>
                  </a:lnTo>
                  <a:lnTo>
                    <a:pt x="1064603" y="748964"/>
                  </a:lnTo>
                  <a:lnTo>
                    <a:pt x="1066254" y="743516"/>
                  </a:lnTo>
                  <a:lnTo>
                    <a:pt x="1065873" y="737394"/>
                  </a:lnTo>
                  <a:lnTo>
                    <a:pt x="1020583" y="642746"/>
                  </a:lnTo>
                  <a:lnTo>
                    <a:pt x="977774" y="554788"/>
                  </a:lnTo>
                  <a:lnTo>
                    <a:pt x="956145" y="510992"/>
                  </a:lnTo>
                  <a:lnTo>
                    <a:pt x="936510" y="463186"/>
                  </a:lnTo>
                  <a:lnTo>
                    <a:pt x="915375" y="416099"/>
                  </a:lnTo>
                  <a:lnTo>
                    <a:pt x="893161" y="369525"/>
                  </a:lnTo>
                  <a:lnTo>
                    <a:pt x="870289" y="323255"/>
                  </a:lnTo>
                  <a:lnTo>
                    <a:pt x="847179" y="277083"/>
                  </a:lnTo>
                  <a:lnTo>
                    <a:pt x="781853" y="145066"/>
                  </a:lnTo>
                  <a:lnTo>
                    <a:pt x="737785" y="57151"/>
                  </a:lnTo>
                  <a:lnTo>
                    <a:pt x="715480" y="13240"/>
                  </a:lnTo>
                  <a:lnTo>
                    <a:pt x="709364" y="6136"/>
                  </a:lnTo>
                  <a:lnTo>
                    <a:pt x="701319" y="1487"/>
                  </a:lnTo>
                  <a:lnTo>
                    <a:pt x="692227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7429429" y="8104631"/>
            <a:ext cx="859155" cy="1094740"/>
          </a:xfrm>
          <a:custGeom>
            <a:avLst/>
            <a:gdLst/>
            <a:ahLst/>
            <a:cxnLst/>
            <a:rect l="l" t="t" r="r" b="b"/>
            <a:pathLst>
              <a:path w="859155" h="1094740">
                <a:moveTo>
                  <a:pt x="537769" y="0"/>
                </a:moveTo>
                <a:lnTo>
                  <a:pt x="491040" y="1802"/>
                </a:lnTo>
                <a:lnTo>
                  <a:pt x="444764" y="7249"/>
                </a:lnTo>
                <a:lnTo>
                  <a:pt x="399212" y="16401"/>
                </a:lnTo>
                <a:lnTo>
                  <a:pt x="354657" y="29320"/>
                </a:lnTo>
                <a:lnTo>
                  <a:pt x="311371" y="46065"/>
                </a:lnTo>
                <a:lnTo>
                  <a:pt x="269629" y="66698"/>
                </a:lnTo>
                <a:lnTo>
                  <a:pt x="229703" y="91279"/>
                </a:lnTo>
                <a:lnTo>
                  <a:pt x="191864" y="119868"/>
                </a:lnTo>
                <a:lnTo>
                  <a:pt x="156388" y="152527"/>
                </a:lnTo>
                <a:lnTo>
                  <a:pt x="121757" y="192365"/>
                </a:lnTo>
                <a:lnTo>
                  <a:pt x="90883" y="234889"/>
                </a:lnTo>
                <a:lnTo>
                  <a:pt x="64054" y="279893"/>
                </a:lnTo>
                <a:lnTo>
                  <a:pt x="41560" y="327169"/>
                </a:lnTo>
                <a:lnTo>
                  <a:pt x="23689" y="376511"/>
                </a:lnTo>
                <a:lnTo>
                  <a:pt x="10730" y="427713"/>
                </a:lnTo>
                <a:lnTo>
                  <a:pt x="2972" y="480568"/>
                </a:lnTo>
                <a:lnTo>
                  <a:pt x="0" y="527813"/>
                </a:lnTo>
                <a:lnTo>
                  <a:pt x="1525" y="574713"/>
                </a:lnTo>
                <a:lnTo>
                  <a:pt x="7352" y="621028"/>
                </a:lnTo>
                <a:lnTo>
                  <a:pt x="17285" y="666519"/>
                </a:lnTo>
                <a:lnTo>
                  <a:pt x="31126" y="710947"/>
                </a:lnTo>
                <a:lnTo>
                  <a:pt x="48680" y="754074"/>
                </a:lnTo>
                <a:lnTo>
                  <a:pt x="69751" y="795659"/>
                </a:lnTo>
                <a:lnTo>
                  <a:pt x="94142" y="835466"/>
                </a:lnTo>
                <a:lnTo>
                  <a:pt x="121656" y="873254"/>
                </a:lnTo>
                <a:lnTo>
                  <a:pt x="152099" y="908784"/>
                </a:lnTo>
                <a:lnTo>
                  <a:pt x="185272" y="941819"/>
                </a:lnTo>
                <a:lnTo>
                  <a:pt x="220981" y="972118"/>
                </a:lnTo>
                <a:lnTo>
                  <a:pt x="259029" y="999444"/>
                </a:lnTo>
                <a:lnTo>
                  <a:pt x="299219" y="1023556"/>
                </a:lnTo>
                <a:lnTo>
                  <a:pt x="341355" y="1044216"/>
                </a:lnTo>
                <a:lnTo>
                  <a:pt x="385242" y="1061186"/>
                </a:lnTo>
                <a:lnTo>
                  <a:pt x="439371" y="1076288"/>
                </a:lnTo>
                <a:lnTo>
                  <a:pt x="495097" y="1086543"/>
                </a:lnTo>
                <a:lnTo>
                  <a:pt x="551298" y="1092381"/>
                </a:lnTo>
                <a:lnTo>
                  <a:pt x="606857" y="1094232"/>
                </a:lnTo>
                <a:lnTo>
                  <a:pt x="656916" y="1091755"/>
                </a:lnTo>
                <a:lnTo>
                  <a:pt x="704663" y="1084474"/>
                </a:lnTo>
                <a:lnTo>
                  <a:pt x="750053" y="1072616"/>
                </a:lnTo>
                <a:lnTo>
                  <a:pt x="793041" y="1056407"/>
                </a:lnTo>
                <a:lnTo>
                  <a:pt x="833585" y="1036072"/>
                </a:lnTo>
                <a:lnTo>
                  <a:pt x="858571" y="1020159"/>
                </a:lnTo>
                <a:lnTo>
                  <a:pt x="858571" y="87964"/>
                </a:lnTo>
                <a:lnTo>
                  <a:pt x="797992" y="55753"/>
                </a:lnTo>
                <a:lnTo>
                  <a:pt x="747873" y="35958"/>
                </a:lnTo>
                <a:lnTo>
                  <a:pt x="696390" y="20381"/>
                </a:lnTo>
                <a:lnTo>
                  <a:pt x="643943" y="9127"/>
                </a:lnTo>
                <a:lnTo>
                  <a:pt x="590935" y="2299"/>
                </a:lnTo>
                <a:lnTo>
                  <a:pt x="5377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585437" y="8263255"/>
            <a:ext cx="501015" cy="496570"/>
          </a:xfrm>
          <a:custGeom>
            <a:avLst/>
            <a:gdLst/>
            <a:ahLst/>
            <a:cxnLst/>
            <a:rect l="l" t="t" r="r" b="b"/>
            <a:pathLst>
              <a:path w="501015" h="496570">
                <a:moveTo>
                  <a:pt x="245871" y="0"/>
                </a:moveTo>
                <a:lnTo>
                  <a:pt x="198235" y="4323"/>
                </a:lnTo>
                <a:lnTo>
                  <a:pt x="152241" y="17446"/>
                </a:lnTo>
                <a:lnTo>
                  <a:pt x="109247" y="39594"/>
                </a:lnTo>
                <a:lnTo>
                  <a:pt x="70611" y="70993"/>
                </a:lnTo>
                <a:lnTo>
                  <a:pt x="43344" y="101893"/>
                </a:lnTo>
                <a:lnTo>
                  <a:pt x="22018" y="137223"/>
                </a:lnTo>
                <a:lnTo>
                  <a:pt x="7336" y="176077"/>
                </a:lnTo>
                <a:lnTo>
                  <a:pt x="0" y="217551"/>
                </a:lnTo>
                <a:lnTo>
                  <a:pt x="248" y="266742"/>
                </a:lnTo>
                <a:lnTo>
                  <a:pt x="10431" y="314102"/>
                </a:lnTo>
                <a:lnTo>
                  <a:pt x="29521" y="358393"/>
                </a:lnTo>
                <a:lnTo>
                  <a:pt x="56488" y="398373"/>
                </a:lnTo>
                <a:lnTo>
                  <a:pt x="90305" y="432804"/>
                </a:lnTo>
                <a:lnTo>
                  <a:pt x="129942" y="460446"/>
                </a:lnTo>
                <a:lnTo>
                  <a:pt x="174371" y="480060"/>
                </a:lnTo>
                <a:lnTo>
                  <a:pt x="224805" y="491886"/>
                </a:lnTo>
                <a:lnTo>
                  <a:pt x="273430" y="496570"/>
                </a:lnTo>
                <a:lnTo>
                  <a:pt x="321531" y="491241"/>
                </a:lnTo>
                <a:lnTo>
                  <a:pt x="364400" y="476000"/>
                </a:lnTo>
                <a:lnTo>
                  <a:pt x="401907" y="451961"/>
                </a:lnTo>
                <a:lnTo>
                  <a:pt x="433921" y="420238"/>
                </a:lnTo>
                <a:lnTo>
                  <a:pt x="460312" y="381946"/>
                </a:lnTo>
                <a:lnTo>
                  <a:pt x="480948" y="338201"/>
                </a:lnTo>
                <a:lnTo>
                  <a:pt x="494897" y="289272"/>
                </a:lnTo>
                <a:lnTo>
                  <a:pt x="500427" y="239474"/>
                </a:lnTo>
                <a:lnTo>
                  <a:pt x="496218" y="190557"/>
                </a:lnTo>
                <a:lnTo>
                  <a:pt x="480948" y="144272"/>
                </a:lnTo>
                <a:lnTo>
                  <a:pt x="460551" y="106187"/>
                </a:lnTo>
                <a:lnTo>
                  <a:pt x="432641" y="73628"/>
                </a:lnTo>
                <a:lnTo>
                  <a:pt x="399420" y="46831"/>
                </a:lnTo>
                <a:lnTo>
                  <a:pt x="363092" y="26035"/>
                </a:lnTo>
                <a:lnTo>
                  <a:pt x="305530" y="6540"/>
                </a:lnTo>
                <a:lnTo>
                  <a:pt x="245871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737455" y="9573768"/>
            <a:ext cx="497840" cy="495300"/>
          </a:xfrm>
          <a:custGeom>
            <a:avLst/>
            <a:gdLst/>
            <a:ahLst/>
            <a:cxnLst/>
            <a:rect l="l" t="t" r="r" b="b"/>
            <a:pathLst>
              <a:path w="497840" h="495300">
                <a:moveTo>
                  <a:pt x="243839" y="0"/>
                </a:moveTo>
                <a:lnTo>
                  <a:pt x="196397" y="4326"/>
                </a:lnTo>
                <a:lnTo>
                  <a:pt x="150812" y="17440"/>
                </a:lnTo>
                <a:lnTo>
                  <a:pt x="108465" y="39540"/>
                </a:lnTo>
                <a:lnTo>
                  <a:pt x="70738" y="70827"/>
                </a:lnTo>
                <a:lnTo>
                  <a:pt x="42451" y="101639"/>
                </a:lnTo>
                <a:lnTo>
                  <a:pt x="21224" y="136872"/>
                </a:lnTo>
                <a:lnTo>
                  <a:pt x="7070" y="175646"/>
                </a:lnTo>
                <a:lnTo>
                  <a:pt x="0" y="217081"/>
                </a:lnTo>
                <a:lnTo>
                  <a:pt x="128" y="266087"/>
                </a:lnTo>
                <a:lnTo>
                  <a:pt x="10003" y="313284"/>
                </a:lnTo>
                <a:lnTo>
                  <a:pt x="28671" y="357434"/>
                </a:lnTo>
                <a:lnTo>
                  <a:pt x="55179" y="397296"/>
                </a:lnTo>
                <a:lnTo>
                  <a:pt x="88574" y="431632"/>
                </a:lnTo>
                <a:lnTo>
                  <a:pt x="127902" y="459201"/>
                </a:lnTo>
                <a:lnTo>
                  <a:pt x="172211" y="478764"/>
                </a:lnTo>
                <a:lnTo>
                  <a:pt x="222884" y="490580"/>
                </a:lnTo>
                <a:lnTo>
                  <a:pt x="273557" y="495299"/>
                </a:lnTo>
                <a:lnTo>
                  <a:pt x="320704" y="489983"/>
                </a:lnTo>
                <a:lnTo>
                  <a:pt x="362947" y="474775"/>
                </a:lnTo>
                <a:lnTo>
                  <a:pt x="400081" y="450791"/>
                </a:lnTo>
                <a:lnTo>
                  <a:pt x="431903" y="419143"/>
                </a:lnTo>
                <a:lnTo>
                  <a:pt x="458207" y="380945"/>
                </a:lnTo>
                <a:lnTo>
                  <a:pt x="478789" y="337311"/>
                </a:lnTo>
                <a:lnTo>
                  <a:pt x="492398" y="289500"/>
                </a:lnTo>
                <a:lnTo>
                  <a:pt x="497363" y="239714"/>
                </a:lnTo>
                <a:lnTo>
                  <a:pt x="493041" y="190377"/>
                </a:lnTo>
                <a:lnTo>
                  <a:pt x="478789" y="143916"/>
                </a:lnTo>
                <a:lnTo>
                  <a:pt x="459732" y="105942"/>
                </a:lnTo>
                <a:lnTo>
                  <a:pt x="432244" y="73494"/>
                </a:lnTo>
                <a:lnTo>
                  <a:pt x="398565" y="46800"/>
                </a:lnTo>
                <a:lnTo>
                  <a:pt x="360933" y="26085"/>
                </a:lnTo>
                <a:lnTo>
                  <a:pt x="303387" y="6599"/>
                </a:lnTo>
                <a:lnTo>
                  <a:pt x="243839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478040" y="9076943"/>
            <a:ext cx="1088390" cy="1076325"/>
          </a:xfrm>
          <a:custGeom>
            <a:avLst/>
            <a:gdLst/>
            <a:ahLst/>
            <a:cxnLst/>
            <a:rect l="l" t="t" r="r" b="b"/>
            <a:pathLst>
              <a:path w="1088390" h="1076325">
                <a:moveTo>
                  <a:pt x="527894" y="0"/>
                </a:moveTo>
                <a:lnTo>
                  <a:pt x="476084" y="2253"/>
                </a:lnTo>
                <a:lnTo>
                  <a:pt x="424928" y="9067"/>
                </a:lnTo>
                <a:lnTo>
                  <a:pt x="374821" y="20525"/>
                </a:lnTo>
                <a:lnTo>
                  <a:pt x="326154" y="36709"/>
                </a:lnTo>
                <a:lnTo>
                  <a:pt x="279321" y="57700"/>
                </a:lnTo>
                <a:lnTo>
                  <a:pt x="234714" y="83581"/>
                </a:lnTo>
                <a:lnTo>
                  <a:pt x="192727" y="114435"/>
                </a:lnTo>
                <a:lnTo>
                  <a:pt x="153752" y="150342"/>
                </a:lnTo>
                <a:lnTo>
                  <a:pt x="119967" y="190072"/>
                </a:lnTo>
                <a:lnTo>
                  <a:pt x="89700" y="232196"/>
                </a:lnTo>
                <a:lnTo>
                  <a:pt x="63278" y="276506"/>
                </a:lnTo>
                <a:lnTo>
                  <a:pt x="41030" y="322796"/>
                </a:lnTo>
                <a:lnTo>
                  <a:pt x="23286" y="370858"/>
                </a:lnTo>
                <a:lnTo>
                  <a:pt x="10373" y="420487"/>
                </a:lnTo>
                <a:lnTo>
                  <a:pt x="2622" y="471474"/>
                </a:lnTo>
                <a:lnTo>
                  <a:pt x="0" y="518279"/>
                </a:lnTo>
                <a:lnTo>
                  <a:pt x="1724" y="564685"/>
                </a:lnTo>
                <a:lnTo>
                  <a:pt x="7609" y="610460"/>
                </a:lnTo>
                <a:lnTo>
                  <a:pt x="17469" y="655373"/>
                </a:lnTo>
                <a:lnTo>
                  <a:pt x="31116" y="699193"/>
                </a:lnTo>
                <a:lnTo>
                  <a:pt x="48364" y="741688"/>
                </a:lnTo>
                <a:lnTo>
                  <a:pt x="69027" y="782625"/>
                </a:lnTo>
                <a:lnTo>
                  <a:pt x="92919" y="821775"/>
                </a:lnTo>
                <a:lnTo>
                  <a:pt x="119852" y="858905"/>
                </a:lnTo>
                <a:lnTo>
                  <a:pt x="149642" y="893785"/>
                </a:lnTo>
                <a:lnTo>
                  <a:pt x="182100" y="926181"/>
                </a:lnTo>
                <a:lnTo>
                  <a:pt x="217041" y="955863"/>
                </a:lnTo>
                <a:lnTo>
                  <a:pt x="254279" y="982600"/>
                </a:lnTo>
                <a:lnTo>
                  <a:pt x="293627" y="1006160"/>
                </a:lnTo>
                <a:lnTo>
                  <a:pt x="334898" y="1026311"/>
                </a:lnTo>
                <a:lnTo>
                  <a:pt x="377907" y="1042822"/>
                </a:lnTo>
                <a:lnTo>
                  <a:pt x="431487" y="1057956"/>
                </a:lnTo>
                <a:lnTo>
                  <a:pt x="485936" y="1068208"/>
                </a:lnTo>
                <a:lnTo>
                  <a:pt x="541266" y="1074028"/>
                </a:lnTo>
                <a:lnTo>
                  <a:pt x="597490" y="1075867"/>
                </a:lnTo>
                <a:lnTo>
                  <a:pt x="646506" y="1073393"/>
                </a:lnTo>
                <a:lnTo>
                  <a:pt x="693289" y="1066128"/>
                </a:lnTo>
                <a:lnTo>
                  <a:pt x="737788" y="1054313"/>
                </a:lnTo>
                <a:lnTo>
                  <a:pt x="779952" y="1038183"/>
                </a:lnTo>
                <a:lnTo>
                  <a:pt x="819730" y="1017979"/>
                </a:lnTo>
                <a:lnTo>
                  <a:pt x="857070" y="993938"/>
                </a:lnTo>
                <a:lnTo>
                  <a:pt x="891922" y="966299"/>
                </a:lnTo>
                <a:lnTo>
                  <a:pt x="924235" y="935301"/>
                </a:lnTo>
                <a:lnTo>
                  <a:pt x="953957" y="901180"/>
                </a:lnTo>
                <a:lnTo>
                  <a:pt x="981039" y="864177"/>
                </a:lnTo>
                <a:lnTo>
                  <a:pt x="1005428" y="824528"/>
                </a:lnTo>
                <a:lnTo>
                  <a:pt x="1027075" y="782474"/>
                </a:lnTo>
                <a:lnTo>
                  <a:pt x="1045927" y="738250"/>
                </a:lnTo>
                <a:lnTo>
                  <a:pt x="1061627" y="691257"/>
                </a:lnTo>
                <a:lnTo>
                  <a:pt x="1073943" y="643369"/>
                </a:lnTo>
                <a:lnTo>
                  <a:pt x="1082644" y="594916"/>
                </a:lnTo>
                <a:lnTo>
                  <a:pt x="1087497" y="546230"/>
                </a:lnTo>
                <a:lnTo>
                  <a:pt x="1088270" y="497641"/>
                </a:lnTo>
                <a:lnTo>
                  <a:pt x="1084732" y="449480"/>
                </a:lnTo>
                <a:lnTo>
                  <a:pt x="1076650" y="402077"/>
                </a:lnTo>
                <a:lnTo>
                  <a:pt x="1063792" y="355764"/>
                </a:lnTo>
                <a:lnTo>
                  <a:pt x="1045927" y="310870"/>
                </a:lnTo>
                <a:lnTo>
                  <a:pt x="1020890" y="263792"/>
                </a:lnTo>
                <a:lnTo>
                  <a:pt x="990739" y="219856"/>
                </a:lnTo>
                <a:lnTo>
                  <a:pt x="956130" y="179308"/>
                </a:lnTo>
                <a:lnTo>
                  <a:pt x="917717" y="142394"/>
                </a:lnTo>
                <a:lnTo>
                  <a:pt x="876156" y="109360"/>
                </a:lnTo>
                <a:lnTo>
                  <a:pt x="832102" y="80453"/>
                </a:lnTo>
                <a:lnTo>
                  <a:pt x="786212" y="55918"/>
                </a:lnTo>
                <a:lnTo>
                  <a:pt x="736523" y="36023"/>
                </a:lnTo>
                <a:lnTo>
                  <a:pt x="685426" y="20395"/>
                </a:lnTo>
                <a:lnTo>
                  <a:pt x="633342" y="9123"/>
                </a:lnTo>
                <a:lnTo>
                  <a:pt x="580691" y="2295"/>
                </a:lnTo>
                <a:lnTo>
                  <a:pt x="527894" y="0"/>
                </a:lnTo>
                <a:close/>
              </a:path>
            </a:pathLst>
          </a:custGeom>
          <a:solidFill>
            <a:srgbClr val="FFD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6809085" y="5946647"/>
            <a:ext cx="1437005" cy="1961514"/>
            <a:chOff x="16809085" y="5946647"/>
            <a:chExt cx="1437005" cy="1961514"/>
          </a:xfrm>
        </p:grpSpPr>
        <p:sp>
          <p:nvSpPr>
            <p:cNvPr id="15" name="object 15"/>
            <p:cNvSpPr/>
            <p:nvPr/>
          </p:nvSpPr>
          <p:spPr>
            <a:xfrm>
              <a:off x="16809085" y="5946647"/>
              <a:ext cx="1437005" cy="1949450"/>
            </a:xfrm>
            <a:custGeom>
              <a:avLst/>
              <a:gdLst/>
              <a:ahLst/>
              <a:cxnLst/>
              <a:rect l="l" t="t" r="r" b="b"/>
              <a:pathLst>
                <a:path w="1437005" h="1949450">
                  <a:moveTo>
                    <a:pt x="550799" y="0"/>
                  </a:moveTo>
                  <a:lnTo>
                    <a:pt x="522116" y="2057"/>
                  </a:lnTo>
                  <a:lnTo>
                    <a:pt x="493268" y="7794"/>
                  </a:lnTo>
                  <a:lnTo>
                    <a:pt x="464038" y="16555"/>
                  </a:lnTo>
                  <a:lnTo>
                    <a:pt x="336905" y="64192"/>
                  </a:lnTo>
                  <a:lnTo>
                    <a:pt x="239823" y="100282"/>
                  </a:lnTo>
                  <a:lnTo>
                    <a:pt x="191438" y="118576"/>
                  </a:lnTo>
                  <a:lnTo>
                    <a:pt x="143194" y="137253"/>
                  </a:lnTo>
                  <a:lnTo>
                    <a:pt x="95120" y="156474"/>
                  </a:lnTo>
                  <a:lnTo>
                    <a:pt x="47244" y="176402"/>
                  </a:lnTo>
                  <a:lnTo>
                    <a:pt x="12953" y="214804"/>
                  </a:lnTo>
                  <a:lnTo>
                    <a:pt x="0" y="263778"/>
                  </a:lnTo>
                  <a:lnTo>
                    <a:pt x="3258" y="313431"/>
                  </a:lnTo>
                  <a:lnTo>
                    <a:pt x="6020" y="363178"/>
                  </a:lnTo>
                  <a:lnTo>
                    <a:pt x="8342" y="413005"/>
                  </a:lnTo>
                  <a:lnTo>
                    <a:pt x="10279" y="462899"/>
                  </a:lnTo>
                  <a:lnTo>
                    <a:pt x="11885" y="512846"/>
                  </a:lnTo>
                  <a:lnTo>
                    <a:pt x="14326" y="612848"/>
                  </a:lnTo>
                  <a:lnTo>
                    <a:pt x="19447" y="912747"/>
                  </a:lnTo>
                  <a:lnTo>
                    <a:pt x="21888" y="1012321"/>
                  </a:lnTo>
                  <a:lnTo>
                    <a:pt x="23495" y="1061974"/>
                  </a:lnTo>
                  <a:lnTo>
                    <a:pt x="28469" y="1160111"/>
                  </a:lnTo>
                  <a:lnTo>
                    <a:pt x="39891" y="1408918"/>
                  </a:lnTo>
                  <a:lnTo>
                    <a:pt x="42418" y="1458595"/>
                  </a:lnTo>
                  <a:lnTo>
                    <a:pt x="43626" y="1513014"/>
                  </a:lnTo>
                  <a:lnTo>
                    <a:pt x="45324" y="1566958"/>
                  </a:lnTo>
                  <a:lnTo>
                    <a:pt x="47719" y="1620557"/>
                  </a:lnTo>
                  <a:lnTo>
                    <a:pt x="51021" y="1673944"/>
                  </a:lnTo>
                  <a:lnTo>
                    <a:pt x="55438" y="1727248"/>
                  </a:lnTo>
                  <a:lnTo>
                    <a:pt x="61179" y="1780601"/>
                  </a:lnTo>
                  <a:lnTo>
                    <a:pt x="68453" y="1834133"/>
                  </a:lnTo>
                  <a:lnTo>
                    <a:pt x="68453" y="1838833"/>
                  </a:lnTo>
                  <a:lnTo>
                    <a:pt x="72834" y="1899586"/>
                  </a:lnTo>
                  <a:lnTo>
                    <a:pt x="117982" y="1942719"/>
                  </a:lnTo>
                  <a:lnTo>
                    <a:pt x="148717" y="1949195"/>
                  </a:lnTo>
                  <a:lnTo>
                    <a:pt x="170007" y="1946308"/>
                  </a:lnTo>
                  <a:lnTo>
                    <a:pt x="190547" y="1938004"/>
                  </a:lnTo>
                  <a:lnTo>
                    <a:pt x="209635" y="1924817"/>
                  </a:lnTo>
                  <a:lnTo>
                    <a:pt x="226568" y="1907285"/>
                  </a:lnTo>
                  <a:lnTo>
                    <a:pt x="263764" y="1863805"/>
                  </a:lnTo>
                  <a:lnTo>
                    <a:pt x="302404" y="1819562"/>
                  </a:lnTo>
                  <a:lnTo>
                    <a:pt x="342106" y="1774925"/>
                  </a:lnTo>
                  <a:lnTo>
                    <a:pt x="382488" y="1730264"/>
                  </a:lnTo>
                  <a:lnTo>
                    <a:pt x="423168" y="1685948"/>
                  </a:lnTo>
                  <a:lnTo>
                    <a:pt x="463765" y="1642345"/>
                  </a:lnTo>
                  <a:lnTo>
                    <a:pt x="503896" y="1599825"/>
                  </a:lnTo>
                  <a:lnTo>
                    <a:pt x="543180" y="1558756"/>
                  </a:lnTo>
                  <a:lnTo>
                    <a:pt x="581236" y="1519507"/>
                  </a:lnTo>
                  <a:lnTo>
                    <a:pt x="617680" y="1482447"/>
                  </a:lnTo>
                  <a:lnTo>
                    <a:pt x="652133" y="1447945"/>
                  </a:lnTo>
                  <a:lnTo>
                    <a:pt x="684210" y="1416371"/>
                  </a:lnTo>
                  <a:lnTo>
                    <a:pt x="713532" y="1388092"/>
                  </a:lnTo>
                  <a:lnTo>
                    <a:pt x="988416" y="1139355"/>
                  </a:lnTo>
                  <a:lnTo>
                    <a:pt x="1102473" y="1037627"/>
                  </a:lnTo>
                  <a:lnTo>
                    <a:pt x="1179003" y="970195"/>
                  </a:lnTo>
                  <a:lnTo>
                    <a:pt x="1255982" y="903259"/>
                  </a:lnTo>
                  <a:lnTo>
                    <a:pt x="1333458" y="836982"/>
                  </a:lnTo>
                  <a:lnTo>
                    <a:pt x="1372397" y="804141"/>
                  </a:lnTo>
                  <a:lnTo>
                    <a:pt x="1411478" y="771525"/>
                  </a:lnTo>
                  <a:lnTo>
                    <a:pt x="1429444" y="744710"/>
                  </a:lnTo>
                  <a:lnTo>
                    <a:pt x="1436528" y="711025"/>
                  </a:lnTo>
                  <a:lnTo>
                    <a:pt x="1431659" y="676888"/>
                  </a:lnTo>
                  <a:lnTo>
                    <a:pt x="1413763" y="648715"/>
                  </a:lnTo>
                  <a:lnTo>
                    <a:pt x="1059219" y="368181"/>
                  </a:lnTo>
                  <a:lnTo>
                    <a:pt x="981058" y="305783"/>
                  </a:lnTo>
                  <a:lnTo>
                    <a:pt x="903430" y="243064"/>
                  </a:lnTo>
                  <a:lnTo>
                    <a:pt x="826472" y="179886"/>
                  </a:lnTo>
                  <a:lnTo>
                    <a:pt x="788288" y="148081"/>
                  </a:lnTo>
                  <a:lnTo>
                    <a:pt x="752139" y="114962"/>
                  </a:lnTo>
                  <a:lnTo>
                    <a:pt x="716645" y="81153"/>
                  </a:lnTo>
                  <a:lnTo>
                    <a:pt x="679793" y="49533"/>
                  </a:lnTo>
                  <a:lnTo>
                    <a:pt x="639572" y="22987"/>
                  </a:lnTo>
                  <a:lnTo>
                    <a:pt x="616932" y="12483"/>
                  </a:lnTo>
                  <a:lnTo>
                    <a:pt x="594661" y="5349"/>
                  </a:lnTo>
                  <a:lnTo>
                    <a:pt x="572652" y="1287"/>
                  </a:lnTo>
                  <a:lnTo>
                    <a:pt x="55079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568665" y="7257287"/>
              <a:ext cx="655955" cy="650875"/>
            </a:xfrm>
            <a:custGeom>
              <a:avLst/>
              <a:gdLst/>
              <a:ahLst/>
              <a:cxnLst/>
              <a:rect l="l" t="t" r="r" b="b"/>
              <a:pathLst>
                <a:path w="655955" h="650875">
                  <a:moveTo>
                    <a:pt x="451111" y="0"/>
                  </a:moveTo>
                  <a:lnTo>
                    <a:pt x="443745" y="0"/>
                  </a:lnTo>
                  <a:lnTo>
                    <a:pt x="436506" y="2158"/>
                  </a:lnTo>
                  <a:lnTo>
                    <a:pt x="409115" y="21437"/>
                  </a:lnTo>
                  <a:lnTo>
                    <a:pt x="388388" y="35163"/>
                  </a:lnTo>
                  <a:lnTo>
                    <a:pt x="368543" y="49341"/>
                  </a:lnTo>
                  <a:lnTo>
                    <a:pt x="350019" y="65531"/>
                  </a:lnTo>
                  <a:lnTo>
                    <a:pt x="332304" y="82798"/>
                  </a:lnTo>
                  <a:lnTo>
                    <a:pt x="314601" y="99171"/>
                  </a:lnTo>
                  <a:lnTo>
                    <a:pt x="296923" y="114663"/>
                  </a:lnTo>
                  <a:lnTo>
                    <a:pt x="279280" y="129285"/>
                  </a:lnTo>
                  <a:lnTo>
                    <a:pt x="242454" y="162909"/>
                  </a:lnTo>
                  <a:lnTo>
                    <a:pt x="206318" y="196532"/>
                  </a:lnTo>
                  <a:lnTo>
                    <a:pt x="135262" y="263778"/>
                  </a:lnTo>
                  <a:lnTo>
                    <a:pt x="102130" y="293481"/>
                  </a:lnTo>
                  <a:lnTo>
                    <a:pt x="85380" y="309123"/>
                  </a:lnTo>
                  <a:lnTo>
                    <a:pt x="69095" y="324992"/>
                  </a:lnTo>
                  <a:lnTo>
                    <a:pt x="49755" y="344287"/>
                  </a:lnTo>
                  <a:lnTo>
                    <a:pt x="29534" y="363997"/>
                  </a:lnTo>
                  <a:lnTo>
                    <a:pt x="11980" y="385446"/>
                  </a:lnTo>
                  <a:lnTo>
                    <a:pt x="642" y="409955"/>
                  </a:lnTo>
                  <a:lnTo>
                    <a:pt x="0" y="451846"/>
                  </a:lnTo>
                  <a:lnTo>
                    <a:pt x="16780" y="489659"/>
                  </a:lnTo>
                  <a:lnTo>
                    <a:pt x="45209" y="523277"/>
                  </a:lnTo>
                  <a:lnTo>
                    <a:pt x="79516" y="552586"/>
                  </a:lnTo>
                  <a:lnTo>
                    <a:pt x="113926" y="577468"/>
                  </a:lnTo>
                  <a:lnTo>
                    <a:pt x="163727" y="608776"/>
                  </a:lnTo>
                  <a:lnTo>
                    <a:pt x="214875" y="631713"/>
                  </a:lnTo>
                  <a:lnTo>
                    <a:pt x="266855" y="645816"/>
                  </a:lnTo>
                  <a:lnTo>
                    <a:pt x="319158" y="650620"/>
                  </a:lnTo>
                  <a:lnTo>
                    <a:pt x="368924" y="646120"/>
                  </a:lnTo>
                  <a:lnTo>
                    <a:pt x="418106" y="632332"/>
                  </a:lnTo>
                  <a:lnTo>
                    <a:pt x="466265" y="608830"/>
                  </a:lnTo>
                  <a:lnTo>
                    <a:pt x="512960" y="575182"/>
                  </a:lnTo>
                  <a:lnTo>
                    <a:pt x="545205" y="544643"/>
                  </a:lnTo>
                  <a:lnTo>
                    <a:pt x="573811" y="510974"/>
                  </a:lnTo>
                  <a:lnTo>
                    <a:pt x="598539" y="474693"/>
                  </a:lnTo>
                  <a:lnTo>
                    <a:pt x="619151" y="436314"/>
                  </a:lnTo>
                  <a:lnTo>
                    <a:pt x="635406" y="396352"/>
                  </a:lnTo>
                  <a:lnTo>
                    <a:pt x="647068" y="355324"/>
                  </a:lnTo>
                  <a:lnTo>
                    <a:pt x="653895" y="313745"/>
                  </a:lnTo>
                  <a:lnTo>
                    <a:pt x="655651" y="272129"/>
                  </a:lnTo>
                  <a:lnTo>
                    <a:pt x="652095" y="230993"/>
                  </a:lnTo>
                  <a:lnTo>
                    <a:pt x="642989" y="190852"/>
                  </a:lnTo>
                  <a:lnTo>
                    <a:pt x="628094" y="152222"/>
                  </a:lnTo>
                  <a:lnTo>
                    <a:pt x="607171" y="115617"/>
                  </a:lnTo>
                  <a:lnTo>
                    <a:pt x="579982" y="81554"/>
                  </a:lnTo>
                  <a:lnTo>
                    <a:pt x="546287" y="50548"/>
                  </a:lnTo>
                  <a:lnTo>
                    <a:pt x="505848" y="23113"/>
                  </a:lnTo>
                  <a:lnTo>
                    <a:pt x="496450" y="18414"/>
                  </a:lnTo>
                  <a:lnTo>
                    <a:pt x="491624" y="18414"/>
                  </a:lnTo>
                  <a:lnTo>
                    <a:pt x="484639" y="16001"/>
                  </a:lnTo>
                  <a:lnTo>
                    <a:pt x="477364" y="9161"/>
                  </a:lnTo>
                  <a:lnTo>
                    <a:pt x="469113" y="4143"/>
                  </a:lnTo>
                  <a:lnTo>
                    <a:pt x="460243" y="1053"/>
                  </a:lnTo>
                  <a:lnTo>
                    <a:pt x="451111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4078712" y="1274063"/>
            <a:ext cx="4209415" cy="2196465"/>
          </a:xfrm>
          <a:custGeom>
            <a:avLst/>
            <a:gdLst/>
            <a:ahLst/>
            <a:cxnLst/>
            <a:rect l="l" t="t" r="r" b="b"/>
            <a:pathLst>
              <a:path w="4209415" h="2196465">
                <a:moveTo>
                  <a:pt x="4209288" y="0"/>
                </a:moveTo>
                <a:lnTo>
                  <a:pt x="0" y="0"/>
                </a:lnTo>
                <a:lnTo>
                  <a:pt x="0" y="2196083"/>
                </a:lnTo>
                <a:lnTo>
                  <a:pt x="4209288" y="2196083"/>
                </a:lnTo>
                <a:lnTo>
                  <a:pt x="4209288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421104" y="1799335"/>
            <a:ext cx="37109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67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4.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SIKAP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PERILAKU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 (15%)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23365" y="881125"/>
            <a:ext cx="12861925" cy="8743315"/>
            <a:chOff x="1223365" y="881125"/>
            <a:chExt cx="12861925" cy="8743315"/>
          </a:xfrm>
        </p:grpSpPr>
        <p:sp>
          <p:nvSpPr>
            <p:cNvPr id="20" name="object 20"/>
            <p:cNvSpPr/>
            <p:nvPr/>
          </p:nvSpPr>
          <p:spPr>
            <a:xfrm>
              <a:off x="1229715" y="887450"/>
              <a:ext cx="12849225" cy="8730615"/>
            </a:xfrm>
            <a:custGeom>
              <a:avLst/>
              <a:gdLst/>
              <a:ahLst/>
              <a:cxnLst/>
              <a:rect l="l" t="t" r="r" b="b"/>
              <a:pathLst>
                <a:path w="12849225" h="8730615">
                  <a:moveTo>
                    <a:pt x="8607920" y="3320453"/>
                  </a:moveTo>
                  <a:lnTo>
                    <a:pt x="0" y="3320453"/>
                  </a:lnTo>
                  <a:lnTo>
                    <a:pt x="0" y="3829456"/>
                  </a:lnTo>
                  <a:lnTo>
                    <a:pt x="0" y="6279743"/>
                  </a:lnTo>
                  <a:lnTo>
                    <a:pt x="0" y="8730082"/>
                  </a:lnTo>
                  <a:lnTo>
                    <a:pt x="8607920" y="8730082"/>
                  </a:lnTo>
                  <a:lnTo>
                    <a:pt x="8607920" y="6279794"/>
                  </a:lnTo>
                  <a:lnTo>
                    <a:pt x="8607920" y="3829456"/>
                  </a:lnTo>
                  <a:lnTo>
                    <a:pt x="8607920" y="3320453"/>
                  </a:lnTo>
                  <a:close/>
                </a:path>
                <a:path w="12849225" h="8730615">
                  <a:moveTo>
                    <a:pt x="8607920" y="1417612"/>
                  </a:moveTo>
                  <a:lnTo>
                    <a:pt x="0" y="1417612"/>
                  </a:lnTo>
                  <a:lnTo>
                    <a:pt x="0" y="2394140"/>
                  </a:lnTo>
                  <a:lnTo>
                    <a:pt x="0" y="3320440"/>
                  </a:lnTo>
                  <a:lnTo>
                    <a:pt x="8607920" y="3320440"/>
                  </a:lnTo>
                  <a:lnTo>
                    <a:pt x="8607920" y="2394229"/>
                  </a:lnTo>
                  <a:lnTo>
                    <a:pt x="8607920" y="1417612"/>
                  </a:lnTo>
                  <a:close/>
                </a:path>
                <a:path w="12849225" h="8730615">
                  <a:moveTo>
                    <a:pt x="8607920" y="762711"/>
                  </a:moveTo>
                  <a:lnTo>
                    <a:pt x="0" y="762711"/>
                  </a:lnTo>
                  <a:lnTo>
                    <a:pt x="0" y="1417599"/>
                  </a:lnTo>
                  <a:lnTo>
                    <a:pt x="8607920" y="1417599"/>
                  </a:lnTo>
                  <a:lnTo>
                    <a:pt x="8607920" y="762711"/>
                  </a:lnTo>
                  <a:close/>
                </a:path>
                <a:path w="12849225" h="8730615">
                  <a:moveTo>
                    <a:pt x="8607920" y="0"/>
                  </a:moveTo>
                  <a:lnTo>
                    <a:pt x="0" y="0"/>
                  </a:lnTo>
                  <a:lnTo>
                    <a:pt x="0" y="762660"/>
                  </a:lnTo>
                  <a:lnTo>
                    <a:pt x="8607920" y="762660"/>
                  </a:lnTo>
                  <a:lnTo>
                    <a:pt x="8607920" y="0"/>
                  </a:lnTo>
                  <a:close/>
                </a:path>
                <a:path w="12849225" h="8730615">
                  <a:moveTo>
                    <a:pt x="9695777" y="3320453"/>
                  </a:moveTo>
                  <a:lnTo>
                    <a:pt x="8607958" y="3320453"/>
                  </a:lnTo>
                  <a:lnTo>
                    <a:pt x="8607958" y="3829456"/>
                  </a:lnTo>
                  <a:lnTo>
                    <a:pt x="8607958" y="6279743"/>
                  </a:lnTo>
                  <a:lnTo>
                    <a:pt x="8607958" y="8730082"/>
                  </a:lnTo>
                  <a:lnTo>
                    <a:pt x="9695777" y="8730082"/>
                  </a:lnTo>
                  <a:lnTo>
                    <a:pt x="9695777" y="6279794"/>
                  </a:lnTo>
                  <a:lnTo>
                    <a:pt x="9695777" y="3829456"/>
                  </a:lnTo>
                  <a:lnTo>
                    <a:pt x="9695777" y="3320453"/>
                  </a:lnTo>
                  <a:close/>
                </a:path>
                <a:path w="12849225" h="8730615">
                  <a:moveTo>
                    <a:pt x="9695777" y="1417612"/>
                  </a:moveTo>
                  <a:lnTo>
                    <a:pt x="8607958" y="1417612"/>
                  </a:lnTo>
                  <a:lnTo>
                    <a:pt x="8607958" y="2394140"/>
                  </a:lnTo>
                  <a:lnTo>
                    <a:pt x="8607958" y="3320440"/>
                  </a:lnTo>
                  <a:lnTo>
                    <a:pt x="9695777" y="3320440"/>
                  </a:lnTo>
                  <a:lnTo>
                    <a:pt x="9695777" y="2394229"/>
                  </a:lnTo>
                  <a:lnTo>
                    <a:pt x="9695777" y="1417612"/>
                  </a:lnTo>
                  <a:close/>
                </a:path>
                <a:path w="12849225" h="8730615">
                  <a:moveTo>
                    <a:pt x="9695777" y="762711"/>
                  </a:moveTo>
                  <a:lnTo>
                    <a:pt x="8607958" y="762711"/>
                  </a:lnTo>
                  <a:lnTo>
                    <a:pt x="8607958" y="1417599"/>
                  </a:lnTo>
                  <a:lnTo>
                    <a:pt x="9695777" y="1417599"/>
                  </a:lnTo>
                  <a:lnTo>
                    <a:pt x="9695777" y="762711"/>
                  </a:lnTo>
                  <a:close/>
                </a:path>
                <a:path w="12849225" h="8730615">
                  <a:moveTo>
                    <a:pt x="9695777" y="0"/>
                  </a:moveTo>
                  <a:lnTo>
                    <a:pt x="8607958" y="0"/>
                  </a:lnTo>
                  <a:lnTo>
                    <a:pt x="8607958" y="762660"/>
                  </a:lnTo>
                  <a:lnTo>
                    <a:pt x="9695777" y="762660"/>
                  </a:lnTo>
                  <a:lnTo>
                    <a:pt x="9695777" y="0"/>
                  </a:lnTo>
                  <a:close/>
                </a:path>
                <a:path w="12849225" h="8730615">
                  <a:moveTo>
                    <a:pt x="12848997" y="3320453"/>
                  </a:moveTo>
                  <a:lnTo>
                    <a:pt x="9695840" y="3320453"/>
                  </a:lnTo>
                  <a:lnTo>
                    <a:pt x="9695840" y="3829456"/>
                  </a:lnTo>
                  <a:lnTo>
                    <a:pt x="9695840" y="6279743"/>
                  </a:lnTo>
                  <a:lnTo>
                    <a:pt x="9695840" y="8730082"/>
                  </a:lnTo>
                  <a:lnTo>
                    <a:pt x="12848997" y="8730082"/>
                  </a:lnTo>
                  <a:lnTo>
                    <a:pt x="12848997" y="6279794"/>
                  </a:lnTo>
                  <a:lnTo>
                    <a:pt x="12848997" y="3829456"/>
                  </a:lnTo>
                  <a:lnTo>
                    <a:pt x="12848997" y="3320453"/>
                  </a:lnTo>
                  <a:close/>
                </a:path>
                <a:path w="12849225" h="8730615">
                  <a:moveTo>
                    <a:pt x="12848997" y="1417612"/>
                  </a:moveTo>
                  <a:lnTo>
                    <a:pt x="9695840" y="1417612"/>
                  </a:lnTo>
                  <a:lnTo>
                    <a:pt x="9695840" y="2394140"/>
                  </a:lnTo>
                  <a:lnTo>
                    <a:pt x="9695840" y="3320440"/>
                  </a:lnTo>
                  <a:lnTo>
                    <a:pt x="12848997" y="3320440"/>
                  </a:lnTo>
                  <a:lnTo>
                    <a:pt x="12848997" y="2394229"/>
                  </a:lnTo>
                  <a:lnTo>
                    <a:pt x="12848997" y="1417612"/>
                  </a:lnTo>
                  <a:close/>
                </a:path>
                <a:path w="12849225" h="8730615">
                  <a:moveTo>
                    <a:pt x="12848997" y="762711"/>
                  </a:moveTo>
                  <a:lnTo>
                    <a:pt x="9695840" y="762711"/>
                  </a:lnTo>
                  <a:lnTo>
                    <a:pt x="9695840" y="1417599"/>
                  </a:lnTo>
                  <a:lnTo>
                    <a:pt x="12848997" y="1417599"/>
                  </a:lnTo>
                  <a:lnTo>
                    <a:pt x="12848997" y="762711"/>
                  </a:lnTo>
                  <a:close/>
                </a:path>
                <a:path w="12849225" h="8730615">
                  <a:moveTo>
                    <a:pt x="12848997" y="0"/>
                  </a:moveTo>
                  <a:lnTo>
                    <a:pt x="9695840" y="0"/>
                  </a:lnTo>
                  <a:lnTo>
                    <a:pt x="9695840" y="762660"/>
                  </a:lnTo>
                  <a:lnTo>
                    <a:pt x="12848997" y="762660"/>
                  </a:lnTo>
                  <a:lnTo>
                    <a:pt x="12848997" y="0"/>
                  </a:lnTo>
                  <a:close/>
                </a:path>
              </a:pathLst>
            </a:custGeom>
            <a:solidFill>
              <a:srgbClr val="205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23365" y="1650110"/>
              <a:ext cx="12861925" cy="5517515"/>
            </a:xfrm>
            <a:custGeom>
              <a:avLst/>
              <a:gdLst/>
              <a:ahLst/>
              <a:cxnLst/>
              <a:rect l="l" t="t" r="r" b="b"/>
              <a:pathLst>
                <a:path w="12861925" h="5517515">
                  <a:moveTo>
                    <a:pt x="0" y="0"/>
                  </a:moveTo>
                  <a:lnTo>
                    <a:pt x="12861569" y="0"/>
                  </a:lnTo>
                </a:path>
                <a:path w="12861925" h="5517515">
                  <a:moveTo>
                    <a:pt x="0" y="654939"/>
                  </a:moveTo>
                  <a:lnTo>
                    <a:pt x="12861569" y="654939"/>
                  </a:lnTo>
                </a:path>
                <a:path w="12861925" h="5517515">
                  <a:moveTo>
                    <a:pt x="0" y="1631569"/>
                  </a:moveTo>
                  <a:lnTo>
                    <a:pt x="12861569" y="1631569"/>
                  </a:lnTo>
                </a:path>
                <a:path w="12861925" h="5517515">
                  <a:moveTo>
                    <a:pt x="0" y="2557780"/>
                  </a:moveTo>
                  <a:lnTo>
                    <a:pt x="12861569" y="2557780"/>
                  </a:lnTo>
                </a:path>
                <a:path w="12861925" h="5517515">
                  <a:moveTo>
                    <a:pt x="0" y="3066796"/>
                  </a:moveTo>
                  <a:lnTo>
                    <a:pt x="12861569" y="3066796"/>
                  </a:lnTo>
                </a:path>
                <a:path w="12861925" h="5517515">
                  <a:moveTo>
                    <a:pt x="0" y="5517134"/>
                  </a:moveTo>
                  <a:lnTo>
                    <a:pt x="12861569" y="5517134"/>
                  </a:lnTo>
                </a:path>
              </a:pathLst>
            </a:custGeom>
            <a:ln w="3810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23365" y="881125"/>
              <a:ext cx="12861925" cy="8743315"/>
            </a:xfrm>
            <a:custGeom>
              <a:avLst/>
              <a:gdLst/>
              <a:ahLst/>
              <a:cxnLst/>
              <a:rect l="l" t="t" r="r" b="b"/>
              <a:pathLst>
                <a:path w="12861925" h="8743315">
                  <a:moveTo>
                    <a:pt x="6350" y="0"/>
                  </a:moveTo>
                  <a:lnTo>
                    <a:pt x="6350" y="8742756"/>
                  </a:lnTo>
                </a:path>
                <a:path w="12861925" h="8743315">
                  <a:moveTo>
                    <a:pt x="12855219" y="0"/>
                  </a:moveTo>
                  <a:lnTo>
                    <a:pt x="12855219" y="8742756"/>
                  </a:lnTo>
                </a:path>
                <a:path w="12861925" h="8743315">
                  <a:moveTo>
                    <a:pt x="0" y="6350"/>
                  </a:moveTo>
                  <a:lnTo>
                    <a:pt x="12861569" y="6350"/>
                  </a:lnTo>
                </a:path>
                <a:path w="12861925" h="8743315">
                  <a:moveTo>
                    <a:pt x="0" y="8736406"/>
                  </a:moveTo>
                  <a:lnTo>
                    <a:pt x="12861569" y="8736406"/>
                  </a:lnTo>
                </a:path>
              </a:pathLst>
            </a:custGeom>
            <a:ln w="12700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47977" y="945260"/>
            <a:ext cx="83693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Kerjasama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Prakarsa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(Penilaian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atas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inisiatif,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kerjasama,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keaktifan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peserta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pelatihan)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85654" y="1097660"/>
            <a:ext cx="3937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3%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37872" y="1097660"/>
            <a:ext cx="1128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Fasilitator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47977" y="1654301"/>
            <a:ext cx="78238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(Penilaian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atas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peran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peserta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pengelolaan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tim/kerja</a:t>
            </a:r>
            <a:r>
              <a:rPr sz="20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kelompok)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185654" y="1806701"/>
            <a:ext cx="3937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3%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937872" y="1806701"/>
            <a:ext cx="1128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Fasilitator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47977" y="2317496"/>
            <a:ext cx="826008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Kedisiplinan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(Penilaian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atas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kehadiran,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penyelesaian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penugasan,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kepatuhan</a:t>
            </a:r>
            <a:r>
              <a:rPr sz="20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kode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etik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pembelajaran,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kesopanan)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5654" y="2621991"/>
            <a:ext cx="394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2%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937872" y="2621991"/>
            <a:ext cx="11283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Fasilitator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347977" y="3269107"/>
            <a:ext cx="76796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Kedisiplinan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(Penilaian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atas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kepatuhan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kode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etik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selama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mengikuti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pelatihan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kesopanan)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85654" y="3573602"/>
            <a:ext cx="394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2%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633072" y="3573602"/>
            <a:ext cx="17399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Penyelenggara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47977" y="4291710"/>
            <a:ext cx="653795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Kerjasama,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Kedisiplinan,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95" dirty="0">
                <a:solidFill>
                  <a:srgbClr val="FFFFFF"/>
                </a:solidFill>
                <a:latin typeface="Arial"/>
                <a:cs typeface="Arial"/>
              </a:rPr>
              <a:t>Kepemimpinan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(Sosiometri)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185654" y="4291710"/>
            <a:ext cx="393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2%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550777" y="4291710"/>
            <a:ext cx="19037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Sesama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Peserta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47977" y="4704714"/>
            <a:ext cx="8339455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Potensi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Diri</a:t>
            </a:r>
            <a:endParaRPr sz="2000">
              <a:latin typeface="Arial"/>
              <a:cs typeface="Arial"/>
            </a:endParaRPr>
          </a:p>
          <a:p>
            <a:pPr marL="320040" marR="95885" indent="-307975">
              <a:lnSpc>
                <a:spcPct val="100000"/>
              </a:lnSpc>
              <a:buAutoNum type="alphaUcPeriod"/>
              <a:tabLst>
                <a:tab pos="35369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Pemetaan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Sikap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Perilaku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Kepemimpinan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Strategi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 	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3095" lvl="1" indent="-279400">
              <a:lnSpc>
                <a:spcPct val="100000"/>
              </a:lnSpc>
              <a:buAutoNum type="arabicPeriod"/>
              <a:tabLst>
                <a:tab pos="63309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Penerimaan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hasil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pemetaan,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strategi,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saran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lain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Ketepatan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memilih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strategi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320675" indent="-307975">
              <a:lnSpc>
                <a:spcPct val="100000"/>
              </a:lnSpc>
              <a:buAutoNum type="alphaUcPeriod"/>
              <a:tabLst>
                <a:tab pos="32067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Pelaksanaan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Capaian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hasil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Mentoring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185654" y="5771769"/>
            <a:ext cx="393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2%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093320" y="5771769"/>
            <a:ext cx="817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Mentor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47977" y="7155306"/>
            <a:ext cx="8249284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Pengembangan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Potensi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Diri</a:t>
            </a:r>
            <a:endParaRPr sz="2000">
              <a:latin typeface="Arial"/>
              <a:cs typeface="Arial"/>
            </a:endParaRPr>
          </a:p>
          <a:p>
            <a:pPr marL="320040" indent="-307340">
              <a:lnSpc>
                <a:spcPct val="100000"/>
              </a:lnSpc>
              <a:buAutoNum type="alphaUcPeriod"/>
              <a:tabLst>
                <a:tab pos="32004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Pemetaan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Sikap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Perilaku</a:t>
            </a:r>
            <a:r>
              <a:rPr sz="20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Kepemimpinan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Strategi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endParaRPr sz="2000">
              <a:latin typeface="Microsoft Sans Serif"/>
              <a:cs typeface="Microsoft Sans Serif"/>
            </a:endParaRPr>
          </a:p>
          <a:p>
            <a:pPr marL="35369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  <a:tab pos="608584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Penginformasian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hasil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pemetaan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sikap</a:t>
            </a:r>
            <a:r>
              <a:rPr sz="20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perilaku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kepemimpinan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Ketepatan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memilih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strategi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320675" indent="-307975">
              <a:lnSpc>
                <a:spcPct val="100000"/>
              </a:lnSpc>
              <a:buAutoNum type="alphaUcPeriod" startAt="2"/>
              <a:tabLst>
                <a:tab pos="32067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Pelaksanaan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Capaian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hasil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  <a:p>
            <a:pPr marL="632460" lvl="1" indent="-278765">
              <a:lnSpc>
                <a:spcPct val="100000"/>
              </a:lnSpc>
              <a:buAutoNum type="arabicPeriod"/>
              <a:tabLst>
                <a:tab pos="63246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Coaching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Pengembangan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potensi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185654" y="8222360"/>
            <a:ext cx="3937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1%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120753" y="8222360"/>
            <a:ext cx="762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Coach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73552"/>
            <a:ext cx="4953000" cy="7013575"/>
          </a:xfrm>
          <a:custGeom>
            <a:avLst/>
            <a:gdLst/>
            <a:ahLst/>
            <a:cxnLst/>
            <a:rect l="l" t="t" r="r" b="b"/>
            <a:pathLst>
              <a:path w="6971665" h="7013575">
                <a:moveTo>
                  <a:pt x="4109339" y="0"/>
                </a:moveTo>
                <a:lnTo>
                  <a:pt x="0" y="0"/>
                </a:lnTo>
                <a:lnTo>
                  <a:pt x="0" y="7013448"/>
                </a:lnTo>
                <a:lnTo>
                  <a:pt x="5604354" y="7013448"/>
                </a:lnTo>
                <a:lnTo>
                  <a:pt x="6895973" y="4793234"/>
                </a:lnTo>
                <a:lnTo>
                  <a:pt x="6919052" y="4749185"/>
                </a:lnTo>
                <a:lnTo>
                  <a:pt x="6937935" y="4703717"/>
                </a:lnTo>
                <a:lnTo>
                  <a:pt x="6952622" y="4657113"/>
                </a:lnTo>
                <a:lnTo>
                  <a:pt x="6963113" y="4609657"/>
                </a:lnTo>
                <a:lnTo>
                  <a:pt x="6969408" y="4561633"/>
                </a:lnTo>
                <a:lnTo>
                  <a:pt x="6971506" y="4513326"/>
                </a:lnTo>
                <a:lnTo>
                  <a:pt x="6969408" y="4465018"/>
                </a:lnTo>
                <a:lnTo>
                  <a:pt x="6963113" y="4416994"/>
                </a:lnTo>
                <a:lnTo>
                  <a:pt x="6952622" y="4369538"/>
                </a:lnTo>
                <a:lnTo>
                  <a:pt x="6937935" y="4322934"/>
                </a:lnTo>
                <a:lnTo>
                  <a:pt x="6919052" y="4277466"/>
                </a:lnTo>
                <a:lnTo>
                  <a:pt x="6895973" y="4233418"/>
                </a:lnTo>
                <a:lnTo>
                  <a:pt x="4596003" y="279907"/>
                </a:lnTo>
                <a:lnTo>
                  <a:pt x="4569074" y="238010"/>
                </a:lnTo>
                <a:lnTo>
                  <a:pt x="4538866" y="199025"/>
                </a:lnTo>
                <a:lnTo>
                  <a:pt x="4505620" y="163091"/>
                </a:lnTo>
                <a:lnTo>
                  <a:pt x="4469576" y="130349"/>
                </a:lnTo>
                <a:lnTo>
                  <a:pt x="4430975" y="100936"/>
                </a:lnTo>
                <a:lnTo>
                  <a:pt x="4390056" y="74993"/>
                </a:lnTo>
                <a:lnTo>
                  <a:pt x="4347060" y="52659"/>
                </a:lnTo>
                <a:lnTo>
                  <a:pt x="4302228" y="34073"/>
                </a:lnTo>
                <a:lnTo>
                  <a:pt x="4255799" y="19375"/>
                </a:lnTo>
                <a:lnTo>
                  <a:pt x="4208015" y="8704"/>
                </a:lnTo>
                <a:lnTo>
                  <a:pt x="4159114" y="2199"/>
                </a:lnTo>
                <a:lnTo>
                  <a:pt x="4109339" y="0"/>
                </a:lnTo>
                <a:close/>
              </a:path>
            </a:pathLst>
          </a:custGeom>
          <a:solidFill>
            <a:srgbClr val="F1B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94200" y="2667000"/>
            <a:ext cx="1193800" cy="2665730"/>
          </a:xfrm>
          <a:custGeom>
            <a:avLst/>
            <a:gdLst/>
            <a:ahLst/>
            <a:cxnLst/>
            <a:rect l="l" t="t" r="r" b="b"/>
            <a:pathLst>
              <a:path w="1193800" h="2665729">
                <a:moveTo>
                  <a:pt x="1193800" y="0"/>
                </a:moveTo>
                <a:lnTo>
                  <a:pt x="1100074" y="0"/>
                </a:lnTo>
                <a:lnTo>
                  <a:pt x="1048333" y="4068"/>
                </a:lnTo>
                <a:lnTo>
                  <a:pt x="998445" y="15992"/>
                </a:lnTo>
                <a:lnTo>
                  <a:pt x="951245" y="35353"/>
                </a:lnTo>
                <a:lnTo>
                  <a:pt x="907570" y="61731"/>
                </a:lnTo>
                <a:lnTo>
                  <a:pt x="868254" y="94706"/>
                </a:lnTo>
                <a:lnTo>
                  <a:pt x="834136" y="133857"/>
                </a:lnTo>
                <a:lnTo>
                  <a:pt x="44196" y="1198879"/>
                </a:lnTo>
                <a:lnTo>
                  <a:pt x="19642" y="1240794"/>
                </a:lnTo>
                <a:lnTo>
                  <a:pt x="4910" y="1285954"/>
                </a:lnTo>
                <a:lnTo>
                  <a:pt x="0" y="1332738"/>
                </a:lnTo>
                <a:lnTo>
                  <a:pt x="4910" y="1379521"/>
                </a:lnTo>
                <a:lnTo>
                  <a:pt x="19642" y="1424681"/>
                </a:lnTo>
                <a:lnTo>
                  <a:pt x="44196" y="1466596"/>
                </a:lnTo>
                <a:lnTo>
                  <a:pt x="834136" y="2531617"/>
                </a:lnTo>
                <a:lnTo>
                  <a:pt x="868254" y="2570769"/>
                </a:lnTo>
                <a:lnTo>
                  <a:pt x="907570" y="2603744"/>
                </a:lnTo>
                <a:lnTo>
                  <a:pt x="951245" y="2630122"/>
                </a:lnTo>
                <a:lnTo>
                  <a:pt x="998445" y="2649483"/>
                </a:lnTo>
                <a:lnTo>
                  <a:pt x="1048333" y="2661407"/>
                </a:lnTo>
                <a:lnTo>
                  <a:pt x="1100074" y="2665476"/>
                </a:lnTo>
                <a:lnTo>
                  <a:pt x="1193800" y="2665476"/>
                </a:lnTo>
                <a:lnTo>
                  <a:pt x="1193800" y="0"/>
                </a:lnTo>
                <a:close/>
              </a:path>
            </a:pathLst>
          </a:custGeom>
          <a:solidFill>
            <a:srgbClr val="233A54">
              <a:alpha val="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47245" y="2235707"/>
            <a:ext cx="5000245" cy="8099425"/>
            <a:chOff x="-47245" y="2235707"/>
            <a:chExt cx="6762750" cy="80994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0179" y="6140449"/>
              <a:ext cx="4005326" cy="41465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7817" y="6906767"/>
              <a:ext cx="3712944" cy="32339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283713"/>
              <a:ext cx="5617023" cy="800328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0" y="2283713"/>
              <a:ext cx="5616575" cy="8003540"/>
            </a:xfrm>
            <a:custGeom>
              <a:avLst/>
              <a:gdLst/>
              <a:ahLst/>
              <a:cxnLst/>
              <a:rect l="l" t="t" r="r" b="b"/>
              <a:pathLst>
                <a:path w="5616575" h="8003540">
                  <a:moveTo>
                    <a:pt x="0" y="0"/>
                  </a:moveTo>
                  <a:lnTo>
                    <a:pt x="2826005" y="0"/>
                  </a:lnTo>
                  <a:lnTo>
                    <a:pt x="2874688" y="1984"/>
                  </a:lnTo>
                  <a:lnTo>
                    <a:pt x="2922598" y="7862"/>
                  </a:lnTo>
                  <a:lnTo>
                    <a:pt x="2969535" y="17518"/>
                  </a:lnTo>
                  <a:lnTo>
                    <a:pt x="3015299" y="30835"/>
                  </a:lnTo>
                  <a:lnTo>
                    <a:pt x="3059690" y="47698"/>
                  </a:lnTo>
                  <a:lnTo>
                    <a:pt x="3102508" y="67993"/>
                  </a:lnTo>
                  <a:lnTo>
                    <a:pt x="3143552" y="91603"/>
                  </a:lnTo>
                  <a:lnTo>
                    <a:pt x="3182623" y="118412"/>
                  </a:lnTo>
                  <a:lnTo>
                    <a:pt x="3219521" y="148306"/>
                  </a:lnTo>
                  <a:lnTo>
                    <a:pt x="3254044" y="181170"/>
                  </a:lnTo>
                  <a:lnTo>
                    <a:pt x="3285994" y="216886"/>
                  </a:lnTo>
                  <a:lnTo>
                    <a:pt x="3315170" y="255341"/>
                  </a:lnTo>
                  <a:lnTo>
                    <a:pt x="3341371" y="296417"/>
                  </a:lnTo>
                  <a:lnTo>
                    <a:pt x="5536820" y="4069079"/>
                  </a:lnTo>
                  <a:lnTo>
                    <a:pt x="5559518" y="4112096"/>
                  </a:lnTo>
                  <a:lnTo>
                    <a:pt x="5578432" y="4156405"/>
                  </a:lnTo>
                  <a:lnTo>
                    <a:pt x="5593564" y="4201773"/>
                  </a:lnTo>
                  <a:lnTo>
                    <a:pt x="5604913" y="4247963"/>
                  </a:lnTo>
                  <a:lnTo>
                    <a:pt x="5612479" y="4294742"/>
                  </a:lnTo>
                  <a:lnTo>
                    <a:pt x="5616262" y="4341873"/>
                  </a:lnTo>
                  <a:lnTo>
                    <a:pt x="5616262" y="4389122"/>
                  </a:lnTo>
                  <a:lnTo>
                    <a:pt x="5612479" y="4436253"/>
                  </a:lnTo>
                  <a:lnTo>
                    <a:pt x="5604913" y="4483032"/>
                  </a:lnTo>
                  <a:lnTo>
                    <a:pt x="5593564" y="4529222"/>
                  </a:lnTo>
                  <a:lnTo>
                    <a:pt x="5578432" y="4574590"/>
                  </a:lnTo>
                  <a:lnTo>
                    <a:pt x="5559518" y="4618899"/>
                  </a:lnTo>
                  <a:lnTo>
                    <a:pt x="5536820" y="4661915"/>
                  </a:lnTo>
                  <a:lnTo>
                    <a:pt x="3592375" y="8003285"/>
                  </a:lnTo>
                </a:path>
              </a:pathLst>
            </a:custGeom>
            <a:ln w="960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0059924"/>
              <a:ext cx="675131" cy="22707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140363" y="965673"/>
            <a:ext cx="508381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b="0" spc="-730" dirty="0">
                <a:solidFill>
                  <a:srgbClr val="233A54"/>
                </a:solidFill>
                <a:latin typeface="Arial Black"/>
                <a:cs typeface="Arial Black"/>
              </a:rPr>
              <a:t>KEBIJAKAN</a:t>
            </a:r>
            <a:endParaRPr sz="7000" dirty="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3113878" y="237743"/>
            <a:ext cx="5459730" cy="2146300"/>
            <a:chOff x="12828737" y="0"/>
            <a:chExt cx="5459730" cy="2146300"/>
          </a:xfrm>
        </p:grpSpPr>
        <p:sp>
          <p:nvSpPr>
            <p:cNvPr id="12" name="object 12"/>
            <p:cNvSpPr/>
            <p:nvPr/>
          </p:nvSpPr>
          <p:spPr>
            <a:xfrm>
              <a:off x="12828737" y="0"/>
              <a:ext cx="5459730" cy="2131060"/>
            </a:xfrm>
            <a:custGeom>
              <a:avLst/>
              <a:gdLst/>
              <a:ahLst/>
              <a:cxnLst/>
              <a:rect l="l" t="t" r="r" b="b"/>
              <a:pathLst>
                <a:path w="5459730" h="2131060">
                  <a:moveTo>
                    <a:pt x="5459262" y="0"/>
                  </a:moveTo>
                  <a:lnTo>
                    <a:pt x="0" y="0"/>
                  </a:lnTo>
                  <a:lnTo>
                    <a:pt x="1076619" y="1850644"/>
                  </a:lnTo>
                  <a:lnTo>
                    <a:pt x="1103548" y="1892541"/>
                  </a:lnTo>
                  <a:lnTo>
                    <a:pt x="1133755" y="1931526"/>
                  </a:lnTo>
                  <a:lnTo>
                    <a:pt x="1167001" y="1967460"/>
                  </a:lnTo>
                  <a:lnTo>
                    <a:pt x="1203045" y="2000202"/>
                  </a:lnTo>
                  <a:lnTo>
                    <a:pt x="1241647" y="2029615"/>
                  </a:lnTo>
                  <a:lnTo>
                    <a:pt x="1282565" y="2055558"/>
                  </a:lnTo>
                  <a:lnTo>
                    <a:pt x="1325561" y="2077892"/>
                  </a:lnTo>
                  <a:lnTo>
                    <a:pt x="1370393" y="2096478"/>
                  </a:lnTo>
                  <a:lnTo>
                    <a:pt x="1416822" y="2111176"/>
                  </a:lnTo>
                  <a:lnTo>
                    <a:pt x="1464607" y="2121847"/>
                  </a:lnTo>
                  <a:lnTo>
                    <a:pt x="1513507" y="2128352"/>
                  </a:lnTo>
                  <a:lnTo>
                    <a:pt x="1563283" y="2130552"/>
                  </a:lnTo>
                  <a:lnTo>
                    <a:pt x="5459262" y="2130552"/>
                  </a:lnTo>
                  <a:lnTo>
                    <a:pt x="545926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23209" y="0"/>
              <a:ext cx="3665220" cy="1635760"/>
            </a:xfrm>
            <a:custGeom>
              <a:avLst/>
              <a:gdLst/>
              <a:ahLst/>
              <a:cxnLst/>
              <a:rect l="l" t="t" r="r" b="b"/>
              <a:pathLst>
                <a:path w="3665219" h="1635760">
                  <a:moveTo>
                    <a:pt x="3664790" y="0"/>
                  </a:moveTo>
                  <a:lnTo>
                    <a:pt x="0" y="0"/>
                  </a:lnTo>
                  <a:lnTo>
                    <a:pt x="788240" y="1355217"/>
                  </a:lnTo>
                  <a:lnTo>
                    <a:pt x="815169" y="1397143"/>
                  </a:lnTo>
                  <a:lnTo>
                    <a:pt x="845377" y="1436153"/>
                  </a:lnTo>
                  <a:lnTo>
                    <a:pt x="878623" y="1472106"/>
                  </a:lnTo>
                  <a:lnTo>
                    <a:pt x="914667" y="1504865"/>
                  </a:lnTo>
                  <a:lnTo>
                    <a:pt x="953268" y="1534290"/>
                  </a:lnTo>
                  <a:lnTo>
                    <a:pt x="994187" y="1560242"/>
                  </a:lnTo>
                  <a:lnTo>
                    <a:pt x="1037183" y="1582583"/>
                  </a:lnTo>
                  <a:lnTo>
                    <a:pt x="1082015" y="1601173"/>
                  </a:lnTo>
                  <a:lnTo>
                    <a:pt x="1128444" y="1615874"/>
                  </a:lnTo>
                  <a:lnTo>
                    <a:pt x="1176228" y="1626547"/>
                  </a:lnTo>
                  <a:lnTo>
                    <a:pt x="1225129" y="1633052"/>
                  </a:lnTo>
                  <a:lnTo>
                    <a:pt x="1274904" y="1635252"/>
                  </a:lnTo>
                  <a:lnTo>
                    <a:pt x="3664790" y="1635252"/>
                  </a:lnTo>
                  <a:lnTo>
                    <a:pt x="3664790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33942" y="0"/>
              <a:ext cx="2354058" cy="2145792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0" y="0"/>
            <a:ext cx="3142615" cy="1911350"/>
            <a:chOff x="0" y="0"/>
            <a:chExt cx="3142615" cy="191135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978152" cy="191109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123609" y="2242242"/>
            <a:ext cx="12857497" cy="72796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100" dirty="0">
                <a:latin typeface="Arial MT"/>
                <a:cs typeface="Arial MT"/>
              </a:rPr>
              <a:t>Perlan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No.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5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spc="-35" dirty="0">
                <a:latin typeface="Arial MT"/>
                <a:cs typeface="Arial MT"/>
              </a:rPr>
              <a:t>Tahun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2022</a:t>
            </a:r>
            <a:r>
              <a:rPr sz="2100" spc="-85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Tentang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6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Kepemimpinan</a:t>
            </a:r>
            <a:endParaRPr sz="2100" dirty="0">
              <a:latin typeface="Arial MT"/>
              <a:cs typeface="Arial MT"/>
            </a:endParaRPr>
          </a:p>
          <a:p>
            <a:pPr marL="355600" marR="591820" indent="-342900">
              <a:lnSpc>
                <a:spcPct val="12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Perlan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No.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6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spc="-35" dirty="0">
                <a:latin typeface="Arial MT"/>
                <a:cs typeface="Arial MT"/>
              </a:rPr>
              <a:t>Tahun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2022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Tentang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Perubahan</a:t>
            </a:r>
            <a:r>
              <a:rPr sz="2100" spc="-1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Atas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Perlan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No.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5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spc="-40" dirty="0">
                <a:latin typeface="Arial MT"/>
                <a:cs typeface="Arial MT"/>
              </a:rPr>
              <a:t>Tahun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2025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Tentang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Kepemimpinan</a:t>
            </a:r>
            <a:endParaRPr sz="2100" dirty="0">
              <a:latin typeface="Arial MT"/>
              <a:cs typeface="Arial MT"/>
            </a:endParaRPr>
          </a:p>
          <a:p>
            <a:pPr marL="355600" marR="847090" indent="-342900">
              <a:lnSpc>
                <a:spcPct val="120000"/>
              </a:lnSpc>
              <a:spcBef>
                <a:spcPts val="5"/>
              </a:spcBef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Keputusan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KALAN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No.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1/K.1/PDP.07/2023</a:t>
            </a:r>
            <a:r>
              <a:rPr sz="2100" spc="-65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Tentang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Kurikulum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Struktural Kepemimpinan</a:t>
            </a:r>
            <a:endParaRPr sz="2100" dirty="0">
              <a:latin typeface="Arial MT"/>
              <a:cs typeface="Arial MT"/>
            </a:endParaRPr>
          </a:p>
          <a:p>
            <a:pPr marL="355600" marR="1129665" indent="-342900">
              <a:lnSpc>
                <a:spcPct val="12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Keputusan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KALAN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No.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2/K.1/PDP.07/2023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Tentang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Pedoman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Penyelenggaraan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Kepemimpinan</a:t>
            </a:r>
            <a:endParaRPr sz="21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05"/>
              </a:spcBef>
              <a:buFont typeface="Wingdings"/>
              <a:buChar char=""/>
              <a:tabLst>
                <a:tab pos="354965" algn="l"/>
                <a:tab pos="8759825" algn="l"/>
                <a:tab pos="9734550" algn="l"/>
              </a:tabLst>
            </a:pPr>
            <a:r>
              <a:rPr sz="2100" dirty="0">
                <a:latin typeface="Arial MT"/>
                <a:cs typeface="Arial MT"/>
              </a:rPr>
              <a:t>Keputusan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KALAN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No: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433/K.1/PDP.07/2024 </a:t>
            </a:r>
            <a:r>
              <a:rPr sz="2100" dirty="0">
                <a:latin typeface="Arial MT"/>
                <a:cs typeface="Arial MT"/>
              </a:rPr>
              <a:t>tentang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Perubahan</a:t>
            </a:r>
            <a:r>
              <a:rPr sz="2100" spc="-120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Atas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10" dirty="0">
                <a:latin typeface="Arial MT"/>
                <a:cs typeface="Arial MT"/>
              </a:rPr>
              <a:t>Keplan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25" dirty="0">
                <a:latin typeface="Arial MT"/>
                <a:cs typeface="Arial MT"/>
              </a:rPr>
              <a:t>No.</a:t>
            </a:r>
            <a:r>
              <a:rPr lang="en-US" sz="2100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2/K.1/PDP.07/2023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tentang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Pedoman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Penyelenggaraan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Pelatihan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Struktural</a:t>
            </a:r>
            <a:r>
              <a:rPr lang="en-US" sz="210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Kepemimpinan</a:t>
            </a:r>
            <a:endParaRPr sz="2100" dirty="0">
              <a:latin typeface="Arial MT"/>
              <a:cs typeface="Arial MT"/>
            </a:endParaRPr>
          </a:p>
          <a:p>
            <a:pPr marL="355600" marR="269875" indent="-342900">
              <a:lnSpc>
                <a:spcPct val="12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Peraturan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Kepala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LAN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Nomor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6</a:t>
            </a:r>
            <a:r>
              <a:rPr sz="2100" spc="-65" dirty="0">
                <a:latin typeface="Arial MT"/>
                <a:cs typeface="Arial MT"/>
              </a:rPr>
              <a:t> </a:t>
            </a:r>
            <a:r>
              <a:rPr sz="2100" spc="-35" dirty="0">
                <a:latin typeface="Arial MT"/>
                <a:cs typeface="Arial MT"/>
              </a:rPr>
              <a:t>Tahun </a:t>
            </a:r>
            <a:r>
              <a:rPr sz="2100" dirty="0">
                <a:latin typeface="Arial MT"/>
                <a:cs typeface="Arial MT"/>
              </a:rPr>
              <a:t>2024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tentang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Rincian</a:t>
            </a:r>
            <a:r>
              <a:rPr sz="2100" spc="-1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Anggaran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Biaya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Pelatihan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Kepemimpinan</a:t>
            </a:r>
            <a:r>
              <a:rPr sz="2100" spc="-8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dan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Dasar</a:t>
            </a:r>
            <a:endParaRPr sz="2100" dirty="0">
              <a:latin typeface="Arial MT"/>
              <a:cs typeface="Arial MT"/>
            </a:endParaRPr>
          </a:p>
          <a:p>
            <a:pPr marL="355600" marR="847090" indent="-342900">
              <a:lnSpc>
                <a:spcPct val="12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Surat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Deputi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Kebijakan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Bangkom</a:t>
            </a:r>
            <a:r>
              <a:rPr sz="2100" spc="-1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ASN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Nomor</a:t>
            </a:r>
            <a:r>
              <a:rPr sz="2100" spc="-25" dirty="0">
                <a:latin typeface="Arial MT"/>
                <a:cs typeface="Arial MT"/>
              </a:rPr>
              <a:t> 7222/D.3/PDP.07 </a:t>
            </a:r>
            <a:r>
              <a:rPr sz="2100" dirty="0">
                <a:latin typeface="Arial MT"/>
                <a:cs typeface="Arial MT"/>
              </a:rPr>
              <a:t>Hal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Keberlanjutan </a:t>
            </a:r>
            <a:r>
              <a:rPr sz="2100" dirty="0">
                <a:latin typeface="Arial MT"/>
                <a:cs typeface="Arial MT"/>
              </a:rPr>
              <a:t>Proyek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Perubahan/Aksi</a:t>
            </a:r>
            <a:r>
              <a:rPr sz="2100" spc="-8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Perubahan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8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Kepemimpinan</a:t>
            </a:r>
            <a:r>
              <a:rPr sz="2100" spc="-9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tanggal</a:t>
            </a:r>
            <a:r>
              <a:rPr sz="2100" spc="-65" dirty="0">
                <a:latin typeface="Arial MT"/>
                <a:cs typeface="Arial MT"/>
              </a:rPr>
              <a:t> </a:t>
            </a:r>
            <a:r>
              <a:rPr sz="2100" spc="-50" dirty="0">
                <a:latin typeface="Arial MT"/>
                <a:cs typeface="Arial MT"/>
              </a:rPr>
              <a:t>9 </a:t>
            </a:r>
            <a:r>
              <a:rPr sz="2100" dirty="0">
                <a:latin typeface="Arial MT"/>
                <a:cs typeface="Arial MT"/>
              </a:rPr>
              <a:t>Oktober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2024</a:t>
            </a:r>
            <a:endParaRPr sz="2100" dirty="0">
              <a:latin typeface="Arial MT"/>
              <a:cs typeface="Arial MT"/>
            </a:endParaRPr>
          </a:p>
          <a:p>
            <a:pPr marL="355600" marR="33020" indent="-342900">
              <a:lnSpc>
                <a:spcPct val="12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latin typeface="Arial MT"/>
                <a:cs typeface="Arial MT"/>
              </a:rPr>
              <a:t>Surat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Edaran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Kepala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Lembaga</a:t>
            </a:r>
            <a:r>
              <a:rPr sz="2100" spc="-1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Administrasi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Negara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Nomor: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3/K.1/HKM.02.3/2025 </a:t>
            </a:r>
            <a:r>
              <a:rPr sz="2100" dirty="0">
                <a:latin typeface="Arial MT"/>
                <a:cs typeface="Arial MT"/>
              </a:rPr>
              <a:t>tentang</a:t>
            </a:r>
            <a:r>
              <a:rPr sz="2100" spc="-6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Penyelenggaraan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7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Struktural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Kepemimpinan</a:t>
            </a:r>
            <a:r>
              <a:rPr sz="2100" spc="-8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dan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pelatihan</a:t>
            </a:r>
            <a:r>
              <a:rPr sz="2100" spc="-7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Dasar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Calon</a:t>
            </a:r>
            <a:endParaRPr sz="2100" dirty="0">
              <a:latin typeface="Arial MT"/>
              <a:cs typeface="Arial MT"/>
            </a:endParaRPr>
          </a:p>
          <a:p>
            <a:pPr marL="355600" marR="160655">
              <a:lnSpc>
                <a:spcPct val="120000"/>
              </a:lnSpc>
            </a:pPr>
            <a:r>
              <a:rPr sz="2100" dirty="0">
                <a:latin typeface="Arial MT"/>
                <a:cs typeface="Arial MT"/>
              </a:rPr>
              <a:t>Pegawai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Negeri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Sipil,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serta</a:t>
            </a:r>
            <a:r>
              <a:rPr sz="2100" spc="-1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Akreditasi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Pelatihan</a:t>
            </a:r>
            <a:r>
              <a:rPr sz="2100" spc="-1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Aparatur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Sipil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Negara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Berbasis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Efisiensi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10" dirty="0" err="1">
                <a:latin typeface="Arial MT"/>
                <a:cs typeface="Arial MT"/>
              </a:rPr>
              <a:t>Anggaran</a:t>
            </a:r>
            <a:endParaRPr lang="en-US" sz="2100" spc="-10" dirty="0">
              <a:latin typeface="Arial MT"/>
              <a:cs typeface="Arial MT"/>
            </a:endParaRPr>
          </a:p>
          <a:p>
            <a:pPr marL="355600" marR="160655">
              <a:lnSpc>
                <a:spcPct val="120000"/>
              </a:lnSpc>
            </a:pPr>
            <a:r>
              <a:rPr lang="en-US" sz="2100" spc="-10" dirty="0">
                <a:latin typeface="Arial MT"/>
                <a:cs typeface="Arial MT"/>
              </a:rPr>
              <a:t>Surat </a:t>
            </a:r>
            <a:r>
              <a:rPr lang="en-US" sz="2100" spc="-10" dirty="0" err="1">
                <a:latin typeface="Arial MT"/>
                <a:cs typeface="Arial MT"/>
              </a:rPr>
              <a:t>Edaran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Kepala</a:t>
            </a:r>
            <a:r>
              <a:rPr lang="en-US" sz="2100" spc="-10" dirty="0">
                <a:latin typeface="Arial MT"/>
                <a:cs typeface="Arial MT"/>
              </a:rPr>
              <a:t> Lembaga </a:t>
            </a:r>
            <a:r>
              <a:rPr lang="en-US" sz="2100" spc="-10" dirty="0" err="1">
                <a:latin typeface="Arial MT"/>
                <a:cs typeface="Arial MT"/>
              </a:rPr>
              <a:t>Administrasi</a:t>
            </a:r>
            <a:r>
              <a:rPr lang="en-US" sz="2100" spc="-10" dirty="0">
                <a:latin typeface="Arial MT"/>
                <a:cs typeface="Arial MT"/>
              </a:rPr>
              <a:t> Negara </a:t>
            </a:r>
            <a:r>
              <a:rPr lang="en-US" sz="2100" spc="-10" dirty="0" err="1">
                <a:latin typeface="Arial MT"/>
                <a:cs typeface="Arial MT"/>
              </a:rPr>
              <a:t>Nomor</a:t>
            </a:r>
            <a:r>
              <a:rPr lang="en-US" sz="2100" spc="-10" dirty="0">
                <a:latin typeface="Arial MT"/>
                <a:cs typeface="Arial MT"/>
              </a:rPr>
              <a:t> 6/K.1/HKM 02.3/2026 </a:t>
            </a:r>
            <a:r>
              <a:rPr lang="en-US" sz="2100" spc="-10" dirty="0" err="1">
                <a:latin typeface="Arial MT"/>
                <a:cs typeface="Arial MT"/>
              </a:rPr>
              <a:t>tentang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Penyesuaian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Pedoman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Penyelenggaraan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Pelatihan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Struktural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Kepemimpinan</a:t>
            </a:r>
            <a:r>
              <a:rPr lang="en-US" sz="2100" spc="-10" dirty="0">
                <a:latin typeface="Arial MT"/>
                <a:cs typeface="Arial MT"/>
              </a:rPr>
              <a:t>, </a:t>
            </a:r>
            <a:r>
              <a:rPr lang="en-US" sz="2100" spc="-10" dirty="0" err="1">
                <a:latin typeface="Arial MT"/>
                <a:cs typeface="Arial MT"/>
              </a:rPr>
              <a:t>Pelatihan</a:t>
            </a:r>
            <a:r>
              <a:rPr lang="en-US" sz="2100" spc="-10" dirty="0">
                <a:latin typeface="Arial MT"/>
                <a:cs typeface="Arial MT"/>
              </a:rPr>
              <a:t> Dasar Calon </a:t>
            </a:r>
            <a:r>
              <a:rPr lang="en-US" sz="2100" spc="-10" dirty="0" err="1">
                <a:latin typeface="Arial MT"/>
                <a:cs typeface="Arial MT"/>
              </a:rPr>
              <a:t>Pegawai</a:t>
            </a:r>
            <a:r>
              <a:rPr lang="en-US" sz="2100" spc="-10" dirty="0">
                <a:latin typeface="Arial MT"/>
                <a:cs typeface="Arial MT"/>
              </a:rPr>
              <a:t> Negeri </a:t>
            </a:r>
            <a:r>
              <a:rPr lang="en-US" sz="2100" spc="-10" dirty="0" err="1">
                <a:latin typeface="Arial MT"/>
                <a:cs typeface="Arial MT"/>
              </a:rPr>
              <a:t>Sipil</a:t>
            </a:r>
            <a:r>
              <a:rPr lang="en-US" sz="2100" spc="-10" dirty="0">
                <a:latin typeface="Arial MT"/>
                <a:cs typeface="Arial MT"/>
              </a:rPr>
              <a:t>, dan </a:t>
            </a:r>
            <a:r>
              <a:rPr lang="en-US" sz="2100" spc="-10" dirty="0" err="1">
                <a:latin typeface="Arial MT"/>
                <a:cs typeface="Arial MT"/>
              </a:rPr>
              <a:t>Pleatihan</a:t>
            </a:r>
            <a:r>
              <a:rPr lang="en-US" sz="2100" spc="-10" dirty="0">
                <a:latin typeface="Arial MT"/>
                <a:cs typeface="Arial MT"/>
              </a:rPr>
              <a:t> Teknis Serta </a:t>
            </a:r>
            <a:r>
              <a:rPr lang="en-US" sz="2100" spc="-10" dirty="0" err="1">
                <a:latin typeface="Arial MT"/>
                <a:cs typeface="Arial MT"/>
              </a:rPr>
              <a:t>Pelatihan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Fungsional</a:t>
            </a:r>
            <a:r>
              <a:rPr lang="en-US" sz="2100" spc="-10" dirty="0">
                <a:latin typeface="Arial MT"/>
                <a:cs typeface="Arial MT"/>
              </a:rPr>
              <a:t> di </a:t>
            </a:r>
            <a:r>
              <a:rPr lang="en-US" sz="2100" spc="-10" dirty="0" err="1">
                <a:latin typeface="Arial MT"/>
                <a:cs typeface="Arial MT"/>
              </a:rPr>
              <a:t>Bidang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Pengembangan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Kapasitas</a:t>
            </a:r>
            <a:r>
              <a:rPr lang="en-US" sz="2100" spc="-10" dirty="0">
                <a:latin typeface="Arial MT"/>
                <a:cs typeface="Arial MT"/>
              </a:rPr>
              <a:t> dan </a:t>
            </a:r>
            <a:r>
              <a:rPr lang="en-US" sz="2100" spc="-10" dirty="0" err="1">
                <a:latin typeface="Arial MT"/>
                <a:cs typeface="Arial MT"/>
              </a:rPr>
              <a:t>Pembelajaran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Aparatiu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Sipil</a:t>
            </a:r>
            <a:r>
              <a:rPr lang="en-US" sz="2100" spc="-10" dirty="0">
                <a:latin typeface="Arial MT"/>
                <a:cs typeface="Arial MT"/>
              </a:rPr>
              <a:t> Negara </a:t>
            </a:r>
            <a:r>
              <a:rPr lang="en-US" sz="2100" spc="-10" dirty="0" err="1">
                <a:latin typeface="Arial MT"/>
                <a:cs typeface="Arial MT"/>
              </a:rPr>
              <a:t>dalam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rangka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penyelarasan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dengan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kebijakan</a:t>
            </a:r>
            <a:r>
              <a:rPr lang="en-US" sz="2100" spc="-10" dirty="0">
                <a:latin typeface="Arial MT"/>
                <a:cs typeface="Arial MT"/>
              </a:rPr>
              <a:t> </a:t>
            </a:r>
            <a:r>
              <a:rPr lang="en-US" sz="2100" spc="-10" dirty="0" err="1">
                <a:latin typeface="Arial MT"/>
                <a:cs typeface="Arial MT"/>
              </a:rPr>
              <a:t>strategis</a:t>
            </a:r>
            <a:endParaRPr lang="en-US" sz="2100" spc="-1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59" y="0"/>
            <a:ext cx="17960340" cy="5981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1159" y="342646"/>
            <a:ext cx="7339965" cy="365379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 marR="5080">
              <a:lnSpc>
                <a:spcPct val="83300"/>
              </a:lnSpc>
              <a:spcBef>
                <a:spcPts val="1465"/>
              </a:spcBef>
            </a:pPr>
            <a:r>
              <a:rPr sz="6800" b="0" spc="-165" dirty="0">
                <a:solidFill>
                  <a:srgbClr val="000000"/>
                </a:solidFill>
                <a:latin typeface="Arial Black"/>
                <a:cs typeface="Arial Black"/>
              </a:rPr>
              <a:t>Durasi</a:t>
            </a:r>
            <a:r>
              <a:rPr sz="6800" b="0" spc="-79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6800" b="0" spc="-195" dirty="0">
                <a:solidFill>
                  <a:srgbClr val="000000"/>
                </a:solidFill>
                <a:latin typeface="Arial Black"/>
                <a:cs typeface="Arial Black"/>
              </a:rPr>
              <a:t>Remedial </a:t>
            </a:r>
            <a:r>
              <a:rPr sz="6800" b="0" spc="-290" dirty="0">
                <a:solidFill>
                  <a:srgbClr val="000000"/>
                </a:solidFill>
                <a:latin typeface="Arial Black"/>
                <a:cs typeface="Arial Black"/>
              </a:rPr>
              <a:t>Peserta</a:t>
            </a:r>
            <a:r>
              <a:rPr sz="6800" b="0" spc="-80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6800" b="0" spc="65" dirty="0">
                <a:solidFill>
                  <a:srgbClr val="000000"/>
                </a:solidFill>
                <a:latin typeface="Arial Black"/>
                <a:cs typeface="Arial Black"/>
              </a:rPr>
              <a:t>yang </a:t>
            </a:r>
            <a:r>
              <a:rPr sz="6800" i="1" spc="-10" dirty="0">
                <a:solidFill>
                  <a:srgbClr val="000000"/>
                </a:solidFill>
                <a:latin typeface="Arial"/>
                <a:cs typeface="Arial"/>
              </a:rPr>
              <a:t>“</a:t>
            </a:r>
            <a:r>
              <a:rPr sz="6800" b="0" spc="-10" dirty="0">
                <a:solidFill>
                  <a:srgbClr val="000000"/>
                </a:solidFill>
                <a:latin typeface="Arial Black"/>
                <a:cs typeface="Arial Black"/>
              </a:rPr>
              <a:t>Ditunda </a:t>
            </a:r>
            <a:r>
              <a:rPr sz="6800" b="0" spc="-40" dirty="0">
                <a:solidFill>
                  <a:srgbClr val="000000"/>
                </a:solidFill>
                <a:latin typeface="Arial Black"/>
                <a:cs typeface="Arial Black"/>
              </a:rPr>
              <a:t>Kelulusannya</a:t>
            </a:r>
            <a:r>
              <a:rPr sz="6800" i="1" spc="-40" dirty="0">
                <a:solidFill>
                  <a:srgbClr val="000000"/>
                </a:solidFill>
                <a:latin typeface="Arial"/>
                <a:cs typeface="Arial"/>
              </a:rPr>
              <a:t>”</a:t>
            </a:r>
            <a:endParaRPr sz="6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6227" y="5892800"/>
            <a:ext cx="4290060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Paling</a:t>
            </a:r>
            <a:r>
              <a:rPr sz="2100" spc="-35" dirty="0">
                <a:latin typeface="Lucida Sans Unicode"/>
                <a:cs typeface="Lucida Sans Unicode"/>
              </a:rPr>
              <a:t> </a:t>
            </a:r>
            <a:r>
              <a:rPr sz="2100" spc="105" dirty="0">
                <a:latin typeface="Lucida Sans Unicode"/>
                <a:cs typeface="Lucida Sans Unicode"/>
              </a:rPr>
              <a:t>lambat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spc="-335" dirty="0">
                <a:latin typeface="Lucida Sans Unicode"/>
                <a:cs typeface="Lucida Sans Unicode"/>
              </a:rPr>
              <a:t>14</a:t>
            </a:r>
            <a:r>
              <a:rPr sz="2100" spc="-4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hari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kerja</a:t>
            </a:r>
            <a:r>
              <a:rPr sz="2100" spc="-2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sejak </a:t>
            </a:r>
            <a:r>
              <a:rPr sz="2100" spc="60" dirty="0">
                <a:latin typeface="Lucida Sans Unicode"/>
                <a:cs typeface="Lucida Sans Unicode"/>
              </a:rPr>
              <a:t>Pelatihan</a:t>
            </a:r>
            <a:r>
              <a:rPr sz="2100" spc="-8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berakhir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30224" y="4162044"/>
            <a:ext cx="5073650" cy="1537970"/>
          </a:xfrm>
          <a:custGeom>
            <a:avLst/>
            <a:gdLst/>
            <a:ahLst/>
            <a:cxnLst/>
            <a:rect l="l" t="t" r="r" b="b"/>
            <a:pathLst>
              <a:path w="5073650" h="1537970">
                <a:moveTo>
                  <a:pt x="4957445" y="0"/>
                </a:moveTo>
                <a:lnTo>
                  <a:pt x="115887" y="0"/>
                </a:lnTo>
                <a:lnTo>
                  <a:pt x="70782" y="9096"/>
                </a:lnTo>
                <a:lnTo>
                  <a:pt x="33945" y="33908"/>
                </a:lnTo>
                <a:lnTo>
                  <a:pt x="9108" y="70723"/>
                </a:lnTo>
                <a:lnTo>
                  <a:pt x="0" y="115823"/>
                </a:lnTo>
                <a:lnTo>
                  <a:pt x="0" y="1421891"/>
                </a:lnTo>
                <a:lnTo>
                  <a:pt x="9108" y="1466992"/>
                </a:lnTo>
                <a:lnTo>
                  <a:pt x="33945" y="1503806"/>
                </a:lnTo>
                <a:lnTo>
                  <a:pt x="70782" y="1528619"/>
                </a:lnTo>
                <a:lnTo>
                  <a:pt x="115887" y="1537715"/>
                </a:lnTo>
                <a:lnTo>
                  <a:pt x="4957445" y="1537715"/>
                </a:lnTo>
                <a:lnTo>
                  <a:pt x="5002565" y="1528619"/>
                </a:lnTo>
                <a:lnTo>
                  <a:pt x="5039423" y="1503806"/>
                </a:lnTo>
                <a:lnTo>
                  <a:pt x="5064279" y="1466992"/>
                </a:lnTo>
                <a:lnTo>
                  <a:pt x="5073396" y="1421891"/>
                </a:lnTo>
                <a:lnTo>
                  <a:pt x="5073396" y="115823"/>
                </a:lnTo>
                <a:lnTo>
                  <a:pt x="5064279" y="70723"/>
                </a:lnTo>
                <a:lnTo>
                  <a:pt x="5039423" y="33909"/>
                </a:lnTo>
                <a:lnTo>
                  <a:pt x="5002565" y="9096"/>
                </a:lnTo>
                <a:lnTo>
                  <a:pt x="4957445" y="0"/>
                </a:lnTo>
                <a:close/>
              </a:path>
            </a:pathLst>
          </a:custGeom>
          <a:solidFill>
            <a:srgbClr val="F85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84097" y="4715061"/>
            <a:ext cx="3418204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65"/>
              </a:lnSpc>
            </a:pPr>
            <a:r>
              <a:rPr sz="2800" dirty="0">
                <a:latin typeface="Verdana"/>
                <a:cs typeface="Verdana"/>
              </a:rPr>
              <a:t>Evaluasi</a:t>
            </a:r>
            <a:r>
              <a:rPr sz="2800" spc="-190" dirty="0">
                <a:latin typeface="Verdana"/>
                <a:cs typeface="Verdana"/>
              </a:rPr>
              <a:t> </a:t>
            </a:r>
            <a:r>
              <a:rPr sz="2800" spc="60" dirty="0">
                <a:latin typeface="Verdana"/>
                <a:cs typeface="Verdana"/>
              </a:rPr>
              <a:t>Akademik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09588" y="4162044"/>
            <a:ext cx="5073650" cy="1537970"/>
          </a:xfrm>
          <a:custGeom>
            <a:avLst/>
            <a:gdLst/>
            <a:ahLst/>
            <a:cxnLst/>
            <a:rect l="l" t="t" r="r" b="b"/>
            <a:pathLst>
              <a:path w="5073650" h="1537970">
                <a:moveTo>
                  <a:pt x="4957444" y="0"/>
                </a:moveTo>
                <a:lnTo>
                  <a:pt x="115950" y="0"/>
                </a:lnTo>
                <a:lnTo>
                  <a:pt x="70830" y="9096"/>
                </a:lnTo>
                <a:lnTo>
                  <a:pt x="33972" y="33908"/>
                </a:lnTo>
                <a:lnTo>
                  <a:pt x="9116" y="70723"/>
                </a:lnTo>
                <a:lnTo>
                  <a:pt x="0" y="115823"/>
                </a:lnTo>
                <a:lnTo>
                  <a:pt x="0" y="1421891"/>
                </a:lnTo>
                <a:lnTo>
                  <a:pt x="9116" y="1466992"/>
                </a:lnTo>
                <a:lnTo>
                  <a:pt x="33972" y="1503806"/>
                </a:lnTo>
                <a:lnTo>
                  <a:pt x="70830" y="1528619"/>
                </a:lnTo>
                <a:lnTo>
                  <a:pt x="115950" y="1537715"/>
                </a:lnTo>
                <a:lnTo>
                  <a:pt x="4957444" y="1537715"/>
                </a:lnTo>
                <a:lnTo>
                  <a:pt x="5002565" y="1528619"/>
                </a:lnTo>
                <a:lnTo>
                  <a:pt x="5039423" y="1503806"/>
                </a:lnTo>
                <a:lnTo>
                  <a:pt x="5064279" y="1466992"/>
                </a:lnTo>
                <a:lnTo>
                  <a:pt x="5073395" y="1421891"/>
                </a:lnTo>
                <a:lnTo>
                  <a:pt x="5073395" y="115823"/>
                </a:lnTo>
                <a:lnTo>
                  <a:pt x="5064279" y="70723"/>
                </a:lnTo>
                <a:lnTo>
                  <a:pt x="5039423" y="33909"/>
                </a:lnTo>
                <a:lnTo>
                  <a:pt x="5002565" y="9096"/>
                </a:lnTo>
                <a:lnTo>
                  <a:pt x="4957444" y="0"/>
                </a:lnTo>
                <a:close/>
              </a:path>
            </a:pathLst>
          </a:custGeom>
          <a:solidFill>
            <a:srgbClr val="F85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64095" y="4715061"/>
            <a:ext cx="4151629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65"/>
              </a:lnSpc>
            </a:pPr>
            <a:r>
              <a:rPr sz="2800" dirty="0">
                <a:latin typeface="Verdana"/>
                <a:cs typeface="Verdana"/>
              </a:rPr>
              <a:t>Evaluasi</a:t>
            </a:r>
            <a:r>
              <a:rPr sz="2800" spc="-2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Sikap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45" dirty="0">
                <a:latin typeface="Verdana"/>
                <a:cs typeface="Verdana"/>
              </a:rPr>
              <a:t>Perilaku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071604" y="4162043"/>
            <a:ext cx="5073650" cy="1537970"/>
          </a:xfrm>
          <a:custGeom>
            <a:avLst/>
            <a:gdLst/>
            <a:ahLst/>
            <a:cxnLst/>
            <a:rect l="l" t="t" r="r" b="b"/>
            <a:pathLst>
              <a:path w="5073650" h="1537970">
                <a:moveTo>
                  <a:pt x="5073396" y="36576"/>
                </a:moveTo>
                <a:lnTo>
                  <a:pt x="5041214" y="36576"/>
                </a:lnTo>
                <a:lnTo>
                  <a:pt x="5039423" y="33921"/>
                </a:lnTo>
                <a:lnTo>
                  <a:pt x="5002555" y="9105"/>
                </a:lnTo>
                <a:lnTo>
                  <a:pt x="4957445" y="0"/>
                </a:lnTo>
                <a:lnTo>
                  <a:pt x="115951" y="0"/>
                </a:lnTo>
                <a:lnTo>
                  <a:pt x="70827" y="9105"/>
                </a:lnTo>
                <a:lnTo>
                  <a:pt x="33972" y="33909"/>
                </a:lnTo>
                <a:lnTo>
                  <a:pt x="32169" y="36576"/>
                </a:lnTo>
                <a:lnTo>
                  <a:pt x="0" y="36576"/>
                </a:lnTo>
                <a:lnTo>
                  <a:pt x="0" y="115824"/>
                </a:lnTo>
                <a:lnTo>
                  <a:pt x="0" y="1421892"/>
                </a:lnTo>
                <a:lnTo>
                  <a:pt x="0" y="1537716"/>
                </a:lnTo>
                <a:lnTo>
                  <a:pt x="115951" y="1537716"/>
                </a:lnTo>
                <a:lnTo>
                  <a:pt x="4957445" y="1537716"/>
                </a:lnTo>
                <a:lnTo>
                  <a:pt x="5073396" y="1537716"/>
                </a:lnTo>
                <a:lnTo>
                  <a:pt x="5073396" y="1421892"/>
                </a:lnTo>
                <a:lnTo>
                  <a:pt x="5073396" y="115824"/>
                </a:lnTo>
                <a:lnTo>
                  <a:pt x="5073396" y="3657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240004" y="4474845"/>
            <a:ext cx="2737485" cy="8832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8620" marR="5080" indent="-376555">
              <a:lnSpc>
                <a:spcPct val="101099"/>
              </a:lnSpc>
              <a:spcBef>
                <a:spcPts val="60"/>
              </a:spcBef>
            </a:pPr>
            <a:r>
              <a:rPr sz="2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Evaluasi</a:t>
            </a:r>
            <a:r>
              <a:rPr sz="28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Proyek </a:t>
            </a:r>
            <a:r>
              <a:rPr sz="28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Perubahan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15404" y="5892800"/>
            <a:ext cx="445325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Perbaikan</a:t>
            </a:r>
            <a:r>
              <a:rPr sz="2100" spc="19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nilai</a:t>
            </a:r>
            <a:r>
              <a:rPr sz="2100" spc="14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Evaluasi</a:t>
            </a:r>
            <a:r>
              <a:rPr sz="2100" spc="18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Sikap </a:t>
            </a:r>
            <a:r>
              <a:rPr sz="2100" dirty="0">
                <a:latin typeface="Lucida Sans Unicode"/>
                <a:cs typeface="Lucida Sans Unicode"/>
              </a:rPr>
              <a:t>Perilaku</a:t>
            </a:r>
            <a:r>
              <a:rPr sz="2100" spc="7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dilakukan</a:t>
            </a:r>
            <a:r>
              <a:rPr sz="2100" spc="12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melalui</a:t>
            </a:r>
            <a:r>
              <a:rPr sz="2100" spc="5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proses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15404" y="6679184"/>
            <a:ext cx="33362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konseling</a:t>
            </a:r>
            <a:r>
              <a:rPr sz="2100" spc="-75" dirty="0">
                <a:latin typeface="Lucida Sans Unicode"/>
                <a:cs typeface="Lucida Sans Unicode"/>
              </a:rPr>
              <a:t> </a:t>
            </a:r>
            <a:r>
              <a:rPr sz="2100" spc="114" dirty="0">
                <a:latin typeface="Lucida Sans Unicode"/>
                <a:cs typeface="Lucida Sans Unicode"/>
              </a:rPr>
              <a:t>selama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proses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15404" y="7046467"/>
            <a:ext cx="33254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latin typeface="Lucida Sans Unicode"/>
                <a:cs typeface="Lucida Sans Unicode"/>
              </a:rPr>
              <a:t>pembelajaran.</a:t>
            </a:r>
            <a:r>
              <a:rPr sz="2100" spc="-45" dirty="0">
                <a:latin typeface="Lucida Sans Unicode"/>
                <a:cs typeface="Lucida Sans Unicode"/>
              </a:rPr>
              <a:t> </a:t>
            </a:r>
            <a:r>
              <a:rPr sz="2100" spc="60" dirty="0">
                <a:latin typeface="Lucida Sans Unicode"/>
                <a:cs typeface="Lucida Sans Unicode"/>
              </a:rPr>
              <a:t>Remedial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26802" y="6998589"/>
            <a:ext cx="805180" cy="4013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6032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475"/>
              </a:spcBef>
            </a:pPr>
            <a:r>
              <a:rPr sz="2100" spc="-10" dirty="0">
                <a:latin typeface="Lucida Sans Unicode"/>
                <a:cs typeface="Lucida Sans Unicode"/>
              </a:rPr>
              <a:t>tidak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27342" y="7367396"/>
            <a:ext cx="1744345" cy="4013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60325" rIns="0" bIns="0" rtlCol="0">
            <a:spAutoFit/>
          </a:bodyPr>
          <a:lstStyle/>
          <a:p>
            <a:pPr marL="635">
              <a:lnSpc>
                <a:spcPct val="100000"/>
              </a:lnSpc>
              <a:spcBef>
                <a:spcPts val="475"/>
              </a:spcBef>
            </a:pPr>
            <a:r>
              <a:rPr sz="2100" spc="-10" dirty="0">
                <a:latin typeface="Lucida Sans Unicode"/>
                <a:cs typeface="Lucida Sans Unicode"/>
              </a:rPr>
              <a:t>diberlakukan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25916" y="7415276"/>
            <a:ext cx="20891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untuk</a:t>
            </a:r>
            <a:r>
              <a:rPr sz="2100" spc="-150" dirty="0">
                <a:latin typeface="Lucida Sans Unicode"/>
                <a:cs typeface="Lucida Sans Unicode"/>
              </a:rPr>
              <a:t> </a:t>
            </a:r>
            <a:r>
              <a:rPr sz="2100" spc="45" dirty="0">
                <a:latin typeface="Lucida Sans Unicode"/>
                <a:cs typeface="Lucida Sans Unicode"/>
              </a:rPr>
              <a:t>penilaian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8275" y="7783779"/>
            <a:ext cx="7898130" cy="177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sikap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perilaku.</a:t>
            </a:r>
            <a:endParaRPr sz="2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400" u="sng" spc="90" dirty="0">
                <a:solidFill>
                  <a:srgbClr val="AB1616"/>
                </a:solidFill>
                <a:uFill>
                  <a:solidFill>
                    <a:srgbClr val="AB1616"/>
                  </a:solidFill>
                </a:uFill>
                <a:latin typeface="Lucida Sans Unicode"/>
                <a:cs typeface="Lucida Sans Unicode"/>
              </a:rPr>
              <a:t>Catatan:</a:t>
            </a:r>
            <a:endParaRPr sz="2400">
              <a:latin typeface="Lucida Sans Unicode"/>
              <a:cs typeface="Lucida Sans Unicode"/>
            </a:endParaRPr>
          </a:p>
          <a:p>
            <a:pPr marL="12700" marR="879475">
              <a:lnSpc>
                <a:spcPct val="115399"/>
              </a:lnSpc>
              <a:spcBef>
                <a:spcPts val="605"/>
              </a:spcBef>
            </a:pPr>
            <a:r>
              <a:rPr sz="1950" spc="95" dirty="0">
                <a:latin typeface="Lucida Sans Unicode"/>
                <a:cs typeface="Lucida Sans Unicode"/>
              </a:rPr>
              <a:t>Kesempatan</a:t>
            </a:r>
            <a:r>
              <a:rPr sz="1950" spc="-110" dirty="0">
                <a:latin typeface="Lucida Sans Unicode"/>
                <a:cs typeface="Lucida Sans Unicode"/>
              </a:rPr>
              <a:t> </a:t>
            </a:r>
            <a:r>
              <a:rPr sz="1950" spc="65" dirty="0">
                <a:latin typeface="Lucida Sans Unicode"/>
                <a:cs typeface="Lucida Sans Unicode"/>
              </a:rPr>
              <a:t>Remedial</a:t>
            </a:r>
            <a:r>
              <a:rPr sz="1950" spc="-70" dirty="0">
                <a:latin typeface="Lucida Sans Unicode"/>
                <a:cs typeface="Lucida Sans Unicode"/>
              </a:rPr>
              <a:t> </a:t>
            </a:r>
            <a:r>
              <a:rPr sz="1950" spc="114" dirty="0">
                <a:latin typeface="Lucida Sans Unicode"/>
                <a:cs typeface="Lucida Sans Unicode"/>
              </a:rPr>
              <a:t>hanya</a:t>
            </a:r>
            <a:r>
              <a:rPr sz="1950" spc="-80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diberikan</a:t>
            </a:r>
            <a:r>
              <a:rPr sz="1950" spc="-90" dirty="0">
                <a:latin typeface="Lucida Sans Unicode"/>
                <a:cs typeface="Lucida Sans Unicode"/>
              </a:rPr>
              <a:t> </a:t>
            </a:r>
            <a:r>
              <a:rPr sz="1950" spc="-620" dirty="0">
                <a:latin typeface="Lucida Sans Unicode"/>
                <a:cs typeface="Lucida Sans Unicode"/>
              </a:rPr>
              <a:t>1</a:t>
            </a:r>
            <a:r>
              <a:rPr sz="1950" spc="-55" dirty="0">
                <a:latin typeface="Lucida Sans Unicode"/>
                <a:cs typeface="Lucida Sans Unicode"/>
              </a:rPr>
              <a:t> </a:t>
            </a:r>
            <a:r>
              <a:rPr sz="1950" spc="125" dirty="0">
                <a:latin typeface="Lucida Sans Unicode"/>
                <a:cs typeface="Lucida Sans Unicode"/>
              </a:rPr>
              <a:t>(satu)</a:t>
            </a:r>
            <a:r>
              <a:rPr sz="1950" spc="-60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kali. </a:t>
            </a:r>
            <a:r>
              <a:rPr sz="1950" spc="65" dirty="0">
                <a:latin typeface="Lucida Sans Unicode"/>
                <a:cs typeface="Lucida Sans Unicode"/>
              </a:rPr>
              <a:t>Setelah</a:t>
            </a:r>
            <a:r>
              <a:rPr sz="1950" spc="-75" dirty="0">
                <a:latin typeface="Lucida Sans Unicode"/>
                <a:cs typeface="Lucida Sans Unicode"/>
              </a:rPr>
              <a:t> </a:t>
            </a:r>
            <a:r>
              <a:rPr sz="1950" spc="65" dirty="0">
                <a:latin typeface="Lucida Sans Unicode"/>
                <a:cs typeface="Lucida Sans Unicode"/>
              </a:rPr>
              <a:t>Remedial</a:t>
            </a:r>
            <a:r>
              <a:rPr sz="1950" spc="-70" dirty="0">
                <a:latin typeface="Lucida Sans Unicode"/>
                <a:cs typeface="Lucida Sans Unicode"/>
              </a:rPr>
              <a:t> </a:t>
            </a:r>
            <a:r>
              <a:rPr sz="1950" spc="90" dirty="0">
                <a:latin typeface="Lucida Sans Unicode"/>
                <a:cs typeface="Lucida Sans Unicode"/>
              </a:rPr>
              <a:t>akan</a:t>
            </a:r>
            <a:r>
              <a:rPr sz="1950" spc="-85" dirty="0">
                <a:latin typeface="Lucida Sans Unicode"/>
                <a:cs typeface="Lucida Sans Unicode"/>
              </a:rPr>
              <a:t> </a:t>
            </a:r>
            <a:r>
              <a:rPr sz="1950" dirty="0">
                <a:latin typeface="Lucida Sans Unicode"/>
                <a:cs typeface="Lucida Sans Unicode"/>
              </a:rPr>
              <a:t>dilakukan</a:t>
            </a:r>
            <a:r>
              <a:rPr sz="1950" spc="-90" dirty="0">
                <a:latin typeface="Lucida Sans Unicode"/>
                <a:cs typeface="Lucida Sans Unicode"/>
              </a:rPr>
              <a:t> </a:t>
            </a:r>
            <a:r>
              <a:rPr sz="1950" spc="70" dirty="0">
                <a:latin typeface="Lucida Sans Unicode"/>
                <a:cs typeface="Lucida Sans Unicode"/>
              </a:rPr>
              <a:t>evaluasi</a:t>
            </a:r>
            <a:r>
              <a:rPr sz="1950" spc="-75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akhir</a:t>
            </a:r>
            <a:r>
              <a:rPr sz="1950" spc="-85" dirty="0">
                <a:latin typeface="Lucida Sans Unicode"/>
                <a:cs typeface="Lucida Sans Unicode"/>
              </a:rPr>
              <a:t> </a:t>
            </a:r>
            <a:r>
              <a:rPr sz="1950" spc="-10" dirty="0">
                <a:latin typeface="Lucida Sans Unicode"/>
                <a:cs typeface="Lucida Sans Unicode"/>
              </a:rPr>
              <a:t>kembali.</a:t>
            </a:r>
            <a:endParaRPr sz="195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493879" y="5892800"/>
            <a:ext cx="4152900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2100" dirty="0">
                <a:latin typeface="Lucida Sans Unicode"/>
                <a:cs typeface="Lucida Sans Unicode"/>
              </a:rPr>
              <a:t>Paling</a:t>
            </a:r>
            <a:r>
              <a:rPr sz="2100" spc="-20" dirty="0">
                <a:latin typeface="Lucida Sans Unicode"/>
                <a:cs typeface="Lucida Sans Unicode"/>
              </a:rPr>
              <a:t> </a:t>
            </a:r>
            <a:r>
              <a:rPr sz="2100" spc="95" dirty="0">
                <a:latin typeface="Lucida Sans Unicode"/>
                <a:cs typeface="Lucida Sans Unicode"/>
              </a:rPr>
              <a:t>banyak</a:t>
            </a:r>
            <a:r>
              <a:rPr sz="2100" spc="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60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hari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kalender </a:t>
            </a:r>
            <a:r>
              <a:rPr sz="2100" spc="55" dirty="0">
                <a:latin typeface="Lucida Sans Unicode"/>
                <a:cs typeface="Lucida Sans Unicode"/>
              </a:rPr>
              <a:t>setelah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60" dirty="0">
                <a:latin typeface="Lucida Sans Unicode"/>
                <a:cs typeface="Lucida Sans Unicode"/>
              </a:rPr>
              <a:t>Pelatihan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berakhir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28700" y="4157471"/>
            <a:ext cx="5073650" cy="1539240"/>
          </a:xfrm>
          <a:custGeom>
            <a:avLst/>
            <a:gdLst/>
            <a:ahLst/>
            <a:cxnLst/>
            <a:rect l="l" t="t" r="r" b="b"/>
            <a:pathLst>
              <a:path w="5073650" h="1539239">
                <a:moveTo>
                  <a:pt x="5073396" y="36576"/>
                </a:moveTo>
                <a:lnTo>
                  <a:pt x="5041176" y="36576"/>
                </a:lnTo>
                <a:lnTo>
                  <a:pt x="5039423" y="33972"/>
                </a:lnTo>
                <a:lnTo>
                  <a:pt x="5002555" y="9118"/>
                </a:lnTo>
                <a:lnTo>
                  <a:pt x="4957445" y="0"/>
                </a:lnTo>
                <a:lnTo>
                  <a:pt x="115887" y="0"/>
                </a:lnTo>
                <a:lnTo>
                  <a:pt x="70777" y="9118"/>
                </a:lnTo>
                <a:lnTo>
                  <a:pt x="33934" y="33972"/>
                </a:lnTo>
                <a:lnTo>
                  <a:pt x="32169" y="36576"/>
                </a:lnTo>
                <a:lnTo>
                  <a:pt x="0" y="36576"/>
                </a:lnTo>
                <a:lnTo>
                  <a:pt x="0" y="115951"/>
                </a:lnTo>
                <a:lnTo>
                  <a:pt x="0" y="1423289"/>
                </a:lnTo>
                <a:lnTo>
                  <a:pt x="0" y="1539240"/>
                </a:lnTo>
                <a:lnTo>
                  <a:pt x="115887" y="1539240"/>
                </a:lnTo>
                <a:lnTo>
                  <a:pt x="4957445" y="1539240"/>
                </a:lnTo>
                <a:lnTo>
                  <a:pt x="5073396" y="1539240"/>
                </a:lnTo>
                <a:lnTo>
                  <a:pt x="5073396" y="1423289"/>
                </a:lnTo>
                <a:lnTo>
                  <a:pt x="5073396" y="115951"/>
                </a:lnTo>
                <a:lnTo>
                  <a:pt x="5073396" y="3657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00173" y="4686680"/>
            <a:ext cx="33293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Evaluasi</a:t>
            </a:r>
            <a:r>
              <a:rPr sz="28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Akademik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608064" y="4157471"/>
            <a:ext cx="5073650" cy="1539240"/>
          </a:xfrm>
          <a:custGeom>
            <a:avLst/>
            <a:gdLst/>
            <a:ahLst/>
            <a:cxnLst/>
            <a:rect l="l" t="t" r="r" b="b"/>
            <a:pathLst>
              <a:path w="5073650" h="1539239">
                <a:moveTo>
                  <a:pt x="5073396" y="36576"/>
                </a:moveTo>
                <a:lnTo>
                  <a:pt x="5041176" y="36576"/>
                </a:lnTo>
                <a:lnTo>
                  <a:pt x="5039423" y="33972"/>
                </a:lnTo>
                <a:lnTo>
                  <a:pt x="5002555" y="9118"/>
                </a:lnTo>
                <a:lnTo>
                  <a:pt x="4957445" y="0"/>
                </a:lnTo>
                <a:lnTo>
                  <a:pt x="115951" y="0"/>
                </a:lnTo>
                <a:lnTo>
                  <a:pt x="70827" y="9118"/>
                </a:lnTo>
                <a:lnTo>
                  <a:pt x="33972" y="33972"/>
                </a:lnTo>
                <a:lnTo>
                  <a:pt x="32207" y="36576"/>
                </a:lnTo>
                <a:lnTo>
                  <a:pt x="0" y="36576"/>
                </a:lnTo>
                <a:lnTo>
                  <a:pt x="0" y="115951"/>
                </a:lnTo>
                <a:lnTo>
                  <a:pt x="0" y="1423289"/>
                </a:lnTo>
                <a:lnTo>
                  <a:pt x="0" y="1539240"/>
                </a:lnTo>
                <a:lnTo>
                  <a:pt x="115951" y="1539240"/>
                </a:lnTo>
                <a:lnTo>
                  <a:pt x="4957445" y="1539240"/>
                </a:lnTo>
                <a:lnTo>
                  <a:pt x="5073396" y="1539240"/>
                </a:lnTo>
                <a:lnTo>
                  <a:pt x="5073396" y="1423289"/>
                </a:lnTo>
                <a:lnTo>
                  <a:pt x="5073396" y="115951"/>
                </a:lnTo>
                <a:lnTo>
                  <a:pt x="5073396" y="3657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143115" y="4686680"/>
            <a:ext cx="4003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Evaluasi</a:t>
            </a:r>
            <a:r>
              <a:rPr sz="2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rgbClr val="FFFFFF"/>
                </a:solidFill>
                <a:latin typeface="Lucida Sans Unicode"/>
                <a:cs typeface="Lucida Sans Unicode"/>
              </a:rPr>
              <a:t>Sikap</a:t>
            </a:r>
            <a:r>
              <a:rPr sz="28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Perilaku</a:t>
            </a:r>
            <a:endParaRPr sz="2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286"/>
              <a:ext cx="18288000" cy="10268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167245" cy="102869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495" y="9747504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377"/>
                  </a:lnTo>
                  <a:lnTo>
                    <a:pt x="20762" y="12588"/>
                  </a:lnTo>
                  <a:lnTo>
                    <a:pt x="5570" y="26253"/>
                  </a:lnTo>
                  <a:lnTo>
                    <a:pt x="0" y="42989"/>
                  </a:lnTo>
                  <a:lnTo>
                    <a:pt x="0" y="496511"/>
                  </a:lnTo>
                  <a:lnTo>
                    <a:pt x="31563" y="532273"/>
                  </a:lnTo>
                  <a:lnTo>
                    <a:pt x="70891" y="539495"/>
                  </a:lnTo>
                  <a:lnTo>
                    <a:pt x="18129504" y="539495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70908" y="10110216"/>
              <a:ext cx="1117092" cy="1767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9368028"/>
              <a:ext cx="3759707" cy="9189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4743" y="9870947"/>
              <a:ext cx="274320" cy="2743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4400" y="9870947"/>
              <a:ext cx="303275" cy="30327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901176" y="9892080"/>
            <a:ext cx="9798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66654" y="9892080"/>
            <a:ext cx="5854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LAN_RI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98607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65664" y="9956292"/>
              <a:ext cx="155448" cy="15392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536680" y="9870947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31168" y="9919716"/>
              <a:ext cx="99058" cy="21031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7454086" y="7598664"/>
              <a:ext cx="834390" cy="1818639"/>
            </a:xfrm>
            <a:custGeom>
              <a:avLst/>
              <a:gdLst/>
              <a:ahLst/>
              <a:cxnLst/>
              <a:rect l="l" t="t" r="r" b="b"/>
              <a:pathLst>
                <a:path w="834390" h="1818640">
                  <a:moveTo>
                    <a:pt x="833913" y="0"/>
                  </a:moveTo>
                  <a:lnTo>
                    <a:pt x="741076" y="0"/>
                  </a:lnTo>
                  <a:lnTo>
                    <a:pt x="694900" y="5453"/>
                  </a:lnTo>
                  <a:lnTo>
                    <a:pt x="651795" y="21240"/>
                  </a:lnTo>
                  <a:lnTo>
                    <a:pt x="613453" y="46505"/>
                  </a:lnTo>
                  <a:lnTo>
                    <a:pt x="581564" y="80391"/>
                  </a:lnTo>
                  <a:lnTo>
                    <a:pt x="26574" y="828675"/>
                  </a:lnTo>
                  <a:lnTo>
                    <a:pt x="6643" y="867227"/>
                  </a:lnTo>
                  <a:lnTo>
                    <a:pt x="0" y="909066"/>
                  </a:lnTo>
                  <a:lnTo>
                    <a:pt x="6643" y="950904"/>
                  </a:lnTo>
                  <a:lnTo>
                    <a:pt x="26574" y="989457"/>
                  </a:lnTo>
                  <a:lnTo>
                    <a:pt x="581564" y="1737791"/>
                  </a:lnTo>
                  <a:lnTo>
                    <a:pt x="613453" y="1771663"/>
                  </a:lnTo>
                  <a:lnTo>
                    <a:pt x="651795" y="1796911"/>
                  </a:lnTo>
                  <a:lnTo>
                    <a:pt x="694900" y="1812685"/>
                  </a:lnTo>
                  <a:lnTo>
                    <a:pt x="741076" y="1818132"/>
                  </a:lnTo>
                  <a:lnTo>
                    <a:pt x="833913" y="1818132"/>
                  </a:lnTo>
                  <a:lnTo>
                    <a:pt x="83391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0"/>
              <a:ext cx="1567180" cy="2074545"/>
            </a:xfrm>
            <a:custGeom>
              <a:avLst/>
              <a:gdLst/>
              <a:ahLst/>
              <a:cxnLst/>
              <a:rect l="l" t="t" r="r" b="b"/>
              <a:pathLst>
                <a:path w="1567180" h="2074545">
                  <a:moveTo>
                    <a:pt x="1072343" y="0"/>
                  </a:moveTo>
                  <a:lnTo>
                    <a:pt x="0" y="0"/>
                  </a:lnTo>
                  <a:lnTo>
                    <a:pt x="0" y="2074164"/>
                  </a:lnTo>
                  <a:lnTo>
                    <a:pt x="467093" y="2074164"/>
                  </a:lnTo>
                  <a:lnTo>
                    <a:pt x="518858" y="2070095"/>
                  </a:lnTo>
                  <a:lnTo>
                    <a:pt x="568758" y="2058171"/>
                  </a:lnTo>
                  <a:lnTo>
                    <a:pt x="615961" y="2038810"/>
                  </a:lnTo>
                  <a:lnTo>
                    <a:pt x="659631" y="2012432"/>
                  </a:lnTo>
                  <a:lnTo>
                    <a:pt x="698937" y="1979457"/>
                  </a:lnTo>
                  <a:lnTo>
                    <a:pt x="733044" y="1940305"/>
                  </a:lnTo>
                  <a:lnTo>
                    <a:pt x="1522984" y="875283"/>
                  </a:lnTo>
                  <a:lnTo>
                    <a:pt x="1547537" y="833369"/>
                  </a:lnTo>
                  <a:lnTo>
                    <a:pt x="1562269" y="788209"/>
                  </a:lnTo>
                  <a:lnTo>
                    <a:pt x="1567180" y="741426"/>
                  </a:lnTo>
                  <a:lnTo>
                    <a:pt x="1562269" y="694642"/>
                  </a:lnTo>
                  <a:lnTo>
                    <a:pt x="1547537" y="649482"/>
                  </a:lnTo>
                  <a:lnTo>
                    <a:pt x="1522984" y="607568"/>
                  </a:lnTo>
                  <a:lnTo>
                    <a:pt x="1072343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740274" y="0"/>
              <a:ext cx="2548255" cy="970915"/>
            </a:xfrm>
            <a:custGeom>
              <a:avLst/>
              <a:gdLst/>
              <a:ahLst/>
              <a:cxnLst/>
              <a:rect l="l" t="t" r="r" b="b"/>
              <a:pathLst>
                <a:path w="2548255" h="970915">
                  <a:moveTo>
                    <a:pt x="2547725" y="0"/>
                  </a:moveTo>
                  <a:lnTo>
                    <a:pt x="0" y="0"/>
                  </a:lnTo>
                  <a:lnTo>
                    <a:pt x="401933" y="690879"/>
                  </a:lnTo>
                  <a:lnTo>
                    <a:pt x="428862" y="732804"/>
                  </a:lnTo>
                  <a:lnTo>
                    <a:pt x="459069" y="771806"/>
                  </a:lnTo>
                  <a:lnTo>
                    <a:pt x="492315" y="807749"/>
                  </a:lnTo>
                  <a:lnTo>
                    <a:pt x="528359" y="840495"/>
                  </a:lnTo>
                  <a:lnTo>
                    <a:pt x="566960" y="869905"/>
                  </a:lnTo>
                  <a:lnTo>
                    <a:pt x="607879" y="895842"/>
                  </a:lnTo>
                  <a:lnTo>
                    <a:pt x="650875" y="918167"/>
                  </a:lnTo>
                  <a:lnTo>
                    <a:pt x="695707" y="936742"/>
                  </a:lnTo>
                  <a:lnTo>
                    <a:pt x="742136" y="951430"/>
                  </a:lnTo>
                  <a:lnTo>
                    <a:pt x="789921" y="962092"/>
                  </a:lnTo>
                  <a:lnTo>
                    <a:pt x="838821" y="968591"/>
                  </a:lnTo>
                  <a:lnTo>
                    <a:pt x="888597" y="970788"/>
                  </a:lnTo>
                  <a:lnTo>
                    <a:pt x="2547725" y="970788"/>
                  </a:lnTo>
                  <a:lnTo>
                    <a:pt x="2547725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7527035"/>
              <a:ext cx="2674620" cy="2760345"/>
            </a:xfrm>
            <a:custGeom>
              <a:avLst/>
              <a:gdLst/>
              <a:ahLst/>
              <a:cxnLst/>
              <a:rect l="l" t="t" r="r" b="b"/>
              <a:pathLst>
                <a:path w="2674620" h="2760345">
                  <a:moveTo>
                    <a:pt x="745070" y="0"/>
                  </a:moveTo>
                  <a:lnTo>
                    <a:pt x="0" y="0"/>
                  </a:lnTo>
                  <a:lnTo>
                    <a:pt x="0" y="2759963"/>
                  </a:lnTo>
                  <a:lnTo>
                    <a:pt x="2674486" y="2759963"/>
                  </a:lnTo>
                  <a:lnTo>
                    <a:pt x="1231811" y="280034"/>
                  </a:lnTo>
                  <a:lnTo>
                    <a:pt x="1204880" y="238108"/>
                  </a:lnTo>
                  <a:lnTo>
                    <a:pt x="1174668" y="199098"/>
                  </a:lnTo>
                  <a:lnTo>
                    <a:pt x="1141415" y="163145"/>
                  </a:lnTo>
                  <a:lnTo>
                    <a:pt x="1105362" y="130386"/>
                  </a:lnTo>
                  <a:lnTo>
                    <a:pt x="1066750" y="100961"/>
                  </a:lnTo>
                  <a:lnTo>
                    <a:pt x="1025821" y="75009"/>
                  </a:lnTo>
                  <a:lnTo>
                    <a:pt x="982816" y="52668"/>
                  </a:lnTo>
                  <a:lnTo>
                    <a:pt x="937974" y="34078"/>
                  </a:lnTo>
                  <a:lnTo>
                    <a:pt x="891538" y="19377"/>
                  </a:lnTo>
                  <a:lnTo>
                    <a:pt x="843748" y="8704"/>
                  </a:lnTo>
                  <a:lnTo>
                    <a:pt x="794845" y="2199"/>
                  </a:lnTo>
                  <a:lnTo>
                    <a:pt x="745070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8403335"/>
              <a:ext cx="1499092" cy="18836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0" y="10008107"/>
              <a:ext cx="3735070" cy="279400"/>
            </a:xfrm>
            <a:custGeom>
              <a:avLst/>
              <a:gdLst/>
              <a:ahLst/>
              <a:cxnLst/>
              <a:rect l="l" t="t" r="r" b="b"/>
              <a:pathLst>
                <a:path w="3735070" h="279400">
                  <a:moveTo>
                    <a:pt x="3425952" y="0"/>
                  </a:moveTo>
                  <a:lnTo>
                    <a:pt x="6093" y="0"/>
                  </a:lnTo>
                  <a:lnTo>
                    <a:pt x="0" y="447"/>
                  </a:lnTo>
                  <a:lnTo>
                    <a:pt x="0" y="278892"/>
                  </a:lnTo>
                  <a:lnTo>
                    <a:pt x="3734499" y="278892"/>
                  </a:lnTo>
                  <a:lnTo>
                    <a:pt x="3723685" y="221104"/>
                  </a:lnTo>
                  <a:lnTo>
                    <a:pt x="3707952" y="179829"/>
                  </a:lnTo>
                  <a:lnTo>
                    <a:pt x="3686760" y="141609"/>
                  </a:lnTo>
                  <a:lnTo>
                    <a:pt x="3660590" y="106925"/>
                  </a:lnTo>
                  <a:lnTo>
                    <a:pt x="3629922" y="76257"/>
                  </a:lnTo>
                  <a:lnTo>
                    <a:pt x="3595238" y="50087"/>
                  </a:lnTo>
                  <a:lnTo>
                    <a:pt x="3557018" y="28895"/>
                  </a:lnTo>
                  <a:lnTo>
                    <a:pt x="3515743" y="13162"/>
                  </a:lnTo>
                  <a:lnTo>
                    <a:pt x="3471894" y="3370"/>
                  </a:lnTo>
                  <a:lnTo>
                    <a:pt x="342595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988330" y="0"/>
              <a:ext cx="4300220" cy="266700"/>
            </a:xfrm>
            <a:custGeom>
              <a:avLst/>
              <a:gdLst/>
              <a:ahLst/>
              <a:cxnLst/>
              <a:rect l="l" t="t" r="r" b="b"/>
              <a:pathLst>
                <a:path w="4300219" h="266700">
                  <a:moveTo>
                    <a:pt x="4299669" y="0"/>
                  </a:moveTo>
                  <a:lnTo>
                    <a:pt x="0" y="0"/>
                  </a:lnTo>
                  <a:lnTo>
                    <a:pt x="1327" y="16448"/>
                  </a:lnTo>
                  <a:lnTo>
                    <a:pt x="12645" y="62410"/>
                  </a:lnTo>
                  <a:lnTo>
                    <a:pt x="30757" y="105269"/>
                  </a:lnTo>
                  <a:lnTo>
                    <a:pt x="55049" y="144408"/>
                  </a:lnTo>
                  <a:lnTo>
                    <a:pt x="84904" y="179212"/>
                  </a:lnTo>
                  <a:lnTo>
                    <a:pt x="119709" y="209068"/>
                  </a:lnTo>
                  <a:lnTo>
                    <a:pt x="158848" y="233359"/>
                  </a:lnTo>
                  <a:lnTo>
                    <a:pt x="201706" y="251472"/>
                  </a:lnTo>
                  <a:lnTo>
                    <a:pt x="247669" y="262790"/>
                  </a:lnTo>
                  <a:lnTo>
                    <a:pt x="296121" y="266700"/>
                  </a:lnTo>
                  <a:lnTo>
                    <a:pt x="4299669" y="266700"/>
                  </a:lnTo>
                  <a:lnTo>
                    <a:pt x="4299669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34228" y="4471415"/>
              <a:ext cx="12654280" cy="1663064"/>
            </a:xfrm>
            <a:custGeom>
              <a:avLst/>
              <a:gdLst/>
              <a:ahLst/>
              <a:cxnLst/>
              <a:rect l="l" t="t" r="r" b="b"/>
              <a:pathLst>
                <a:path w="12654280" h="1663064">
                  <a:moveTo>
                    <a:pt x="0" y="1662683"/>
                  </a:moveTo>
                  <a:lnTo>
                    <a:pt x="12653772" y="1662683"/>
                  </a:lnTo>
                  <a:lnTo>
                    <a:pt x="12653772" y="0"/>
                  </a:lnTo>
                  <a:lnTo>
                    <a:pt x="0" y="0"/>
                  </a:lnTo>
                  <a:lnTo>
                    <a:pt x="0" y="1662683"/>
                  </a:lnTo>
                  <a:close/>
                </a:path>
              </a:pathLst>
            </a:custGeom>
            <a:solidFill>
              <a:srgbClr val="000000">
                <a:alpha val="7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054088" y="9877755"/>
            <a:ext cx="11633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4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898630" y="9892080"/>
            <a:ext cx="11417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793469" y="9892080"/>
            <a:ext cx="254127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24498" y="4412945"/>
            <a:ext cx="995553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-490" dirty="0">
                <a:solidFill>
                  <a:srgbClr val="FFFFFF"/>
                </a:solidFill>
                <a:latin typeface="Arial Black"/>
                <a:cs typeface="Arial Black"/>
              </a:rPr>
              <a:t>PEMBINAAN</a:t>
            </a:r>
            <a:r>
              <a:rPr sz="5400" spc="-6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20" dirty="0">
                <a:solidFill>
                  <a:srgbClr val="FFFFFF"/>
                </a:solidFill>
                <a:latin typeface="Arial Black"/>
                <a:cs typeface="Arial Black"/>
              </a:rPr>
              <a:t>ALUMNI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670" dirty="0">
                <a:solidFill>
                  <a:srgbClr val="FFFFFF"/>
                </a:solidFill>
                <a:latin typeface="Arial Black"/>
                <a:cs typeface="Arial Black"/>
              </a:rPr>
              <a:t>MELALUI </a:t>
            </a:r>
            <a:r>
              <a:rPr sz="5400" spc="-575" dirty="0">
                <a:solidFill>
                  <a:srgbClr val="FFFFFF"/>
                </a:solidFill>
                <a:latin typeface="Arial Black"/>
                <a:cs typeface="Arial Black"/>
              </a:rPr>
              <a:t>EVALUASI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370" dirty="0">
                <a:solidFill>
                  <a:srgbClr val="FFFFFF"/>
                </a:solidFill>
                <a:latin typeface="Arial Black"/>
                <a:cs typeface="Arial Black"/>
              </a:rPr>
              <a:t>PASCA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90" dirty="0">
                <a:solidFill>
                  <a:srgbClr val="FFFFFF"/>
                </a:solidFill>
                <a:latin typeface="Arial Black"/>
                <a:cs typeface="Arial Black"/>
              </a:rPr>
              <a:t>PELATIHAN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781044" y="4474464"/>
            <a:ext cx="1853564" cy="1661160"/>
            <a:chOff x="3781044" y="4474464"/>
            <a:chExt cx="1853564" cy="1661160"/>
          </a:xfrm>
        </p:grpSpPr>
        <p:sp>
          <p:nvSpPr>
            <p:cNvPr id="33" name="object 33"/>
            <p:cNvSpPr/>
            <p:nvPr/>
          </p:nvSpPr>
          <p:spPr>
            <a:xfrm>
              <a:off x="3781044" y="4474464"/>
              <a:ext cx="1853564" cy="1661160"/>
            </a:xfrm>
            <a:custGeom>
              <a:avLst/>
              <a:gdLst/>
              <a:ahLst/>
              <a:cxnLst/>
              <a:rect l="l" t="t" r="r" b="b"/>
              <a:pathLst>
                <a:path w="1853564" h="1661160">
                  <a:moveTo>
                    <a:pt x="1853183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3183" y="1661160"/>
                  </a:lnTo>
                  <a:lnTo>
                    <a:pt x="185318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034028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8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8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6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14444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6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8" y="173989"/>
                  </a:lnTo>
                  <a:lnTo>
                    <a:pt x="74548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1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0" y="530860"/>
                  </a:lnTo>
                  <a:lnTo>
                    <a:pt x="62610" y="796289"/>
                  </a:lnTo>
                  <a:lnTo>
                    <a:pt x="69595" y="802639"/>
                  </a:lnTo>
                  <a:lnTo>
                    <a:pt x="225043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8" y="481329"/>
                  </a:lnTo>
                  <a:lnTo>
                    <a:pt x="31368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8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1" y="233679"/>
                  </a:lnTo>
                  <a:lnTo>
                    <a:pt x="206549" y="229869"/>
                  </a:lnTo>
                  <a:lnTo>
                    <a:pt x="147446" y="229869"/>
                  </a:lnTo>
                  <a:lnTo>
                    <a:pt x="131314" y="226060"/>
                  </a:lnTo>
                  <a:lnTo>
                    <a:pt x="118109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09" y="144779"/>
                  </a:lnTo>
                  <a:lnTo>
                    <a:pt x="131314" y="135889"/>
                  </a:lnTo>
                  <a:lnTo>
                    <a:pt x="147446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6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3" y="482600"/>
                  </a:lnTo>
                  <a:lnTo>
                    <a:pt x="299973" y="483869"/>
                  </a:lnTo>
                  <a:lnTo>
                    <a:pt x="310768" y="486410"/>
                  </a:lnTo>
                  <a:lnTo>
                    <a:pt x="310768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59" y="796289"/>
                  </a:lnTo>
                  <a:lnTo>
                    <a:pt x="492759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6" y="530860"/>
                  </a:lnTo>
                  <a:lnTo>
                    <a:pt x="571118" y="530860"/>
                  </a:lnTo>
                  <a:lnTo>
                    <a:pt x="571118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6" y="796289"/>
                  </a:lnTo>
                  <a:lnTo>
                    <a:pt x="740536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6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2" y="514350"/>
                  </a:moveTo>
                  <a:lnTo>
                    <a:pt x="138810" y="514350"/>
                  </a:lnTo>
                  <a:lnTo>
                    <a:pt x="131698" y="521969"/>
                  </a:lnTo>
                  <a:lnTo>
                    <a:pt x="131571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2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59" y="468629"/>
                  </a:lnTo>
                  <a:lnTo>
                    <a:pt x="200659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8" y="772160"/>
                  </a:lnTo>
                  <a:lnTo>
                    <a:pt x="417448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59" y="772160"/>
                  </a:lnTo>
                  <a:lnTo>
                    <a:pt x="492759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6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576" y="548639"/>
                  </a:lnTo>
                  <a:lnTo>
                    <a:pt x="671448" y="547369"/>
                  </a:lnTo>
                  <a:lnTo>
                    <a:pt x="671448" y="521969"/>
                  </a:lnTo>
                  <a:lnTo>
                    <a:pt x="664336" y="514350"/>
                  </a:lnTo>
                  <a:close/>
                </a:path>
                <a:path w="803275" h="802639">
                  <a:moveTo>
                    <a:pt x="740536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6" y="772160"/>
                  </a:lnTo>
                  <a:lnTo>
                    <a:pt x="740536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6" y="500379"/>
                  </a:lnTo>
                  <a:lnTo>
                    <a:pt x="740536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7" y="558800"/>
                  </a:lnTo>
                  <a:lnTo>
                    <a:pt x="468883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3" y="588010"/>
                  </a:lnTo>
                  <a:lnTo>
                    <a:pt x="472947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8" y="581660"/>
                  </a:lnTo>
                  <a:lnTo>
                    <a:pt x="492759" y="577850"/>
                  </a:lnTo>
                  <a:lnTo>
                    <a:pt x="492759" y="570229"/>
                  </a:lnTo>
                  <a:lnTo>
                    <a:pt x="491108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59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59" y="523239"/>
                  </a:lnTo>
                  <a:lnTo>
                    <a:pt x="492759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2" y="481329"/>
                  </a:lnTo>
                  <a:lnTo>
                    <a:pt x="539622" y="462279"/>
                  </a:lnTo>
                  <a:lnTo>
                    <a:pt x="545702" y="454660"/>
                  </a:lnTo>
                  <a:lnTo>
                    <a:pt x="492759" y="454660"/>
                  </a:lnTo>
                  <a:lnTo>
                    <a:pt x="492759" y="438150"/>
                  </a:lnTo>
                  <a:close/>
                </a:path>
                <a:path w="803275" h="802639">
                  <a:moveTo>
                    <a:pt x="86994" y="350519"/>
                  </a:moveTo>
                  <a:lnTo>
                    <a:pt x="69595" y="350519"/>
                  </a:lnTo>
                  <a:lnTo>
                    <a:pt x="62610" y="358139"/>
                  </a:lnTo>
                  <a:lnTo>
                    <a:pt x="62610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4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8" y="261619"/>
                  </a:lnTo>
                  <a:lnTo>
                    <a:pt x="190301" y="262889"/>
                  </a:lnTo>
                  <a:lnTo>
                    <a:pt x="208533" y="269239"/>
                  </a:lnTo>
                  <a:lnTo>
                    <a:pt x="225147" y="278129"/>
                  </a:lnTo>
                  <a:lnTo>
                    <a:pt x="239648" y="290829"/>
                  </a:lnTo>
                  <a:lnTo>
                    <a:pt x="239648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3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8" y="454660"/>
                  </a:lnTo>
                  <a:lnTo>
                    <a:pt x="294913" y="447039"/>
                  </a:lnTo>
                  <a:lnTo>
                    <a:pt x="282320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8" y="407669"/>
                  </a:lnTo>
                  <a:lnTo>
                    <a:pt x="571118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6" y="468629"/>
                  </a:lnTo>
                  <a:lnTo>
                    <a:pt x="740536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2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7" y="481329"/>
                  </a:lnTo>
                  <a:lnTo>
                    <a:pt x="803147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8" y="229869"/>
                  </a:lnTo>
                  <a:lnTo>
                    <a:pt x="310768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59" y="438150"/>
                  </a:lnTo>
                  <a:lnTo>
                    <a:pt x="492759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59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6" y="401319"/>
                  </a:lnTo>
                  <a:lnTo>
                    <a:pt x="564006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6" y="250189"/>
                  </a:lnTo>
                  <a:lnTo>
                    <a:pt x="564006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3" y="401319"/>
                  </a:moveTo>
                  <a:lnTo>
                    <a:pt x="207644" y="401319"/>
                  </a:lnTo>
                  <a:lnTo>
                    <a:pt x="200659" y="407669"/>
                  </a:lnTo>
                  <a:lnTo>
                    <a:pt x="200659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3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6" y="438150"/>
                  </a:lnTo>
                  <a:lnTo>
                    <a:pt x="740536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59" y="407669"/>
                  </a:lnTo>
                  <a:lnTo>
                    <a:pt x="492759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3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2" y="278129"/>
                  </a:lnTo>
                  <a:lnTo>
                    <a:pt x="385571" y="281939"/>
                  </a:lnTo>
                  <a:lnTo>
                    <a:pt x="385571" y="289560"/>
                  </a:lnTo>
                  <a:lnTo>
                    <a:pt x="387222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3" y="300989"/>
                  </a:lnTo>
                  <a:lnTo>
                    <a:pt x="409447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7" y="271779"/>
                  </a:lnTo>
                  <a:lnTo>
                    <a:pt x="405383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3" y="152400"/>
                  </a:lnTo>
                  <a:lnTo>
                    <a:pt x="292048" y="160019"/>
                  </a:lnTo>
                  <a:lnTo>
                    <a:pt x="264794" y="177800"/>
                  </a:lnTo>
                  <a:lnTo>
                    <a:pt x="246399" y="205739"/>
                  </a:lnTo>
                  <a:lnTo>
                    <a:pt x="239648" y="238760"/>
                  </a:lnTo>
                  <a:lnTo>
                    <a:pt x="239648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3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5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6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1" y="187960"/>
                  </a:lnTo>
                  <a:lnTo>
                    <a:pt x="614171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1" y="184150"/>
                  </a:lnTo>
                  <a:lnTo>
                    <a:pt x="385571" y="236219"/>
                  </a:lnTo>
                  <a:lnTo>
                    <a:pt x="392556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6" y="132079"/>
                  </a:lnTo>
                  <a:lnTo>
                    <a:pt x="163579" y="135889"/>
                  </a:lnTo>
                  <a:lnTo>
                    <a:pt x="176783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3" y="217169"/>
                  </a:lnTo>
                  <a:lnTo>
                    <a:pt x="163579" y="226060"/>
                  </a:lnTo>
                  <a:lnTo>
                    <a:pt x="147446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4" y="187960"/>
                  </a:lnTo>
                  <a:lnTo>
                    <a:pt x="220344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8" y="187960"/>
                  </a:lnTo>
                  <a:lnTo>
                    <a:pt x="728598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3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1" y="99060"/>
                  </a:lnTo>
                  <a:lnTo>
                    <a:pt x="347471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6" y="86360"/>
                  </a:lnTo>
                  <a:lnTo>
                    <a:pt x="456056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4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34465" cy="2933065"/>
            <a:chOff x="0" y="0"/>
            <a:chExt cx="1434465" cy="29330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26820" cy="2544445"/>
            </a:xfrm>
            <a:custGeom>
              <a:avLst/>
              <a:gdLst/>
              <a:ahLst/>
              <a:cxnLst/>
              <a:rect l="l" t="t" r="r" b="b"/>
              <a:pathLst>
                <a:path w="1226820" h="2544445">
                  <a:moveTo>
                    <a:pt x="1226421" y="0"/>
                  </a:moveTo>
                  <a:lnTo>
                    <a:pt x="0" y="0"/>
                  </a:lnTo>
                  <a:lnTo>
                    <a:pt x="0" y="2543898"/>
                  </a:lnTo>
                  <a:lnTo>
                    <a:pt x="1226421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34465" cy="2933065"/>
            </a:xfrm>
            <a:custGeom>
              <a:avLst/>
              <a:gdLst/>
              <a:ahLst/>
              <a:cxnLst/>
              <a:rect l="l" t="t" r="r" b="b"/>
              <a:pathLst>
                <a:path w="1434465" h="2933065">
                  <a:moveTo>
                    <a:pt x="1433917" y="0"/>
                  </a:moveTo>
                  <a:lnTo>
                    <a:pt x="906492" y="0"/>
                  </a:lnTo>
                  <a:lnTo>
                    <a:pt x="0" y="1854095"/>
                  </a:lnTo>
                  <a:lnTo>
                    <a:pt x="0" y="2932835"/>
                  </a:lnTo>
                  <a:lnTo>
                    <a:pt x="143391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811252" y="280415"/>
            <a:ext cx="5481955" cy="10011410"/>
            <a:chOff x="12811252" y="280415"/>
            <a:chExt cx="5481955" cy="10011410"/>
          </a:xfrm>
        </p:grpSpPr>
        <p:sp>
          <p:nvSpPr>
            <p:cNvPr id="6" name="object 6"/>
            <p:cNvSpPr/>
            <p:nvPr/>
          </p:nvSpPr>
          <p:spPr>
            <a:xfrm>
              <a:off x="15173502" y="3902837"/>
              <a:ext cx="3114675" cy="6384290"/>
            </a:xfrm>
            <a:custGeom>
              <a:avLst/>
              <a:gdLst/>
              <a:ahLst/>
              <a:cxnLst/>
              <a:rect l="l" t="t" r="r" b="b"/>
              <a:pathLst>
                <a:path w="3114675" h="6384290">
                  <a:moveTo>
                    <a:pt x="2917266" y="0"/>
                  </a:moveTo>
                  <a:lnTo>
                    <a:pt x="0" y="6384160"/>
                  </a:lnTo>
                  <a:lnTo>
                    <a:pt x="3114497" y="6384160"/>
                  </a:lnTo>
                  <a:lnTo>
                    <a:pt x="3114497" y="90125"/>
                  </a:lnTo>
                  <a:lnTo>
                    <a:pt x="2917266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73502" y="3902837"/>
              <a:ext cx="3114675" cy="6384290"/>
            </a:xfrm>
            <a:custGeom>
              <a:avLst/>
              <a:gdLst/>
              <a:ahLst/>
              <a:cxnLst/>
              <a:rect l="l" t="t" r="r" b="b"/>
              <a:pathLst>
                <a:path w="3114675" h="6384290">
                  <a:moveTo>
                    <a:pt x="0" y="6384160"/>
                  </a:moveTo>
                  <a:lnTo>
                    <a:pt x="2917266" y="0"/>
                  </a:lnTo>
                  <a:lnTo>
                    <a:pt x="3114497" y="90125"/>
                  </a:lnTo>
                </a:path>
              </a:pathLst>
            </a:custGeom>
            <a:ln w="9525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9916" y="2298677"/>
              <a:ext cx="3908425" cy="7988934"/>
            </a:xfrm>
            <a:custGeom>
              <a:avLst/>
              <a:gdLst/>
              <a:ahLst/>
              <a:cxnLst/>
              <a:rect l="l" t="t" r="r" b="b"/>
              <a:pathLst>
                <a:path w="3908425" h="7988934">
                  <a:moveTo>
                    <a:pt x="3908083" y="0"/>
                  </a:moveTo>
                  <a:lnTo>
                    <a:pt x="0" y="7988322"/>
                  </a:lnTo>
                  <a:lnTo>
                    <a:pt x="893953" y="7988322"/>
                  </a:lnTo>
                  <a:lnTo>
                    <a:pt x="3908083" y="1827285"/>
                  </a:lnTo>
                  <a:lnTo>
                    <a:pt x="3908083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025243" y="5309743"/>
              <a:ext cx="2961005" cy="4977765"/>
            </a:xfrm>
            <a:custGeom>
              <a:avLst/>
              <a:gdLst/>
              <a:ahLst/>
              <a:cxnLst/>
              <a:rect l="l" t="t" r="r" b="b"/>
              <a:pathLst>
                <a:path w="2961005" h="4977765">
                  <a:moveTo>
                    <a:pt x="2960878" y="0"/>
                  </a:moveTo>
                  <a:lnTo>
                    <a:pt x="2433447" y="0"/>
                  </a:lnTo>
                  <a:lnTo>
                    <a:pt x="0" y="4977256"/>
                  </a:lnTo>
                  <a:lnTo>
                    <a:pt x="527430" y="4977256"/>
                  </a:lnTo>
                  <a:lnTo>
                    <a:pt x="296087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11252" y="280415"/>
              <a:ext cx="4372610" cy="932815"/>
            </a:xfrm>
            <a:custGeom>
              <a:avLst/>
              <a:gdLst/>
              <a:ahLst/>
              <a:cxnLst/>
              <a:rect l="l" t="t" r="r" b="b"/>
              <a:pathLst>
                <a:path w="4372609" h="932815">
                  <a:moveTo>
                    <a:pt x="4372356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4372356" y="932688"/>
                  </a:lnTo>
                  <a:lnTo>
                    <a:pt x="4372356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205585" y="405129"/>
            <a:ext cx="1599247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b="0" spc="-520" dirty="0">
                <a:solidFill>
                  <a:srgbClr val="000000"/>
                </a:solidFill>
                <a:latin typeface="Arial Black"/>
                <a:cs typeface="Arial Black"/>
              </a:rPr>
              <a:t>EVALUASI</a:t>
            </a:r>
            <a:r>
              <a:rPr sz="4900" b="0" spc="-59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900" b="0" spc="-335" dirty="0">
                <a:solidFill>
                  <a:srgbClr val="000000"/>
                </a:solidFill>
                <a:latin typeface="Arial Black"/>
                <a:cs typeface="Arial Black"/>
              </a:rPr>
              <a:t>PASCA</a:t>
            </a:r>
            <a:r>
              <a:rPr sz="4900" b="0" spc="-56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900" b="0" spc="-535" dirty="0">
                <a:solidFill>
                  <a:srgbClr val="000000"/>
                </a:solidFill>
                <a:latin typeface="Arial Black"/>
                <a:cs typeface="Arial Black"/>
              </a:rPr>
              <a:t>PELATIHAN</a:t>
            </a:r>
            <a:r>
              <a:rPr sz="4900" b="0" spc="-56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900" b="0" spc="-220" dirty="0">
                <a:solidFill>
                  <a:srgbClr val="000000"/>
                </a:solidFill>
                <a:latin typeface="Arial Black"/>
                <a:cs typeface="Arial Black"/>
              </a:rPr>
              <a:t>(EPP)</a:t>
            </a:r>
            <a:r>
              <a:rPr sz="4900" b="0" spc="-58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900" b="0" spc="-375" dirty="0">
                <a:solidFill>
                  <a:srgbClr val="000000"/>
                </a:solidFill>
                <a:latin typeface="Arial Black"/>
                <a:cs typeface="Arial Black"/>
              </a:rPr>
              <a:t>DI</a:t>
            </a:r>
            <a:r>
              <a:rPr sz="4900" b="0" spc="-55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4900" b="0" spc="-550" dirty="0">
                <a:solidFill>
                  <a:srgbClr val="C0504D"/>
                </a:solidFill>
                <a:latin typeface="Arial Black"/>
                <a:cs typeface="Arial Black"/>
              </a:rPr>
              <a:t>PKN</a:t>
            </a:r>
            <a:r>
              <a:rPr sz="4900" b="0" spc="-570" dirty="0">
                <a:solidFill>
                  <a:srgbClr val="C0504D"/>
                </a:solidFill>
                <a:latin typeface="Arial Black"/>
                <a:cs typeface="Arial Black"/>
              </a:rPr>
              <a:t> </a:t>
            </a:r>
            <a:r>
              <a:rPr sz="4900" b="0" spc="-180" dirty="0">
                <a:solidFill>
                  <a:srgbClr val="C0504D"/>
                </a:solidFill>
                <a:latin typeface="Arial Black"/>
                <a:cs typeface="Arial Black"/>
              </a:rPr>
              <a:t>Tingkat</a:t>
            </a:r>
            <a:r>
              <a:rPr sz="4900" b="0" spc="-585" dirty="0">
                <a:solidFill>
                  <a:srgbClr val="C0504D"/>
                </a:solidFill>
                <a:latin typeface="Arial Black"/>
                <a:cs typeface="Arial Black"/>
              </a:rPr>
              <a:t> </a:t>
            </a:r>
            <a:r>
              <a:rPr sz="4900" b="0" spc="-505" dirty="0">
                <a:solidFill>
                  <a:srgbClr val="C0504D"/>
                </a:solidFill>
                <a:latin typeface="Arial Black"/>
                <a:cs typeface="Arial Black"/>
              </a:rPr>
              <a:t>II</a:t>
            </a:r>
            <a:endParaRPr sz="49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153132" y="280415"/>
            <a:ext cx="2161540" cy="2481580"/>
            <a:chOff x="15153132" y="280415"/>
            <a:chExt cx="2161540" cy="2481580"/>
          </a:xfrm>
        </p:grpSpPr>
        <p:sp>
          <p:nvSpPr>
            <p:cNvPr id="13" name="object 13"/>
            <p:cNvSpPr/>
            <p:nvPr/>
          </p:nvSpPr>
          <p:spPr>
            <a:xfrm>
              <a:off x="17183608" y="280415"/>
              <a:ext cx="131445" cy="932815"/>
            </a:xfrm>
            <a:custGeom>
              <a:avLst/>
              <a:gdLst/>
              <a:ahLst/>
              <a:cxnLst/>
              <a:rect l="l" t="t" r="r" b="b"/>
              <a:pathLst>
                <a:path w="131444" h="932815">
                  <a:moveTo>
                    <a:pt x="131063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131063" y="932688"/>
                  </a:lnTo>
                  <a:lnTo>
                    <a:pt x="13106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622524" y="1523999"/>
              <a:ext cx="1237615" cy="1237615"/>
            </a:xfrm>
            <a:custGeom>
              <a:avLst/>
              <a:gdLst/>
              <a:ahLst/>
              <a:cxnLst/>
              <a:rect l="l" t="t" r="r" b="b"/>
              <a:pathLst>
                <a:path w="1237615" h="1237614">
                  <a:moveTo>
                    <a:pt x="1237488" y="0"/>
                  </a:moveTo>
                  <a:lnTo>
                    <a:pt x="0" y="1237488"/>
                  </a:lnTo>
                  <a:lnTo>
                    <a:pt x="1237488" y="1237488"/>
                  </a:lnTo>
                  <a:lnTo>
                    <a:pt x="123748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163039" y="1083309"/>
              <a:ext cx="1457325" cy="1456690"/>
            </a:xfrm>
            <a:custGeom>
              <a:avLst/>
              <a:gdLst/>
              <a:ahLst/>
              <a:cxnLst/>
              <a:rect l="l" t="t" r="r" b="b"/>
              <a:pathLst>
                <a:path w="1457325" h="1456689">
                  <a:moveTo>
                    <a:pt x="1456944" y="0"/>
                  </a:moveTo>
                  <a:lnTo>
                    <a:pt x="1079373" y="0"/>
                  </a:lnTo>
                  <a:lnTo>
                    <a:pt x="1079373" y="17780"/>
                  </a:lnTo>
                  <a:lnTo>
                    <a:pt x="1079373" y="359410"/>
                  </a:lnTo>
                  <a:lnTo>
                    <a:pt x="1079373" y="378460"/>
                  </a:lnTo>
                  <a:lnTo>
                    <a:pt x="1079373" y="720090"/>
                  </a:lnTo>
                  <a:lnTo>
                    <a:pt x="1079373" y="737870"/>
                  </a:lnTo>
                  <a:lnTo>
                    <a:pt x="1079373" y="1079500"/>
                  </a:lnTo>
                  <a:lnTo>
                    <a:pt x="736727" y="1079500"/>
                  </a:lnTo>
                  <a:lnTo>
                    <a:pt x="736727" y="737870"/>
                  </a:lnTo>
                  <a:lnTo>
                    <a:pt x="1079373" y="737870"/>
                  </a:lnTo>
                  <a:lnTo>
                    <a:pt x="1079373" y="720090"/>
                  </a:lnTo>
                  <a:lnTo>
                    <a:pt x="736727" y="720090"/>
                  </a:lnTo>
                  <a:lnTo>
                    <a:pt x="736727" y="718820"/>
                  </a:lnTo>
                  <a:lnTo>
                    <a:pt x="736727" y="378460"/>
                  </a:lnTo>
                  <a:lnTo>
                    <a:pt x="1079373" y="378460"/>
                  </a:lnTo>
                  <a:lnTo>
                    <a:pt x="1079373" y="359410"/>
                  </a:lnTo>
                  <a:lnTo>
                    <a:pt x="719328" y="359410"/>
                  </a:lnTo>
                  <a:lnTo>
                    <a:pt x="719328" y="360680"/>
                  </a:lnTo>
                  <a:lnTo>
                    <a:pt x="719328" y="378460"/>
                  </a:lnTo>
                  <a:lnTo>
                    <a:pt x="719328" y="718820"/>
                  </a:lnTo>
                  <a:lnTo>
                    <a:pt x="719328" y="737870"/>
                  </a:lnTo>
                  <a:lnTo>
                    <a:pt x="719328" y="1079500"/>
                  </a:lnTo>
                  <a:lnTo>
                    <a:pt x="377571" y="1079500"/>
                  </a:lnTo>
                  <a:lnTo>
                    <a:pt x="377571" y="737870"/>
                  </a:lnTo>
                  <a:lnTo>
                    <a:pt x="719328" y="737870"/>
                  </a:lnTo>
                  <a:lnTo>
                    <a:pt x="719328" y="718820"/>
                  </a:lnTo>
                  <a:lnTo>
                    <a:pt x="360172" y="718820"/>
                  </a:lnTo>
                  <a:lnTo>
                    <a:pt x="360172" y="720090"/>
                  </a:lnTo>
                  <a:lnTo>
                    <a:pt x="360172" y="737870"/>
                  </a:lnTo>
                  <a:lnTo>
                    <a:pt x="360172" y="1079500"/>
                  </a:lnTo>
                  <a:lnTo>
                    <a:pt x="0" y="1079500"/>
                  </a:lnTo>
                  <a:lnTo>
                    <a:pt x="0" y="1096010"/>
                  </a:lnTo>
                  <a:lnTo>
                    <a:pt x="0" y="1438910"/>
                  </a:lnTo>
                  <a:lnTo>
                    <a:pt x="0" y="1456690"/>
                  </a:lnTo>
                  <a:lnTo>
                    <a:pt x="1456944" y="1456690"/>
                  </a:lnTo>
                  <a:lnTo>
                    <a:pt x="1456944" y="1439037"/>
                  </a:lnTo>
                  <a:lnTo>
                    <a:pt x="1456944" y="1438910"/>
                  </a:lnTo>
                  <a:lnTo>
                    <a:pt x="1456944" y="1096264"/>
                  </a:lnTo>
                  <a:lnTo>
                    <a:pt x="1439545" y="1096264"/>
                  </a:lnTo>
                  <a:lnTo>
                    <a:pt x="1439545" y="1438910"/>
                  </a:lnTo>
                  <a:lnTo>
                    <a:pt x="1096899" y="1438910"/>
                  </a:lnTo>
                  <a:lnTo>
                    <a:pt x="1096899" y="1096264"/>
                  </a:lnTo>
                  <a:lnTo>
                    <a:pt x="1079373" y="1096264"/>
                  </a:lnTo>
                  <a:lnTo>
                    <a:pt x="1079373" y="1438910"/>
                  </a:lnTo>
                  <a:lnTo>
                    <a:pt x="736727" y="1438910"/>
                  </a:lnTo>
                  <a:lnTo>
                    <a:pt x="736727" y="1096264"/>
                  </a:lnTo>
                  <a:lnTo>
                    <a:pt x="719328" y="1096264"/>
                  </a:lnTo>
                  <a:lnTo>
                    <a:pt x="719328" y="1438910"/>
                  </a:lnTo>
                  <a:lnTo>
                    <a:pt x="377571" y="1438910"/>
                  </a:lnTo>
                  <a:lnTo>
                    <a:pt x="377571" y="1096264"/>
                  </a:lnTo>
                  <a:lnTo>
                    <a:pt x="360172" y="1096264"/>
                  </a:lnTo>
                  <a:lnTo>
                    <a:pt x="360172" y="1438910"/>
                  </a:lnTo>
                  <a:lnTo>
                    <a:pt x="17399" y="1438910"/>
                  </a:lnTo>
                  <a:lnTo>
                    <a:pt x="17399" y="1096010"/>
                  </a:lnTo>
                  <a:lnTo>
                    <a:pt x="1456944" y="1096010"/>
                  </a:lnTo>
                  <a:lnTo>
                    <a:pt x="1456944" y="1079754"/>
                  </a:lnTo>
                  <a:lnTo>
                    <a:pt x="1456944" y="360680"/>
                  </a:lnTo>
                  <a:lnTo>
                    <a:pt x="1439545" y="360680"/>
                  </a:lnTo>
                  <a:lnTo>
                    <a:pt x="1439545" y="378460"/>
                  </a:lnTo>
                  <a:lnTo>
                    <a:pt x="1439545" y="720090"/>
                  </a:lnTo>
                  <a:lnTo>
                    <a:pt x="1439545" y="737870"/>
                  </a:lnTo>
                  <a:lnTo>
                    <a:pt x="1439545" y="1079500"/>
                  </a:lnTo>
                  <a:lnTo>
                    <a:pt x="1096899" y="1079500"/>
                  </a:lnTo>
                  <a:lnTo>
                    <a:pt x="1096899" y="737870"/>
                  </a:lnTo>
                  <a:lnTo>
                    <a:pt x="1439545" y="737870"/>
                  </a:lnTo>
                  <a:lnTo>
                    <a:pt x="1439545" y="720090"/>
                  </a:lnTo>
                  <a:lnTo>
                    <a:pt x="1096899" y="720090"/>
                  </a:lnTo>
                  <a:lnTo>
                    <a:pt x="1096899" y="378460"/>
                  </a:lnTo>
                  <a:lnTo>
                    <a:pt x="1439545" y="378460"/>
                  </a:lnTo>
                  <a:lnTo>
                    <a:pt x="1439545" y="360680"/>
                  </a:lnTo>
                  <a:lnTo>
                    <a:pt x="1096899" y="360680"/>
                  </a:lnTo>
                  <a:lnTo>
                    <a:pt x="1096899" y="359410"/>
                  </a:lnTo>
                  <a:lnTo>
                    <a:pt x="1096899" y="17780"/>
                  </a:lnTo>
                  <a:lnTo>
                    <a:pt x="1439545" y="17780"/>
                  </a:lnTo>
                  <a:lnTo>
                    <a:pt x="1439545" y="360426"/>
                  </a:lnTo>
                  <a:lnTo>
                    <a:pt x="1456944" y="360426"/>
                  </a:lnTo>
                  <a:lnTo>
                    <a:pt x="1456944" y="17780"/>
                  </a:lnTo>
                  <a:lnTo>
                    <a:pt x="145694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63038" y="1082802"/>
              <a:ext cx="1457325" cy="1457325"/>
            </a:xfrm>
            <a:custGeom>
              <a:avLst/>
              <a:gdLst/>
              <a:ahLst/>
              <a:cxnLst/>
              <a:rect l="l" t="t" r="r" b="b"/>
              <a:pathLst>
                <a:path w="1457325" h="1457325">
                  <a:moveTo>
                    <a:pt x="1096898" y="18288"/>
                  </a:moveTo>
                  <a:lnTo>
                    <a:pt x="1096898" y="360933"/>
                  </a:lnTo>
                  <a:lnTo>
                    <a:pt x="1439544" y="360933"/>
                  </a:lnTo>
                  <a:lnTo>
                    <a:pt x="1439544" y="18288"/>
                  </a:lnTo>
                  <a:lnTo>
                    <a:pt x="1096898" y="18288"/>
                  </a:lnTo>
                  <a:close/>
                </a:path>
                <a:path w="1457325" h="1457325">
                  <a:moveTo>
                    <a:pt x="1096898" y="378332"/>
                  </a:moveTo>
                  <a:lnTo>
                    <a:pt x="1096898" y="720978"/>
                  </a:lnTo>
                  <a:lnTo>
                    <a:pt x="1439544" y="720978"/>
                  </a:lnTo>
                  <a:lnTo>
                    <a:pt x="1439544" y="378332"/>
                  </a:lnTo>
                  <a:lnTo>
                    <a:pt x="1096898" y="378332"/>
                  </a:lnTo>
                  <a:close/>
                </a:path>
                <a:path w="1457325" h="1457325">
                  <a:moveTo>
                    <a:pt x="736726" y="378332"/>
                  </a:moveTo>
                  <a:lnTo>
                    <a:pt x="736726" y="720978"/>
                  </a:lnTo>
                  <a:lnTo>
                    <a:pt x="1079373" y="720978"/>
                  </a:lnTo>
                  <a:lnTo>
                    <a:pt x="1079373" y="378332"/>
                  </a:lnTo>
                  <a:lnTo>
                    <a:pt x="736726" y="378332"/>
                  </a:lnTo>
                  <a:close/>
                </a:path>
                <a:path w="1457325" h="1457325">
                  <a:moveTo>
                    <a:pt x="1096898" y="738377"/>
                  </a:moveTo>
                  <a:lnTo>
                    <a:pt x="1096898" y="1080262"/>
                  </a:lnTo>
                  <a:lnTo>
                    <a:pt x="1439544" y="1080262"/>
                  </a:lnTo>
                  <a:lnTo>
                    <a:pt x="1439544" y="738377"/>
                  </a:lnTo>
                  <a:lnTo>
                    <a:pt x="1096898" y="738377"/>
                  </a:lnTo>
                  <a:close/>
                </a:path>
                <a:path w="1457325" h="1457325">
                  <a:moveTo>
                    <a:pt x="736726" y="738377"/>
                  </a:moveTo>
                  <a:lnTo>
                    <a:pt x="736726" y="1080262"/>
                  </a:lnTo>
                  <a:lnTo>
                    <a:pt x="1079373" y="1080262"/>
                  </a:lnTo>
                  <a:lnTo>
                    <a:pt x="1079373" y="738377"/>
                  </a:lnTo>
                  <a:lnTo>
                    <a:pt x="736726" y="738377"/>
                  </a:lnTo>
                  <a:close/>
                </a:path>
                <a:path w="1457325" h="1457325">
                  <a:moveTo>
                    <a:pt x="377571" y="738377"/>
                  </a:moveTo>
                  <a:lnTo>
                    <a:pt x="377571" y="1080262"/>
                  </a:lnTo>
                  <a:lnTo>
                    <a:pt x="719327" y="1080262"/>
                  </a:lnTo>
                  <a:lnTo>
                    <a:pt x="719327" y="738377"/>
                  </a:lnTo>
                  <a:lnTo>
                    <a:pt x="377571" y="738377"/>
                  </a:lnTo>
                  <a:close/>
                </a:path>
                <a:path w="1457325" h="1457325">
                  <a:moveTo>
                    <a:pt x="1096898" y="1096772"/>
                  </a:moveTo>
                  <a:lnTo>
                    <a:pt x="1096898" y="1439545"/>
                  </a:lnTo>
                  <a:lnTo>
                    <a:pt x="1439544" y="1439545"/>
                  </a:lnTo>
                  <a:lnTo>
                    <a:pt x="1439544" y="1096772"/>
                  </a:lnTo>
                  <a:lnTo>
                    <a:pt x="1096898" y="1096772"/>
                  </a:lnTo>
                  <a:close/>
                </a:path>
                <a:path w="1457325" h="1457325">
                  <a:moveTo>
                    <a:pt x="736726" y="1096772"/>
                  </a:moveTo>
                  <a:lnTo>
                    <a:pt x="736726" y="1439545"/>
                  </a:lnTo>
                  <a:lnTo>
                    <a:pt x="1079373" y="1439545"/>
                  </a:lnTo>
                  <a:lnTo>
                    <a:pt x="1079373" y="1096772"/>
                  </a:lnTo>
                  <a:lnTo>
                    <a:pt x="736726" y="1096772"/>
                  </a:lnTo>
                  <a:close/>
                </a:path>
                <a:path w="1457325" h="1457325">
                  <a:moveTo>
                    <a:pt x="377571" y="1096772"/>
                  </a:moveTo>
                  <a:lnTo>
                    <a:pt x="377571" y="1439545"/>
                  </a:lnTo>
                  <a:lnTo>
                    <a:pt x="719327" y="1439545"/>
                  </a:lnTo>
                  <a:lnTo>
                    <a:pt x="719327" y="1096772"/>
                  </a:lnTo>
                  <a:lnTo>
                    <a:pt x="377571" y="1096772"/>
                  </a:lnTo>
                  <a:close/>
                </a:path>
                <a:path w="1457325" h="1457325">
                  <a:moveTo>
                    <a:pt x="17398" y="1096772"/>
                  </a:moveTo>
                  <a:lnTo>
                    <a:pt x="17398" y="1439545"/>
                  </a:lnTo>
                  <a:lnTo>
                    <a:pt x="360171" y="1439545"/>
                  </a:lnTo>
                  <a:lnTo>
                    <a:pt x="360171" y="1096772"/>
                  </a:lnTo>
                  <a:lnTo>
                    <a:pt x="17398" y="1096772"/>
                  </a:lnTo>
                  <a:close/>
                </a:path>
                <a:path w="1457325" h="1457325">
                  <a:moveTo>
                    <a:pt x="1456944" y="0"/>
                  </a:moveTo>
                  <a:lnTo>
                    <a:pt x="1456944" y="0"/>
                  </a:lnTo>
                  <a:lnTo>
                    <a:pt x="1456944" y="1456944"/>
                  </a:lnTo>
                  <a:lnTo>
                    <a:pt x="0" y="1456944"/>
                  </a:lnTo>
                  <a:lnTo>
                    <a:pt x="0" y="1079373"/>
                  </a:lnTo>
                  <a:lnTo>
                    <a:pt x="360171" y="1079373"/>
                  </a:lnTo>
                  <a:lnTo>
                    <a:pt x="360171" y="719327"/>
                  </a:lnTo>
                  <a:lnTo>
                    <a:pt x="719327" y="719327"/>
                  </a:lnTo>
                  <a:lnTo>
                    <a:pt x="719327" y="359282"/>
                  </a:lnTo>
                  <a:lnTo>
                    <a:pt x="1079373" y="359282"/>
                  </a:lnTo>
                  <a:lnTo>
                    <a:pt x="1079373" y="0"/>
                  </a:lnTo>
                  <a:lnTo>
                    <a:pt x="1456944" y="0"/>
                  </a:lnTo>
                  <a:close/>
                </a:path>
              </a:pathLst>
            </a:custGeom>
            <a:ln w="19812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01446" y="1676502"/>
            <a:ext cx="14284960" cy="786638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6837680">
              <a:lnSpc>
                <a:spcPct val="100000"/>
              </a:lnSpc>
              <a:spcBef>
                <a:spcPts val="900"/>
              </a:spcBef>
            </a:pPr>
            <a:r>
              <a:rPr sz="2750" spc="-270" dirty="0">
                <a:solidFill>
                  <a:srgbClr val="95202C"/>
                </a:solidFill>
                <a:latin typeface="Arial Black"/>
                <a:cs typeface="Arial Black"/>
              </a:rPr>
              <a:t>TUJUAN</a:t>
            </a:r>
            <a:endParaRPr sz="2750">
              <a:latin typeface="Arial Black"/>
              <a:cs typeface="Arial Black"/>
            </a:endParaRPr>
          </a:p>
          <a:p>
            <a:pPr marL="892175" marR="86995" indent="-515620">
              <a:lnSpc>
                <a:spcPct val="101499"/>
              </a:lnSpc>
              <a:spcBef>
                <a:spcPts val="760"/>
              </a:spcBef>
              <a:buAutoNum type="arabicPeriod"/>
              <a:tabLst>
                <a:tab pos="892175" algn="l"/>
              </a:tabLst>
            </a:pPr>
            <a:r>
              <a:rPr sz="2750" spc="55" dirty="0">
                <a:latin typeface="Lucida Sans Unicode"/>
                <a:cs typeface="Lucida Sans Unicode"/>
              </a:rPr>
              <a:t>Melakukan</a:t>
            </a:r>
            <a:r>
              <a:rPr sz="2750" spc="140" dirty="0">
                <a:latin typeface="Lucida Sans Unicode"/>
                <a:cs typeface="Lucida Sans Unicode"/>
              </a:rPr>
              <a:t> </a:t>
            </a:r>
            <a:r>
              <a:rPr sz="2750" spc="110" dirty="0">
                <a:latin typeface="Lucida Sans Unicode"/>
                <a:cs typeface="Lucida Sans Unicode"/>
              </a:rPr>
              <a:t>evaluasi</a:t>
            </a:r>
            <a:r>
              <a:rPr sz="2750" spc="155" dirty="0">
                <a:latin typeface="Lucida Sans Unicode"/>
                <a:cs typeface="Lucida Sans Unicode"/>
              </a:rPr>
              <a:t> </a:t>
            </a:r>
            <a:r>
              <a:rPr sz="2750" spc="240" dirty="0">
                <a:latin typeface="Lucida Sans Unicode"/>
                <a:cs typeface="Lucida Sans Unicode"/>
              </a:rPr>
              <a:t>pasca</a:t>
            </a:r>
            <a:r>
              <a:rPr sz="2750" spc="114" dirty="0">
                <a:latin typeface="Lucida Sans Unicode"/>
                <a:cs typeface="Lucida Sans Unicode"/>
              </a:rPr>
              <a:t> </a:t>
            </a:r>
            <a:r>
              <a:rPr sz="2750" spc="100" dirty="0">
                <a:latin typeface="Lucida Sans Unicode"/>
                <a:cs typeface="Lucida Sans Unicode"/>
              </a:rPr>
              <a:t>pelatihan</a:t>
            </a:r>
            <a:r>
              <a:rPr sz="2750" spc="15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struktural</a:t>
            </a:r>
            <a:r>
              <a:rPr sz="2750" spc="150" dirty="0">
                <a:latin typeface="Lucida Sans Unicode"/>
                <a:cs typeface="Lucida Sans Unicode"/>
              </a:rPr>
              <a:t> </a:t>
            </a:r>
            <a:r>
              <a:rPr sz="2750" spc="80" dirty="0">
                <a:latin typeface="Lucida Sans Unicode"/>
                <a:cs typeface="Lucida Sans Unicode"/>
              </a:rPr>
              <a:t>kepemimpinan,</a:t>
            </a:r>
            <a:r>
              <a:rPr sz="2750" spc="130" dirty="0">
                <a:latin typeface="Lucida Sans Unicode"/>
                <a:cs typeface="Lucida Sans Unicode"/>
              </a:rPr>
              <a:t> </a:t>
            </a:r>
            <a:r>
              <a:rPr sz="2750" spc="60" dirty="0">
                <a:latin typeface="Lucida Sans Unicode"/>
                <a:cs typeface="Lucida Sans Unicode"/>
              </a:rPr>
              <a:t>khususnya </a:t>
            </a:r>
            <a:r>
              <a:rPr sz="2750" dirty="0">
                <a:latin typeface="Lucida Sans Unicode"/>
                <a:cs typeface="Lucida Sans Unicode"/>
              </a:rPr>
              <a:t>di</a:t>
            </a:r>
            <a:r>
              <a:rPr sz="2750" spc="-135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PKN</a:t>
            </a:r>
            <a:r>
              <a:rPr sz="2750" spc="-13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Tingkat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II</a:t>
            </a:r>
            <a:endParaRPr sz="2750">
              <a:latin typeface="Lucida Sans Unicode"/>
              <a:cs typeface="Lucida Sans Unicode"/>
            </a:endParaRPr>
          </a:p>
          <a:p>
            <a:pPr marL="892175" indent="-514984">
              <a:lnSpc>
                <a:spcPct val="100000"/>
              </a:lnSpc>
              <a:spcBef>
                <a:spcPts val="50"/>
              </a:spcBef>
              <a:buAutoNum type="arabicPeriod"/>
              <a:tabLst>
                <a:tab pos="892175" algn="l"/>
              </a:tabLst>
            </a:pPr>
            <a:r>
              <a:rPr sz="2750" spc="70" dirty="0">
                <a:latin typeface="Lucida Sans Unicode"/>
                <a:cs typeface="Lucida Sans Unicode"/>
              </a:rPr>
              <a:t>Menghasilkan</a:t>
            </a:r>
            <a:r>
              <a:rPr sz="2750" spc="-40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rekomendasi</a:t>
            </a:r>
            <a:r>
              <a:rPr sz="2750" spc="-40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perbaikan</a:t>
            </a:r>
            <a:r>
              <a:rPr sz="2750" spc="-70" dirty="0">
                <a:latin typeface="Lucida Sans Unicode"/>
                <a:cs typeface="Lucida Sans Unicode"/>
              </a:rPr>
              <a:t> </a:t>
            </a:r>
            <a:r>
              <a:rPr sz="2750" spc="55" dirty="0">
                <a:latin typeface="Lucida Sans Unicode"/>
                <a:cs typeface="Lucida Sans Unicode"/>
              </a:rPr>
              <a:t>kebijakan</a:t>
            </a:r>
            <a:r>
              <a:rPr sz="2750" spc="-65" dirty="0">
                <a:latin typeface="Lucida Sans Unicode"/>
                <a:cs typeface="Lucida Sans Unicode"/>
              </a:rPr>
              <a:t> </a:t>
            </a:r>
            <a:r>
              <a:rPr sz="2750" spc="95" dirty="0">
                <a:latin typeface="Lucida Sans Unicode"/>
                <a:cs typeface="Lucida Sans Unicode"/>
              </a:rPr>
              <a:t>pelatihan</a:t>
            </a:r>
            <a:r>
              <a:rPr sz="2750" spc="-60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ASN</a:t>
            </a:r>
            <a:endParaRPr sz="27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65"/>
              </a:spcBef>
            </a:pPr>
            <a:endParaRPr sz="2750">
              <a:latin typeface="Lucida Sans Unicode"/>
              <a:cs typeface="Lucida Sans Unicode"/>
            </a:endParaRPr>
          </a:p>
          <a:p>
            <a:pPr marL="6700520">
              <a:lnSpc>
                <a:spcPct val="100000"/>
              </a:lnSpc>
            </a:pPr>
            <a:r>
              <a:rPr sz="2750" spc="-60" dirty="0">
                <a:solidFill>
                  <a:srgbClr val="95202C"/>
                </a:solidFill>
                <a:latin typeface="Arial Black"/>
                <a:cs typeface="Arial Black"/>
              </a:rPr>
              <a:t>SASARAN</a:t>
            </a:r>
            <a:endParaRPr sz="2750">
              <a:latin typeface="Arial Black"/>
              <a:cs typeface="Arial Black"/>
            </a:endParaRPr>
          </a:p>
          <a:p>
            <a:pPr marL="155575" marR="435609">
              <a:lnSpc>
                <a:spcPct val="101499"/>
              </a:lnSpc>
              <a:spcBef>
                <a:spcPts val="1065"/>
              </a:spcBef>
            </a:pPr>
            <a:r>
              <a:rPr sz="2750" spc="90" dirty="0">
                <a:latin typeface="Lucida Sans Unicode"/>
                <a:cs typeface="Lucida Sans Unicode"/>
              </a:rPr>
              <a:t>Mengetahui</a:t>
            </a:r>
            <a:r>
              <a:rPr sz="2750" spc="-6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hasil</a:t>
            </a:r>
            <a:r>
              <a:rPr sz="2750" spc="-65" dirty="0">
                <a:latin typeface="Lucida Sans Unicode"/>
                <a:cs typeface="Lucida Sans Unicode"/>
              </a:rPr>
              <a:t> </a:t>
            </a:r>
            <a:r>
              <a:rPr sz="2750" spc="150" dirty="0">
                <a:latin typeface="Lucida Sans Unicode"/>
                <a:cs typeface="Lucida Sans Unicode"/>
              </a:rPr>
              <a:t>penyelenggaraan</a:t>
            </a:r>
            <a:r>
              <a:rPr sz="2750" spc="-20" dirty="0">
                <a:latin typeface="Lucida Sans Unicode"/>
                <a:cs typeface="Lucida Sans Unicode"/>
              </a:rPr>
              <a:t> </a:t>
            </a:r>
            <a:r>
              <a:rPr sz="2750" spc="-35" dirty="0">
                <a:latin typeface="Lucida Sans Unicode"/>
                <a:cs typeface="Lucida Sans Unicode"/>
              </a:rPr>
              <a:t>PKN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Tingkat</a:t>
            </a:r>
            <a:r>
              <a:rPr sz="2750" spc="-75" dirty="0">
                <a:latin typeface="Lucida Sans Unicode"/>
                <a:cs typeface="Lucida Sans Unicode"/>
              </a:rPr>
              <a:t> </a:t>
            </a:r>
            <a:r>
              <a:rPr sz="2750" spc="-114" dirty="0">
                <a:latin typeface="Lucida Sans Unicode"/>
                <a:cs typeface="Lucida Sans Unicode"/>
              </a:rPr>
              <a:t>II</a:t>
            </a:r>
            <a:r>
              <a:rPr sz="2750" spc="-75" dirty="0">
                <a:latin typeface="Lucida Sans Unicode"/>
                <a:cs typeface="Lucida Sans Unicode"/>
              </a:rPr>
              <a:t> </a:t>
            </a:r>
            <a:r>
              <a:rPr sz="2750" spc="195" dirty="0">
                <a:latin typeface="Lucida Sans Unicode"/>
                <a:cs typeface="Lucida Sans Unicode"/>
              </a:rPr>
              <a:t>dan</a:t>
            </a:r>
            <a:r>
              <a:rPr sz="2750" spc="-75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meningkatkan</a:t>
            </a:r>
            <a:r>
              <a:rPr sz="2750" spc="-40" dirty="0">
                <a:latin typeface="Lucida Sans Unicode"/>
                <a:cs typeface="Lucida Sans Unicode"/>
              </a:rPr>
              <a:t> </a:t>
            </a:r>
            <a:r>
              <a:rPr sz="2750" spc="-10" dirty="0">
                <a:latin typeface="Lucida Sans Unicode"/>
                <a:cs typeface="Lucida Sans Unicode"/>
              </a:rPr>
              <a:t>kualitas </a:t>
            </a:r>
            <a:r>
              <a:rPr sz="2750" spc="55" dirty="0">
                <a:latin typeface="Lucida Sans Unicode"/>
                <a:cs typeface="Lucida Sans Unicode"/>
              </a:rPr>
              <a:t>kebijakan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spc="-35" dirty="0">
                <a:latin typeface="Lucida Sans Unicode"/>
                <a:cs typeface="Lucida Sans Unicode"/>
              </a:rPr>
              <a:t>PKN</a:t>
            </a:r>
            <a:r>
              <a:rPr sz="2750" spc="-125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Tingkat</a:t>
            </a:r>
            <a:r>
              <a:rPr sz="2750" spc="-105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II</a:t>
            </a:r>
            <a:endParaRPr sz="27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750">
              <a:latin typeface="Lucida Sans Unicode"/>
              <a:cs typeface="Lucida Sans Unicode"/>
            </a:endParaRPr>
          </a:p>
          <a:p>
            <a:pPr marL="6784340">
              <a:lnSpc>
                <a:spcPct val="100000"/>
              </a:lnSpc>
            </a:pPr>
            <a:r>
              <a:rPr sz="2750" spc="-310" dirty="0">
                <a:solidFill>
                  <a:srgbClr val="95202C"/>
                </a:solidFill>
                <a:latin typeface="Arial Black"/>
                <a:cs typeface="Arial Black"/>
              </a:rPr>
              <a:t>OUTPUT</a:t>
            </a:r>
            <a:endParaRPr sz="2750">
              <a:latin typeface="Arial Black"/>
              <a:cs typeface="Arial Black"/>
            </a:endParaRPr>
          </a:p>
          <a:p>
            <a:pPr marL="12700" marR="241935">
              <a:lnSpc>
                <a:spcPct val="101499"/>
              </a:lnSpc>
              <a:spcBef>
                <a:spcPts val="1775"/>
              </a:spcBef>
            </a:pPr>
            <a:r>
              <a:rPr sz="2750" spc="90" dirty="0">
                <a:latin typeface="Lucida Sans Unicode"/>
                <a:cs typeface="Lucida Sans Unicode"/>
              </a:rPr>
              <a:t>Laporan</a:t>
            </a:r>
            <a:r>
              <a:rPr sz="2750" spc="-20" dirty="0">
                <a:latin typeface="Lucida Sans Unicode"/>
                <a:cs typeface="Lucida Sans Unicode"/>
              </a:rPr>
              <a:t> </a:t>
            </a:r>
            <a:r>
              <a:rPr sz="2750" spc="75" dirty="0">
                <a:latin typeface="Lucida Sans Unicode"/>
                <a:cs typeface="Lucida Sans Unicode"/>
              </a:rPr>
              <a:t>Evaluasi</a:t>
            </a:r>
            <a:r>
              <a:rPr sz="2750" spc="-5" dirty="0">
                <a:latin typeface="Lucida Sans Unicode"/>
                <a:cs typeface="Lucida Sans Unicode"/>
              </a:rPr>
              <a:t> </a:t>
            </a:r>
            <a:r>
              <a:rPr sz="2750" spc="145" dirty="0">
                <a:latin typeface="Lucida Sans Unicode"/>
                <a:cs typeface="Lucida Sans Unicode"/>
              </a:rPr>
              <a:t>Pelaksanaan</a:t>
            </a:r>
            <a:r>
              <a:rPr sz="2750" spc="25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Pelatihan</a:t>
            </a:r>
            <a:r>
              <a:rPr sz="2750" dirty="0">
                <a:latin typeface="Lucida Sans Unicode"/>
                <a:cs typeface="Lucida Sans Unicode"/>
              </a:rPr>
              <a:t> ASN</a:t>
            </a:r>
            <a:r>
              <a:rPr sz="2750" spc="-30" dirty="0">
                <a:latin typeface="Lucida Sans Unicode"/>
                <a:cs typeface="Lucida Sans Unicode"/>
              </a:rPr>
              <a:t> </a:t>
            </a:r>
            <a:r>
              <a:rPr sz="2750" spc="175" dirty="0">
                <a:latin typeface="Lucida Sans Unicode"/>
                <a:cs typeface="Lucida Sans Unicode"/>
              </a:rPr>
              <a:t>yang</a:t>
            </a:r>
            <a:r>
              <a:rPr sz="2750" spc="-25" dirty="0">
                <a:latin typeface="Lucida Sans Unicode"/>
                <a:cs typeface="Lucida Sans Unicode"/>
              </a:rPr>
              <a:t> </a:t>
            </a:r>
            <a:r>
              <a:rPr sz="2750" spc="200" dirty="0">
                <a:latin typeface="Lucida Sans Unicode"/>
                <a:cs typeface="Lucida Sans Unicode"/>
              </a:rPr>
              <a:t>memuat</a:t>
            </a:r>
            <a:r>
              <a:rPr sz="2750" spc="-15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informasi</a:t>
            </a:r>
            <a:r>
              <a:rPr sz="2750" spc="5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hasil</a:t>
            </a:r>
            <a:r>
              <a:rPr sz="2750" spc="35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PKN </a:t>
            </a:r>
            <a:r>
              <a:rPr sz="2750" dirty="0">
                <a:latin typeface="Lucida Sans Unicode"/>
                <a:cs typeface="Lucida Sans Unicode"/>
              </a:rPr>
              <a:t>Tingkat</a:t>
            </a:r>
            <a:r>
              <a:rPr sz="2750" spc="-85" dirty="0">
                <a:latin typeface="Lucida Sans Unicode"/>
                <a:cs typeface="Lucida Sans Unicode"/>
              </a:rPr>
              <a:t> </a:t>
            </a:r>
            <a:r>
              <a:rPr sz="2750" spc="-120" dirty="0">
                <a:latin typeface="Lucida Sans Unicode"/>
                <a:cs typeface="Lucida Sans Unicode"/>
              </a:rPr>
              <a:t>II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spc="195" dirty="0">
                <a:latin typeface="Lucida Sans Unicode"/>
                <a:cs typeface="Lucida Sans Unicode"/>
              </a:rPr>
              <a:t>dan</a:t>
            </a:r>
            <a:r>
              <a:rPr sz="2750" spc="-100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rekomendasi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perbaikan</a:t>
            </a:r>
            <a:r>
              <a:rPr sz="2750" spc="-90" dirty="0">
                <a:latin typeface="Lucida Sans Unicode"/>
                <a:cs typeface="Lucida Sans Unicode"/>
              </a:rPr>
              <a:t> </a:t>
            </a:r>
            <a:r>
              <a:rPr sz="2750" spc="150" dirty="0">
                <a:latin typeface="Lucida Sans Unicode"/>
                <a:cs typeface="Lucida Sans Unicode"/>
              </a:rPr>
              <a:t>penyelenggaraan</a:t>
            </a:r>
            <a:r>
              <a:rPr sz="2750" spc="-60" dirty="0">
                <a:latin typeface="Lucida Sans Unicode"/>
                <a:cs typeface="Lucida Sans Unicode"/>
              </a:rPr>
              <a:t> </a:t>
            </a:r>
            <a:r>
              <a:rPr sz="2750" spc="-35" dirty="0">
                <a:latin typeface="Lucida Sans Unicode"/>
                <a:cs typeface="Lucida Sans Unicode"/>
              </a:rPr>
              <a:t>PKN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Tingkat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spc="-25" dirty="0">
                <a:latin typeface="Lucida Sans Unicode"/>
                <a:cs typeface="Lucida Sans Unicode"/>
              </a:rPr>
              <a:t>II</a:t>
            </a:r>
            <a:endParaRPr sz="27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405"/>
              </a:spcBef>
            </a:pPr>
            <a:endParaRPr sz="2750">
              <a:latin typeface="Lucida Sans Unicode"/>
              <a:cs typeface="Lucida Sans Unicode"/>
            </a:endParaRPr>
          </a:p>
          <a:p>
            <a:pPr marL="650875" algn="ctr">
              <a:lnSpc>
                <a:spcPct val="100000"/>
              </a:lnSpc>
            </a:pPr>
            <a:r>
              <a:rPr sz="2750" spc="-200" dirty="0">
                <a:solidFill>
                  <a:srgbClr val="95202C"/>
                </a:solidFill>
                <a:latin typeface="Arial Black"/>
                <a:cs typeface="Arial Black"/>
              </a:rPr>
              <a:t>WAKTU</a:t>
            </a:r>
            <a:r>
              <a:rPr sz="2750" spc="-285" dirty="0">
                <a:solidFill>
                  <a:srgbClr val="95202C"/>
                </a:solidFill>
                <a:latin typeface="Arial Black"/>
                <a:cs typeface="Arial Black"/>
              </a:rPr>
              <a:t> </a:t>
            </a:r>
            <a:r>
              <a:rPr sz="2750" spc="-150" dirty="0">
                <a:solidFill>
                  <a:srgbClr val="95202C"/>
                </a:solidFill>
                <a:latin typeface="Arial Black"/>
                <a:cs typeface="Arial Black"/>
              </a:rPr>
              <a:t>PELAKSANAAN</a:t>
            </a:r>
            <a:endParaRPr sz="2750">
              <a:latin typeface="Arial Black"/>
              <a:cs typeface="Arial Black"/>
            </a:endParaRPr>
          </a:p>
          <a:p>
            <a:pPr marL="290830">
              <a:lnSpc>
                <a:spcPct val="100000"/>
              </a:lnSpc>
              <a:spcBef>
                <a:spcPts val="1825"/>
              </a:spcBef>
            </a:pPr>
            <a:r>
              <a:rPr sz="2750" dirty="0">
                <a:latin typeface="Lucida Sans Unicode"/>
                <a:cs typeface="Lucida Sans Unicode"/>
              </a:rPr>
              <a:t>6</a:t>
            </a:r>
            <a:r>
              <a:rPr sz="2750" spc="-120" dirty="0">
                <a:latin typeface="Lucida Sans Unicode"/>
                <a:cs typeface="Lucida Sans Unicode"/>
              </a:rPr>
              <a:t> </a:t>
            </a:r>
            <a:r>
              <a:rPr sz="2750" spc="265" dirty="0">
                <a:latin typeface="Lucida Sans Unicode"/>
                <a:cs typeface="Lucida Sans Unicode"/>
              </a:rPr>
              <a:t>(enam)</a:t>
            </a:r>
            <a:r>
              <a:rPr sz="2750" spc="-85" dirty="0">
                <a:latin typeface="Lucida Sans Unicode"/>
                <a:cs typeface="Lucida Sans Unicode"/>
              </a:rPr>
              <a:t> </a:t>
            </a:r>
            <a:r>
              <a:rPr sz="2750" spc="-90" dirty="0">
                <a:latin typeface="Lucida Sans Unicode"/>
                <a:cs typeface="Lucida Sans Unicode"/>
              </a:rPr>
              <a:t>s.d.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spc="-505" dirty="0">
                <a:latin typeface="Lucida Sans Unicode"/>
                <a:cs typeface="Lucida Sans Unicode"/>
              </a:rPr>
              <a:t>12</a:t>
            </a:r>
            <a:r>
              <a:rPr sz="2750" spc="-125" dirty="0">
                <a:latin typeface="Lucida Sans Unicode"/>
                <a:cs typeface="Lucida Sans Unicode"/>
              </a:rPr>
              <a:t> </a:t>
            </a:r>
            <a:r>
              <a:rPr sz="2750" spc="229" dirty="0">
                <a:latin typeface="Lucida Sans Unicode"/>
                <a:cs typeface="Lucida Sans Unicode"/>
              </a:rPr>
              <a:t>(dua</a:t>
            </a:r>
            <a:r>
              <a:rPr sz="2750" spc="-85" dirty="0">
                <a:latin typeface="Lucida Sans Unicode"/>
                <a:cs typeface="Lucida Sans Unicode"/>
              </a:rPr>
              <a:t> </a:t>
            </a:r>
            <a:r>
              <a:rPr sz="2750" spc="165" dirty="0">
                <a:latin typeface="Lucida Sans Unicode"/>
                <a:cs typeface="Lucida Sans Unicode"/>
              </a:rPr>
              <a:t>belas)</a:t>
            </a:r>
            <a:r>
              <a:rPr sz="2750" spc="-100" dirty="0">
                <a:latin typeface="Lucida Sans Unicode"/>
                <a:cs typeface="Lucida Sans Unicode"/>
              </a:rPr>
              <a:t> </a:t>
            </a:r>
            <a:r>
              <a:rPr sz="2750" spc="100" dirty="0">
                <a:latin typeface="Lucida Sans Unicode"/>
                <a:cs typeface="Lucida Sans Unicode"/>
              </a:rPr>
              <a:t>bulan</a:t>
            </a:r>
            <a:r>
              <a:rPr sz="2750" spc="-90" dirty="0">
                <a:latin typeface="Lucida Sans Unicode"/>
                <a:cs typeface="Lucida Sans Unicode"/>
              </a:rPr>
              <a:t> </a:t>
            </a:r>
            <a:r>
              <a:rPr sz="2750" spc="240" dirty="0">
                <a:latin typeface="Lucida Sans Unicode"/>
                <a:cs typeface="Lucida Sans Unicode"/>
              </a:rPr>
              <a:t>pasca</a:t>
            </a:r>
            <a:r>
              <a:rPr sz="2750" spc="-90" dirty="0">
                <a:latin typeface="Lucida Sans Unicode"/>
                <a:cs typeface="Lucida Sans Unicode"/>
              </a:rPr>
              <a:t> </a:t>
            </a:r>
            <a:r>
              <a:rPr sz="2750" spc="95" dirty="0">
                <a:latin typeface="Lucida Sans Unicode"/>
                <a:cs typeface="Lucida Sans Unicode"/>
              </a:rPr>
              <a:t>pelatihan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spc="85" dirty="0">
                <a:latin typeface="Lucida Sans Unicode"/>
                <a:cs typeface="Lucida Sans Unicode"/>
              </a:rPr>
              <a:t>ditutup/pelepasan</a:t>
            </a:r>
            <a:r>
              <a:rPr sz="2750" spc="-55" dirty="0">
                <a:latin typeface="Lucida Sans Unicode"/>
                <a:cs typeface="Lucida Sans Unicode"/>
              </a:rPr>
              <a:t> </a:t>
            </a:r>
            <a:r>
              <a:rPr sz="2750" spc="100" dirty="0">
                <a:latin typeface="Lucida Sans Unicode"/>
                <a:cs typeface="Lucida Sans Unicode"/>
              </a:rPr>
              <a:t>peserta</a:t>
            </a:r>
            <a:endParaRPr sz="27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4228" y="4471415"/>
            <a:ext cx="12654280" cy="1663064"/>
          </a:xfrm>
          <a:custGeom>
            <a:avLst/>
            <a:gdLst/>
            <a:ahLst/>
            <a:cxnLst/>
            <a:rect l="l" t="t" r="r" b="b"/>
            <a:pathLst>
              <a:path w="12654280" h="1663064">
                <a:moveTo>
                  <a:pt x="0" y="1662683"/>
                </a:moveTo>
                <a:lnTo>
                  <a:pt x="12653772" y="1662683"/>
                </a:lnTo>
                <a:lnTo>
                  <a:pt x="12653772" y="0"/>
                </a:lnTo>
                <a:lnTo>
                  <a:pt x="0" y="0"/>
                </a:lnTo>
                <a:lnTo>
                  <a:pt x="0" y="1662683"/>
                </a:lnTo>
                <a:close/>
              </a:path>
            </a:pathLst>
          </a:custGeom>
          <a:solidFill>
            <a:srgbClr val="000000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4498" y="4412945"/>
            <a:ext cx="1000696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130" dirty="0">
                <a:latin typeface="Arial Black"/>
                <a:cs typeface="Arial Black"/>
              </a:rPr>
              <a:t>Transformasi</a:t>
            </a:r>
            <a:r>
              <a:rPr sz="5400" b="0" spc="-640" dirty="0">
                <a:latin typeface="Arial Black"/>
                <a:cs typeface="Arial Black"/>
              </a:rPr>
              <a:t> </a:t>
            </a:r>
            <a:r>
              <a:rPr sz="5400" b="0" spc="-45" dirty="0">
                <a:latin typeface="Arial Black"/>
                <a:cs typeface="Arial Black"/>
              </a:rPr>
              <a:t>Dalam</a:t>
            </a:r>
            <a:r>
              <a:rPr sz="5400" b="0" spc="-700" dirty="0">
                <a:latin typeface="Arial Black"/>
                <a:cs typeface="Arial Black"/>
              </a:rPr>
              <a:t> </a:t>
            </a:r>
            <a:r>
              <a:rPr sz="5400" i="1" spc="285" dirty="0">
                <a:latin typeface="Arial"/>
                <a:cs typeface="Arial"/>
              </a:rPr>
              <a:t>Output</a:t>
            </a:r>
            <a:endParaRPr sz="5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400" b="0" spc="-105" dirty="0">
                <a:latin typeface="Arial Black"/>
                <a:cs typeface="Arial Black"/>
              </a:rPr>
              <a:t>Pembelajaran</a:t>
            </a:r>
            <a:r>
              <a:rPr sz="5400" b="0" spc="-635" dirty="0">
                <a:latin typeface="Arial Black"/>
                <a:cs typeface="Arial Black"/>
              </a:rPr>
              <a:t> </a:t>
            </a:r>
            <a:r>
              <a:rPr sz="5400" b="0" spc="-605" dirty="0">
                <a:latin typeface="Arial Black"/>
                <a:cs typeface="Arial Black"/>
              </a:rPr>
              <a:t>PKN </a:t>
            </a:r>
            <a:r>
              <a:rPr sz="5400" b="0" spc="-210" dirty="0">
                <a:latin typeface="Arial Black"/>
                <a:cs typeface="Arial Black"/>
              </a:rPr>
              <a:t>Tingkat</a:t>
            </a:r>
            <a:r>
              <a:rPr sz="5400" b="0" spc="-640" dirty="0">
                <a:latin typeface="Arial Black"/>
                <a:cs typeface="Arial Black"/>
              </a:rPr>
              <a:t> </a:t>
            </a:r>
            <a:r>
              <a:rPr sz="5400" b="0" spc="-550" dirty="0"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81044" y="4474464"/>
            <a:ext cx="1853564" cy="1661160"/>
            <a:chOff x="3781044" y="4474464"/>
            <a:chExt cx="1853564" cy="1661160"/>
          </a:xfrm>
        </p:grpSpPr>
        <p:sp>
          <p:nvSpPr>
            <p:cNvPr id="5" name="object 5"/>
            <p:cNvSpPr/>
            <p:nvPr/>
          </p:nvSpPr>
          <p:spPr>
            <a:xfrm>
              <a:off x="3781044" y="4474464"/>
              <a:ext cx="1853564" cy="1661160"/>
            </a:xfrm>
            <a:custGeom>
              <a:avLst/>
              <a:gdLst/>
              <a:ahLst/>
              <a:cxnLst/>
              <a:rect l="l" t="t" r="r" b="b"/>
              <a:pathLst>
                <a:path w="1853564" h="1661160">
                  <a:moveTo>
                    <a:pt x="1853183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3183" y="1661160"/>
                  </a:lnTo>
                  <a:lnTo>
                    <a:pt x="185318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34028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8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8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6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4444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6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8" y="173989"/>
                  </a:lnTo>
                  <a:lnTo>
                    <a:pt x="74548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1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0" y="530860"/>
                  </a:lnTo>
                  <a:lnTo>
                    <a:pt x="62610" y="796289"/>
                  </a:lnTo>
                  <a:lnTo>
                    <a:pt x="69595" y="802639"/>
                  </a:lnTo>
                  <a:lnTo>
                    <a:pt x="225043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8" y="481329"/>
                  </a:lnTo>
                  <a:lnTo>
                    <a:pt x="31368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8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1" y="233679"/>
                  </a:lnTo>
                  <a:lnTo>
                    <a:pt x="206549" y="229869"/>
                  </a:lnTo>
                  <a:lnTo>
                    <a:pt x="147446" y="229869"/>
                  </a:lnTo>
                  <a:lnTo>
                    <a:pt x="131314" y="226060"/>
                  </a:lnTo>
                  <a:lnTo>
                    <a:pt x="118109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09" y="144779"/>
                  </a:lnTo>
                  <a:lnTo>
                    <a:pt x="131314" y="135889"/>
                  </a:lnTo>
                  <a:lnTo>
                    <a:pt x="147446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6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3" y="482600"/>
                  </a:lnTo>
                  <a:lnTo>
                    <a:pt x="299973" y="483869"/>
                  </a:lnTo>
                  <a:lnTo>
                    <a:pt x="310768" y="486410"/>
                  </a:lnTo>
                  <a:lnTo>
                    <a:pt x="310768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59" y="796289"/>
                  </a:lnTo>
                  <a:lnTo>
                    <a:pt x="492759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6" y="530860"/>
                  </a:lnTo>
                  <a:lnTo>
                    <a:pt x="571118" y="530860"/>
                  </a:lnTo>
                  <a:lnTo>
                    <a:pt x="571118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6" y="796289"/>
                  </a:lnTo>
                  <a:lnTo>
                    <a:pt x="740536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6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2" y="514350"/>
                  </a:moveTo>
                  <a:lnTo>
                    <a:pt x="138810" y="514350"/>
                  </a:lnTo>
                  <a:lnTo>
                    <a:pt x="131698" y="521969"/>
                  </a:lnTo>
                  <a:lnTo>
                    <a:pt x="131571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2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59" y="468629"/>
                  </a:lnTo>
                  <a:lnTo>
                    <a:pt x="200659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8" y="772160"/>
                  </a:lnTo>
                  <a:lnTo>
                    <a:pt x="417448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59" y="772160"/>
                  </a:lnTo>
                  <a:lnTo>
                    <a:pt x="492759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6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576" y="548639"/>
                  </a:lnTo>
                  <a:lnTo>
                    <a:pt x="671448" y="547369"/>
                  </a:lnTo>
                  <a:lnTo>
                    <a:pt x="671448" y="521969"/>
                  </a:lnTo>
                  <a:lnTo>
                    <a:pt x="664336" y="514350"/>
                  </a:lnTo>
                  <a:close/>
                </a:path>
                <a:path w="803275" h="802639">
                  <a:moveTo>
                    <a:pt x="740536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6" y="772160"/>
                  </a:lnTo>
                  <a:lnTo>
                    <a:pt x="740536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6" y="500379"/>
                  </a:lnTo>
                  <a:lnTo>
                    <a:pt x="740536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7" y="558800"/>
                  </a:lnTo>
                  <a:lnTo>
                    <a:pt x="468883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3" y="588010"/>
                  </a:lnTo>
                  <a:lnTo>
                    <a:pt x="472947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8" y="581660"/>
                  </a:lnTo>
                  <a:lnTo>
                    <a:pt x="492759" y="577850"/>
                  </a:lnTo>
                  <a:lnTo>
                    <a:pt x="492759" y="570229"/>
                  </a:lnTo>
                  <a:lnTo>
                    <a:pt x="491108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59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59" y="523239"/>
                  </a:lnTo>
                  <a:lnTo>
                    <a:pt x="492759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2" y="481329"/>
                  </a:lnTo>
                  <a:lnTo>
                    <a:pt x="539622" y="462279"/>
                  </a:lnTo>
                  <a:lnTo>
                    <a:pt x="545702" y="454660"/>
                  </a:lnTo>
                  <a:lnTo>
                    <a:pt x="492759" y="454660"/>
                  </a:lnTo>
                  <a:lnTo>
                    <a:pt x="492759" y="438150"/>
                  </a:lnTo>
                  <a:close/>
                </a:path>
                <a:path w="803275" h="802639">
                  <a:moveTo>
                    <a:pt x="86994" y="350519"/>
                  </a:moveTo>
                  <a:lnTo>
                    <a:pt x="69595" y="350519"/>
                  </a:lnTo>
                  <a:lnTo>
                    <a:pt x="62610" y="358139"/>
                  </a:lnTo>
                  <a:lnTo>
                    <a:pt x="62610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4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8" y="261619"/>
                  </a:lnTo>
                  <a:lnTo>
                    <a:pt x="190301" y="262889"/>
                  </a:lnTo>
                  <a:lnTo>
                    <a:pt x="208533" y="269239"/>
                  </a:lnTo>
                  <a:lnTo>
                    <a:pt x="225147" y="278129"/>
                  </a:lnTo>
                  <a:lnTo>
                    <a:pt x="239648" y="290829"/>
                  </a:lnTo>
                  <a:lnTo>
                    <a:pt x="239648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3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8" y="454660"/>
                  </a:lnTo>
                  <a:lnTo>
                    <a:pt x="294913" y="447039"/>
                  </a:lnTo>
                  <a:lnTo>
                    <a:pt x="282320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8" y="407669"/>
                  </a:lnTo>
                  <a:lnTo>
                    <a:pt x="571118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6" y="468629"/>
                  </a:lnTo>
                  <a:lnTo>
                    <a:pt x="740536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2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7" y="481329"/>
                  </a:lnTo>
                  <a:lnTo>
                    <a:pt x="803147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8" y="229869"/>
                  </a:lnTo>
                  <a:lnTo>
                    <a:pt x="310768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59" y="438150"/>
                  </a:lnTo>
                  <a:lnTo>
                    <a:pt x="492759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59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6" y="401319"/>
                  </a:lnTo>
                  <a:lnTo>
                    <a:pt x="564006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6" y="250189"/>
                  </a:lnTo>
                  <a:lnTo>
                    <a:pt x="564006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3" y="401319"/>
                  </a:moveTo>
                  <a:lnTo>
                    <a:pt x="207644" y="401319"/>
                  </a:lnTo>
                  <a:lnTo>
                    <a:pt x="200659" y="407669"/>
                  </a:lnTo>
                  <a:lnTo>
                    <a:pt x="200659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3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6" y="438150"/>
                  </a:lnTo>
                  <a:lnTo>
                    <a:pt x="740536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59" y="407669"/>
                  </a:lnTo>
                  <a:lnTo>
                    <a:pt x="492759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3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2" y="278129"/>
                  </a:lnTo>
                  <a:lnTo>
                    <a:pt x="385571" y="281939"/>
                  </a:lnTo>
                  <a:lnTo>
                    <a:pt x="385571" y="289560"/>
                  </a:lnTo>
                  <a:lnTo>
                    <a:pt x="387222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3" y="300989"/>
                  </a:lnTo>
                  <a:lnTo>
                    <a:pt x="409447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7" y="271779"/>
                  </a:lnTo>
                  <a:lnTo>
                    <a:pt x="405383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3" y="152400"/>
                  </a:lnTo>
                  <a:lnTo>
                    <a:pt x="292048" y="160019"/>
                  </a:lnTo>
                  <a:lnTo>
                    <a:pt x="264794" y="177800"/>
                  </a:lnTo>
                  <a:lnTo>
                    <a:pt x="246399" y="205739"/>
                  </a:lnTo>
                  <a:lnTo>
                    <a:pt x="239648" y="238760"/>
                  </a:lnTo>
                  <a:lnTo>
                    <a:pt x="239648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3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5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6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1" y="187960"/>
                  </a:lnTo>
                  <a:lnTo>
                    <a:pt x="614171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1" y="184150"/>
                  </a:lnTo>
                  <a:lnTo>
                    <a:pt x="385571" y="236219"/>
                  </a:lnTo>
                  <a:lnTo>
                    <a:pt x="392556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6" y="132079"/>
                  </a:lnTo>
                  <a:lnTo>
                    <a:pt x="163579" y="135889"/>
                  </a:lnTo>
                  <a:lnTo>
                    <a:pt x="176783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3" y="217169"/>
                  </a:lnTo>
                  <a:lnTo>
                    <a:pt x="163579" y="226060"/>
                  </a:lnTo>
                  <a:lnTo>
                    <a:pt x="147446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4" y="187960"/>
                  </a:lnTo>
                  <a:lnTo>
                    <a:pt x="220344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8" y="187960"/>
                  </a:lnTo>
                  <a:lnTo>
                    <a:pt x="728598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3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1" y="99060"/>
                  </a:lnTo>
                  <a:lnTo>
                    <a:pt x="347471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6" y="86360"/>
                  </a:lnTo>
                  <a:lnTo>
                    <a:pt x="456056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4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245" y="0"/>
            <a:ext cx="18335625" cy="10335260"/>
            <a:chOff x="-47245" y="0"/>
            <a:chExt cx="18335625" cy="10335260"/>
          </a:xfrm>
        </p:grpSpPr>
        <p:sp>
          <p:nvSpPr>
            <p:cNvPr id="3" name="object 3"/>
            <p:cNvSpPr/>
            <p:nvPr/>
          </p:nvSpPr>
          <p:spPr>
            <a:xfrm>
              <a:off x="158496" y="9747504"/>
              <a:ext cx="18129885" cy="539750"/>
            </a:xfrm>
            <a:custGeom>
              <a:avLst/>
              <a:gdLst/>
              <a:ahLst/>
              <a:cxnLst/>
              <a:rect l="l" t="t" r="r" b="b"/>
              <a:pathLst>
                <a:path w="18129885" h="539750">
                  <a:moveTo>
                    <a:pt x="18129503" y="0"/>
                  </a:moveTo>
                  <a:lnTo>
                    <a:pt x="70891" y="0"/>
                  </a:lnTo>
                  <a:lnTo>
                    <a:pt x="43296" y="3377"/>
                  </a:lnTo>
                  <a:lnTo>
                    <a:pt x="20762" y="12588"/>
                  </a:lnTo>
                  <a:lnTo>
                    <a:pt x="5570" y="26253"/>
                  </a:lnTo>
                  <a:lnTo>
                    <a:pt x="0" y="42989"/>
                  </a:lnTo>
                  <a:lnTo>
                    <a:pt x="0" y="496511"/>
                  </a:lnTo>
                  <a:lnTo>
                    <a:pt x="31563" y="532273"/>
                  </a:lnTo>
                  <a:lnTo>
                    <a:pt x="70891" y="539495"/>
                  </a:lnTo>
                  <a:lnTo>
                    <a:pt x="18129504" y="539495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70908" y="10110216"/>
              <a:ext cx="1117092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63100" y="9368028"/>
              <a:ext cx="3759707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4744" y="9870947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34400" y="9870947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34060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198608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6566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36679" y="9870947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31167" y="9919716"/>
              <a:ext cx="99058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3273552"/>
              <a:ext cx="6971665" cy="7013575"/>
            </a:xfrm>
            <a:custGeom>
              <a:avLst/>
              <a:gdLst/>
              <a:ahLst/>
              <a:cxnLst/>
              <a:rect l="l" t="t" r="r" b="b"/>
              <a:pathLst>
                <a:path w="6971665" h="7013575">
                  <a:moveTo>
                    <a:pt x="4109339" y="0"/>
                  </a:moveTo>
                  <a:lnTo>
                    <a:pt x="0" y="0"/>
                  </a:lnTo>
                  <a:lnTo>
                    <a:pt x="0" y="7013448"/>
                  </a:lnTo>
                  <a:lnTo>
                    <a:pt x="5604354" y="7013448"/>
                  </a:lnTo>
                  <a:lnTo>
                    <a:pt x="6895973" y="4793234"/>
                  </a:lnTo>
                  <a:lnTo>
                    <a:pt x="6919052" y="4749185"/>
                  </a:lnTo>
                  <a:lnTo>
                    <a:pt x="6937935" y="4703717"/>
                  </a:lnTo>
                  <a:lnTo>
                    <a:pt x="6952622" y="4657113"/>
                  </a:lnTo>
                  <a:lnTo>
                    <a:pt x="6963113" y="4609657"/>
                  </a:lnTo>
                  <a:lnTo>
                    <a:pt x="6969408" y="4561633"/>
                  </a:lnTo>
                  <a:lnTo>
                    <a:pt x="6971506" y="4513326"/>
                  </a:lnTo>
                  <a:lnTo>
                    <a:pt x="6969408" y="4465018"/>
                  </a:lnTo>
                  <a:lnTo>
                    <a:pt x="6963113" y="4416994"/>
                  </a:lnTo>
                  <a:lnTo>
                    <a:pt x="6952622" y="4369538"/>
                  </a:lnTo>
                  <a:lnTo>
                    <a:pt x="6937935" y="4322934"/>
                  </a:lnTo>
                  <a:lnTo>
                    <a:pt x="6919052" y="4277466"/>
                  </a:lnTo>
                  <a:lnTo>
                    <a:pt x="6895973" y="4233418"/>
                  </a:lnTo>
                  <a:lnTo>
                    <a:pt x="4596003" y="279907"/>
                  </a:lnTo>
                  <a:lnTo>
                    <a:pt x="4569074" y="238010"/>
                  </a:lnTo>
                  <a:lnTo>
                    <a:pt x="4538866" y="199025"/>
                  </a:lnTo>
                  <a:lnTo>
                    <a:pt x="4505620" y="163091"/>
                  </a:lnTo>
                  <a:lnTo>
                    <a:pt x="4469576" y="130349"/>
                  </a:lnTo>
                  <a:lnTo>
                    <a:pt x="4430975" y="100936"/>
                  </a:lnTo>
                  <a:lnTo>
                    <a:pt x="4390056" y="74993"/>
                  </a:lnTo>
                  <a:lnTo>
                    <a:pt x="4347060" y="52659"/>
                  </a:lnTo>
                  <a:lnTo>
                    <a:pt x="4302228" y="34073"/>
                  </a:lnTo>
                  <a:lnTo>
                    <a:pt x="4255799" y="19375"/>
                  </a:lnTo>
                  <a:lnTo>
                    <a:pt x="4208015" y="8704"/>
                  </a:lnTo>
                  <a:lnTo>
                    <a:pt x="4159114" y="2199"/>
                  </a:lnTo>
                  <a:lnTo>
                    <a:pt x="4109339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094199" y="3811523"/>
              <a:ext cx="1193800" cy="2664460"/>
            </a:xfrm>
            <a:custGeom>
              <a:avLst/>
              <a:gdLst/>
              <a:ahLst/>
              <a:cxnLst/>
              <a:rect l="l" t="t" r="r" b="b"/>
              <a:pathLst>
                <a:path w="1193800" h="2664460">
                  <a:moveTo>
                    <a:pt x="1193800" y="0"/>
                  </a:moveTo>
                  <a:lnTo>
                    <a:pt x="1100074" y="0"/>
                  </a:lnTo>
                  <a:lnTo>
                    <a:pt x="1048333" y="4068"/>
                  </a:lnTo>
                  <a:lnTo>
                    <a:pt x="998445" y="15992"/>
                  </a:lnTo>
                  <a:lnTo>
                    <a:pt x="951245" y="35353"/>
                  </a:lnTo>
                  <a:lnTo>
                    <a:pt x="907570" y="61731"/>
                  </a:lnTo>
                  <a:lnTo>
                    <a:pt x="868254" y="94706"/>
                  </a:lnTo>
                  <a:lnTo>
                    <a:pt x="834136" y="133858"/>
                  </a:lnTo>
                  <a:lnTo>
                    <a:pt x="44196" y="1198117"/>
                  </a:lnTo>
                  <a:lnTo>
                    <a:pt x="19642" y="1240032"/>
                  </a:lnTo>
                  <a:lnTo>
                    <a:pt x="4910" y="1285192"/>
                  </a:lnTo>
                  <a:lnTo>
                    <a:pt x="0" y="1331976"/>
                  </a:lnTo>
                  <a:lnTo>
                    <a:pt x="4910" y="1378759"/>
                  </a:lnTo>
                  <a:lnTo>
                    <a:pt x="19642" y="1423919"/>
                  </a:lnTo>
                  <a:lnTo>
                    <a:pt x="44196" y="1465834"/>
                  </a:lnTo>
                  <a:lnTo>
                    <a:pt x="834136" y="2530093"/>
                  </a:lnTo>
                  <a:lnTo>
                    <a:pt x="868254" y="2569245"/>
                  </a:lnTo>
                  <a:lnTo>
                    <a:pt x="907570" y="2602220"/>
                  </a:lnTo>
                  <a:lnTo>
                    <a:pt x="951245" y="2628598"/>
                  </a:lnTo>
                  <a:lnTo>
                    <a:pt x="998445" y="2647959"/>
                  </a:lnTo>
                  <a:lnTo>
                    <a:pt x="1048333" y="2659883"/>
                  </a:lnTo>
                  <a:lnTo>
                    <a:pt x="1100074" y="2663952"/>
                  </a:lnTo>
                  <a:lnTo>
                    <a:pt x="1193800" y="2663952"/>
                  </a:lnTo>
                  <a:lnTo>
                    <a:pt x="1193800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0179" y="6140450"/>
              <a:ext cx="4005326" cy="41465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87817" y="6906768"/>
              <a:ext cx="3712944" cy="32339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283714"/>
              <a:ext cx="5617023" cy="800328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60" y="2283714"/>
              <a:ext cx="5616575" cy="8003540"/>
            </a:xfrm>
            <a:custGeom>
              <a:avLst/>
              <a:gdLst/>
              <a:ahLst/>
              <a:cxnLst/>
              <a:rect l="l" t="t" r="r" b="b"/>
              <a:pathLst>
                <a:path w="5616575" h="8003540">
                  <a:moveTo>
                    <a:pt x="0" y="0"/>
                  </a:moveTo>
                  <a:lnTo>
                    <a:pt x="2826005" y="0"/>
                  </a:lnTo>
                  <a:lnTo>
                    <a:pt x="2874688" y="1984"/>
                  </a:lnTo>
                  <a:lnTo>
                    <a:pt x="2922598" y="7862"/>
                  </a:lnTo>
                  <a:lnTo>
                    <a:pt x="2969535" y="17518"/>
                  </a:lnTo>
                  <a:lnTo>
                    <a:pt x="3015299" y="30835"/>
                  </a:lnTo>
                  <a:lnTo>
                    <a:pt x="3059690" y="47698"/>
                  </a:lnTo>
                  <a:lnTo>
                    <a:pt x="3102508" y="67993"/>
                  </a:lnTo>
                  <a:lnTo>
                    <a:pt x="3143552" y="91603"/>
                  </a:lnTo>
                  <a:lnTo>
                    <a:pt x="3182623" y="118412"/>
                  </a:lnTo>
                  <a:lnTo>
                    <a:pt x="3219521" y="148306"/>
                  </a:lnTo>
                  <a:lnTo>
                    <a:pt x="3254044" y="181170"/>
                  </a:lnTo>
                  <a:lnTo>
                    <a:pt x="3285994" y="216886"/>
                  </a:lnTo>
                  <a:lnTo>
                    <a:pt x="3315170" y="255341"/>
                  </a:lnTo>
                  <a:lnTo>
                    <a:pt x="3341371" y="296417"/>
                  </a:lnTo>
                  <a:lnTo>
                    <a:pt x="5536820" y="4069079"/>
                  </a:lnTo>
                  <a:lnTo>
                    <a:pt x="5559518" y="4112096"/>
                  </a:lnTo>
                  <a:lnTo>
                    <a:pt x="5578432" y="4156405"/>
                  </a:lnTo>
                  <a:lnTo>
                    <a:pt x="5593564" y="4201773"/>
                  </a:lnTo>
                  <a:lnTo>
                    <a:pt x="5604913" y="4247963"/>
                  </a:lnTo>
                  <a:lnTo>
                    <a:pt x="5612479" y="4294742"/>
                  </a:lnTo>
                  <a:lnTo>
                    <a:pt x="5616262" y="4341873"/>
                  </a:lnTo>
                  <a:lnTo>
                    <a:pt x="5616262" y="4389122"/>
                  </a:lnTo>
                  <a:lnTo>
                    <a:pt x="5612479" y="4436253"/>
                  </a:lnTo>
                  <a:lnTo>
                    <a:pt x="5604913" y="4483032"/>
                  </a:lnTo>
                  <a:lnTo>
                    <a:pt x="5593564" y="4529222"/>
                  </a:lnTo>
                  <a:lnTo>
                    <a:pt x="5578432" y="4574590"/>
                  </a:lnTo>
                  <a:lnTo>
                    <a:pt x="5559518" y="4618899"/>
                  </a:lnTo>
                  <a:lnTo>
                    <a:pt x="5536820" y="4661915"/>
                  </a:lnTo>
                  <a:lnTo>
                    <a:pt x="3592375" y="8003285"/>
                  </a:lnTo>
                </a:path>
              </a:pathLst>
            </a:custGeom>
            <a:ln w="960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163457" y="0"/>
              <a:ext cx="6124575" cy="3274060"/>
            </a:xfrm>
            <a:custGeom>
              <a:avLst/>
              <a:gdLst/>
              <a:ahLst/>
              <a:cxnLst/>
              <a:rect l="l" t="t" r="r" b="b"/>
              <a:pathLst>
                <a:path w="6124575" h="3274060">
                  <a:moveTo>
                    <a:pt x="6124542" y="0"/>
                  </a:moveTo>
                  <a:lnTo>
                    <a:pt x="0" y="0"/>
                  </a:lnTo>
                  <a:lnTo>
                    <a:pt x="1741899" y="2993644"/>
                  </a:lnTo>
                  <a:lnTo>
                    <a:pt x="1768828" y="3035568"/>
                  </a:lnTo>
                  <a:lnTo>
                    <a:pt x="1799036" y="3074570"/>
                  </a:lnTo>
                  <a:lnTo>
                    <a:pt x="1832282" y="3110513"/>
                  </a:lnTo>
                  <a:lnTo>
                    <a:pt x="1868326" y="3143259"/>
                  </a:lnTo>
                  <a:lnTo>
                    <a:pt x="1906927" y="3172669"/>
                  </a:lnTo>
                  <a:lnTo>
                    <a:pt x="1947846" y="3198606"/>
                  </a:lnTo>
                  <a:lnTo>
                    <a:pt x="1990842" y="3220931"/>
                  </a:lnTo>
                  <a:lnTo>
                    <a:pt x="2035674" y="3239506"/>
                  </a:lnTo>
                  <a:lnTo>
                    <a:pt x="2082103" y="3254194"/>
                  </a:lnTo>
                  <a:lnTo>
                    <a:pt x="2129887" y="3264856"/>
                  </a:lnTo>
                  <a:lnTo>
                    <a:pt x="2178788" y="3271355"/>
                  </a:lnTo>
                  <a:lnTo>
                    <a:pt x="2228563" y="3273552"/>
                  </a:lnTo>
                  <a:lnTo>
                    <a:pt x="6124542" y="3273552"/>
                  </a:lnTo>
                  <a:lnTo>
                    <a:pt x="6124542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958070" y="0"/>
              <a:ext cx="4330065" cy="2778760"/>
            </a:xfrm>
            <a:custGeom>
              <a:avLst/>
              <a:gdLst/>
              <a:ahLst/>
              <a:cxnLst/>
              <a:rect l="l" t="t" r="r" b="b"/>
              <a:pathLst>
                <a:path w="4330065" h="2778760">
                  <a:moveTo>
                    <a:pt x="4329929" y="0"/>
                  </a:moveTo>
                  <a:lnTo>
                    <a:pt x="0" y="0"/>
                  </a:lnTo>
                  <a:lnTo>
                    <a:pt x="1453379" y="2498344"/>
                  </a:lnTo>
                  <a:lnTo>
                    <a:pt x="1480308" y="2540268"/>
                  </a:lnTo>
                  <a:lnTo>
                    <a:pt x="1510515" y="2579270"/>
                  </a:lnTo>
                  <a:lnTo>
                    <a:pt x="1543761" y="2615213"/>
                  </a:lnTo>
                  <a:lnTo>
                    <a:pt x="1579805" y="2647959"/>
                  </a:lnTo>
                  <a:lnTo>
                    <a:pt x="1618407" y="2677369"/>
                  </a:lnTo>
                  <a:lnTo>
                    <a:pt x="1659325" y="2703306"/>
                  </a:lnTo>
                  <a:lnTo>
                    <a:pt x="1702321" y="2725631"/>
                  </a:lnTo>
                  <a:lnTo>
                    <a:pt x="1747153" y="2744206"/>
                  </a:lnTo>
                  <a:lnTo>
                    <a:pt x="1793582" y="2758894"/>
                  </a:lnTo>
                  <a:lnTo>
                    <a:pt x="1841367" y="2769556"/>
                  </a:lnTo>
                  <a:lnTo>
                    <a:pt x="1890267" y="2776055"/>
                  </a:lnTo>
                  <a:lnTo>
                    <a:pt x="1940043" y="2778252"/>
                  </a:lnTo>
                  <a:lnTo>
                    <a:pt x="4329929" y="2778252"/>
                  </a:lnTo>
                  <a:lnTo>
                    <a:pt x="4329929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933941" y="426719"/>
              <a:ext cx="2354058" cy="28620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1978152" cy="19110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10059923"/>
              <a:ext cx="675131" cy="2270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574268" y="0"/>
              <a:ext cx="1176528" cy="3535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14544" y="1770951"/>
              <a:ext cx="2121154" cy="100412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39127" y="1770951"/>
              <a:ext cx="2942589" cy="100412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089136" y="1770951"/>
              <a:ext cx="3415029" cy="100412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14544" y="2319591"/>
              <a:ext cx="2566288" cy="100412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85660" y="2319591"/>
              <a:ext cx="4602353" cy="1004125"/>
            </a:xfrm>
            <a:prstGeom prst="rect">
              <a:avLst/>
            </a:prstGeom>
          </p:spPr>
        </p:pic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5385561" y="1867281"/>
            <a:ext cx="68218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0" spc="-105" dirty="0">
                <a:solidFill>
                  <a:srgbClr val="000000"/>
                </a:solidFill>
                <a:latin typeface="Arial Black"/>
                <a:cs typeface="Arial Black"/>
              </a:rPr>
              <a:t>Materi</a:t>
            </a:r>
            <a:r>
              <a:rPr sz="3600" b="0" spc="-43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254" dirty="0">
                <a:solidFill>
                  <a:srgbClr val="000000"/>
                </a:solidFill>
                <a:latin typeface="Arial Black"/>
                <a:cs typeface="Arial Black"/>
              </a:rPr>
              <a:t>AI</a:t>
            </a:r>
            <a:r>
              <a:rPr sz="3600" b="0" spc="-43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210" dirty="0">
                <a:solidFill>
                  <a:srgbClr val="000000"/>
                </a:solidFill>
                <a:latin typeface="Arial Black"/>
                <a:cs typeface="Arial Black"/>
              </a:rPr>
              <a:t>Skills</a:t>
            </a:r>
            <a:r>
              <a:rPr sz="3600" b="0" spc="-45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355" dirty="0">
                <a:solidFill>
                  <a:srgbClr val="000000"/>
                </a:solidFill>
                <a:latin typeface="Arial Black"/>
                <a:cs typeface="Arial Black"/>
              </a:rPr>
              <a:t>&amp;</a:t>
            </a:r>
            <a:r>
              <a:rPr sz="3600" b="0" spc="-42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50" dirty="0">
                <a:solidFill>
                  <a:srgbClr val="000000"/>
                </a:solidFill>
                <a:latin typeface="Arial Black"/>
                <a:cs typeface="Arial Black"/>
              </a:rPr>
              <a:t>Penyediaan </a:t>
            </a:r>
            <a:r>
              <a:rPr sz="3600" b="0" spc="-160" dirty="0">
                <a:solidFill>
                  <a:srgbClr val="000000"/>
                </a:solidFill>
                <a:latin typeface="Arial Black"/>
                <a:cs typeface="Arial Black"/>
              </a:rPr>
              <a:t>Fasilitas</a:t>
            </a:r>
            <a:r>
              <a:rPr sz="3600" b="0" spc="-36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150" dirty="0">
                <a:solidFill>
                  <a:srgbClr val="000000"/>
                </a:solidFill>
                <a:latin typeface="Arial Black"/>
                <a:cs typeface="Arial Black"/>
              </a:rPr>
              <a:t>Microsoft</a:t>
            </a:r>
            <a:r>
              <a:rPr sz="3600" b="0" spc="-37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-10" dirty="0">
                <a:solidFill>
                  <a:srgbClr val="000000"/>
                </a:solidFill>
                <a:latin typeface="Arial Black"/>
                <a:cs typeface="Arial Black"/>
              </a:rPr>
              <a:t>Copilot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3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body" idx="1"/>
          </p:nvPr>
        </p:nvSpPr>
        <p:spPr>
          <a:xfrm>
            <a:off x="7165975" y="4023105"/>
            <a:ext cx="8831580" cy="55553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250190" indent="-4572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69900" algn="l"/>
              </a:tabLst>
            </a:pPr>
            <a:r>
              <a:rPr sz="2800" dirty="0"/>
              <a:t>Materi</a:t>
            </a:r>
            <a:r>
              <a:rPr sz="2800" spc="-75" dirty="0"/>
              <a:t> AI</a:t>
            </a:r>
            <a:r>
              <a:rPr sz="2800" spc="-80" dirty="0"/>
              <a:t> </a:t>
            </a:r>
            <a:r>
              <a:rPr sz="2800" spc="-70" dirty="0"/>
              <a:t>Skills</a:t>
            </a:r>
            <a:r>
              <a:rPr sz="2800" spc="-80" dirty="0"/>
              <a:t> </a:t>
            </a:r>
            <a:r>
              <a:rPr sz="2800" spc="120" dirty="0"/>
              <a:t>sebagai</a:t>
            </a:r>
            <a:r>
              <a:rPr sz="2800" spc="-55" dirty="0"/>
              <a:t> </a:t>
            </a:r>
            <a:r>
              <a:rPr sz="2800" spc="70" dirty="0"/>
              <a:t>materi</a:t>
            </a:r>
            <a:r>
              <a:rPr sz="2800" spc="-85" dirty="0"/>
              <a:t> </a:t>
            </a:r>
            <a:r>
              <a:rPr sz="2800" spc="185" dirty="0"/>
              <a:t>mata</a:t>
            </a:r>
            <a:r>
              <a:rPr sz="2800" spc="-65" dirty="0"/>
              <a:t> </a:t>
            </a:r>
            <a:r>
              <a:rPr sz="2800" spc="70" dirty="0"/>
              <a:t>pelatihan</a:t>
            </a:r>
            <a:r>
              <a:rPr sz="2800" spc="-55" dirty="0"/>
              <a:t> </a:t>
            </a:r>
            <a:r>
              <a:rPr sz="2800" spc="-10" dirty="0"/>
              <a:t>pilihan </a:t>
            </a:r>
            <a:r>
              <a:rPr sz="2800" dirty="0"/>
              <a:t>di</a:t>
            </a:r>
            <a:r>
              <a:rPr sz="2800" spc="-130" dirty="0"/>
              <a:t> </a:t>
            </a:r>
            <a:r>
              <a:rPr sz="2800" spc="70" dirty="0"/>
              <a:t>Pelatihan</a:t>
            </a:r>
            <a:r>
              <a:rPr sz="2800" spc="-114" dirty="0"/>
              <a:t> </a:t>
            </a:r>
            <a:r>
              <a:rPr sz="2800" spc="60" dirty="0"/>
              <a:t>Kepemimpinan</a:t>
            </a:r>
          </a:p>
          <a:p>
            <a:pPr marL="469900" marR="5080" indent="-457200">
              <a:lnSpc>
                <a:spcPct val="100000"/>
              </a:lnSpc>
              <a:spcBef>
                <a:spcPts val="2880"/>
              </a:spcBef>
              <a:buFont typeface="Arial MT"/>
              <a:buChar char="•"/>
              <a:tabLst>
                <a:tab pos="469900" algn="l"/>
              </a:tabLst>
            </a:pPr>
            <a:r>
              <a:rPr sz="2800" spc="80" dirty="0"/>
              <a:t>Setiap</a:t>
            </a:r>
            <a:r>
              <a:rPr sz="2800" spc="-90" dirty="0"/>
              <a:t> </a:t>
            </a:r>
            <a:r>
              <a:rPr sz="2800" spc="85" dirty="0"/>
              <a:t>peserta</a:t>
            </a:r>
            <a:r>
              <a:rPr sz="2800" spc="-85" dirty="0"/>
              <a:t> </a:t>
            </a:r>
            <a:r>
              <a:rPr sz="2800" dirty="0"/>
              <a:t>diberikan</a:t>
            </a:r>
            <a:r>
              <a:rPr sz="2800" spc="-70" dirty="0"/>
              <a:t> </a:t>
            </a:r>
            <a:r>
              <a:rPr sz="2800" spc="55" dirty="0"/>
              <a:t>akun</a:t>
            </a:r>
            <a:r>
              <a:rPr sz="2800" spc="-90" dirty="0"/>
              <a:t> </a:t>
            </a:r>
            <a:r>
              <a:rPr sz="2800" dirty="0"/>
              <a:t>Microsoft</a:t>
            </a:r>
            <a:r>
              <a:rPr sz="2800" spc="-85" dirty="0"/>
              <a:t> </a:t>
            </a:r>
            <a:r>
              <a:rPr sz="2800" spc="-25" dirty="0"/>
              <a:t>365 </a:t>
            </a:r>
            <a:r>
              <a:rPr sz="2800" spc="10" dirty="0"/>
              <a:t>(@asn.lan.go.id).</a:t>
            </a:r>
            <a:r>
              <a:rPr sz="2800" spc="-10" dirty="0"/>
              <a:t> </a:t>
            </a:r>
            <a:r>
              <a:rPr sz="2800" spc="110" dirty="0"/>
              <a:t>Penggunaan</a:t>
            </a:r>
            <a:r>
              <a:rPr sz="2800" spc="30" dirty="0"/>
              <a:t> </a:t>
            </a:r>
            <a:r>
              <a:rPr sz="2800" spc="10" dirty="0"/>
              <a:t>Microsoft</a:t>
            </a:r>
            <a:r>
              <a:rPr sz="2800" spc="30" dirty="0"/>
              <a:t> </a:t>
            </a:r>
            <a:r>
              <a:rPr sz="2800" spc="10" dirty="0"/>
              <a:t>Copilot</a:t>
            </a:r>
            <a:r>
              <a:rPr sz="2800" spc="20" dirty="0"/>
              <a:t> </a:t>
            </a:r>
            <a:r>
              <a:rPr sz="2800" spc="140" dirty="0"/>
              <a:t>dalam </a:t>
            </a:r>
            <a:r>
              <a:rPr sz="2800" spc="60" dirty="0"/>
              <a:t>mendukung</a:t>
            </a:r>
            <a:r>
              <a:rPr sz="2800" spc="-90" dirty="0"/>
              <a:t> </a:t>
            </a:r>
            <a:r>
              <a:rPr sz="2800" spc="40" dirty="0"/>
              <a:t>penyusunan:</a:t>
            </a: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dirty="0">
                <a:latin typeface="Lucida Sans Unicode"/>
                <a:cs typeface="Lucida Sans Unicode"/>
              </a:rPr>
              <a:t>Esai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90" dirty="0">
                <a:latin typeface="Lucida Sans Unicode"/>
                <a:cs typeface="Lucida Sans Unicode"/>
              </a:rPr>
              <a:t>Agenda</a:t>
            </a:r>
            <a:endParaRPr sz="2800" dirty="0">
              <a:latin typeface="Lucida Sans Unicode"/>
              <a:cs typeface="Lucida Sans Unicode"/>
            </a:endParaRPr>
          </a:p>
          <a:p>
            <a:pPr marL="927100" lvl="1" indent="-4572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927100" algn="l"/>
              </a:tabLst>
            </a:pPr>
            <a:r>
              <a:rPr sz="2800" spc="65" dirty="0">
                <a:latin typeface="Lucida Sans Unicode"/>
                <a:cs typeface="Lucida Sans Unicode"/>
              </a:rPr>
              <a:t>Diagnosa</a:t>
            </a:r>
            <a:r>
              <a:rPr sz="2800" spc="-15" dirty="0">
                <a:latin typeface="Lucida Sans Unicode"/>
                <a:cs typeface="Lucida Sans Unicode"/>
              </a:rPr>
              <a:t> </a:t>
            </a:r>
            <a:r>
              <a:rPr sz="2800" spc="140" dirty="0">
                <a:latin typeface="Lucida Sans Unicode"/>
                <a:cs typeface="Lucida Sans Unicode"/>
              </a:rPr>
              <a:t>dan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dirty="0">
                <a:latin typeface="Lucida Sans Unicode"/>
                <a:cs typeface="Lucida Sans Unicode"/>
              </a:rPr>
              <a:t>Desain</a:t>
            </a:r>
            <a:r>
              <a:rPr sz="2800" spc="-3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VKN</a:t>
            </a:r>
            <a:endParaRPr sz="2800" dirty="0">
              <a:latin typeface="Lucida Sans Unicode"/>
              <a:cs typeface="Lucida Sans Unicode"/>
            </a:endParaRP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dirty="0">
                <a:latin typeface="Lucida Sans Unicode"/>
                <a:cs typeface="Lucida Sans Unicode"/>
              </a:rPr>
              <a:t>Proyek</a:t>
            </a:r>
            <a:r>
              <a:rPr sz="2800" spc="-60" dirty="0">
                <a:latin typeface="Lucida Sans Unicode"/>
                <a:cs typeface="Lucida Sans Unicode"/>
              </a:rPr>
              <a:t> </a:t>
            </a:r>
            <a:r>
              <a:rPr sz="2800" spc="90" dirty="0">
                <a:latin typeface="Lucida Sans Unicode"/>
                <a:cs typeface="Lucida Sans Unicode"/>
              </a:rPr>
              <a:t>Perubahan</a:t>
            </a:r>
            <a:endParaRPr sz="2800" dirty="0">
              <a:latin typeface="Lucida Sans Unicode"/>
              <a:cs typeface="Lucida Sans Unicode"/>
            </a:endParaRP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spc="-75" dirty="0">
                <a:latin typeface="Lucida Sans Unicode"/>
                <a:cs typeface="Lucida Sans Unicode"/>
              </a:rPr>
              <a:t>Diskusi</a:t>
            </a:r>
            <a:r>
              <a:rPr sz="2800" spc="-85" dirty="0">
                <a:latin typeface="Lucida Sans Unicode"/>
                <a:cs typeface="Lucida Sans Unicode"/>
              </a:rPr>
              <a:t> </a:t>
            </a:r>
            <a:r>
              <a:rPr sz="2800" spc="130" dirty="0">
                <a:latin typeface="Lucida Sans Unicode"/>
                <a:cs typeface="Lucida Sans Unicode"/>
              </a:rPr>
              <a:t>Pendalaman</a:t>
            </a:r>
            <a:r>
              <a:rPr sz="2800" spc="-70" dirty="0">
                <a:latin typeface="Lucida Sans Unicode"/>
                <a:cs typeface="Lucida Sans Unicode"/>
              </a:rPr>
              <a:t> </a:t>
            </a:r>
            <a:r>
              <a:rPr sz="2800" spc="90" dirty="0">
                <a:latin typeface="Lucida Sans Unicode"/>
                <a:cs typeface="Lucida Sans Unicode"/>
              </a:rPr>
              <a:t>Agenda</a:t>
            </a:r>
            <a:endParaRPr sz="2800" dirty="0">
              <a:latin typeface="Lucida Sans Unicode"/>
              <a:cs typeface="Lucida Sans Unicode"/>
            </a:endParaRP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spc="80" dirty="0">
                <a:latin typeface="Lucida Sans Unicode"/>
                <a:cs typeface="Lucida Sans Unicode"/>
              </a:rPr>
              <a:t>Penyusunan</a:t>
            </a:r>
            <a:r>
              <a:rPr sz="2800" spc="-130" dirty="0">
                <a:latin typeface="Lucida Sans Unicode"/>
                <a:cs typeface="Lucida Sans Unicode"/>
              </a:rPr>
              <a:t> </a:t>
            </a:r>
            <a:r>
              <a:rPr sz="2800" i="1" dirty="0">
                <a:latin typeface="Verdana"/>
                <a:cs typeface="Verdana"/>
              </a:rPr>
              <a:t>Policy</a:t>
            </a:r>
            <a:r>
              <a:rPr sz="2800" i="1" spc="-120" dirty="0">
                <a:latin typeface="Verdana"/>
                <a:cs typeface="Verdana"/>
              </a:rPr>
              <a:t> </a:t>
            </a:r>
            <a:r>
              <a:rPr sz="2800" i="1" spc="-20" dirty="0">
                <a:latin typeface="Verdana"/>
                <a:cs typeface="Verdana"/>
              </a:rPr>
              <a:t>Brief</a:t>
            </a:r>
            <a:endParaRPr sz="2800" dirty="0">
              <a:latin typeface="Verdana"/>
              <a:cs typeface="Verdana"/>
            </a:endParaRP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dirty="0">
                <a:latin typeface="Lucida Sans Unicode"/>
                <a:cs typeface="Lucida Sans Unicode"/>
              </a:rPr>
              <a:t>Desain</a:t>
            </a:r>
            <a:r>
              <a:rPr sz="2800" spc="120" dirty="0">
                <a:latin typeface="Lucida Sans Unicode"/>
                <a:cs typeface="Lucida Sans Unicode"/>
              </a:rPr>
              <a:t> </a:t>
            </a:r>
            <a:r>
              <a:rPr sz="2800" i="1" spc="-10" dirty="0">
                <a:latin typeface="Verdana"/>
                <a:cs typeface="Verdana"/>
              </a:rPr>
              <a:t>Marketing</a:t>
            </a:r>
            <a:endParaRPr sz="2800" dirty="0">
              <a:latin typeface="Verdana"/>
              <a:cs typeface="Verdana"/>
            </a:endParaRPr>
          </a:p>
          <a:p>
            <a:pPr marL="927100" lvl="1" indent="-457200">
              <a:lnSpc>
                <a:spcPct val="100000"/>
              </a:lnSpc>
              <a:buFont typeface="Arial MT"/>
              <a:buChar char="•"/>
              <a:tabLst>
                <a:tab pos="927100" algn="l"/>
              </a:tabLst>
            </a:pPr>
            <a:r>
              <a:rPr sz="2800" spc="-25" dirty="0">
                <a:latin typeface="Lucida Sans Unicode"/>
                <a:cs typeface="Lucida Sans Unicode"/>
              </a:rPr>
              <a:t>dll</a:t>
            </a:r>
            <a:endParaRPr sz="28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51623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0979" y="666041"/>
            <a:ext cx="6427470" cy="4592955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sz="4200" i="1" spc="-325" dirty="0">
                <a:solidFill>
                  <a:srgbClr val="112C4E"/>
                </a:solidFill>
                <a:latin typeface="Arial"/>
                <a:cs typeface="Arial"/>
              </a:rPr>
              <a:t>BRANDING</a:t>
            </a:r>
            <a:r>
              <a:rPr sz="4200" i="1" spc="484" dirty="0">
                <a:solidFill>
                  <a:srgbClr val="112C4E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112C4E"/>
                </a:solidFill>
              </a:rPr>
              <a:t>DAN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4200" i="1" spc="-330" dirty="0">
                <a:solidFill>
                  <a:srgbClr val="112C4E"/>
                </a:solidFill>
                <a:latin typeface="Arial"/>
                <a:cs typeface="Arial"/>
              </a:rPr>
              <a:t>MARKETING</a:t>
            </a:r>
            <a:r>
              <a:rPr sz="4200" i="1" spc="509" dirty="0">
                <a:solidFill>
                  <a:srgbClr val="112C4E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112C4E"/>
                </a:solidFill>
              </a:rPr>
              <a:t>PRODUK</a:t>
            </a:r>
            <a:endParaRPr sz="4000">
              <a:latin typeface="Arial"/>
              <a:cs typeface="Arial"/>
            </a:endParaRPr>
          </a:p>
          <a:p>
            <a:pPr marL="12700" marR="5080">
              <a:lnSpc>
                <a:spcPts val="7200"/>
              </a:lnSpc>
              <a:spcBef>
                <a:spcPts val="605"/>
              </a:spcBef>
            </a:pPr>
            <a:r>
              <a:rPr sz="4000" spc="-215" dirty="0">
                <a:solidFill>
                  <a:srgbClr val="112C4E"/>
                </a:solidFill>
              </a:rPr>
              <a:t>PEMBELAJARAN</a:t>
            </a:r>
            <a:r>
              <a:rPr sz="4000" spc="-290" dirty="0">
                <a:solidFill>
                  <a:srgbClr val="112C4E"/>
                </a:solidFill>
              </a:rPr>
              <a:t> </a:t>
            </a:r>
            <a:r>
              <a:rPr sz="4000" spc="-50" dirty="0">
                <a:solidFill>
                  <a:srgbClr val="112C4E"/>
                </a:solidFill>
              </a:rPr>
              <a:t>&amp; </a:t>
            </a:r>
            <a:r>
              <a:rPr sz="4000" spc="-229" dirty="0">
                <a:solidFill>
                  <a:srgbClr val="112C4E"/>
                </a:solidFill>
              </a:rPr>
              <a:t>PE</a:t>
            </a:r>
            <a:r>
              <a:rPr sz="4000" spc="-240" dirty="0">
                <a:solidFill>
                  <a:srgbClr val="112C4E"/>
                </a:solidFill>
              </a:rPr>
              <a:t>MAN</a:t>
            </a:r>
            <a:r>
              <a:rPr sz="4000" spc="-450" dirty="0">
                <a:solidFill>
                  <a:srgbClr val="112C4E"/>
                </a:solidFill>
              </a:rPr>
              <a:t>F</a:t>
            </a:r>
            <a:r>
              <a:rPr sz="4000" spc="-240" dirty="0">
                <a:solidFill>
                  <a:srgbClr val="112C4E"/>
                </a:solidFill>
              </a:rPr>
              <a:t>A</a:t>
            </a:r>
            <a:r>
              <a:rPr sz="4000" spc="-545" dirty="0">
                <a:solidFill>
                  <a:srgbClr val="112C4E"/>
                </a:solidFill>
              </a:rPr>
              <a:t>A</a:t>
            </a:r>
            <a:r>
              <a:rPr sz="4000" spc="-540" dirty="0">
                <a:solidFill>
                  <a:srgbClr val="112C4E"/>
                </a:solidFill>
              </a:rPr>
              <a:t>T</a:t>
            </a:r>
            <a:r>
              <a:rPr sz="4000" spc="-240" dirty="0">
                <a:solidFill>
                  <a:srgbClr val="112C4E"/>
                </a:solidFill>
              </a:rPr>
              <a:t>A</a:t>
            </a:r>
            <a:r>
              <a:rPr sz="4000" spc="-25" dirty="0">
                <a:solidFill>
                  <a:srgbClr val="112C4E"/>
                </a:solidFill>
              </a:rPr>
              <a:t>N</a:t>
            </a:r>
            <a:r>
              <a:rPr sz="4000" spc="-285" dirty="0">
                <a:solidFill>
                  <a:srgbClr val="112C4E"/>
                </a:solidFill>
              </a:rPr>
              <a:t> </a:t>
            </a:r>
            <a:r>
              <a:rPr sz="4000" spc="-180" dirty="0">
                <a:solidFill>
                  <a:srgbClr val="112C4E"/>
                </a:solidFill>
              </a:rPr>
              <a:t>“AI”</a:t>
            </a:r>
            <a:r>
              <a:rPr sz="4000" spc="-350" dirty="0">
                <a:solidFill>
                  <a:srgbClr val="112C4E"/>
                </a:solidFill>
              </a:rPr>
              <a:t> </a:t>
            </a:r>
            <a:r>
              <a:rPr sz="4000" spc="-125" dirty="0">
                <a:solidFill>
                  <a:srgbClr val="112C4E"/>
                </a:solidFill>
              </a:rPr>
              <a:t>DALAM</a:t>
            </a:r>
            <a:endParaRPr sz="4000"/>
          </a:p>
          <a:p>
            <a:pPr marL="12700">
              <a:lnSpc>
                <a:spcPct val="100000"/>
              </a:lnSpc>
              <a:spcBef>
                <a:spcPts val="1760"/>
              </a:spcBef>
            </a:pPr>
            <a:r>
              <a:rPr sz="4000" spc="-195" dirty="0">
                <a:solidFill>
                  <a:srgbClr val="112C4E"/>
                </a:solidFill>
              </a:rPr>
              <a:t>PROYEK</a:t>
            </a:r>
            <a:r>
              <a:rPr sz="4000" spc="-350" dirty="0">
                <a:solidFill>
                  <a:srgbClr val="112C4E"/>
                </a:solidFill>
              </a:rPr>
              <a:t> </a:t>
            </a:r>
            <a:r>
              <a:rPr sz="4000" spc="-80" dirty="0">
                <a:solidFill>
                  <a:srgbClr val="112C4E"/>
                </a:solidFill>
              </a:rPr>
              <a:t>PERUBAHAN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8751189" y="1108453"/>
            <a:ext cx="7174865" cy="804227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55600" marR="100965" indent="-342900">
              <a:lnSpc>
                <a:spcPts val="3300"/>
              </a:lnSpc>
              <a:spcBef>
                <a:spcPts val="305"/>
              </a:spcBef>
              <a:buFont typeface="Wingdings"/>
              <a:buChar char=""/>
              <a:tabLst>
                <a:tab pos="355600" algn="l"/>
              </a:tabLst>
            </a:pP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Memberikan</a:t>
            </a:r>
            <a:r>
              <a:rPr sz="2700" spc="-114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penguatan</a:t>
            </a:r>
            <a:r>
              <a:rPr sz="2700" spc="-10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kepada</a:t>
            </a:r>
            <a:r>
              <a:rPr sz="2700" spc="-114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spc="-145" dirty="0">
                <a:solidFill>
                  <a:srgbClr val="17375E"/>
                </a:solidFill>
                <a:latin typeface="Arial"/>
                <a:cs typeface="Arial"/>
              </a:rPr>
              <a:t>Coach</a:t>
            </a:r>
            <a:r>
              <a:rPr sz="2850" i="1" spc="-1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terkait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target</a:t>
            </a:r>
            <a:r>
              <a:rPr sz="2700" spc="-1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spc="-125" dirty="0">
                <a:solidFill>
                  <a:srgbClr val="17375E"/>
                </a:solidFill>
                <a:latin typeface="Arial"/>
                <a:cs typeface="Arial"/>
              </a:rPr>
              <a:t>output</a:t>
            </a:r>
            <a:r>
              <a:rPr sz="2850" i="1" spc="-1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produk</a:t>
            </a:r>
            <a:r>
              <a:rPr sz="2700" spc="-114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pembelajaran</a:t>
            </a:r>
            <a:r>
              <a:rPr sz="2700" spc="-9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0" dirty="0">
                <a:solidFill>
                  <a:srgbClr val="17375E"/>
                </a:solidFill>
                <a:latin typeface="Arial MT"/>
                <a:cs typeface="Arial MT"/>
              </a:rPr>
              <a:t>yang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menarik.</a:t>
            </a:r>
            <a:endParaRPr sz="2700">
              <a:latin typeface="Arial MT"/>
              <a:cs typeface="Arial MT"/>
            </a:endParaRPr>
          </a:p>
          <a:p>
            <a:pPr marL="355600" marR="1037590" indent="-342900">
              <a:lnSpc>
                <a:spcPct val="99600"/>
              </a:lnSpc>
              <a:spcBef>
                <a:spcPts val="550"/>
              </a:spcBef>
              <a:buFont typeface="Wingdings"/>
              <a:buChar char=""/>
              <a:tabLst>
                <a:tab pos="355600" algn="l"/>
              </a:tabLst>
            </a:pP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Pemanfaatan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Media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Sosial</a:t>
            </a:r>
            <a:r>
              <a:rPr sz="2700" spc="-1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dalam </a:t>
            </a: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menyebarkan</a:t>
            </a:r>
            <a:r>
              <a:rPr sz="27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berita</a:t>
            </a:r>
            <a:r>
              <a:rPr sz="27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PKN</a:t>
            </a:r>
            <a:r>
              <a:rPr sz="2700" spc="-1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60" dirty="0">
                <a:solidFill>
                  <a:srgbClr val="17375E"/>
                </a:solidFill>
                <a:latin typeface="Arial MT"/>
                <a:cs typeface="Arial MT"/>
              </a:rPr>
              <a:t>Tingkat</a:t>
            </a:r>
            <a:r>
              <a:rPr sz="27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17375E"/>
                </a:solidFill>
                <a:latin typeface="Arial MT"/>
                <a:cs typeface="Arial MT"/>
              </a:rPr>
              <a:t>II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dan </a:t>
            </a: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meningkatkan </a:t>
            </a:r>
            <a:r>
              <a:rPr sz="2850" i="1" spc="-135" dirty="0">
                <a:solidFill>
                  <a:srgbClr val="17375E"/>
                </a:solidFill>
                <a:latin typeface="Arial"/>
                <a:cs typeface="Arial"/>
              </a:rPr>
              <a:t>branding</a:t>
            </a:r>
            <a:r>
              <a:rPr sz="2850" i="1" spc="-10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PKN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60" dirty="0">
                <a:solidFill>
                  <a:srgbClr val="17375E"/>
                </a:solidFill>
                <a:latin typeface="Arial MT"/>
                <a:cs typeface="Arial MT"/>
              </a:rPr>
              <a:t>Tingkat</a:t>
            </a:r>
            <a:r>
              <a:rPr sz="270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II</a:t>
            </a:r>
            <a:endParaRPr sz="27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630"/>
              </a:spcBef>
              <a:buFont typeface="Wingdings"/>
              <a:buChar char=""/>
              <a:tabLst>
                <a:tab pos="355600" algn="l"/>
              </a:tabLst>
            </a:pP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Penyelenggara</a:t>
            </a:r>
            <a:r>
              <a:rPr sz="2700" spc="-11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perlu</a:t>
            </a:r>
            <a:r>
              <a:rPr sz="2700" spc="-1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memperkenalkan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dan/atau</a:t>
            </a:r>
            <a:r>
              <a:rPr sz="2700" spc="-1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menyediakan</a:t>
            </a:r>
            <a:r>
              <a:rPr sz="2700" spc="-8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spc="-130" dirty="0">
                <a:solidFill>
                  <a:srgbClr val="17375E"/>
                </a:solidFill>
                <a:latin typeface="Arial"/>
                <a:cs typeface="Arial"/>
              </a:rPr>
              <a:t>software</a:t>
            </a:r>
            <a:r>
              <a:rPr sz="2850" i="1" spc="-2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17375E"/>
                </a:solidFill>
                <a:latin typeface="Arial MT"/>
                <a:cs typeface="Arial MT"/>
              </a:rPr>
              <a:t>AI</a:t>
            </a:r>
            <a:r>
              <a:rPr sz="2700" spc="-1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0" dirty="0">
                <a:solidFill>
                  <a:srgbClr val="17375E"/>
                </a:solidFill>
                <a:latin typeface="Arial MT"/>
                <a:cs typeface="Arial MT"/>
              </a:rPr>
              <a:t>yang</a:t>
            </a:r>
            <a:r>
              <a:rPr sz="2700" spc="-1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dapat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digunakan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peserta</a:t>
            </a:r>
            <a:r>
              <a:rPr sz="2700" spc="-1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dalam</a:t>
            </a:r>
            <a:r>
              <a:rPr sz="2700" spc="-1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menghasilkan</a:t>
            </a:r>
            <a:r>
              <a:rPr sz="2700" spc="-11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0" dirty="0">
                <a:solidFill>
                  <a:srgbClr val="17375E"/>
                </a:solidFill>
                <a:latin typeface="Arial MT"/>
                <a:cs typeface="Arial MT"/>
              </a:rPr>
              <a:t>atau </a:t>
            </a:r>
            <a:r>
              <a:rPr sz="2700" spc="-50" dirty="0">
                <a:solidFill>
                  <a:srgbClr val="17375E"/>
                </a:solidFill>
                <a:latin typeface="Arial MT"/>
                <a:cs typeface="Arial MT"/>
              </a:rPr>
              <a:t>mempublikasikan</a:t>
            </a:r>
            <a:r>
              <a:rPr sz="2700" spc="-8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produk</a:t>
            </a:r>
            <a:r>
              <a:rPr sz="2700" spc="-11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pembelajaran</a:t>
            </a:r>
            <a:endParaRPr sz="2700">
              <a:latin typeface="Arial MT"/>
              <a:cs typeface="Arial MT"/>
            </a:endParaRPr>
          </a:p>
          <a:p>
            <a:pPr marL="354965" indent="-342265">
              <a:lnSpc>
                <a:spcPts val="3360"/>
              </a:lnSpc>
              <a:spcBef>
                <a:spcPts val="509"/>
              </a:spcBef>
              <a:buFont typeface="Wingdings"/>
              <a:buChar char=""/>
              <a:tabLst>
                <a:tab pos="354965" algn="l"/>
              </a:tabLst>
            </a:pP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Melibatkan</a:t>
            </a:r>
            <a:r>
              <a:rPr sz="2700" spc="-1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spc="-125" dirty="0">
                <a:solidFill>
                  <a:srgbClr val="17375E"/>
                </a:solidFill>
                <a:latin typeface="Arial"/>
                <a:cs typeface="Arial"/>
              </a:rPr>
              <a:t>influencer</a:t>
            </a:r>
            <a:r>
              <a:rPr sz="2850" i="1" spc="-10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lokal</a:t>
            </a:r>
            <a:r>
              <a:rPr sz="2700" spc="-1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untuk</a:t>
            </a:r>
            <a:r>
              <a:rPr sz="2700" spc="-1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promosi</a:t>
            </a:r>
            <a:r>
              <a:rPr sz="2700" spc="-10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dan</a:t>
            </a:r>
            <a:endParaRPr sz="2700">
              <a:latin typeface="Arial MT"/>
              <a:cs typeface="Arial MT"/>
            </a:endParaRPr>
          </a:p>
          <a:p>
            <a:pPr marL="355600">
              <a:lnSpc>
                <a:spcPts val="3360"/>
              </a:lnSpc>
            </a:pPr>
            <a:r>
              <a:rPr sz="2850" i="1" spc="-135" dirty="0">
                <a:solidFill>
                  <a:srgbClr val="17375E"/>
                </a:solidFill>
                <a:latin typeface="Arial"/>
                <a:cs typeface="Arial"/>
              </a:rPr>
              <a:t>marketing</a:t>
            </a:r>
            <a:r>
              <a:rPr sz="2850" i="1" spc="-1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700" spc="-7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endParaRPr sz="27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"/>
              <a:tabLst>
                <a:tab pos="354965" algn="l"/>
              </a:tabLst>
            </a:pP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Memanfaatkan</a:t>
            </a:r>
            <a:r>
              <a:rPr sz="2700" spc="-11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media</a:t>
            </a:r>
            <a:r>
              <a:rPr sz="2700" spc="-1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publikasi</a:t>
            </a:r>
            <a:r>
              <a:rPr sz="2700" spc="-1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dirty="0">
                <a:solidFill>
                  <a:srgbClr val="17375E"/>
                </a:solidFill>
                <a:latin typeface="Arial"/>
                <a:cs typeface="Arial"/>
              </a:rPr>
              <a:t>/</a:t>
            </a:r>
            <a:r>
              <a:rPr sz="2850" i="1" spc="-1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850" i="1" spc="-10" dirty="0">
                <a:solidFill>
                  <a:srgbClr val="17375E"/>
                </a:solidFill>
                <a:latin typeface="Arial"/>
                <a:cs typeface="Arial"/>
              </a:rPr>
              <a:t>videotron</a:t>
            </a:r>
            <a:endParaRPr sz="2850">
              <a:latin typeface="Arial"/>
              <a:cs typeface="Arial"/>
            </a:endParaRPr>
          </a:p>
          <a:p>
            <a:pPr marL="355600" marR="686435" indent="-342900">
              <a:lnSpc>
                <a:spcPct val="101400"/>
              </a:lnSpc>
              <a:spcBef>
                <a:spcPts val="439"/>
              </a:spcBef>
              <a:buFont typeface="Wingdings"/>
              <a:buChar char=""/>
              <a:tabLst>
                <a:tab pos="355600" algn="l"/>
              </a:tabLst>
            </a:pPr>
            <a:r>
              <a:rPr sz="2700" spc="-45" dirty="0">
                <a:solidFill>
                  <a:srgbClr val="17375E"/>
                </a:solidFill>
                <a:latin typeface="Arial MT"/>
                <a:cs typeface="Arial MT"/>
              </a:rPr>
              <a:t>Memanfaatkan</a:t>
            </a:r>
            <a:r>
              <a:rPr sz="270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850" i="1" spc="-130" dirty="0">
                <a:solidFill>
                  <a:srgbClr val="17375E"/>
                </a:solidFill>
                <a:latin typeface="Arial"/>
                <a:cs typeface="Arial"/>
              </a:rPr>
              <a:t>event</a:t>
            </a:r>
            <a:r>
              <a:rPr sz="2850" i="1" spc="-11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tahunan </a:t>
            </a:r>
            <a:r>
              <a:rPr sz="2700" spc="-50" dirty="0">
                <a:solidFill>
                  <a:srgbClr val="17375E"/>
                </a:solidFill>
                <a:latin typeface="Arial MT"/>
                <a:cs typeface="Arial MT"/>
              </a:rPr>
              <a:t>(instansional/Pemda</a:t>
            </a:r>
            <a:r>
              <a:rPr sz="270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0" dirty="0">
                <a:solidFill>
                  <a:srgbClr val="17375E"/>
                </a:solidFill>
                <a:latin typeface="Arial MT"/>
                <a:cs typeface="Arial MT"/>
              </a:rPr>
              <a:t>atau</a:t>
            </a:r>
            <a:r>
              <a:rPr sz="2700" spc="-1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Nasional)</a:t>
            </a:r>
            <a:r>
              <a:rPr sz="2700" spc="-9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17375E"/>
                </a:solidFill>
                <a:latin typeface="Arial MT"/>
                <a:cs typeface="Arial MT"/>
              </a:rPr>
              <a:t>untuk </a:t>
            </a:r>
            <a:r>
              <a:rPr sz="2700" spc="-50" dirty="0">
                <a:solidFill>
                  <a:srgbClr val="17375E"/>
                </a:solidFill>
                <a:latin typeface="Arial MT"/>
                <a:cs typeface="Arial MT"/>
              </a:rPr>
              <a:t>mempromosikan</a:t>
            </a:r>
            <a:r>
              <a:rPr sz="2700" spc="-9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700" spc="-1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endParaRPr sz="2700">
              <a:latin typeface="Arial MT"/>
              <a:cs typeface="Arial MT"/>
            </a:endParaRPr>
          </a:p>
          <a:p>
            <a:pPr marL="354965" indent="-342265">
              <a:lnSpc>
                <a:spcPts val="3195"/>
              </a:lnSpc>
              <a:spcBef>
                <a:spcPts val="660"/>
              </a:spcBef>
              <a:buFont typeface="Wingdings"/>
              <a:buChar char=""/>
              <a:tabLst>
                <a:tab pos="354965" algn="l"/>
              </a:tabLst>
            </a:pPr>
            <a:r>
              <a:rPr sz="2700" spc="-55" dirty="0">
                <a:solidFill>
                  <a:srgbClr val="17375E"/>
                </a:solidFill>
                <a:latin typeface="Arial MT"/>
                <a:cs typeface="Arial MT"/>
              </a:rPr>
              <a:t>Mendorong</a:t>
            </a:r>
            <a:r>
              <a:rPr sz="2700" spc="-204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17375E"/>
                </a:solidFill>
                <a:latin typeface="Arial MT"/>
                <a:cs typeface="Arial MT"/>
              </a:rPr>
              <a:t>Alumni</a:t>
            </a:r>
            <a:r>
              <a:rPr sz="2700" spc="-1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17375E"/>
                </a:solidFill>
                <a:latin typeface="Arial MT"/>
                <a:cs typeface="Arial MT"/>
              </a:rPr>
              <a:t>mengikuti</a:t>
            </a:r>
            <a:r>
              <a:rPr sz="27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17375E"/>
                </a:solidFill>
                <a:latin typeface="Arial MT"/>
                <a:cs typeface="Arial MT"/>
              </a:rPr>
              <a:t>Lomba</a:t>
            </a:r>
            <a:r>
              <a:rPr sz="2700" spc="-114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“Inovasi</a:t>
            </a:r>
            <a:endParaRPr sz="2700">
              <a:latin typeface="Arial MT"/>
              <a:cs typeface="Arial MT"/>
            </a:endParaRPr>
          </a:p>
          <a:p>
            <a:pPr marL="355600">
              <a:lnSpc>
                <a:spcPts val="3375"/>
              </a:lnSpc>
            </a:pPr>
            <a:r>
              <a:rPr sz="2850" i="1" spc="-10" dirty="0">
                <a:solidFill>
                  <a:srgbClr val="17375E"/>
                </a:solidFill>
                <a:latin typeface="Arial"/>
                <a:cs typeface="Arial"/>
              </a:rPr>
              <a:t>Award</a:t>
            </a:r>
            <a:r>
              <a:rPr sz="2700" spc="-10" dirty="0">
                <a:solidFill>
                  <a:srgbClr val="17375E"/>
                </a:solidFill>
                <a:latin typeface="Arial MT"/>
                <a:cs typeface="Arial MT"/>
              </a:rPr>
              <a:t>”</a:t>
            </a:r>
            <a:endParaRPr sz="27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33528" y="5542787"/>
            <a:ext cx="8435340" cy="4777740"/>
            <a:chOff x="-33528" y="5542787"/>
            <a:chExt cx="8435340" cy="47777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916" y="5542787"/>
              <a:ext cx="7549895" cy="47442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5326" y="5928359"/>
              <a:ext cx="6574663" cy="43586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2864" y="6213347"/>
              <a:ext cx="5839015" cy="40736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6426708"/>
              <a:ext cx="2605405" cy="3860800"/>
            </a:xfrm>
            <a:custGeom>
              <a:avLst/>
              <a:gdLst/>
              <a:ahLst/>
              <a:cxnLst/>
              <a:rect l="l" t="t" r="r" b="b"/>
              <a:pathLst>
                <a:path w="2605405" h="3860800">
                  <a:moveTo>
                    <a:pt x="0" y="0"/>
                  </a:moveTo>
                  <a:lnTo>
                    <a:pt x="572846" y="0"/>
                  </a:lnTo>
                  <a:lnTo>
                    <a:pt x="621513" y="1984"/>
                  </a:lnTo>
                  <a:lnTo>
                    <a:pt x="669410" y="7862"/>
                  </a:lnTo>
                  <a:lnTo>
                    <a:pt x="716337" y="17518"/>
                  </a:lnTo>
                  <a:lnTo>
                    <a:pt x="762093" y="30835"/>
                  </a:lnTo>
                  <a:lnTo>
                    <a:pt x="806477" y="47698"/>
                  </a:lnTo>
                  <a:lnTo>
                    <a:pt x="849289" y="67993"/>
                  </a:lnTo>
                  <a:lnTo>
                    <a:pt x="890329" y="91603"/>
                  </a:lnTo>
                  <a:lnTo>
                    <a:pt x="929394" y="118412"/>
                  </a:lnTo>
                  <a:lnTo>
                    <a:pt x="966286" y="148306"/>
                  </a:lnTo>
                  <a:lnTo>
                    <a:pt x="1000803" y="181170"/>
                  </a:lnTo>
                  <a:lnTo>
                    <a:pt x="1032744" y="216886"/>
                  </a:lnTo>
                  <a:lnTo>
                    <a:pt x="1061909" y="255341"/>
                  </a:lnTo>
                  <a:lnTo>
                    <a:pt x="1088097" y="296417"/>
                  </a:lnTo>
                  <a:lnTo>
                    <a:pt x="2525395" y="2766872"/>
                  </a:lnTo>
                  <a:lnTo>
                    <a:pt x="2548092" y="2809877"/>
                  </a:lnTo>
                  <a:lnTo>
                    <a:pt x="2567007" y="2854178"/>
                  </a:lnTo>
                  <a:lnTo>
                    <a:pt x="2582139" y="2899537"/>
                  </a:lnTo>
                  <a:lnTo>
                    <a:pt x="2593488" y="2945720"/>
                  </a:lnTo>
                  <a:lnTo>
                    <a:pt x="2601053" y="2992492"/>
                  </a:lnTo>
                  <a:lnTo>
                    <a:pt x="2604836" y="3039617"/>
                  </a:lnTo>
                  <a:lnTo>
                    <a:pt x="2604836" y="3086859"/>
                  </a:lnTo>
                  <a:lnTo>
                    <a:pt x="2601053" y="3133983"/>
                  </a:lnTo>
                  <a:lnTo>
                    <a:pt x="2593488" y="3180754"/>
                  </a:lnTo>
                  <a:lnTo>
                    <a:pt x="2582139" y="3226936"/>
                  </a:lnTo>
                  <a:lnTo>
                    <a:pt x="2567007" y="3272294"/>
                  </a:lnTo>
                  <a:lnTo>
                    <a:pt x="2548092" y="3316592"/>
                  </a:lnTo>
                  <a:lnTo>
                    <a:pt x="2525395" y="3359594"/>
                  </a:lnTo>
                  <a:lnTo>
                    <a:pt x="2234093" y="3860291"/>
                  </a:lnTo>
                </a:path>
              </a:pathLst>
            </a:custGeom>
            <a:ln w="67056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36947"/>
            <a:ext cx="8345170" cy="5750560"/>
            <a:chOff x="0" y="4536947"/>
            <a:chExt cx="8345170" cy="5750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05453" y="4536947"/>
              <a:ext cx="4339590" cy="3849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790943"/>
              <a:ext cx="5231891" cy="34960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8449" y="166356"/>
            <a:ext cx="5632450" cy="3531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9685">
              <a:lnSpc>
                <a:spcPct val="106500"/>
              </a:lnSpc>
              <a:spcBef>
                <a:spcPts val="105"/>
              </a:spcBef>
            </a:pPr>
            <a:r>
              <a:rPr sz="7200" spc="-60" dirty="0">
                <a:solidFill>
                  <a:srgbClr val="112C4E"/>
                </a:solidFill>
              </a:rPr>
              <a:t>LAPORAN </a:t>
            </a:r>
            <a:r>
              <a:rPr sz="7200" spc="-30" dirty="0">
                <a:solidFill>
                  <a:srgbClr val="112C4E"/>
                </a:solidFill>
              </a:rPr>
              <a:t>PROYEK </a:t>
            </a:r>
            <a:r>
              <a:rPr sz="7200" spc="-229" dirty="0">
                <a:solidFill>
                  <a:srgbClr val="112C4E"/>
                </a:solidFill>
              </a:rPr>
              <a:t>PERUBAHAN</a:t>
            </a:r>
            <a:endParaRPr sz="7200"/>
          </a:p>
        </p:txBody>
      </p:sp>
      <p:grpSp>
        <p:nvGrpSpPr>
          <p:cNvPr id="6" name="object 6"/>
          <p:cNvGrpSpPr/>
          <p:nvPr/>
        </p:nvGrpSpPr>
        <p:grpSpPr>
          <a:xfrm>
            <a:off x="1010411" y="3310128"/>
            <a:ext cx="6971030" cy="6335395"/>
            <a:chOff x="1010411" y="3310128"/>
            <a:chExt cx="6971030" cy="633539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0411" y="3310128"/>
              <a:ext cx="6970776" cy="63352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2486" y="3668268"/>
              <a:ext cx="6056503" cy="53721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55130" y="4046220"/>
              <a:ext cx="5227837" cy="46390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212326" y="892200"/>
            <a:ext cx="8562340" cy="878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26769" indent="-342900">
              <a:lnSpc>
                <a:spcPct val="1222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Laporan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Implementasi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-8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disusun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dengan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desain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yang</a:t>
            </a:r>
            <a:r>
              <a:rPr sz="2250" spc="-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menarik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dan</a:t>
            </a:r>
            <a:r>
              <a:rPr sz="2250" spc="-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memuat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tahap</a:t>
            </a:r>
            <a:r>
              <a:rPr sz="2250" spc="-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rancangan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25" dirty="0">
                <a:solidFill>
                  <a:srgbClr val="17375E"/>
                </a:solidFill>
                <a:latin typeface="Arial MT"/>
                <a:cs typeface="Arial MT"/>
              </a:rPr>
              <a:t>dan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implementasi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endParaRPr sz="2250">
              <a:latin typeface="Arial MT"/>
              <a:cs typeface="Arial MT"/>
            </a:endParaRPr>
          </a:p>
          <a:p>
            <a:pPr marL="355600" marR="209550" indent="-342900">
              <a:lnSpc>
                <a:spcPct val="122300"/>
              </a:lnSpc>
              <a:spcBef>
                <a:spcPts val="595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Penggunaan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gambar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pendukung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diupayakan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proporsional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20" dirty="0">
                <a:solidFill>
                  <a:srgbClr val="17375E"/>
                </a:solidFill>
                <a:latin typeface="Arial MT"/>
                <a:cs typeface="Arial MT"/>
              </a:rPr>
              <a:t>atau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tidak</a:t>
            </a:r>
            <a:r>
              <a:rPr sz="2250" spc="-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berlebihan</a:t>
            </a:r>
            <a:endParaRPr sz="2250">
              <a:latin typeface="Arial MT"/>
              <a:cs typeface="Arial MT"/>
            </a:endParaRPr>
          </a:p>
          <a:p>
            <a:pPr marL="355600" marR="208279" indent="-342900">
              <a:lnSpc>
                <a:spcPct val="120400"/>
              </a:lnSpc>
              <a:spcBef>
                <a:spcPts val="650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Di</a:t>
            </a:r>
            <a:r>
              <a:rPr sz="2250" spc="-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dalam</a:t>
            </a:r>
            <a:r>
              <a:rPr sz="2250" spc="-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Laporan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juga</a:t>
            </a:r>
            <a:r>
              <a:rPr sz="2250" spc="-2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sudah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termuat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b="1" spc="-10" dirty="0">
                <a:solidFill>
                  <a:srgbClr val="17375E"/>
                </a:solidFill>
                <a:latin typeface="Arial"/>
                <a:cs typeface="Arial"/>
              </a:rPr>
              <a:t>Surat </a:t>
            </a:r>
            <a:r>
              <a:rPr sz="2250" b="1" spc="-65" dirty="0">
                <a:solidFill>
                  <a:srgbClr val="17375E"/>
                </a:solidFill>
                <a:latin typeface="Arial"/>
                <a:cs typeface="Arial"/>
              </a:rPr>
              <a:t>Pernyataan</a:t>
            </a:r>
            <a:r>
              <a:rPr sz="225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110" dirty="0">
                <a:solidFill>
                  <a:srgbClr val="17375E"/>
                </a:solidFill>
                <a:latin typeface="Arial"/>
                <a:cs typeface="Arial"/>
              </a:rPr>
              <a:t>(Komitmen</a:t>
            </a:r>
            <a:r>
              <a:rPr sz="225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100" dirty="0">
                <a:solidFill>
                  <a:srgbClr val="17375E"/>
                </a:solidFill>
                <a:latin typeface="Arial"/>
                <a:cs typeface="Arial"/>
              </a:rPr>
              <a:t>Implementasi</a:t>
            </a:r>
            <a:r>
              <a:rPr sz="225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85" dirty="0">
                <a:solidFill>
                  <a:srgbClr val="17375E"/>
                </a:solidFill>
                <a:latin typeface="Arial"/>
                <a:cs typeface="Arial"/>
              </a:rPr>
              <a:t>Proyek</a:t>
            </a:r>
            <a:r>
              <a:rPr sz="225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10" dirty="0">
                <a:solidFill>
                  <a:srgbClr val="17375E"/>
                </a:solidFill>
                <a:latin typeface="Arial"/>
                <a:cs typeface="Arial"/>
              </a:rPr>
              <a:t>Perubahan), </a:t>
            </a:r>
            <a:r>
              <a:rPr sz="2250" b="1" spc="-110" dirty="0">
                <a:solidFill>
                  <a:srgbClr val="17375E"/>
                </a:solidFill>
                <a:latin typeface="Arial"/>
                <a:cs typeface="Arial"/>
              </a:rPr>
              <a:t>Abstrak</a:t>
            </a:r>
            <a:r>
              <a:rPr sz="225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dirty="0">
                <a:solidFill>
                  <a:srgbClr val="17375E"/>
                </a:solidFill>
                <a:latin typeface="Arial"/>
                <a:cs typeface="Arial"/>
              </a:rPr>
              <a:t>/</a:t>
            </a:r>
            <a:r>
              <a:rPr sz="225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b="1" i="1" spc="-150" dirty="0">
                <a:solidFill>
                  <a:srgbClr val="17375E"/>
                </a:solidFill>
                <a:latin typeface="Arial"/>
                <a:cs typeface="Arial"/>
              </a:rPr>
              <a:t>Executive</a:t>
            </a:r>
            <a:r>
              <a:rPr sz="2350" b="1" i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b="1" i="1" spc="-145" dirty="0">
                <a:solidFill>
                  <a:srgbClr val="17375E"/>
                </a:solidFill>
                <a:latin typeface="Arial"/>
                <a:cs typeface="Arial"/>
              </a:rPr>
              <a:t>Summary</a:t>
            </a:r>
            <a:r>
              <a:rPr sz="2250" b="1" spc="-145" dirty="0">
                <a:solidFill>
                  <a:srgbClr val="17375E"/>
                </a:solidFill>
                <a:latin typeface="Arial"/>
                <a:cs typeface="Arial"/>
              </a:rPr>
              <a:t>,</a:t>
            </a:r>
            <a:r>
              <a:rPr sz="225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110" dirty="0">
                <a:solidFill>
                  <a:srgbClr val="17375E"/>
                </a:solidFill>
                <a:latin typeface="Arial"/>
                <a:cs typeface="Arial"/>
              </a:rPr>
              <a:t>Infografis</a:t>
            </a:r>
            <a:r>
              <a:rPr sz="225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b="1" spc="-65" dirty="0">
                <a:solidFill>
                  <a:srgbClr val="17375E"/>
                </a:solidFill>
                <a:latin typeface="Arial"/>
                <a:cs typeface="Arial"/>
              </a:rPr>
              <a:t>dan</a:t>
            </a:r>
            <a:r>
              <a:rPr sz="225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b="1" i="1" spc="-175" dirty="0">
                <a:solidFill>
                  <a:srgbClr val="17375E"/>
                </a:solidFill>
                <a:latin typeface="Arial"/>
                <a:cs typeface="Arial"/>
              </a:rPr>
              <a:t>Lesson</a:t>
            </a:r>
            <a:r>
              <a:rPr sz="2350" b="1" i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b="1" i="1" spc="-10" dirty="0">
                <a:solidFill>
                  <a:srgbClr val="17375E"/>
                </a:solidFill>
                <a:latin typeface="Arial"/>
                <a:cs typeface="Arial"/>
              </a:rPr>
              <a:t>Learnt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.</a:t>
            </a:r>
            <a:endParaRPr sz="2250">
              <a:latin typeface="Arial MT"/>
              <a:cs typeface="Arial MT"/>
            </a:endParaRPr>
          </a:p>
          <a:p>
            <a:pPr marL="355600" marR="67310" indent="-342900">
              <a:lnSpc>
                <a:spcPct val="119600"/>
              </a:lnSpc>
              <a:spcBef>
                <a:spcPts val="650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Diseminasi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dan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publikasi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harus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dilakukan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dengan</a:t>
            </a:r>
            <a:r>
              <a:rPr sz="2250" spc="-7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memanfaatkan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berbagai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media</a:t>
            </a:r>
            <a:r>
              <a:rPr sz="2250" spc="-1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massa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350" i="1" spc="-55" dirty="0">
                <a:solidFill>
                  <a:srgbClr val="17375E"/>
                </a:solidFill>
                <a:latin typeface="Arial"/>
                <a:cs typeface="Arial"/>
              </a:rPr>
              <a:t>online</a:t>
            </a:r>
            <a:r>
              <a:rPr sz="2350" i="1" spc="-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atau</a:t>
            </a:r>
            <a:r>
              <a:rPr sz="2250" spc="-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cetak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berskala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nasional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dalam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rangka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mendapatkan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dukungan </a:t>
            </a:r>
            <a:r>
              <a:rPr sz="2350" i="1" spc="-60" dirty="0">
                <a:solidFill>
                  <a:srgbClr val="17375E"/>
                </a:solidFill>
                <a:latin typeface="Arial"/>
                <a:cs typeface="Arial"/>
              </a:rPr>
              <a:t>stakeholder</a:t>
            </a:r>
            <a:r>
              <a:rPr sz="2350" i="1" spc="-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dengan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menampilkan</a:t>
            </a:r>
            <a:r>
              <a:rPr sz="2250" spc="-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profil</a:t>
            </a:r>
            <a:r>
              <a:rPr sz="2250" spc="-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Peserta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dan</a:t>
            </a:r>
            <a:r>
              <a:rPr sz="2250" spc="-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gagasan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perubahannya</a:t>
            </a:r>
            <a:r>
              <a:rPr sz="2250" spc="-8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(level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25" dirty="0">
                <a:solidFill>
                  <a:srgbClr val="17375E"/>
                </a:solidFill>
                <a:latin typeface="Arial MT"/>
                <a:cs typeface="Arial MT"/>
              </a:rPr>
              <a:t>4).</a:t>
            </a:r>
            <a:endParaRPr sz="2250">
              <a:latin typeface="Arial MT"/>
              <a:cs typeface="Arial MT"/>
            </a:endParaRPr>
          </a:p>
          <a:p>
            <a:pPr marL="355600" marR="5080" indent="-342900">
              <a:lnSpc>
                <a:spcPct val="120400"/>
              </a:lnSpc>
              <a:spcBef>
                <a:spcPts val="655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Sebelum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pelaksanaan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Seminar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Implementasi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Perubahan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(H-1),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Peserta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mengumpulkan</a:t>
            </a:r>
            <a:r>
              <a:rPr sz="2250" spc="-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Laporan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4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5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dalam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bentuk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350" i="1" spc="-20" dirty="0">
                <a:solidFill>
                  <a:srgbClr val="17375E"/>
                </a:solidFill>
                <a:latin typeface="Arial"/>
                <a:cs typeface="Arial"/>
              </a:rPr>
              <a:t>soft</a:t>
            </a:r>
            <a:r>
              <a:rPr sz="2350" i="1" spc="-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i="1" spc="-20" dirty="0">
                <a:solidFill>
                  <a:srgbClr val="17375E"/>
                </a:solidFill>
                <a:latin typeface="Arial"/>
                <a:cs typeface="Arial"/>
              </a:rPr>
              <a:t>copy</a:t>
            </a:r>
            <a:r>
              <a:rPr sz="2250" spc="-20" dirty="0">
                <a:solidFill>
                  <a:srgbClr val="17375E"/>
                </a:solidFill>
                <a:latin typeface="Arial MT"/>
                <a:cs typeface="Arial MT"/>
              </a:rPr>
              <a:t>.</a:t>
            </a:r>
            <a:endParaRPr sz="2250">
              <a:latin typeface="Arial MT"/>
              <a:cs typeface="Arial MT"/>
            </a:endParaRPr>
          </a:p>
          <a:p>
            <a:pPr marL="355600" marR="414020" indent="-342900">
              <a:lnSpc>
                <a:spcPct val="121700"/>
              </a:lnSpc>
              <a:spcBef>
                <a:spcPts val="465"/>
              </a:spcBef>
              <a:buFont typeface="Wingdings"/>
              <a:buChar char=""/>
              <a:tabLst>
                <a:tab pos="355600" algn="l"/>
              </a:tabLst>
            </a:pP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Peserta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menyerahkan</a:t>
            </a:r>
            <a:r>
              <a:rPr sz="2250" spc="-7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350" i="1" spc="-50" dirty="0">
                <a:solidFill>
                  <a:srgbClr val="17375E"/>
                </a:solidFill>
                <a:latin typeface="Arial"/>
                <a:cs typeface="Arial"/>
              </a:rPr>
              <a:t>hard</a:t>
            </a:r>
            <a:r>
              <a:rPr sz="2350" i="1" spc="-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i="1" spc="-50" dirty="0">
                <a:solidFill>
                  <a:srgbClr val="17375E"/>
                </a:solidFill>
                <a:latin typeface="Arial"/>
                <a:cs typeface="Arial"/>
              </a:rPr>
              <a:t>copy</a:t>
            </a:r>
            <a:r>
              <a:rPr sz="2350" i="1" spc="-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dan</a:t>
            </a:r>
            <a:r>
              <a:rPr sz="2250" spc="-5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350" i="1" spc="-20" dirty="0">
                <a:solidFill>
                  <a:srgbClr val="17375E"/>
                </a:solidFill>
                <a:latin typeface="Arial"/>
                <a:cs typeface="Arial"/>
              </a:rPr>
              <a:t>soft</a:t>
            </a:r>
            <a:r>
              <a:rPr sz="2350" i="1" spc="-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350" i="1" spc="-50" dirty="0">
                <a:solidFill>
                  <a:srgbClr val="17375E"/>
                </a:solidFill>
                <a:latin typeface="Arial"/>
                <a:cs typeface="Arial"/>
              </a:rPr>
              <a:t>copy</a:t>
            </a:r>
            <a:r>
              <a:rPr sz="2350" i="1" spc="-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(.pdf)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Laporan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7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-7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kepada</a:t>
            </a:r>
            <a:r>
              <a:rPr sz="2250" spc="-6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Penyelenggara</a:t>
            </a:r>
            <a:r>
              <a:rPr sz="2250" spc="-8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setelah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Seminar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Implementasi</a:t>
            </a:r>
            <a:r>
              <a:rPr sz="225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Proyek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Perubahan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dan/atau</a:t>
            </a:r>
            <a:r>
              <a:rPr sz="2250" spc="-7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setelah</a:t>
            </a:r>
            <a:r>
              <a:rPr sz="2250" spc="-6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direvisi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(apabila</a:t>
            </a:r>
            <a:r>
              <a:rPr sz="2250" spc="-4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dirty="0">
                <a:solidFill>
                  <a:srgbClr val="17375E"/>
                </a:solidFill>
                <a:latin typeface="Arial MT"/>
                <a:cs typeface="Arial MT"/>
              </a:rPr>
              <a:t>ada</a:t>
            </a:r>
            <a:r>
              <a:rPr sz="2250" spc="-35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7375E"/>
                </a:solidFill>
                <a:latin typeface="Arial MT"/>
                <a:cs typeface="Arial MT"/>
              </a:rPr>
              <a:t>perbaikan).</a:t>
            </a:r>
            <a:endParaRPr sz="22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017635" cy="10287000"/>
            <a:chOff x="0" y="0"/>
            <a:chExt cx="901763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5059" y="1975104"/>
              <a:ext cx="6632448" cy="66309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8681085" cy="10287000"/>
            </a:xfrm>
            <a:custGeom>
              <a:avLst/>
              <a:gdLst/>
              <a:ahLst/>
              <a:cxnLst/>
              <a:rect l="l" t="t" r="r" b="b"/>
              <a:pathLst>
                <a:path w="8681085" h="10287000">
                  <a:moveTo>
                    <a:pt x="4987544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8680704" y="10286999"/>
                  </a:lnTo>
                  <a:lnTo>
                    <a:pt x="4987544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44140" y="2234183"/>
              <a:ext cx="6114288" cy="61142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78480" y="2669032"/>
              <a:ext cx="5247132" cy="5245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179" y="2705100"/>
              <a:ext cx="701040" cy="8153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692" y="726948"/>
              <a:ext cx="2243328" cy="101041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351391" y="1203198"/>
            <a:ext cx="7570470" cy="119253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4390"/>
              </a:lnSpc>
              <a:spcBef>
                <a:spcPts val="585"/>
              </a:spcBef>
              <a:tabLst>
                <a:tab pos="2585085" algn="l"/>
                <a:tab pos="4935220" algn="l"/>
              </a:tabLst>
            </a:pPr>
            <a:r>
              <a:rPr sz="4000" spc="-10" dirty="0">
                <a:solidFill>
                  <a:srgbClr val="000000"/>
                </a:solidFill>
              </a:rPr>
              <a:t>Manfaat</a:t>
            </a:r>
            <a:r>
              <a:rPr sz="4000" dirty="0">
                <a:solidFill>
                  <a:srgbClr val="000000"/>
                </a:solidFill>
              </a:rPr>
              <a:t>	</a:t>
            </a:r>
            <a:r>
              <a:rPr sz="4000" spc="-10" dirty="0">
                <a:solidFill>
                  <a:srgbClr val="000000"/>
                </a:solidFill>
              </a:rPr>
              <a:t>Proyek</a:t>
            </a:r>
            <a:r>
              <a:rPr sz="4000" dirty="0">
                <a:solidFill>
                  <a:srgbClr val="000000"/>
                </a:solidFill>
              </a:rPr>
              <a:t>	</a:t>
            </a:r>
            <a:r>
              <a:rPr sz="4000" spc="-10" dirty="0">
                <a:solidFill>
                  <a:srgbClr val="000000"/>
                </a:solidFill>
              </a:rPr>
              <a:t>Perubahan </a:t>
            </a:r>
            <a:r>
              <a:rPr sz="4000" dirty="0">
                <a:solidFill>
                  <a:srgbClr val="000000"/>
                </a:solidFill>
              </a:rPr>
              <a:t>yang</a:t>
            </a:r>
            <a:r>
              <a:rPr sz="4000" spc="-20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Terukur</a:t>
            </a:r>
            <a:endParaRPr sz="4000"/>
          </a:p>
        </p:txBody>
      </p:sp>
      <p:sp>
        <p:nvSpPr>
          <p:cNvPr id="10" name="object 10"/>
          <p:cNvSpPr/>
          <p:nvPr/>
        </p:nvSpPr>
        <p:spPr>
          <a:xfrm>
            <a:off x="9433559" y="7152131"/>
            <a:ext cx="7825740" cy="2781300"/>
          </a:xfrm>
          <a:custGeom>
            <a:avLst/>
            <a:gdLst/>
            <a:ahLst/>
            <a:cxnLst/>
            <a:rect l="l" t="t" r="r" b="b"/>
            <a:pathLst>
              <a:path w="7825740" h="2781300">
                <a:moveTo>
                  <a:pt x="7622032" y="0"/>
                </a:moveTo>
                <a:lnTo>
                  <a:pt x="203708" y="0"/>
                </a:lnTo>
                <a:lnTo>
                  <a:pt x="167153" y="5057"/>
                </a:lnTo>
                <a:lnTo>
                  <a:pt x="100997" y="42836"/>
                </a:lnTo>
                <a:lnTo>
                  <a:pt x="72558" y="73768"/>
                </a:lnTo>
                <a:lnTo>
                  <a:pt x="47987" y="111534"/>
                </a:lnTo>
                <a:lnTo>
                  <a:pt x="27864" y="155241"/>
                </a:lnTo>
                <a:lnTo>
                  <a:pt x="12771" y="203993"/>
                </a:lnTo>
                <a:lnTo>
                  <a:pt x="3289" y="256896"/>
                </a:lnTo>
                <a:lnTo>
                  <a:pt x="0" y="313055"/>
                </a:lnTo>
                <a:lnTo>
                  <a:pt x="0" y="2468219"/>
                </a:lnTo>
                <a:lnTo>
                  <a:pt x="3289" y="2524392"/>
                </a:lnTo>
                <a:lnTo>
                  <a:pt x="12771" y="2577305"/>
                </a:lnTo>
                <a:lnTo>
                  <a:pt x="27864" y="2626062"/>
                </a:lnTo>
                <a:lnTo>
                  <a:pt x="47987" y="2669771"/>
                </a:lnTo>
                <a:lnTo>
                  <a:pt x="72558" y="2707538"/>
                </a:lnTo>
                <a:lnTo>
                  <a:pt x="100997" y="2738468"/>
                </a:lnTo>
                <a:lnTo>
                  <a:pt x="132723" y="2761667"/>
                </a:lnTo>
                <a:lnTo>
                  <a:pt x="203708" y="2781300"/>
                </a:lnTo>
                <a:lnTo>
                  <a:pt x="7622032" y="2781300"/>
                </a:lnTo>
                <a:lnTo>
                  <a:pt x="7693016" y="2761667"/>
                </a:lnTo>
                <a:lnTo>
                  <a:pt x="7724742" y="2738468"/>
                </a:lnTo>
                <a:lnTo>
                  <a:pt x="7753181" y="2707538"/>
                </a:lnTo>
                <a:lnTo>
                  <a:pt x="7777752" y="2669771"/>
                </a:lnTo>
                <a:lnTo>
                  <a:pt x="7797875" y="2626062"/>
                </a:lnTo>
                <a:lnTo>
                  <a:pt x="7812968" y="2577305"/>
                </a:lnTo>
                <a:lnTo>
                  <a:pt x="7822450" y="2524392"/>
                </a:lnTo>
                <a:lnTo>
                  <a:pt x="7825740" y="2468219"/>
                </a:lnTo>
                <a:lnTo>
                  <a:pt x="7825740" y="313055"/>
                </a:lnTo>
                <a:lnTo>
                  <a:pt x="7822450" y="256896"/>
                </a:lnTo>
                <a:lnTo>
                  <a:pt x="7812968" y="203993"/>
                </a:lnTo>
                <a:lnTo>
                  <a:pt x="7797875" y="155241"/>
                </a:lnTo>
                <a:lnTo>
                  <a:pt x="7777752" y="111534"/>
                </a:lnTo>
                <a:lnTo>
                  <a:pt x="7753181" y="73768"/>
                </a:lnTo>
                <a:lnTo>
                  <a:pt x="7724742" y="42836"/>
                </a:lnTo>
                <a:lnTo>
                  <a:pt x="7693016" y="19635"/>
                </a:lnTo>
                <a:lnTo>
                  <a:pt x="7622032" y="0"/>
                </a:lnTo>
                <a:close/>
              </a:path>
            </a:pathLst>
          </a:custGeom>
          <a:solidFill>
            <a:srgbClr val="F0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351391" y="2617749"/>
            <a:ext cx="6984365" cy="706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2560">
              <a:lnSpc>
                <a:spcPct val="118400"/>
              </a:lnSpc>
              <a:spcBef>
                <a:spcPts val="100"/>
              </a:spcBef>
            </a:pPr>
            <a:r>
              <a:rPr sz="1900" spc="-10" dirty="0">
                <a:latin typeface="Verdana"/>
                <a:cs typeface="Verdana"/>
              </a:rPr>
              <a:t>Hasil/capaian</a:t>
            </a:r>
            <a:r>
              <a:rPr sz="1900" spc="5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dan manfaat</a:t>
            </a:r>
            <a:r>
              <a:rPr sz="1900" spc="3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implementasi</a:t>
            </a:r>
            <a:r>
              <a:rPr sz="1900" spc="3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rencana proyek</a:t>
            </a:r>
            <a:r>
              <a:rPr sz="1900" spc="-9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perubahan</a:t>
            </a:r>
            <a:r>
              <a:rPr sz="1900" spc="-30" dirty="0">
                <a:latin typeface="Verdana"/>
                <a:cs typeface="Verdana"/>
              </a:rPr>
              <a:t> </a:t>
            </a:r>
            <a:r>
              <a:rPr sz="1900" spc="-20" dirty="0">
                <a:latin typeface="Verdana"/>
                <a:cs typeface="Verdana"/>
              </a:rPr>
              <a:t>secara</a:t>
            </a:r>
            <a:r>
              <a:rPr sz="1900" spc="-30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efisien</a:t>
            </a:r>
            <a:r>
              <a:rPr sz="1900" spc="-7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dan</a:t>
            </a:r>
            <a:r>
              <a:rPr sz="1900" spc="-7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efektif</a:t>
            </a:r>
            <a:r>
              <a:rPr sz="1900" spc="-5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yang</a:t>
            </a:r>
            <a:r>
              <a:rPr sz="1900" spc="-90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dapat </a:t>
            </a:r>
            <a:r>
              <a:rPr sz="1900" dirty="0">
                <a:latin typeface="Verdana"/>
                <a:cs typeface="Verdana"/>
              </a:rPr>
              <a:t>diukur</a:t>
            </a:r>
            <a:r>
              <a:rPr sz="1900" spc="-10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dalam</a:t>
            </a:r>
            <a:r>
              <a:rPr sz="1900" spc="-70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satuan</a:t>
            </a:r>
            <a:r>
              <a:rPr sz="1900" spc="-5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kuantitatif</a:t>
            </a:r>
            <a:r>
              <a:rPr sz="1900" spc="-3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dan/atau</a:t>
            </a:r>
            <a:r>
              <a:rPr sz="1900" spc="-4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kualitatif</a:t>
            </a:r>
            <a:r>
              <a:rPr sz="1900" spc="-45" dirty="0">
                <a:latin typeface="Verdana"/>
                <a:cs typeface="Verdana"/>
              </a:rPr>
              <a:t> </a:t>
            </a:r>
            <a:r>
              <a:rPr sz="1900" spc="-20" dirty="0">
                <a:latin typeface="Verdana"/>
                <a:cs typeface="Verdana"/>
              </a:rPr>
              <a:t>yang </a:t>
            </a:r>
            <a:r>
              <a:rPr sz="1900" spc="65" dirty="0">
                <a:latin typeface="Verdana"/>
                <a:cs typeface="Verdana"/>
              </a:rPr>
              <a:t>didukung</a:t>
            </a:r>
            <a:r>
              <a:rPr sz="1900" spc="-85" dirty="0">
                <a:latin typeface="Verdana"/>
                <a:cs typeface="Verdana"/>
              </a:rPr>
              <a:t> </a:t>
            </a:r>
            <a:r>
              <a:rPr sz="1900" spc="50" dirty="0">
                <a:latin typeface="Verdana"/>
                <a:cs typeface="Verdana"/>
              </a:rPr>
              <a:t>dengan</a:t>
            </a:r>
            <a:r>
              <a:rPr sz="1900" spc="-6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bukti-</a:t>
            </a:r>
            <a:r>
              <a:rPr sz="1900" dirty="0">
                <a:latin typeface="Verdana"/>
                <a:cs typeface="Verdana"/>
              </a:rPr>
              <a:t>bukti</a:t>
            </a:r>
            <a:r>
              <a:rPr sz="1900" spc="-5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yang</a:t>
            </a:r>
            <a:r>
              <a:rPr sz="1900" spc="-100" dirty="0">
                <a:latin typeface="Verdana"/>
                <a:cs typeface="Verdana"/>
              </a:rPr>
              <a:t> </a:t>
            </a:r>
            <a:r>
              <a:rPr sz="1900" spc="-20" dirty="0">
                <a:latin typeface="Verdana"/>
                <a:cs typeface="Verdana"/>
              </a:rPr>
              <a:t>valid</a:t>
            </a:r>
            <a:r>
              <a:rPr sz="1900" spc="-8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dan</a:t>
            </a:r>
            <a:r>
              <a:rPr sz="1900" spc="-8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relevan.</a:t>
            </a:r>
            <a:endParaRPr sz="1900">
              <a:latin typeface="Verdana"/>
              <a:cs typeface="Verdana"/>
            </a:endParaRPr>
          </a:p>
          <a:p>
            <a:pPr marL="82550">
              <a:lnSpc>
                <a:spcPct val="100000"/>
              </a:lnSpc>
              <a:spcBef>
                <a:spcPts val="1725"/>
              </a:spcBef>
            </a:pPr>
            <a:r>
              <a:rPr sz="2200" b="1" spc="-10" dirty="0">
                <a:latin typeface="Arial"/>
                <a:cs typeface="Arial"/>
              </a:rPr>
              <a:t>Efisien</a:t>
            </a:r>
            <a:endParaRPr sz="2200">
              <a:latin typeface="Arial"/>
              <a:cs typeface="Arial"/>
            </a:endParaRPr>
          </a:p>
          <a:p>
            <a:pPr marL="82550" marR="5080" algn="just">
              <a:lnSpc>
                <a:spcPct val="115799"/>
              </a:lnSpc>
              <a:spcBef>
                <a:spcPts val="525"/>
              </a:spcBef>
            </a:pPr>
            <a:r>
              <a:rPr sz="1800" dirty="0">
                <a:latin typeface="Verdana"/>
                <a:cs typeface="Verdana"/>
              </a:rPr>
              <a:t>Efisien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diartikan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sebagai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efisiensi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penggunaan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sumber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daya </a:t>
            </a:r>
            <a:r>
              <a:rPr sz="1800" spc="-35" dirty="0">
                <a:latin typeface="Verdana"/>
                <a:cs typeface="Verdana"/>
              </a:rPr>
              <a:t>(anggaran,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sumber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daya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manusia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sumber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daya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lainnya) organisasi</a:t>
            </a:r>
            <a:endParaRPr sz="1800">
              <a:latin typeface="Verdana"/>
              <a:cs typeface="Verdana"/>
            </a:endParaRPr>
          </a:p>
          <a:p>
            <a:pPr marL="82550">
              <a:lnSpc>
                <a:spcPct val="100000"/>
              </a:lnSpc>
              <a:spcBef>
                <a:spcPts val="785"/>
              </a:spcBef>
            </a:pPr>
            <a:r>
              <a:rPr sz="2200" b="1" spc="-10" dirty="0">
                <a:latin typeface="Arial"/>
                <a:cs typeface="Arial"/>
              </a:rPr>
              <a:t>Efektif</a:t>
            </a:r>
            <a:endParaRPr sz="2200">
              <a:latin typeface="Arial"/>
              <a:cs typeface="Arial"/>
            </a:endParaRPr>
          </a:p>
          <a:p>
            <a:pPr marL="82550" marR="307975">
              <a:lnSpc>
                <a:spcPct val="116199"/>
              </a:lnSpc>
              <a:spcBef>
                <a:spcPts val="540"/>
              </a:spcBef>
            </a:pPr>
            <a:r>
              <a:rPr sz="1800" dirty="0">
                <a:latin typeface="Verdana"/>
                <a:cs typeface="Verdana"/>
              </a:rPr>
              <a:t>Efektif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diartikan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sebagai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kontribusi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secara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langsung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pada </a:t>
            </a:r>
            <a:r>
              <a:rPr sz="1800" dirty="0">
                <a:latin typeface="Verdana"/>
                <a:cs typeface="Verdana"/>
              </a:rPr>
              <a:t>pencapaian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indikator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pembangunan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nasional</a:t>
            </a:r>
            <a:endParaRPr sz="1800">
              <a:latin typeface="Verdana"/>
              <a:cs typeface="Verdana"/>
            </a:endParaRPr>
          </a:p>
          <a:p>
            <a:pPr marL="83820" algn="just">
              <a:lnSpc>
                <a:spcPct val="100000"/>
              </a:lnSpc>
              <a:spcBef>
                <a:spcPts val="1590"/>
              </a:spcBef>
            </a:pPr>
            <a:r>
              <a:rPr sz="1800" b="1" i="1" spc="-140" dirty="0">
                <a:latin typeface="Arial"/>
                <a:cs typeface="Arial"/>
              </a:rPr>
              <a:t>Contoh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i="1" spc="-105" dirty="0">
                <a:latin typeface="Arial"/>
                <a:cs typeface="Arial"/>
              </a:rPr>
              <a:t>Satuan</a:t>
            </a:r>
            <a:r>
              <a:rPr sz="1800" b="1" i="1" spc="-35" dirty="0">
                <a:latin typeface="Arial"/>
                <a:cs typeface="Arial"/>
              </a:rPr>
              <a:t> </a:t>
            </a:r>
            <a:r>
              <a:rPr sz="1800" b="1" i="1" spc="-125" dirty="0">
                <a:latin typeface="Arial"/>
                <a:cs typeface="Arial"/>
              </a:rPr>
              <a:t>Kuantitatif</a:t>
            </a:r>
            <a:r>
              <a:rPr sz="1800" b="1" i="1" spc="-45" dirty="0">
                <a:latin typeface="Arial"/>
                <a:cs typeface="Arial"/>
              </a:rPr>
              <a:t> </a:t>
            </a:r>
            <a:r>
              <a:rPr sz="1800" b="1" i="1" spc="-120" dirty="0">
                <a:latin typeface="Arial"/>
                <a:cs typeface="Arial"/>
              </a:rPr>
              <a:t>dan</a:t>
            </a:r>
            <a:r>
              <a:rPr sz="1800" b="1" i="1" spc="-10" dirty="0">
                <a:latin typeface="Arial"/>
                <a:cs typeface="Arial"/>
              </a:rPr>
              <a:t> </a:t>
            </a:r>
            <a:r>
              <a:rPr sz="1800" b="1" i="1" spc="-30" dirty="0">
                <a:latin typeface="Arial"/>
                <a:cs typeface="Arial"/>
              </a:rPr>
              <a:t>Kualitatif:</a:t>
            </a:r>
            <a:endParaRPr sz="1800">
              <a:latin typeface="Arial"/>
              <a:cs typeface="Arial"/>
            </a:endParaRPr>
          </a:p>
          <a:p>
            <a:pPr marL="429895" marR="8255" indent="-173990">
              <a:lnSpc>
                <a:spcPct val="114500"/>
              </a:lnSpc>
              <a:spcBef>
                <a:spcPts val="1885"/>
              </a:spcBef>
              <a:buFont typeface="Arial MT"/>
              <a:buChar char="•"/>
              <a:tabLst>
                <a:tab pos="429895" algn="l"/>
              </a:tabLst>
            </a:pPr>
            <a:r>
              <a:rPr sz="1600" b="1" dirty="0">
                <a:latin typeface="Arial"/>
                <a:cs typeface="Arial"/>
              </a:rPr>
              <a:t>Satuan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kuantitatif: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spc="-20" dirty="0">
                <a:latin typeface="Verdana"/>
                <a:cs typeface="Verdana"/>
              </a:rPr>
              <a:t>efisiensi</a:t>
            </a:r>
            <a:r>
              <a:rPr sz="1600" spc="-9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anggaran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90" dirty="0">
                <a:latin typeface="Verdana"/>
                <a:cs typeface="Verdana"/>
              </a:rPr>
              <a:t>50%,</a:t>
            </a:r>
            <a:r>
              <a:rPr sz="1600" spc="-9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efisiensi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SDM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75%, </a:t>
            </a:r>
            <a:r>
              <a:rPr sz="1600" dirty="0">
                <a:latin typeface="Verdana"/>
                <a:cs typeface="Verdana"/>
              </a:rPr>
              <a:t>meningkatkan</a:t>
            </a:r>
            <a:r>
              <a:rPr sz="1600" spc="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investasi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sektor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70" dirty="0">
                <a:latin typeface="Verdana"/>
                <a:cs typeface="Verdana"/>
              </a:rPr>
              <a:t>jasa</a:t>
            </a:r>
            <a:r>
              <a:rPr sz="1600" spc="20" dirty="0">
                <a:latin typeface="Verdana"/>
                <a:cs typeface="Verdana"/>
              </a:rPr>
              <a:t> </a:t>
            </a:r>
            <a:r>
              <a:rPr sz="1600" spc="-450" dirty="0">
                <a:latin typeface="Verdana"/>
                <a:cs typeface="Verdana"/>
              </a:rPr>
              <a:t>1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Triliun,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menurunkan</a:t>
            </a:r>
            <a:r>
              <a:rPr sz="1600" spc="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inflasi </a:t>
            </a:r>
            <a:r>
              <a:rPr sz="1600" spc="-270" dirty="0">
                <a:latin typeface="Verdana"/>
                <a:cs typeface="Verdana"/>
              </a:rPr>
              <a:t>0,1%,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menurunkan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kemiskinan</a:t>
            </a:r>
            <a:r>
              <a:rPr sz="1600" spc="20" dirty="0">
                <a:latin typeface="Verdana"/>
                <a:cs typeface="Verdana"/>
              </a:rPr>
              <a:t> </a:t>
            </a:r>
            <a:r>
              <a:rPr sz="1600" spc="-370" dirty="0">
                <a:latin typeface="Verdana"/>
                <a:cs typeface="Verdana"/>
              </a:rPr>
              <a:t>1%,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menyediakan</a:t>
            </a:r>
            <a:r>
              <a:rPr sz="1600" spc="35" dirty="0">
                <a:latin typeface="Verdana"/>
                <a:cs typeface="Verdana"/>
              </a:rPr>
              <a:t> </a:t>
            </a:r>
            <a:r>
              <a:rPr sz="1600" spc="-130" dirty="0">
                <a:latin typeface="Verdana"/>
                <a:cs typeface="Verdana"/>
              </a:rPr>
              <a:t>100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lapangan </a:t>
            </a:r>
            <a:r>
              <a:rPr sz="1600" spc="-40" dirty="0">
                <a:latin typeface="Verdana"/>
                <a:cs typeface="Verdana"/>
              </a:rPr>
              <a:t>pekerjaan,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kontribusi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terhadap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95" dirty="0">
                <a:latin typeface="Verdana"/>
                <a:cs typeface="Verdana"/>
              </a:rPr>
              <a:t>PDRB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sektor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perdagangan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spc="-370" dirty="0">
                <a:latin typeface="Verdana"/>
                <a:cs typeface="Verdana"/>
              </a:rPr>
              <a:t>1%,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300" dirty="0">
                <a:latin typeface="Verdana"/>
                <a:cs typeface="Verdana"/>
              </a:rPr>
              <a:t>12 </a:t>
            </a:r>
            <a:r>
              <a:rPr sz="1600" dirty="0">
                <a:latin typeface="Verdana"/>
                <a:cs typeface="Verdana"/>
              </a:rPr>
              <a:t>tahun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rata-</a:t>
            </a:r>
            <a:r>
              <a:rPr sz="1600" spc="-20" dirty="0">
                <a:latin typeface="Verdana"/>
                <a:cs typeface="Verdana"/>
              </a:rPr>
              <a:t>rata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lama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sekolah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penduduk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usia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-275" dirty="0">
                <a:latin typeface="Verdana"/>
                <a:cs typeface="Verdana"/>
              </a:rPr>
              <a:t>15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tahun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ke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atas, </a:t>
            </a:r>
            <a:r>
              <a:rPr sz="1600" dirty="0">
                <a:latin typeface="Verdana"/>
                <a:cs typeface="Verdana"/>
              </a:rPr>
              <a:t>Menurunnya</a:t>
            </a:r>
            <a:r>
              <a:rPr sz="1600" spc="9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prevalensi</a:t>
            </a:r>
            <a:r>
              <a:rPr sz="1600" spc="10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stunting</a:t>
            </a:r>
            <a:r>
              <a:rPr sz="1600" spc="8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hingga</a:t>
            </a:r>
            <a:r>
              <a:rPr sz="1600" spc="110" dirty="0">
                <a:latin typeface="Verdana"/>
                <a:cs typeface="Verdana"/>
              </a:rPr>
              <a:t> </a:t>
            </a:r>
            <a:r>
              <a:rPr sz="1600" spc="-350" dirty="0">
                <a:latin typeface="Verdana"/>
                <a:cs typeface="Verdana"/>
              </a:rPr>
              <a:t>15%</a:t>
            </a:r>
            <a:endParaRPr sz="1600">
              <a:latin typeface="Verdana"/>
              <a:cs typeface="Verdana"/>
            </a:endParaRPr>
          </a:p>
          <a:p>
            <a:pPr marL="429895" marR="354965" indent="-173990">
              <a:lnSpc>
                <a:spcPct val="114399"/>
              </a:lnSpc>
              <a:spcBef>
                <a:spcPts val="10"/>
              </a:spcBef>
              <a:buFont typeface="Arial MT"/>
              <a:buChar char="•"/>
              <a:tabLst>
                <a:tab pos="429895" algn="l"/>
              </a:tabLst>
            </a:pPr>
            <a:r>
              <a:rPr sz="1600" b="1" dirty="0">
                <a:latin typeface="Arial"/>
                <a:cs typeface="Arial"/>
              </a:rPr>
              <a:t>Satuan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kualitatif: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dirty="0">
                <a:latin typeface="Verdana"/>
                <a:cs typeface="Verdana"/>
              </a:rPr>
              <a:t>indeks</a:t>
            </a:r>
            <a:r>
              <a:rPr sz="1600" spc="-10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maturitas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SPBE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berpredikat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Baik, </a:t>
            </a:r>
            <a:r>
              <a:rPr sz="1600" dirty="0">
                <a:latin typeface="Verdana"/>
                <a:cs typeface="Verdana"/>
              </a:rPr>
              <a:t>pencapaian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opini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WTP,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indeks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merit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berpredikat sangat</a:t>
            </a:r>
            <a:r>
              <a:rPr sz="1600" spc="2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baik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706087" y="0"/>
            <a:ext cx="1582420" cy="4406900"/>
          </a:xfrm>
          <a:custGeom>
            <a:avLst/>
            <a:gdLst/>
            <a:ahLst/>
            <a:cxnLst/>
            <a:rect l="l" t="t" r="r" b="b"/>
            <a:pathLst>
              <a:path w="1582419" h="4406900">
                <a:moveTo>
                  <a:pt x="1581911" y="0"/>
                </a:moveTo>
                <a:lnTo>
                  <a:pt x="0" y="0"/>
                </a:lnTo>
                <a:lnTo>
                  <a:pt x="1581911" y="4406281"/>
                </a:lnTo>
                <a:lnTo>
                  <a:pt x="1581911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384267" y="9119616"/>
            <a:ext cx="699515" cy="813816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87311"/>
            <a:ext cx="18288000" cy="3599815"/>
          </a:xfrm>
          <a:custGeom>
            <a:avLst/>
            <a:gdLst/>
            <a:ahLst/>
            <a:cxnLst/>
            <a:rect l="l" t="t" r="r" b="b"/>
            <a:pathLst>
              <a:path w="18288000" h="3599815">
                <a:moveTo>
                  <a:pt x="0" y="3599687"/>
                </a:moveTo>
                <a:lnTo>
                  <a:pt x="18288000" y="3599687"/>
                </a:lnTo>
                <a:lnTo>
                  <a:pt x="18288000" y="0"/>
                </a:lnTo>
                <a:lnTo>
                  <a:pt x="0" y="0"/>
                </a:lnTo>
                <a:lnTo>
                  <a:pt x="0" y="3599687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6687820"/>
            <a:chOff x="0" y="0"/>
            <a:chExt cx="18288000" cy="668782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8288000" cy="3601720"/>
            </a:xfrm>
            <a:custGeom>
              <a:avLst/>
              <a:gdLst/>
              <a:ahLst/>
              <a:cxnLst/>
              <a:rect l="l" t="t" r="r" b="b"/>
              <a:pathLst>
                <a:path w="18288000" h="3601720">
                  <a:moveTo>
                    <a:pt x="0" y="3601212"/>
                  </a:moveTo>
                  <a:lnTo>
                    <a:pt x="18288000" y="3601212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3601212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601211"/>
              <a:ext cx="18288000" cy="3086100"/>
            </a:xfrm>
            <a:custGeom>
              <a:avLst/>
              <a:gdLst/>
              <a:ahLst/>
              <a:cxnLst/>
              <a:rect l="l" t="t" r="r" b="b"/>
              <a:pathLst>
                <a:path w="18288000" h="3086100">
                  <a:moveTo>
                    <a:pt x="0" y="0"/>
                  </a:moveTo>
                  <a:lnTo>
                    <a:pt x="0" y="3086100"/>
                  </a:lnTo>
                  <a:lnTo>
                    <a:pt x="18287999" y="3086100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122921" y="4167377"/>
            <a:ext cx="10253980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spc="-160" dirty="0">
                <a:solidFill>
                  <a:srgbClr val="0D3953"/>
                </a:solidFill>
              </a:rPr>
              <a:t>TERIMA</a:t>
            </a:r>
            <a:r>
              <a:rPr sz="11500" spc="-620" dirty="0">
                <a:solidFill>
                  <a:srgbClr val="0D3953"/>
                </a:solidFill>
              </a:rPr>
              <a:t> </a:t>
            </a:r>
            <a:r>
              <a:rPr sz="11500" spc="-305" dirty="0">
                <a:solidFill>
                  <a:srgbClr val="0D3953"/>
                </a:solidFill>
              </a:rPr>
              <a:t>KASIH</a:t>
            </a:r>
            <a:endParaRPr sz="11500"/>
          </a:p>
        </p:txBody>
      </p:sp>
      <p:grpSp>
        <p:nvGrpSpPr>
          <p:cNvPr id="7" name="object 7"/>
          <p:cNvGrpSpPr/>
          <p:nvPr/>
        </p:nvGrpSpPr>
        <p:grpSpPr>
          <a:xfrm>
            <a:off x="0" y="105155"/>
            <a:ext cx="18288000" cy="10076815"/>
            <a:chOff x="0" y="105155"/>
            <a:chExt cx="18288000" cy="1007681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43932" y="3745991"/>
              <a:ext cx="544067" cy="27950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45991"/>
              <a:ext cx="544068" cy="27950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699" y="2282444"/>
              <a:ext cx="5731764" cy="5727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9744" y="2247900"/>
              <a:ext cx="5789676" cy="5791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88740" y="7502650"/>
              <a:ext cx="1699259" cy="26791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" y="105155"/>
              <a:ext cx="1699258" cy="26791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25211" y="4056888"/>
            <a:ext cx="13162915" cy="2493645"/>
          </a:xfrm>
          <a:custGeom>
            <a:avLst/>
            <a:gdLst/>
            <a:ahLst/>
            <a:cxnLst/>
            <a:rect l="l" t="t" r="r" b="b"/>
            <a:pathLst>
              <a:path w="13162915" h="2493645">
                <a:moveTo>
                  <a:pt x="13162788" y="0"/>
                </a:moveTo>
                <a:lnTo>
                  <a:pt x="0" y="0"/>
                </a:lnTo>
                <a:lnTo>
                  <a:pt x="0" y="2493264"/>
                </a:lnTo>
                <a:lnTo>
                  <a:pt x="13162788" y="2493264"/>
                </a:lnTo>
                <a:lnTo>
                  <a:pt x="13162788" y="0"/>
                </a:lnTo>
                <a:close/>
              </a:path>
            </a:pathLst>
          </a:custGeom>
          <a:solidFill>
            <a:srgbClr val="000000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78092" y="4001770"/>
            <a:ext cx="84169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550" dirty="0">
                <a:latin typeface="Arial Black"/>
                <a:cs typeface="Arial Black"/>
              </a:rPr>
              <a:t>TUJUAN</a:t>
            </a:r>
            <a:r>
              <a:rPr sz="5400" b="0" spc="-640" dirty="0">
                <a:latin typeface="Arial Black"/>
                <a:cs typeface="Arial Black"/>
              </a:rPr>
              <a:t> </a:t>
            </a:r>
            <a:r>
              <a:rPr sz="5400" b="0" spc="-585" dirty="0">
                <a:latin typeface="Arial Black"/>
                <a:cs typeface="Arial Black"/>
              </a:rPr>
              <a:t>PEMBELAJARAN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8092" y="4824425"/>
            <a:ext cx="921067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-580" dirty="0">
                <a:solidFill>
                  <a:srgbClr val="FFFFFF"/>
                </a:solidFill>
                <a:latin typeface="Arial Black"/>
                <a:cs typeface="Arial Black"/>
              </a:rPr>
              <a:t>PELATIHAN</a:t>
            </a:r>
            <a:r>
              <a:rPr sz="5400" spc="-6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45" dirty="0">
                <a:solidFill>
                  <a:srgbClr val="FFFFFF"/>
                </a:solidFill>
                <a:latin typeface="Arial Black"/>
                <a:cs typeface="Arial Black"/>
              </a:rPr>
              <a:t>KEPEMIMPINAN </a:t>
            </a:r>
            <a:r>
              <a:rPr sz="5400" spc="-475" dirty="0">
                <a:solidFill>
                  <a:srgbClr val="FFFFFF"/>
                </a:solidFill>
                <a:latin typeface="Arial Black"/>
                <a:cs typeface="Arial Black"/>
              </a:rPr>
              <a:t>NASIONAL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45" dirty="0">
                <a:solidFill>
                  <a:srgbClr val="FFFFFF"/>
                </a:solidFill>
                <a:latin typeface="Arial Black"/>
                <a:cs typeface="Arial Black"/>
              </a:rPr>
              <a:t>TINGKAT</a:t>
            </a:r>
            <a:r>
              <a:rPr sz="5400" spc="-6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50" dirty="0">
                <a:solidFill>
                  <a:srgbClr val="FFFFFF"/>
                </a:solidFill>
                <a:latin typeface="Arial Black"/>
                <a:cs typeface="Arial Black"/>
              </a:rPr>
              <a:t>II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29000" y="4474464"/>
            <a:ext cx="1854835" cy="1661160"/>
            <a:chOff x="3429000" y="4474464"/>
            <a:chExt cx="1854835" cy="1661160"/>
          </a:xfrm>
        </p:grpSpPr>
        <p:sp>
          <p:nvSpPr>
            <p:cNvPr id="6" name="object 6"/>
            <p:cNvSpPr/>
            <p:nvPr/>
          </p:nvSpPr>
          <p:spPr>
            <a:xfrm>
              <a:off x="3429000" y="4474464"/>
              <a:ext cx="1854835" cy="1661160"/>
            </a:xfrm>
            <a:custGeom>
              <a:avLst/>
              <a:gdLst/>
              <a:ahLst/>
              <a:cxnLst/>
              <a:rect l="l" t="t" r="r" b="b"/>
              <a:pathLst>
                <a:path w="1854835" h="1661160">
                  <a:moveTo>
                    <a:pt x="1854707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4707" y="1661160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1984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7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7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5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2400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7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9" y="173989"/>
                  </a:lnTo>
                  <a:lnTo>
                    <a:pt x="74549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2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1" y="530860"/>
                  </a:lnTo>
                  <a:lnTo>
                    <a:pt x="62611" y="796289"/>
                  </a:lnTo>
                  <a:lnTo>
                    <a:pt x="69596" y="802639"/>
                  </a:lnTo>
                  <a:lnTo>
                    <a:pt x="225044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9" y="481329"/>
                  </a:lnTo>
                  <a:lnTo>
                    <a:pt x="31369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9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2" y="233679"/>
                  </a:lnTo>
                  <a:lnTo>
                    <a:pt x="206549" y="229869"/>
                  </a:lnTo>
                  <a:lnTo>
                    <a:pt x="147447" y="229869"/>
                  </a:lnTo>
                  <a:lnTo>
                    <a:pt x="131314" y="226060"/>
                  </a:lnTo>
                  <a:lnTo>
                    <a:pt x="118110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10" y="144779"/>
                  </a:lnTo>
                  <a:lnTo>
                    <a:pt x="131314" y="135889"/>
                  </a:lnTo>
                  <a:lnTo>
                    <a:pt x="147447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7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4" y="482600"/>
                  </a:lnTo>
                  <a:lnTo>
                    <a:pt x="299974" y="483869"/>
                  </a:lnTo>
                  <a:lnTo>
                    <a:pt x="310769" y="486410"/>
                  </a:lnTo>
                  <a:lnTo>
                    <a:pt x="310769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60" y="796289"/>
                  </a:lnTo>
                  <a:lnTo>
                    <a:pt x="492760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7" y="530860"/>
                  </a:lnTo>
                  <a:lnTo>
                    <a:pt x="571119" y="530860"/>
                  </a:lnTo>
                  <a:lnTo>
                    <a:pt x="571119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7" y="796289"/>
                  </a:lnTo>
                  <a:lnTo>
                    <a:pt x="740537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7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3" y="514350"/>
                  </a:moveTo>
                  <a:lnTo>
                    <a:pt x="138811" y="514350"/>
                  </a:lnTo>
                  <a:lnTo>
                    <a:pt x="131699" y="521969"/>
                  </a:lnTo>
                  <a:lnTo>
                    <a:pt x="131572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3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60" y="468629"/>
                  </a:lnTo>
                  <a:lnTo>
                    <a:pt x="200660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9" y="772160"/>
                  </a:lnTo>
                  <a:lnTo>
                    <a:pt x="417449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60" y="772160"/>
                  </a:lnTo>
                  <a:lnTo>
                    <a:pt x="492760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7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449" y="521969"/>
                  </a:lnTo>
                  <a:lnTo>
                    <a:pt x="664337" y="514350"/>
                  </a:lnTo>
                  <a:close/>
                </a:path>
                <a:path w="803275" h="802639">
                  <a:moveTo>
                    <a:pt x="740537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7" y="772160"/>
                  </a:lnTo>
                  <a:lnTo>
                    <a:pt x="740537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7" y="500379"/>
                  </a:lnTo>
                  <a:lnTo>
                    <a:pt x="740537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8" y="558800"/>
                  </a:lnTo>
                  <a:lnTo>
                    <a:pt x="468884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4" y="588010"/>
                  </a:lnTo>
                  <a:lnTo>
                    <a:pt x="472948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9" y="581660"/>
                  </a:lnTo>
                  <a:lnTo>
                    <a:pt x="492760" y="577850"/>
                  </a:lnTo>
                  <a:lnTo>
                    <a:pt x="492760" y="570229"/>
                  </a:lnTo>
                  <a:lnTo>
                    <a:pt x="491109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60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60" y="523239"/>
                  </a:lnTo>
                  <a:lnTo>
                    <a:pt x="492760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3" y="481329"/>
                  </a:lnTo>
                  <a:lnTo>
                    <a:pt x="539623" y="462279"/>
                  </a:lnTo>
                  <a:lnTo>
                    <a:pt x="545702" y="454660"/>
                  </a:lnTo>
                  <a:lnTo>
                    <a:pt x="492760" y="454660"/>
                  </a:lnTo>
                  <a:lnTo>
                    <a:pt x="492760" y="438150"/>
                  </a:lnTo>
                  <a:close/>
                </a:path>
                <a:path w="803275" h="802639">
                  <a:moveTo>
                    <a:pt x="86995" y="350519"/>
                  </a:moveTo>
                  <a:lnTo>
                    <a:pt x="69596" y="350519"/>
                  </a:lnTo>
                  <a:lnTo>
                    <a:pt x="62611" y="358139"/>
                  </a:lnTo>
                  <a:lnTo>
                    <a:pt x="62611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5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9" y="261619"/>
                  </a:lnTo>
                  <a:lnTo>
                    <a:pt x="190301" y="262889"/>
                  </a:lnTo>
                  <a:lnTo>
                    <a:pt x="208534" y="269239"/>
                  </a:lnTo>
                  <a:lnTo>
                    <a:pt x="225147" y="278129"/>
                  </a:lnTo>
                  <a:lnTo>
                    <a:pt x="239649" y="290829"/>
                  </a:lnTo>
                  <a:lnTo>
                    <a:pt x="239649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4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9" y="454660"/>
                  </a:lnTo>
                  <a:lnTo>
                    <a:pt x="294913" y="447039"/>
                  </a:lnTo>
                  <a:lnTo>
                    <a:pt x="282321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9" y="407669"/>
                  </a:lnTo>
                  <a:lnTo>
                    <a:pt x="571119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7" y="468629"/>
                  </a:lnTo>
                  <a:lnTo>
                    <a:pt x="740537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3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8" y="481329"/>
                  </a:lnTo>
                  <a:lnTo>
                    <a:pt x="803148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9" y="229869"/>
                  </a:lnTo>
                  <a:lnTo>
                    <a:pt x="310769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60" y="438150"/>
                  </a:lnTo>
                  <a:lnTo>
                    <a:pt x="492760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60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7" y="401319"/>
                  </a:lnTo>
                  <a:lnTo>
                    <a:pt x="564007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7" y="250189"/>
                  </a:lnTo>
                  <a:lnTo>
                    <a:pt x="564007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4" y="401319"/>
                  </a:moveTo>
                  <a:lnTo>
                    <a:pt x="207645" y="401319"/>
                  </a:lnTo>
                  <a:lnTo>
                    <a:pt x="200660" y="407669"/>
                  </a:lnTo>
                  <a:lnTo>
                    <a:pt x="200660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4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7" y="438150"/>
                  </a:lnTo>
                  <a:lnTo>
                    <a:pt x="740537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60" y="407669"/>
                  </a:lnTo>
                  <a:lnTo>
                    <a:pt x="492760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4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3" y="278129"/>
                  </a:lnTo>
                  <a:lnTo>
                    <a:pt x="385572" y="281939"/>
                  </a:lnTo>
                  <a:lnTo>
                    <a:pt x="385572" y="289560"/>
                  </a:lnTo>
                  <a:lnTo>
                    <a:pt x="387223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4" y="300989"/>
                  </a:lnTo>
                  <a:lnTo>
                    <a:pt x="409448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8" y="271779"/>
                  </a:lnTo>
                  <a:lnTo>
                    <a:pt x="405384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4" y="152400"/>
                  </a:lnTo>
                  <a:lnTo>
                    <a:pt x="292048" y="160019"/>
                  </a:lnTo>
                  <a:lnTo>
                    <a:pt x="264795" y="177800"/>
                  </a:lnTo>
                  <a:lnTo>
                    <a:pt x="246399" y="205739"/>
                  </a:lnTo>
                  <a:lnTo>
                    <a:pt x="239649" y="238760"/>
                  </a:lnTo>
                  <a:lnTo>
                    <a:pt x="239649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4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6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7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2" y="187960"/>
                  </a:lnTo>
                  <a:lnTo>
                    <a:pt x="614172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2" y="184150"/>
                  </a:lnTo>
                  <a:lnTo>
                    <a:pt x="385572" y="236219"/>
                  </a:lnTo>
                  <a:lnTo>
                    <a:pt x="392557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7" y="132079"/>
                  </a:lnTo>
                  <a:lnTo>
                    <a:pt x="163579" y="135889"/>
                  </a:lnTo>
                  <a:lnTo>
                    <a:pt x="176784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4" y="217169"/>
                  </a:lnTo>
                  <a:lnTo>
                    <a:pt x="163579" y="226060"/>
                  </a:lnTo>
                  <a:lnTo>
                    <a:pt x="147447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5" y="187960"/>
                  </a:lnTo>
                  <a:lnTo>
                    <a:pt x="220345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9" y="187960"/>
                  </a:lnTo>
                  <a:lnTo>
                    <a:pt x="728599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4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2" y="99060"/>
                  </a:lnTo>
                  <a:lnTo>
                    <a:pt x="347472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7" y="86360"/>
                  </a:lnTo>
                  <a:lnTo>
                    <a:pt x="456057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5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54088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01176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898630" y="9883850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93469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5592"/>
            <a:ext cx="18288000" cy="2121535"/>
            <a:chOff x="0" y="8165592"/>
            <a:chExt cx="18288000" cy="2121535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8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7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71727" y="8165592"/>
              <a:ext cx="16372840" cy="1384300"/>
            </a:xfrm>
            <a:custGeom>
              <a:avLst/>
              <a:gdLst/>
              <a:ahLst/>
              <a:cxnLst/>
              <a:rect l="l" t="t" r="r" b="b"/>
              <a:pathLst>
                <a:path w="16372840" h="1384300">
                  <a:moveTo>
                    <a:pt x="16372332" y="0"/>
                  </a:moveTo>
                  <a:lnTo>
                    <a:pt x="0" y="0"/>
                  </a:lnTo>
                  <a:lnTo>
                    <a:pt x="0" y="1383791"/>
                  </a:lnTo>
                  <a:lnTo>
                    <a:pt x="16372332" y="1383791"/>
                  </a:lnTo>
                  <a:lnTo>
                    <a:pt x="16372332" y="0"/>
                  </a:lnTo>
                  <a:close/>
                </a:path>
              </a:pathLst>
            </a:custGeom>
            <a:solidFill>
              <a:srgbClr val="669E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9280" y="381000"/>
            <a:ext cx="714755" cy="7315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40147" y="381776"/>
            <a:ext cx="1725174" cy="757586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275077" y="917575"/>
            <a:ext cx="1168463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i="1" spc="-40" dirty="0">
                <a:solidFill>
                  <a:srgbClr val="000000"/>
                </a:solidFill>
                <a:latin typeface="Arial"/>
                <a:cs typeface="Arial"/>
              </a:rPr>
              <a:t>GRAND</a:t>
            </a:r>
            <a:r>
              <a:rPr sz="3300" i="1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300" i="1" spc="-90" dirty="0">
                <a:solidFill>
                  <a:srgbClr val="000000"/>
                </a:solidFill>
                <a:latin typeface="Arial"/>
                <a:cs typeface="Arial"/>
              </a:rPr>
              <a:t>DESIGN</a:t>
            </a:r>
            <a:r>
              <a:rPr sz="3300" i="1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300" b="0" spc="-365" dirty="0">
                <a:solidFill>
                  <a:srgbClr val="000000"/>
                </a:solidFill>
                <a:latin typeface="Arial Black"/>
                <a:cs typeface="Arial Black"/>
              </a:rPr>
              <a:t>PELATIHAN</a:t>
            </a:r>
            <a:r>
              <a:rPr sz="3300" b="0" spc="-38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300" b="0" spc="-425" dirty="0">
                <a:solidFill>
                  <a:srgbClr val="000000"/>
                </a:solidFill>
                <a:latin typeface="Arial Black"/>
                <a:cs typeface="Arial Black"/>
              </a:rPr>
              <a:t>STRUKTURAL</a:t>
            </a:r>
            <a:r>
              <a:rPr sz="3300" b="0" spc="-409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300" b="0" spc="-340" dirty="0">
                <a:solidFill>
                  <a:srgbClr val="000000"/>
                </a:solidFill>
                <a:latin typeface="Arial Black"/>
                <a:cs typeface="Arial Black"/>
              </a:rPr>
              <a:t>KEPEMIMPINAN</a:t>
            </a:r>
            <a:endParaRPr sz="33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34429" y="8655557"/>
            <a:ext cx="5648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Pelaksana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Arial"/>
                <a:cs typeface="Arial"/>
              </a:rPr>
              <a:t>Highly</a:t>
            </a:r>
            <a:r>
              <a:rPr sz="2400" b="1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Arial"/>
                <a:cs typeface="Arial"/>
              </a:rPr>
              <a:t>Capable</a:t>
            </a:r>
            <a:r>
              <a:rPr sz="24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FFFF"/>
                </a:solidFill>
                <a:latin typeface="Arial"/>
                <a:cs typeface="Arial"/>
              </a:rPr>
              <a:t>Individuals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56488" y="2166873"/>
            <a:ext cx="16388080" cy="7045959"/>
            <a:chOff x="856488" y="2166873"/>
            <a:chExt cx="16388080" cy="7045959"/>
          </a:xfrm>
        </p:grpSpPr>
        <p:sp>
          <p:nvSpPr>
            <p:cNvPr id="19" name="object 19"/>
            <p:cNvSpPr/>
            <p:nvPr/>
          </p:nvSpPr>
          <p:spPr>
            <a:xfrm>
              <a:off x="3742944" y="8433815"/>
              <a:ext cx="951230" cy="779145"/>
            </a:xfrm>
            <a:custGeom>
              <a:avLst/>
              <a:gdLst/>
              <a:ahLst/>
              <a:cxnLst/>
              <a:rect l="l" t="t" r="r" b="b"/>
              <a:pathLst>
                <a:path w="951229" h="779145">
                  <a:moveTo>
                    <a:pt x="475488" y="0"/>
                  </a:moveTo>
                  <a:lnTo>
                    <a:pt x="423672" y="2285"/>
                  </a:lnTo>
                  <a:lnTo>
                    <a:pt x="373475" y="8982"/>
                  </a:lnTo>
                  <a:lnTo>
                    <a:pt x="325185" y="19854"/>
                  </a:lnTo>
                  <a:lnTo>
                    <a:pt x="279092" y="34663"/>
                  </a:lnTo>
                  <a:lnTo>
                    <a:pt x="235486" y="53170"/>
                  </a:lnTo>
                  <a:lnTo>
                    <a:pt x="194657" y="75139"/>
                  </a:lnTo>
                  <a:lnTo>
                    <a:pt x="156895" y="100331"/>
                  </a:lnTo>
                  <a:lnTo>
                    <a:pt x="122490" y="128509"/>
                  </a:lnTo>
                  <a:lnTo>
                    <a:pt x="91732" y="159434"/>
                  </a:lnTo>
                  <a:lnTo>
                    <a:pt x="64911" y="192870"/>
                  </a:lnTo>
                  <a:lnTo>
                    <a:pt x="42316" y="228579"/>
                  </a:lnTo>
                  <a:lnTo>
                    <a:pt x="24237" y="266322"/>
                  </a:lnTo>
                  <a:lnTo>
                    <a:pt x="10965" y="305862"/>
                  </a:lnTo>
                  <a:lnTo>
                    <a:pt x="2789" y="346961"/>
                  </a:lnTo>
                  <a:lnTo>
                    <a:pt x="0" y="389381"/>
                  </a:lnTo>
                  <a:lnTo>
                    <a:pt x="2789" y="431809"/>
                  </a:lnTo>
                  <a:lnTo>
                    <a:pt x="10965" y="472913"/>
                  </a:lnTo>
                  <a:lnTo>
                    <a:pt x="24237" y="512456"/>
                  </a:lnTo>
                  <a:lnTo>
                    <a:pt x="42316" y="550201"/>
                  </a:lnTo>
                  <a:lnTo>
                    <a:pt x="64911" y="585910"/>
                  </a:lnTo>
                  <a:lnTo>
                    <a:pt x="91732" y="619345"/>
                  </a:lnTo>
                  <a:lnTo>
                    <a:pt x="122490" y="650270"/>
                  </a:lnTo>
                  <a:lnTo>
                    <a:pt x="156895" y="678445"/>
                  </a:lnTo>
                  <a:lnTo>
                    <a:pt x="194657" y="703635"/>
                  </a:lnTo>
                  <a:lnTo>
                    <a:pt x="235486" y="725601"/>
                  </a:lnTo>
                  <a:lnTo>
                    <a:pt x="279092" y="744106"/>
                  </a:lnTo>
                  <a:lnTo>
                    <a:pt x="325185" y="758912"/>
                  </a:lnTo>
                  <a:lnTo>
                    <a:pt x="373475" y="769782"/>
                  </a:lnTo>
                  <a:lnTo>
                    <a:pt x="423672" y="776479"/>
                  </a:lnTo>
                  <a:lnTo>
                    <a:pt x="475488" y="778763"/>
                  </a:lnTo>
                  <a:lnTo>
                    <a:pt x="527303" y="776479"/>
                  </a:lnTo>
                  <a:lnTo>
                    <a:pt x="577500" y="769782"/>
                  </a:lnTo>
                  <a:lnTo>
                    <a:pt x="625790" y="758912"/>
                  </a:lnTo>
                  <a:lnTo>
                    <a:pt x="671883" y="744106"/>
                  </a:lnTo>
                  <a:lnTo>
                    <a:pt x="715489" y="725601"/>
                  </a:lnTo>
                  <a:lnTo>
                    <a:pt x="756318" y="703635"/>
                  </a:lnTo>
                  <a:lnTo>
                    <a:pt x="794080" y="678445"/>
                  </a:lnTo>
                  <a:lnTo>
                    <a:pt x="828485" y="650270"/>
                  </a:lnTo>
                  <a:lnTo>
                    <a:pt x="859243" y="619345"/>
                  </a:lnTo>
                  <a:lnTo>
                    <a:pt x="886064" y="585910"/>
                  </a:lnTo>
                  <a:lnTo>
                    <a:pt x="908659" y="550201"/>
                  </a:lnTo>
                  <a:lnTo>
                    <a:pt x="926738" y="512456"/>
                  </a:lnTo>
                  <a:lnTo>
                    <a:pt x="940010" y="472913"/>
                  </a:lnTo>
                  <a:lnTo>
                    <a:pt x="948186" y="431809"/>
                  </a:lnTo>
                  <a:lnTo>
                    <a:pt x="950976" y="389381"/>
                  </a:lnTo>
                  <a:lnTo>
                    <a:pt x="948186" y="346961"/>
                  </a:lnTo>
                  <a:lnTo>
                    <a:pt x="940010" y="305862"/>
                  </a:lnTo>
                  <a:lnTo>
                    <a:pt x="926738" y="266322"/>
                  </a:lnTo>
                  <a:lnTo>
                    <a:pt x="908659" y="228579"/>
                  </a:lnTo>
                  <a:lnTo>
                    <a:pt x="886064" y="192870"/>
                  </a:lnTo>
                  <a:lnTo>
                    <a:pt x="859243" y="159434"/>
                  </a:lnTo>
                  <a:lnTo>
                    <a:pt x="828485" y="128509"/>
                  </a:lnTo>
                  <a:lnTo>
                    <a:pt x="794080" y="100331"/>
                  </a:lnTo>
                  <a:lnTo>
                    <a:pt x="756318" y="75139"/>
                  </a:lnTo>
                  <a:lnTo>
                    <a:pt x="715489" y="53170"/>
                  </a:lnTo>
                  <a:lnTo>
                    <a:pt x="671883" y="34663"/>
                  </a:lnTo>
                  <a:lnTo>
                    <a:pt x="625790" y="19854"/>
                  </a:lnTo>
                  <a:lnTo>
                    <a:pt x="577500" y="8982"/>
                  </a:lnTo>
                  <a:lnTo>
                    <a:pt x="527303" y="2285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FF63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6488" y="6758939"/>
              <a:ext cx="16372840" cy="1446530"/>
            </a:xfrm>
            <a:custGeom>
              <a:avLst/>
              <a:gdLst/>
              <a:ahLst/>
              <a:cxnLst/>
              <a:rect l="l" t="t" r="r" b="b"/>
              <a:pathLst>
                <a:path w="16372840" h="1446529">
                  <a:moveTo>
                    <a:pt x="16372332" y="0"/>
                  </a:moveTo>
                  <a:lnTo>
                    <a:pt x="0" y="0"/>
                  </a:lnTo>
                  <a:lnTo>
                    <a:pt x="0" y="1446275"/>
                  </a:lnTo>
                  <a:lnTo>
                    <a:pt x="16372332" y="1446275"/>
                  </a:lnTo>
                  <a:lnTo>
                    <a:pt x="16372332" y="0"/>
                  </a:lnTo>
                  <a:close/>
                </a:path>
              </a:pathLst>
            </a:custGeom>
            <a:solidFill>
              <a:srgbClr val="83BB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1728" y="5373623"/>
              <a:ext cx="16372840" cy="1400810"/>
            </a:xfrm>
            <a:custGeom>
              <a:avLst/>
              <a:gdLst/>
              <a:ahLst/>
              <a:cxnLst/>
              <a:rect l="l" t="t" r="r" b="b"/>
              <a:pathLst>
                <a:path w="16372840" h="1400809">
                  <a:moveTo>
                    <a:pt x="0" y="1400555"/>
                  </a:moveTo>
                  <a:lnTo>
                    <a:pt x="16372332" y="1400555"/>
                  </a:lnTo>
                  <a:lnTo>
                    <a:pt x="16372332" y="0"/>
                  </a:lnTo>
                  <a:lnTo>
                    <a:pt x="0" y="0"/>
                  </a:lnTo>
                  <a:lnTo>
                    <a:pt x="0" y="1400555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1728" y="4017263"/>
              <a:ext cx="16372840" cy="1356360"/>
            </a:xfrm>
            <a:custGeom>
              <a:avLst/>
              <a:gdLst/>
              <a:ahLst/>
              <a:cxnLst/>
              <a:rect l="l" t="t" r="r" b="b"/>
              <a:pathLst>
                <a:path w="16372840" h="1356360">
                  <a:moveTo>
                    <a:pt x="0" y="1356360"/>
                  </a:moveTo>
                  <a:lnTo>
                    <a:pt x="16372332" y="1356360"/>
                  </a:lnTo>
                  <a:lnTo>
                    <a:pt x="16372332" y="0"/>
                  </a:lnTo>
                  <a:lnTo>
                    <a:pt x="0" y="0"/>
                  </a:lnTo>
                  <a:lnTo>
                    <a:pt x="0" y="135636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1728" y="2244851"/>
              <a:ext cx="16372840" cy="1772920"/>
            </a:xfrm>
            <a:custGeom>
              <a:avLst/>
              <a:gdLst/>
              <a:ahLst/>
              <a:cxnLst/>
              <a:rect l="l" t="t" r="r" b="b"/>
              <a:pathLst>
                <a:path w="16372840" h="1772920">
                  <a:moveTo>
                    <a:pt x="16372332" y="0"/>
                  </a:moveTo>
                  <a:lnTo>
                    <a:pt x="0" y="0"/>
                  </a:lnTo>
                  <a:lnTo>
                    <a:pt x="0" y="1772412"/>
                  </a:lnTo>
                  <a:lnTo>
                    <a:pt x="16372332" y="1772412"/>
                  </a:lnTo>
                  <a:lnTo>
                    <a:pt x="16372332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95772" y="2196083"/>
              <a:ext cx="4274820" cy="5896610"/>
            </a:xfrm>
            <a:custGeom>
              <a:avLst/>
              <a:gdLst/>
              <a:ahLst/>
              <a:cxnLst/>
              <a:rect l="l" t="t" r="r" b="b"/>
              <a:pathLst>
                <a:path w="4274820" h="5896609">
                  <a:moveTo>
                    <a:pt x="0" y="1818132"/>
                  </a:moveTo>
                  <a:lnTo>
                    <a:pt x="4270248" y="1818132"/>
                  </a:lnTo>
                  <a:lnTo>
                    <a:pt x="4270248" y="0"/>
                  </a:lnTo>
                  <a:lnTo>
                    <a:pt x="0" y="0"/>
                  </a:lnTo>
                  <a:lnTo>
                    <a:pt x="0" y="1818132"/>
                  </a:lnTo>
                  <a:close/>
                </a:path>
                <a:path w="4274820" h="5896609">
                  <a:moveTo>
                    <a:pt x="0" y="3160776"/>
                  </a:moveTo>
                  <a:lnTo>
                    <a:pt x="4270248" y="3160776"/>
                  </a:lnTo>
                  <a:lnTo>
                    <a:pt x="4270248" y="1808988"/>
                  </a:lnTo>
                  <a:lnTo>
                    <a:pt x="0" y="1808988"/>
                  </a:lnTo>
                  <a:lnTo>
                    <a:pt x="0" y="3160776"/>
                  </a:lnTo>
                  <a:close/>
                </a:path>
                <a:path w="4274820" h="5896609">
                  <a:moveTo>
                    <a:pt x="3048" y="4536948"/>
                  </a:moveTo>
                  <a:lnTo>
                    <a:pt x="4274820" y="4536948"/>
                  </a:lnTo>
                  <a:lnTo>
                    <a:pt x="4274820" y="3183636"/>
                  </a:lnTo>
                  <a:lnTo>
                    <a:pt x="3048" y="3183636"/>
                  </a:lnTo>
                  <a:lnTo>
                    <a:pt x="3048" y="4536948"/>
                  </a:lnTo>
                  <a:close/>
                </a:path>
                <a:path w="4274820" h="5896609">
                  <a:moveTo>
                    <a:pt x="0" y="5896356"/>
                  </a:moveTo>
                  <a:lnTo>
                    <a:pt x="4270248" y="5896356"/>
                  </a:lnTo>
                  <a:lnTo>
                    <a:pt x="4270248" y="4543044"/>
                  </a:lnTo>
                  <a:lnTo>
                    <a:pt x="0" y="4543044"/>
                  </a:lnTo>
                  <a:lnTo>
                    <a:pt x="0" y="5896356"/>
                  </a:lnTo>
                  <a:close/>
                </a:path>
              </a:pathLst>
            </a:custGeom>
            <a:ln w="57912">
              <a:solidFill>
                <a:srgbClr val="87D0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823965" y="3505961"/>
            <a:ext cx="535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20%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58606" y="3500754"/>
            <a:ext cx="535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80%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23965" y="4803139"/>
            <a:ext cx="5353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40%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654288" y="4582159"/>
            <a:ext cx="5353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60%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23965" y="6101588"/>
            <a:ext cx="5353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60%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22181" y="6047689"/>
            <a:ext cx="535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40%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74258" y="7334504"/>
            <a:ext cx="535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80%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34704" y="7307071"/>
            <a:ext cx="535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7A090D"/>
                </a:solidFill>
                <a:latin typeface="Arial"/>
                <a:cs typeface="Arial"/>
              </a:rPr>
              <a:t>20%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255640" y="1614488"/>
            <a:ext cx="19050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b="1" spc="-50" dirty="0">
                <a:solidFill>
                  <a:srgbClr val="7A090D"/>
                </a:solidFill>
                <a:latin typeface="Arial"/>
                <a:cs typeface="Arial"/>
              </a:rPr>
              <a:t>M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33366" y="1580133"/>
            <a:ext cx="1078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7A090D"/>
                </a:solidFill>
                <a:latin typeface="Arial"/>
                <a:cs typeface="Arial"/>
              </a:rPr>
              <a:t>anajemen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939151" y="1636459"/>
            <a:ext cx="13970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b="1" i="1" spc="-50" dirty="0">
                <a:solidFill>
                  <a:srgbClr val="7A090D"/>
                </a:solidFill>
                <a:latin typeface="Arial"/>
                <a:cs typeface="Arial"/>
              </a:rPr>
              <a:t>L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066089" y="1602105"/>
            <a:ext cx="1104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7A090D"/>
                </a:solidFill>
                <a:latin typeface="Arial"/>
                <a:cs typeface="Arial"/>
              </a:rPr>
              <a:t>eadership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834128" y="1618488"/>
            <a:ext cx="463550" cy="393700"/>
          </a:xfrm>
          <a:custGeom>
            <a:avLst/>
            <a:gdLst/>
            <a:ahLst/>
            <a:cxnLst/>
            <a:rect l="l" t="t" r="r" b="b"/>
            <a:pathLst>
              <a:path w="463550" h="393700">
                <a:moveTo>
                  <a:pt x="463296" y="0"/>
                </a:moveTo>
                <a:lnTo>
                  <a:pt x="0" y="0"/>
                </a:lnTo>
                <a:lnTo>
                  <a:pt x="0" y="393192"/>
                </a:lnTo>
                <a:lnTo>
                  <a:pt x="463296" y="393192"/>
                </a:lnTo>
                <a:lnTo>
                  <a:pt x="463296" y="0"/>
                </a:lnTo>
                <a:close/>
              </a:path>
            </a:pathLst>
          </a:custGeom>
          <a:solidFill>
            <a:srgbClr val="87D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514843" y="1581911"/>
            <a:ext cx="463550" cy="393700"/>
          </a:xfrm>
          <a:custGeom>
            <a:avLst/>
            <a:gdLst/>
            <a:ahLst/>
            <a:cxnLst/>
            <a:rect l="l" t="t" r="r" b="b"/>
            <a:pathLst>
              <a:path w="463550" h="393700">
                <a:moveTo>
                  <a:pt x="463296" y="0"/>
                </a:moveTo>
                <a:lnTo>
                  <a:pt x="0" y="0"/>
                </a:lnTo>
                <a:lnTo>
                  <a:pt x="0" y="393192"/>
                </a:lnTo>
                <a:lnTo>
                  <a:pt x="463296" y="393192"/>
                </a:lnTo>
                <a:lnTo>
                  <a:pt x="46329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9472" y="2182304"/>
            <a:ext cx="3770629" cy="718185"/>
            <a:chOff x="859472" y="2182304"/>
            <a:chExt cx="3770629" cy="718185"/>
          </a:xfrm>
        </p:grpSpPr>
        <p:sp>
          <p:nvSpPr>
            <p:cNvPr id="40" name="object 40"/>
            <p:cNvSpPr/>
            <p:nvPr/>
          </p:nvSpPr>
          <p:spPr>
            <a:xfrm>
              <a:off x="872490" y="2195322"/>
              <a:ext cx="3744595" cy="692150"/>
            </a:xfrm>
            <a:custGeom>
              <a:avLst/>
              <a:gdLst/>
              <a:ahLst/>
              <a:cxnLst/>
              <a:rect l="l" t="t" r="r" b="b"/>
              <a:pathLst>
                <a:path w="3744595" h="692150">
                  <a:moveTo>
                    <a:pt x="3744467" y="0"/>
                  </a:moveTo>
                  <a:lnTo>
                    <a:pt x="0" y="0"/>
                  </a:lnTo>
                  <a:lnTo>
                    <a:pt x="0" y="691896"/>
                  </a:lnTo>
                  <a:lnTo>
                    <a:pt x="3744467" y="691896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72490" y="2195322"/>
              <a:ext cx="3744595" cy="692150"/>
            </a:xfrm>
            <a:custGeom>
              <a:avLst/>
              <a:gdLst/>
              <a:ahLst/>
              <a:cxnLst/>
              <a:rect l="l" t="t" r="r" b="b"/>
              <a:pathLst>
                <a:path w="3744595" h="692150">
                  <a:moveTo>
                    <a:pt x="0" y="691896"/>
                  </a:moveTo>
                  <a:lnTo>
                    <a:pt x="3744467" y="691896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691896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242564" y="2309241"/>
            <a:ext cx="1216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FFFF00"/>
                </a:solidFill>
                <a:latin typeface="Calibri"/>
                <a:cs typeface="Calibri"/>
              </a:rPr>
              <a:t>Executive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59472" y="2880296"/>
            <a:ext cx="3770629" cy="1080770"/>
            <a:chOff x="859472" y="2880296"/>
            <a:chExt cx="3770629" cy="1080770"/>
          </a:xfrm>
        </p:grpSpPr>
        <p:sp>
          <p:nvSpPr>
            <p:cNvPr id="44" name="object 44"/>
            <p:cNvSpPr/>
            <p:nvPr/>
          </p:nvSpPr>
          <p:spPr>
            <a:xfrm>
              <a:off x="872490" y="2893313"/>
              <a:ext cx="3744595" cy="1054735"/>
            </a:xfrm>
            <a:custGeom>
              <a:avLst/>
              <a:gdLst/>
              <a:ahLst/>
              <a:cxnLst/>
              <a:rect l="l" t="t" r="r" b="b"/>
              <a:pathLst>
                <a:path w="3744595" h="1054735">
                  <a:moveTo>
                    <a:pt x="3744467" y="0"/>
                  </a:moveTo>
                  <a:lnTo>
                    <a:pt x="0" y="0"/>
                  </a:lnTo>
                  <a:lnTo>
                    <a:pt x="0" y="1054607"/>
                  </a:lnTo>
                  <a:lnTo>
                    <a:pt x="3744467" y="1054607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72490" y="2893313"/>
              <a:ext cx="3744595" cy="1054735"/>
            </a:xfrm>
            <a:custGeom>
              <a:avLst/>
              <a:gdLst/>
              <a:ahLst/>
              <a:cxnLst/>
              <a:rect l="l" t="t" r="r" b="b"/>
              <a:pathLst>
                <a:path w="3744595" h="1054735">
                  <a:moveTo>
                    <a:pt x="0" y="1054607"/>
                  </a:moveTo>
                  <a:lnTo>
                    <a:pt x="3744467" y="1054607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1054607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626611" y="2932302"/>
            <a:ext cx="8883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84150" algn="l"/>
              </a:tabLst>
            </a:pPr>
            <a:r>
              <a:rPr sz="1600" b="1" i="1" spc="-10" dirty="0">
                <a:latin typeface="Calibri"/>
                <a:cs typeface="Calibri"/>
              </a:rPr>
              <a:t>Wisdom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47280" y="3963860"/>
            <a:ext cx="3770629" cy="544195"/>
            <a:chOff x="847280" y="3963860"/>
            <a:chExt cx="3770629" cy="544195"/>
          </a:xfrm>
        </p:grpSpPr>
        <p:sp>
          <p:nvSpPr>
            <p:cNvPr id="48" name="object 48"/>
            <p:cNvSpPr/>
            <p:nvPr/>
          </p:nvSpPr>
          <p:spPr>
            <a:xfrm>
              <a:off x="860297" y="3976877"/>
              <a:ext cx="3744595" cy="518159"/>
            </a:xfrm>
            <a:custGeom>
              <a:avLst/>
              <a:gdLst/>
              <a:ahLst/>
              <a:cxnLst/>
              <a:rect l="l" t="t" r="r" b="b"/>
              <a:pathLst>
                <a:path w="3744595" h="518160">
                  <a:moveTo>
                    <a:pt x="3744467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3744467" y="518160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60297" y="3976877"/>
              <a:ext cx="3744595" cy="518159"/>
            </a:xfrm>
            <a:custGeom>
              <a:avLst/>
              <a:gdLst/>
              <a:ahLst/>
              <a:cxnLst/>
              <a:rect l="l" t="t" r="r" b="b"/>
              <a:pathLst>
                <a:path w="3744595" h="518160">
                  <a:moveTo>
                    <a:pt x="0" y="518160"/>
                  </a:moveTo>
                  <a:lnTo>
                    <a:pt x="3744467" y="518160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518160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956051" y="4060063"/>
            <a:ext cx="1531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FFFF00"/>
                </a:solidFill>
                <a:latin typeface="Calibri"/>
                <a:cs typeface="Calibri"/>
              </a:rPr>
              <a:t>Effective</a:t>
            </a:r>
            <a:r>
              <a:rPr sz="1800" b="1" i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FFFF00"/>
                </a:solidFill>
                <a:latin typeface="Calibri"/>
                <a:cs typeface="Calibri"/>
              </a:rPr>
              <a:t>Leader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847280" y="4504880"/>
            <a:ext cx="3770629" cy="817244"/>
            <a:chOff x="847280" y="4504880"/>
            <a:chExt cx="3770629" cy="817244"/>
          </a:xfrm>
        </p:grpSpPr>
        <p:sp>
          <p:nvSpPr>
            <p:cNvPr id="52" name="object 52"/>
            <p:cNvSpPr/>
            <p:nvPr/>
          </p:nvSpPr>
          <p:spPr>
            <a:xfrm>
              <a:off x="860297" y="4517897"/>
              <a:ext cx="3744595" cy="791210"/>
            </a:xfrm>
            <a:custGeom>
              <a:avLst/>
              <a:gdLst/>
              <a:ahLst/>
              <a:cxnLst/>
              <a:rect l="l" t="t" r="r" b="b"/>
              <a:pathLst>
                <a:path w="3744595" h="791210">
                  <a:moveTo>
                    <a:pt x="3744467" y="0"/>
                  </a:moveTo>
                  <a:lnTo>
                    <a:pt x="0" y="0"/>
                  </a:lnTo>
                  <a:lnTo>
                    <a:pt x="0" y="790955"/>
                  </a:lnTo>
                  <a:lnTo>
                    <a:pt x="3744467" y="790955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60297" y="4517897"/>
              <a:ext cx="3744595" cy="791210"/>
            </a:xfrm>
            <a:custGeom>
              <a:avLst/>
              <a:gdLst/>
              <a:ahLst/>
              <a:cxnLst/>
              <a:rect l="l" t="t" r="r" b="b"/>
              <a:pathLst>
                <a:path w="3744595" h="791210">
                  <a:moveTo>
                    <a:pt x="0" y="790955"/>
                  </a:moveTo>
                  <a:lnTo>
                    <a:pt x="3744467" y="790955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790955"/>
                  </a:lnTo>
                  <a:close/>
                </a:path>
              </a:pathLst>
            </a:custGeom>
            <a:ln w="25907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791460" y="4556505"/>
            <a:ext cx="1711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84150" algn="l"/>
              </a:tabLst>
            </a:pPr>
            <a:r>
              <a:rPr sz="1600" b="1" i="1" dirty="0">
                <a:latin typeface="Calibri"/>
                <a:cs typeface="Calibri"/>
              </a:rPr>
              <a:t>High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Performance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859472" y="5320220"/>
            <a:ext cx="3770629" cy="574675"/>
            <a:chOff x="859472" y="5320220"/>
            <a:chExt cx="3770629" cy="574675"/>
          </a:xfrm>
        </p:grpSpPr>
        <p:sp>
          <p:nvSpPr>
            <p:cNvPr id="56" name="object 56"/>
            <p:cNvSpPr/>
            <p:nvPr/>
          </p:nvSpPr>
          <p:spPr>
            <a:xfrm>
              <a:off x="872490" y="5333238"/>
              <a:ext cx="3744595" cy="548640"/>
            </a:xfrm>
            <a:custGeom>
              <a:avLst/>
              <a:gdLst/>
              <a:ahLst/>
              <a:cxnLst/>
              <a:rect l="l" t="t" r="r" b="b"/>
              <a:pathLst>
                <a:path w="3744595" h="548639">
                  <a:moveTo>
                    <a:pt x="3744467" y="0"/>
                  </a:moveTo>
                  <a:lnTo>
                    <a:pt x="0" y="0"/>
                  </a:lnTo>
                  <a:lnTo>
                    <a:pt x="0" y="548639"/>
                  </a:lnTo>
                  <a:lnTo>
                    <a:pt x="3744467" y="548639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72490" y="5333238"/>
              <a:ext cx="3744595" cy="548640"/>
            </a:xfrm>
            <a:custGeom>
              <a:avLst/>
              <a:gdLst/>
              <a:ahLst/>
              <a:cxnLst/>
              <a:rect l="l" t="t" r="r" b="b"/>
              <a:pathLst>
                <a:path w="3744595" h="548639">
                  <a:moveTo>
                    <a:pt x="0" y="548639"/>
                  </a:moveTo>
                  <a:lnTo>
                    <a:pt x="3744467" y="548639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548639"/>
                  </a:lnTo>
                  <a:close/>
                </a:path>
              </a:pathLst>
            </a:custGeom>
            <a:ln w="25907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743580" y="5449951"/>
            <a:ext cx="1772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10" dirty="0">
                <a:solidFill>
                  <a:srgbClr val="FFFF00"/>
                </a:solidFill>
                <a:latin typeface="Calibri"/>
                <a:cs typeface="Calibri"/>
              </a:rPr>
              <a:t>Competent</a:t>
            </a:r>
            <a:r>
              <a:rPr sz="1600" b="1" i="1" spc="-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FFFF00"/>
                </a:solidFill>
                <a:latin typeface="Calibri"/>
                <a:cs typeface="Calibri"/>
              </a:rPr>
              <a:t>Manager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859472" y="5922200"/>
            <a:ext cx="3770629" cy="861694"/>
            <a:chOff x="859472" y="5922200"/>
            <a:chExt cx="3770629" cy="861694"/>
          </a:xfrm>
        </p:grpSpPr>
        <p:sp>
          <p:nvSpPr>
            <p:cNvPr id="60" name="object 60"/>
            <p:cNvSpPr/>
            <p:nvPr/>
          </p:nvSpPr>
          <p:spPr>
            <a:xfrm>
              <a:off x="872490" y="5935218"/>
              <a:ext cx="3744595" cy="742315"/>
            </a:xfrm>
            <a:custGeom>
              <a:avLst/>
              <a:gdLst/>
              <a:ahLst/>
              <a:cxnLst/>
              <a:rect l="l" t="t" r="r" b="b"/>
              <a:pathLst>
                <a:path w="3744595" h="742315">
                  <a:moveTo>
                    <a:pt x="0" y="742187"/>
                  </a:moveTo>
                  <a:lnTo>
                    <a:pt x="3744467" y="742187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742187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72490" y="5935218"/>
              <a:ext cx="3744595" cy="835660"/>
            </a:xfrm>
            <a:custGeom>
              <a:avLst/>
              <a:gdLst/>
              <a:ahLst/>
              <a:cxnLst/>
              <a:rect l="l" t="t" r="r" b="b"/>
              <a:pathLst>
                <a:path w="3744595" h="835659">
                  <a:moveTo>
                    <a:pt x="0" y="835151"/>
                  </a:moveTo>
                  <a:lnTo>
                    <a:pt x="3744467" y="835151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835151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2315972" y="5967476"/>
            <a:ext cx="22129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5730" indent="-113030">
              <a:lnSpc>
                <a:spcPct val="100000"/>
              </a:lnSpc>
              <a:spcBef>
                <a:spcPts val="105"/>
              </a:spcBef>
              <a:buFont typeface="Calibri"/>
              <a:buChar char="•"/>
              <a:tabLst>
                <a:tab pos="125730" algn="l"/>
              </a:tabLst>
            </a:pPr>
            <a:r>
              <a:rPr sz="1400" b="1" i="1" spc="-10" dirty="0">
                <a:latin typeface="Calibri"/>
                <a:cs typeface="Calibri"/>
              </a:rPr>
              <a:t>Optimizing</a:t>
            </a:r>
            <a:r>
              <a:rPr sz="1400" b="1" i="1" spc="15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organization</a:t>
            </a:r>
            <a:r>
              <a:rPr sz="1400" b="1" i="1" spc="15" dirty="0">
                <a:latin typeface="Calibri"/>
                <a:cs typeface="Calibri"/>
              </a:rPr>
              <a:t> </a:t>
            </a:r>
            <a:r>
              <a:rPr sz="1400" b="1" i="1" spc="-25" dirty="0">
                <a:latin typeface="Calibri"/>
                <a:cs typeface="Calibri"/>
              </a:rPr>
              <a:t>use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821372" y="6664388"/>
            <a:ext cx="3796665" cy="660400"/>
            <a:chOff x="821372" y="6664388"/>
            <a:chExt cx="3796665" cy="660400"/>
          </a:xfrm>
        </p:grpSpPr>
        <p:sp>
          <p:nvSpPr>
            <p:cNvPr id="64" name="object 64"/>
            <p:cNvSpPr/>
            <p:nvPr/>
          </p:nvSpPr>
          <p:spPr>
            <a:xfrm>
              <a:off x="834390" y="6677406"/>
              <a:ext cx="3770629" cy="634365"/>
            </a:xfrm>
            <a:custGeom>
              <a:avLst/>
              <a:gdLst/>
              <a:ahLst/>
              <a:cxnLst/>
              <a:rect l="l" t="t" r="r" b="b"/>
              <a:pathLst>
                <a:path w="3770629" h="634365">
                  <a:moveTo>
                    <a:pt x="3770376" y="0"/>
                  </a:moveTo>
                  <a:lnTo>
                    <a:pt x="0" y="0"/>
                  </a:lnTo>
                  <a:lnTo>
                    <a:pt x="0" y="633984"/>
                  </a:lnTo>
                  <a:lnTo>
                    <a:pt x="3770376" y="633984"/>
                  </a:lnTo>
                  <a:lnTo>
                    <a:pt x="3770376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34390" y="6677406"/>
              <a:ext cx="3770629" cy="634365"/>
            </a:xfrm>
            <a:custGeom>
              <a:avLst/>
              <a:gdLst/>
              <a:ahLst/>
              <a:cxnLst/>
              <a:rect l="l" t="t" r="r" b="b"/>
              <a:pathLst>
                <a:path w="3770629" h="634365">
                  <a:moveTo>
                    <a:pt x="0" y="633984"/>
                  </a:moveTo>
                  <a:lnTo>
                    <a:pt x="3770376" y="633984"/>
                  </a:lnTo>
                  <a:lnTo>
                    <a:pt x="3770376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986332" y="6900798"/>
            <a:ext cx="10566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b="1" i="1" spc="-10" dirty="0">
                <a:solidFill>
                  <a:srgbClr val="FFFF00"/>
                </a:solidFill>
                <a:latin typeface="Calibri"/>
                <a:cs typeface="Calibri"/>
              </a:rPr>
              <a:t>Contributing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179670" y="6837426"/>
            <a:ext cx="13227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20" dirty="0">
                <a:solidFill>
                  <a:srgbClr val="FFFF00"/>
                </a:solidFill>
                <a:latin typeface="Calibri"/>
                <a:cs typeface="Calibri"/>
              </a:rPr>
              <a:t>Team</a:t>
            </a:r>
            <a:r>
              <a:rPr sz="1600" b="1" i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FFFF00"/>
                </a:solidFill>
                <a:latin typeface="Calibri"/>
                <a:cs typeface="Calibri"/>
              </a:rPr>
              <a:t>Members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21372" y="7304468"/>
            <a:ext cx="3796665" cy="992505"/>
            <a:chOff x="821372" y="7304468"/>
            <a:chExt cx="3796665" cy="992505"/>
          </a:xfrm>
        </p:grpSpPr>
        <p:sp>
          <p:nvSpPr>
            <p:cNvPr id="69" name="object 69"/>
            <p:cNvSpPr/>
            <p:nvPr/>
          </p:nvSpPr>
          <p:spPr>
            <a:xfrm>
              <a:off x="834390" y="7317486"/>
              <a:ext cx="3770629" cy="966469"/>
            </a:xfrm>
            <a:custGeom>
              <a:avLst/>
              <a:gdLst/>
              <a:ahLst/>
              <a:cxnLst/>
              <a:rect l="l" t="t" r="r" b="b"/>
              <a:pathLst>
                <a:path w="3770629" h="966470">
                  <a:moveTo>
                    <a:pt x="3770376" y="0"/>
                  </a:moveTo>
                  <a:lnTo>
                    <a:pt x="0" y="0"/>
                  </a:lnTo>
                  <a:lnTo>
                    <a:pt x="0" y="966215"/>
                  </a:lnTo>
                  <a:lnTo>
                    <a:pt x="3770376" y="966215"/>
                  </a:lnTo>
                  <a:lnTo>
                    <a:pt x="3770376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34390" y="7317486"/>
              <a:ext cx="3770629" cy="966469"/>
            </a:xfrm>
            <a:custGeom>
              <a:avLst/>
              <a:gdLst/>
              <a:ahLst/>
              <a:cxnLst/>
              <a:rect l="l" t="t" r="r" b="b"/>
              <a:pathLst>
                <a:path w="3770629" h="966470">
                  <a:moveTo>
                    <a:pt x="0" y="966215"/>
                  </a:moveTo>
                  <a:lnTo>
                    <a:pt x="3770376" y="966215"/>
                  </a:lnTo>
                  <a:lnTo>
                    <a:pt x="3770376" y="0"/>
                  </a:lnTo>
                  <a:lnTo>
                    <a:pt x="0" y="0"/>
                  </a:lnTo>
                  <a:lnTo>
                    <a:pt x="0" y="966215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3100197" y="7356729"/>
            <a:ext cx="14008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84785" algn="l"/>
              </a:tabLst>
            </a:pPr>
            <a:r>
              <a:rPr sz="1600" b="1" i="1" spc="-20" dirty="0">
                <a:latin typeface="Calibri"/>
                <a:cs typeface="Calibri"/>
              </a:rPr>
              <a:t>Team</a:t>
            </a:r>
            <a:r>
              <a:rPr sz="1600" b="1" i="1" spc="-7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capacity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3487336" y="2116772"/>
            <a:ext cx="3770629" cy="718185"/>
            <a:chOff x="13487336" y="2116772"/>
            <a:chExt cx="3770629" cy="718185"/>
          </a:xfrm>
        </p:grpSpPr>
        <p:sp>
          <p:nvSpPr>
            <p:cNvPr id="73" name="object 73"/>
            <p:cNvSpPr/>
            <p:nvPr/>
          </p:nvSpPr>
          <p:spPr>
            <a:xfrm>
              <a:off x="13500353" y="2129790"/>
              <a:ext cx="3744595" cy="692150"/>
            </a:xfrm>
            <a:custGeom>
              <a:avLst/>
              <a:gdLst/>
              <a:ahLst/>
              <a:cxnLst/>
              <a:rect l="l" t="t" r="r" b="b"/>
              <a:pathLst>
                <a:path w="3744594" h="692150">
                  <a:moveTo>
                    <a:pt x="3744467" y="0"/>
                  </a:moveTo>
                  <a:lnTo>
                    <a:pt x="0" y="0"/>
                  </a:lnTo>
                  <a:lnTo>
                    <a:pt x="0" y="691896"/>
                  </a:lnTo>
                  <a:lnTo>
                    <a:pt x="3744467" y="691896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3500353" y="2129790"/>
              <a:ext cx="3744595" cy="692150"/>
            </a:xfrm>
            <a:custGeom>
              <a:avLst/>
              <a:gdLst/>
              <a:ahLst/>
              <a:cxnLst/>
              <a:rect l="l" t="t" r="r" b="b"/>
              <a:pathLst>
                <a:path w="3744594" h="692150">
                  <a:moveTo>
                    <a:pt x="0" y="691896"/>
                  </a:moveTo>
                  <a:lnTo>
                    <a:pt x="3744467" y="691896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691896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5962121" y="2279142"/>
            <a:ext cx="11544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JPT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Madya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3487336" y="2843720"/>
            <a:ext cx="3770629" cy="1080770"/>
            <a:chOff x="13487336" y="2843720"/>
            <a:chExt cx="3770629" cy="1080770"/>
          </a:xfrm>
        </p:grpSpPr>
        <p:sp>
          <p:nvSpPr>
            <p:cNvPr id="77" name="object 77"/>
            <p:cNvSpPr/>
            <p:nvPr/>
          </p:nvSpPr>
          <p:spPr>
            <a:xfrm>
              <a:off x="13500353" y="2856737"/>
              <a:ext cx="3744595" cy="1043940"/>
            </a:xfrm>
            <a:custGeom>
              <a:avLst/>
              <a:gdLst/>
              <a:ahLst/>
              <a:cxnLst/>
              <a:rect l="l" t="t" r="r" b="b"/>
              <a:pathLst>
                <a:path w="3744594" h="1043939">
                  <a:moveTo>
                    <a:pt x="0" y="1043939"/>
                  </a:moveTo>
                  <a:lnTo>
                    <a:pt x="3744467" y="1043939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1043939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500353" y="2856737"/>
              <a:ext cx="3744595" cy="1054735"/>
            </a:xfrm>
            <a:custGeom>
              <a:avLst/>
              <a:gdLst/>
              <a:ahLst/>
              <a:cxnLst/>
              <a:rect l="l" t="t" r="r" b="b"/>
              <a:pathLst>
                <a:path w="3744594" h="1054735">
                  <a:moveTo>
                    <a:pt x="0" y="1054607"/>
                  </a:moveTo>
                  <a:lnTo>
                    <a:pt x="3744467" y="1054607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1054607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14666213" y="2882645"/>
            <a:ext cx="2505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100"/>
              </a:spcBef>
              <a:buFont typeface="Calibri"/>
              <a:buChar char="•"/>
              <a:tabLst>
                <a:tab pos="127000" algn="l"/>
              </a:tabLst>
            </a:pPr>
            <a:r>
              <a:rPr sz="1200" b="1" dirty="0">
                <a:latin typeface="Calibri"/>
                <a:cs typeface="Calibri"/>
              </a:rPr>
              <a:t>Sinergi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untuk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Pembangunan Nasional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3475144" y="3887660"/>
            <a:ext cx="3770629" cy="544195"/>
            <a:chOff x="13475144" y="3887660"/>
            <a:chExt cx="3770629" cy="544195"/>
          </a:xfrm>
        </p:grpSpPr>
        <p:sp>
          <p:nvSpPr>
            <p:cNvPr id="81" name="object 81"/>
            <p:cNvSpPr/>
            <p:nvPr/>
          </p:nvSpPr>
          <p:spPr>
            <a:xfrm>
              <a:off x="13488162" y="3900677"/>
              <a:ext cx="3744595" cy="518159"/>
            </a:xfrm>
            <a:custGeom>
              <a:avLst/>
              <a:gdLst/>
              <a:ahLst/>
              <a:cxnLst/>
              <a:rect l="l" t="t" r="r" b="b"/>
              <a:pathLst>
                <a:path w="3744594" h="518160">
                  <a:moveTo>
                    <a:pt x="3744467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3744467" y="518160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3488162" y="3900677"/>
              <a:ext cx="3744595" cy="518159"/>
            </a:xfrm>
            <a:custGeom>
              <a:avLst/>
              <a:gdLst/>
              <a:ahLst/>
              <a:cxnLst/>
              <a:rect l="l" t="t" r="r" b="b"/>
              <a:pathLst>
                <a:path w="3744594" h="518160">
                  <a:moveTo>
                    <a:pt x="0" y="518160"/>
                  </a:moveTo>
                  <a:lnTo>
                    <a:pt x="3744467" y="518160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518160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5932912" y="3983482"/>
            <a:ext cx="1185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00"/>
                </a:solidFill>
                <a:latin typeface="Calibri"/>
                <a:cs typeface="Calibri"/>
              </a:rPr>
              <a:t>JPT</a:t>
            </a:r>
            <a:r>
              <a:rPr sz="18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Calibri"/>
                <a:cs typeface="Calibri"/>
              </a:rPr>
              <a:t>Pratama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13475144" y="4430204"/>
            <a:ext cx="3770629" cy="817244"/>
            <a:chOff x="13475144" y="4430204"/>
            <a:chExt cx="3770629" cy="817244"/>
          </a:xfrm>
        </p:grpSpPr>
        <p:sp>
          <p:nvSpPr>
            <p:cNvPr id="85" name="object 85"/>
            <p:cNvSpPr/>
            <p:nvPr/>
          </p:nvSpPr>
          <p:spPr>
            <a:xfrm>
              <a:off x="13488162" y="4443221"/>
              <a:ext cx="3744595" cy="791210"/>
            </a:xfrm>
            <a:custGeom>
              <a:avLst/>
              <a:gdLst/>
              <a:ahLst/>
              <a:cxnLst/>
              <a:rect l="l" t="t" r="r" b="b"/>
              <a:pathLst>
                <a:path w="3744594" h="791210">
                  <a:moveTo>
                    <a:pt x="3744467" y="0"/>
                  </a:moveTo>
                  <a:lnTo>
                    <a:pt x="0" y="0"/>
                  </a:lnTo>
                  <a:lnTo>
                    <a:pt x="0" y="790955"/>
                  </a:lnTo>
                  <a:lnTo>
                    <a:pt x="3744467" y="790955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488162" y="4443221"/>
              <a:ext cx="3744595" cy="791210"/>
            </a:xfrm>
            <a:custGeom>
              <a:avLst/>
              <a:gdLst/>
              <a:ahLst/>
              <a:cxnLst/>
              <a:rect l="l" t="t" r="r" b="b"/>
              <a:pathLst>
                <a:path w="3744594" h="791210">
                  <a:moveTo>
                    <a:pt x="0" y="790955"/>
                  </a:moveTo>
                  <a:lnTo>
                    <a:pt x="3744467" y="790955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790955"/>
                  </a:lnTo>
                  <a:close/>
                </a:path>
              </a:pathLst>
            </a:custGeom>
            <a:ln w="25907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13940789" y="4488941"/>
            <a:ext cx="317690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marR="6985" indent="-172085" algn="r">
              <a:lnSpc>
                <a:spcPts val="2065"/>
              </a:lnSpc>
              <a:spcBef>
                <a:spcPts val="100"/>
              </a:spcBef>
              <a:buFont typeface="Calibri"/>
              <a:buChar char="•"/>
              <a:tabLst>
                <a:tab pos="172085" algn="l"/>
              </a:tabLst>
            </a:pPr>
            <a:r>
              <a:rPr sz="1800" b="1" dirty="0">
                <a:latin typeface="Calibri"/>
                <a:cs typeface="Calibri"/>
              </a:rPr>
              <a:t>Kapabilitas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Unit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Selaras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dengan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ts val="2065"/>
              </a:lnSpc>
            </a:pPr>
            <a:r>
              <a:rPr sz="1800" b="1" spc="-10" dirty="0">
                <a:latin typeface="Calibri"/>
                <a:cs typeface="Calibri"/>
              </a:rPr>
              <a:t>Tujuan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Organisasi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3487336" y="5250116"/>
            <a:ext cx="3770629" cy="573405"/>
            <a:chOff x="13487336" y="5250116"/>
            <a:chExt cx="3770629" cy="573405"/>
          </a:xfrm>
        </p:grpSpPr>
        <p:sp>
          <p:nvSpPr>
            <p:cNvPr id="89" name="object 89"/>
            <p:cNvSpPr/>
            <p:nvPr/>
          </p:nvSpPr>
          <p:spPr>
            <a:xfrm>
              <a:off x="13500353" y="5263133"/>
              <a:ext cx="3744595" cy="547370"/>
            </a:xfrm>
            <a:custGeom>
              <a:avLst/>
              <a:gdLst/>
              <a:ahLst/>
              <a:cxnLst/>
              <a:rect l="l" t="t" r="r" b="b"/>
              <a:pathLst>
                <a:path w="3744594" h="547370">
                  <a:moveTo>
                    <a:pt x="3744467" y="0"/>
                  </a:moveTo>
                  <a:lnTo>
                    <a:pt x="0" y="0"/>
                  </a:lnTo>
                  <a:lnTo>
                    <a:pt x="0" y="547115"/>
                  </a:lnTo>
                  <a:lnTo>
                    <a:pt x="3744467" y="547115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3500353" y="5263133"/>
              <a:ext cx="3744595" cy="547370"/>
            </a:xfrm>
            <a:custGeom>
              <a:avLst/>
              <a:gdLst/>
              <a:ahLst/>
              <a:cxnLst/>
              <a:rect l="l" t="t" r="r" b="b"/>
              <a:pathLst>
                <a:path w="3744594" h="547370">
                  <a:moveTo>
                    <a:pt x="0" y="547115"/>
                  </a:moveTo>
                  <a:lnTo>
                    <a:pt x="3744467" y="547115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547115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15783560" y="5360034"/>
            <a:ext cx="1346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Calibri"/>
                <a:cs typeface="Calibri"/>
              </a:rPr>
              <a:t>Administrator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3487336" y="5806376"/>
            <a:ext cx="3770629" cy="861694"/>
            <a:chOff x="13487336" y="5806376"/>
            <a:chExt cx="3770629" cy="861694"/>
          </a:xfrm>
        </p:grpSpPr>
        <p:sp>
          <p:nvSpPr>
            <p:cNvPr id="93" name="object 93"/>
            <p:cNvSpPr/>
            <p:nvPr/>
          </p:nvSpPr>
          <p:spPr>
            <a:xfrm>
              <a:off x="13500353" y="5819394"/>
              <a:ext cx="3744595" cy="835660"/>
            </a:xfrm>
            <a:custGeom>
              <a:avLst/>
              <a:gdLst/>
              <a:ahLst/>
              <a:cxnLst/>
              <a:rect l="l" t="t" r="r" b="b"/>
              <a:pathLst>
                <a:path w="3744594" h="835659">
                  <a:moveTo>
                    <a:pt x="3744467" y="0"/>
                  </a:moveTo>
                  <a:lnTo>
                    <a:pt x="0" y="0"/>
                  </a:lnTo>
                  <a:lnTo>
                    <a:pt x="0" y="835151"/>
                  </a:lnTo>
                  <a:lnTo>
                    <a:pt x="3744467" y="835151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3500353" y="5819394"/>
              <a:ext cx="3744595" cy="835660"/>
            </a:xfrm>
            <a:custGeom>
              <a:avLst/>
              <a:gdLst/>
              <a:ahLst/>
              <a:cxnLst/>
              <a:rect l="l" t="t" r="r" b="b"/>
              <a:pathLst>
                <a:path w="3744594" h="835659">
                  <a:moveTo>
                    <a:pt x="0" y="835151"/>
                  </a:moveTo>
                  <a:lnTo>
                    <a:pt x="3744467" y="835151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835151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13976731" y="5867527"/>
            <a:ext cx="314452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95"/>
              </a:spcBef>
              <a:buFont typeface="Calibri"/>
              <a:buChar char="•"/>
              <a:tabLst>
                <a:tab pos="183515" algn="l"/>
              </a:tabLst>
            </a:pPr>
            <a:r>
              <a:rPr sz="1900" b="1" spc="-10" dirty="0">
                <a:latin typeface="Calibri"/>
                <a:cs typeface="Calibri"/>
              </a:rPr>
              <a:t>Pengelolaan</a:t>
            </a:r>
            <a:r>
              <a:rPr sz="1900" b="1" spc="-60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Kerja</a:t>
            </a:r>
            <a:r>
              <a:rPr sz="1900" b="1" spc="-50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Sesuai</a:t>
            </a:r>
            <a:r>
              <a:rPr sz="1900" b="1" spc="-70" dirty="0">
                <a:latin typeface="Calibri"/>
                <a:cs typeface="Calibri"/>
              </a:rPr>
              <a:t> </a:t>
            </a:r>
            <a:r>
              <a:rPr sz="1900" b="1" spc="-25" dirty="0">
                <a:latin typeface="Calibri"/>
                <a:cs typeface="Calibri"/>
              </a:rPr>
              <a:t>SOP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13472097" y="6595808"/>
            <a:ext cx="3770629" cy="660400"/>
            <a:chOff x="13472097" y="6595808"/>
            <a:chExt cx="3770629" cy="660400"/>
          </a:xfrm>
        </p:grpSpPr>
        <p:sp>
          <p:nvSpPr>
            <p:cNvPr id="97" name="object 97"/>
            <p:cNvSpPr/>
            <p:nvPr/>
          </p:nvSpPr>
          <p:spPr>
            <a:xfrm>
              <a:off x="13485114" y="6608825"/>
              <a:ext cx="3744595" cy="634365"/>
            </a:xfrm>
            <a:custGeom>
              <a:avLst/>
              <a:gdLst/>
              <a:ahLst/>
              <a:cxnLst/>
              <a:rect l="l" t="t" r="r" b="b"/>
              <a:pathLst>
                <a:path w="3744594" h="634365">
                  <a:moveTo>
                    <a:pt x="3744467" y="0"/>
                  </a:moveTo>
                  <a:lnTo>
                    <a:pt x="0" y="0"/>
                  </a:lnTo>
                  <a:lnTo>
                    <a:pt x="0" y="633984"/>
                  </a:lnTo>
                  <a:lnTo>
                    <a:pt x="3744467" y="633984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87D0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3485114" y="6608825"/>
              <a:ext cx="3744595" cy="634365"/>
            </a:xfrm>
            <a:custGeom>
              <a:avLst/>
              <a:gdLst/>
              <a:ahLst/>
              <a:cxnLst/>
              <a:rect l="l" t="t" r="r" b="b"/>
              <a:pathLst>
                <a:path w="3744594" h="634365">
                  <a:moveTo>
                    <a:pt x="0" y="633984"/>
                  </a:moveTo>
                  <a:lnTo>
                    <a:pt x="3744467" y="633984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16025876" y="6730110"/>
            <a:ext cx="10744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Pengawas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13472097" y="7229792"/>
            <a:ext cx="3770629" cy="992505"/>
            <a:chOff x="13472097" y="7229792"/>
            <a:chExt cx="3770629" cy="992505"/>
          </a:xfrm>
        </p:grpSpPr>
        <p:sp>
          <p:nvSpPr>
            <p:cNvPr id="101" name="object 101"/>
            <p:cNvSpPr/>
            <p:nvPr/>
          </p:nvSpPr>
          <p:spPr>
            <a:xfrm>
              <a:off x="13485114" y="7242810"/>
              <a:ext cx="3744595" cy="966469"/>
            </a:xfrm>
            <a:custGeom>
              <a:avLst/>
              <a:gdLst/>
              <a:ahLst/>
              <a:cxnLst/>
              <a:rect l="l" t="t" r="r" b="b"/>
              <a:pathLst>
                <a:path w="3744594" h="966470">
                  <a:moveTo>
                    <a:pt x="3744467" y="0"/>
                  </a:moveTo>
                  <a:lnTo>
                    <a:pt x="0" y="0"/>
                  </a:lnTo>
                  <a:lnTo>
                    <a:pt x="0" y="966216"/>
                  </a:lnTo>
                  <a:lnTo>
                    <a:pt x="3744467" y="966216"/>
                  </a:lnTo>
                  <a:lnTo>
                    <a:pt x="3744467" y="0"/>
                  </a:lnTo>
                  <a:close/>
                </a:path>
              </a:pathLst>
            </a:custGeom>
            <a:solidFill>
              <a:srgbClr val="F1F1F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3485114" y="7242810"/>
              <a:ext cx="3744595" cy="966469"/>
            </a:xfrm>
            <a:custGeom>
              <a:avLst/>
              <a:gdLst/>
              <a:ahLst/>
              <a:cxnLst/>
              <a:rect l="l" t="t" r="r" b="b"/>
              <a:pathLst>
                <a:path w="3744594" h="966470">
                  <a:moveTo>
                    <a:pt x="0" y="966216"/>
                  </a:moveTo>
                  <a:lnTo>
                    <a:pt x="3744467" y="966216"/>
                  </a:lnTo>
                  <a:lnTo>
                    <a:pt x="3744467" y="0"/>
                  </a:lnTo>
                  <a:lnTo>
                    <a:pt x="0" y="0"/>
                  </a:lnTo>
                  <a:lnTo>
                    <a:pt x="0" y="966216"/>
                  </a:lnTo>
                  <a:close/>
                </a:path>
              </a:pathLst>
            </a:custGeom>
            <a:ln w="25908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14219301" y="7301230"/>
            <a:ext cx="2867660" cy="66802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40665" marR="5080" indent="-227965">
              <a:lnSpc>
                <a:spcPts val="2420"/>
              </a:lnSpc>
              <a:spcBef>
                <a:spcPts val="359"/>
              </a:spcBef>
              <a:buFont typeface="Calibri"/>
              <a:buChar char="•"/>
              <a:tabLst>
                <a:tab pos="622300" algn="l"/>
              </a:tabLst>
            </a:pPr>
            <a:r>
              <a:rPr sz="2200" b="1" dirty="0">
                <a:latin typeface="Calibri"/>
                <a:cs typeface="Calibri"/>
              </a:rPr>
              <a:t>Pengendalian</a:t>
            </a:r>
            <a:r>
              <a:rPr sz="2200" b="1" spc="-1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kegiatan 	</a:t>
            </a:r>
            <a:r>
              <a:rPr sz="2200" b="1" dirty="0">
                <a:latin typeface="Calibri"/>
                <a:cs typeface="Calibri"/>
              </a:rPr>
              <a:t>sesuai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pelaksanaan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504931" y="1542288"/>
            <a:ext cx="2867025" cy="660400"/>
          </a:xfrm>
          <a:prstGeom prst="rect">
            <a:avLst/>
          </a:prstGeom>
          <a:solidFill>
            <a:srgbClr val="5F497A"/>
          </a:solidFill>
        </p:spPr>
        <p:txBody>
          <a:bodyPr vert="horz" wrap="square" lIns="0" tIns="37465" rIns="0" bIns="0" rtlCol="0">
            <a:spAutoFit/>
          </a:bodyPr>
          <a:lstStyle/>
          <a:p>
            <a:pPr marL="771525">
              <a:lnSpc>
                <a:spcPct val="100000"/>
              </a:lnSpc>
              <a:spcBef>
                <a:spcPts val="295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Orientasi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0515600" y="2839211"/>
            <a:ext cx="2639695" cy="573405"/>
          </a:xfrm>
          <a:custGeom>
            <a:avLst/>
            <a:gdLst/>
            <a:ahLst/>
            <a:cxnLst/>
            <a:rect l="l" t="t" r="r" b="b"/>
            <a:pathLst>
              <a:path w="2639694" h="573404">
                <a:moveTo>
                  <a:pt x="2544063" y="0"/>
                </a:moveTo>
                <a:lnTo>
                  <a:pt x="95503" y="0"/>
                </a:lnTo>
                <a:lnTo>
                  <a:pt x="58346" y="7510"/>
                </a:lnTo>
                <a:lnTo>
                  <a:pt x="27987" y="27987"/>
                </a:lnTo>
                <a:lnTo>
                  <a:pt x="7510" y="58346"/>
                </a:lnTo>
                <a:lnTo>
                  <a:pt x="0" y="95504"/>
                </a:lnTo>
                <a:lnTo>
                  <a:pt x="0" y="477520"/>
                </a:lnTo>
                <a:lnTo>
                  <a:pt x="7510" y="514677"/>
                </a:lnTo>
                <a:lnTo>
                  <a:pt x="27987" y="545036"/>
                </a:lnTo>
                <a:lnTo>
                  <a:pt x="58346" y="565513"/>
                </a:lnTo>
                <a:lnTo>
                  <a:pt x="95503" y="573024"/>
                </a:lnTo>
                <a:lnTo>
                  <a:pt x="2544063" y="573024"/>
                </a:lnTo>
                <a:lnTo>
                  <a:pt x="2581221" y="565513"/>
                </a:lnTo>
                <a:lnTo>
                  <a:pt x="2611580" y="545036"/>
                </a:lnTo>
                <a:lnTo>
                  <a:pt x="2632057" y="514677"/>
                </a:lnTo>
                <a:lnTo>
                  <a:pt x="2639567" y="477520"/>
                </a:lnTo>
                <a:lnTo>
                  <a:pt x="2639567" y="95504"/>
                </a:lnTo>
                <a:lnTo>
                  <a:pt x="2632057" y="58346"/>
                </a:lnTo>
                <a:lnTo>
                  <a:pt x="2611580" y="27987"/>
                </a:lnTo>
                <a:lnTo>
                  <a:pt x="2581221" y="7510"/>
                </a:lnTo>
                <a:lnTo>
                  <a:pt x="2544063" y="0"/>
                </a:lnTo>
                <a:close/>
              </a:path>
            </a:pathLst>
          </a:custGeom>
          <a:solidFill>
            <a:srgbClr val="EDB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11347195" y="2970403"/>
            <a:ext cx="977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Nasional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0197083" y="4456176"/>
            <a:ext cx="3089275" cy="573405"/>
          </a:xfrm>
          <a:custGeom>
            <a:avLst/>
            <a:gdLst/>
            <a:ahLst/>
            <a:cxnLst/>
            <a:rect l="l" t="t" r="r" b="b"/>
            <a:pathLst>
              <a:path w="3089275" h="573404">
                <a:moveTo>
                  <a:pt x="2993644" y="0"/>
                </a:moveTo>
                <a:lnTo>
                  <a:pt x="95504" y="0"/>
                </a:lnTo>
                <a:lnTo>
                  <a:pt x="58346" y="7510"/>
                </a:lnTo>
                <a:lnTo>
                  <a:pt x="27987" y="27987"/>
                </a:lnTo>
                <a:lnTo>
                  <a:pt x="7510" y="58346"/>
                </a:lnTo>
                <a:lnTo>
                  <a:pt x="0" y="95503"/>
                </a:lnTo>
                <a:lnTo>
                  <a:pt x="0" y="477520"/>
                </a:lnTo>
                <a:lnTo>
                  <a:pt x="7510" y="514677"/>
                </a:lnTo>
                <a:lnTo>
                  <a:pt x="27987" y="545036"/>
                </a:lnTo>
                <a:lnTo>
                  <a:pt x="58346" y="565513"/>
                </a:lnTo>
                <a:lnTo>
                  <a:pt x="95504" y="573024"/>
                </a:lnTo>
                <a:lnTo>
                  <a:pt x="2993644" y="573024"/>
                </a:lnTo>
                <a:lnTo>
                  <a:pt x="3030801" y="565513"/>
                </a:lnTo>
                <a:lnTo>
                  <a:pt x="3061160" y="545036"/>
                </a:lnTo>
                <a:lnTo>
                  <a:pt x="3081637" y="514677"/>
                </a:lnTo>
                <a:lnTo>
                  <a:pt x="3089148" y="477520"/>
                </a:lnTo>
                <a:lnTo>
                  <a:pt x="3089148" y="95503"/>
                </a:lnTo>
                <a:lnTo>
                  <a:pt x="3081637" y="58346"/>
                </a:lnTo>
                <a:lnTo>
                  <a:pt x="3061160" y="27987"/>
                </a:lnTo>
                <a:lnTo>
                  <a:pt x="3030801" y="7510"/>
                </a:lnTo>
                <a:lnTo>
                  <a:pt x="2993644" y="0"/>
                </a:lnTo>
                <a:close/>
              </a:path>
            </a:pathLst>
          </a:custGeom>
          <a:solidFill>
            <a:srgbClr val="EDB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10904346" y="4587621"/>
            <a:ext cx="1677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Organisasional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0402823" y="5789676"/>
            <a:ext cx="2814955" cy="573405"/>
          </a:xfrm>
          <a:custGeom>
            <a:avLst/>
            <a:gdLst/>
            <a:ahLst/>
            <a:cxnLst/>
            <a:rect l="l" t="t" r="r" b="b"/>
            <a:pathLst>
              <a:path w="2814955" h="573404">
                <a:moveTo>
                  <a:pt x="2719324" y="0"/>
                </a:moveTo>
                <a:lnTo>
                  <a:pt x="95503" y="0"/>
                </a:lnTo>
                <a:lnTo>
                  <a:pt x="58346" y="7510"/>
                </a:lnTo>
                <a:lnTo>
                  <a:pt x="27987" y="27987"/>
                </a:lnTo>
                <a:lnTo>
                  <a:pt x="7510" y="58346"/>
                </a:lnTo>
                <a:lnTo>
                  <a:pt x="0" y="95503"/>
                </a:lnTo>
                <a:lnTo>
                  <a:pt x="0" y="477520"/>
                </a:lnTo>
                <a:lnTo>
                  <a:pt x="7510" y="514677"/>
                </a:lnTo>
                <a:lnTo>
                  <a:pt x="27987" y="545036"/>
                </a:lnTo>
                <a:lnTo>
                  <a:pt x="58346" y="565513"/>
                </a:lnTo>
                <a:lnTo>
                  <a:pt x="95503" y="573024"/>
                </a:lnTo>
                <a:lnTo>
                  <a:pt x="2719324" y="573024"/>
                </a:lnTo>
                <a:lnTo>
                  <a:pt x="2756481" y="565513"/>
                </a:lnTo>
                <a:lnTo>
                  <a:pt x="2786840" y="545036"/>
                </a:lnTo>
                <a:lnTo>
                  <a:pt x="2807317" y="514677"/>
                </a:lnTo>
                <a:lnTo>
                  <a:pt x="2814828" y="477520"/>
                </a:lnTo>
                <a:lnTo>
                  <a:pt x="2814828" y="95503"/>
                </a:lnTo>
                <a:lnTo>
                  <a:pt x="2807317" y="58346"/>
                </a:lnTo>
                <a:lnTo>
                  <a:pt x="2786840" y="27987"/>
                </a:lnTo>
                <a:lnTo>
                  <a:pt x="2756481" y="7510"/>
                </a:lnTo>
                <a:lnTo>
                  <a:pt x="2719324" y="0"/>
                </a:lnTo>
                <a:close/>
              </a:path>
            </a:pathLst>
          </a:custGeom>
          <a:solidFill>
            <a:srgbClr val="EDB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 txBox="1"/>
          <p:nvPr/>
        </p:nvSpPr>
        <p:spPr>
          <a:xfrm>
            <a:off x="11006455" y="5920485"/>
            <a:ext cx="1610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Departemental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10564368" y="7089647"/>
            <a:ext cx="2505710" cy="573405"/>
          </a:xfrm>
          <a:custGeom>
            <a:avLst/>
            <a:gdLst/>
            <a:ahLst/>
            <a:cxnLst/>
            <a:rect l="l" t="t" r="r" b="b"/>
            <a:pathLst>
              <a:path w="2505709" h="573404">
                <a:moveTo>
                  <a:pt x="2409952" y="0"/>
                </a:moveTo>
                <a:lnTo>
                  <a:pt x="95503" y="0"/>
                </a:lnTo>
                <a:lnTo>
                  <a:pt x="58346" y="7510"/>
                </a:lnTo>
                <a:lnTo>
                  <a:pt x="27987" y="27987"/>
                </a:lnTo>
                <a:lnTo>
                  <a:pt x="7510" y="58346"/>
                </a:lnTo>
                <a:lnTo>
                  <a:pt x="0" y="95503"/>
                </a:lnTo>
                <a:lnTo>
                  <a:pt x="0" y="477519"/>
                </a:lnTo>
                <a:lnTo>
                  <a:pt x="7510" y="514677"/>
                </a:lnTo>
                <a:lnTo>
                  <a:pt x="27987" y="545036"/>
                </a:lnTo>
                <a:lnTo>
                  <a:pt x="58346" y="565513"/>
                </a:lnTo>
                <a:lnTo>
                  <a:pt x="95503" y="573024"/>
                </a:lnTo>
                <a:lnTo>
                  <a:pt x="2409952" y="573024"/>
                </a:lnTo>
                <a:lnTo>
                  <a:pt x="2447109" y="565513"/>
                </a:lnTo>
                <a:lnTo>
                  <a:pt x="2477468" y="545036"/>
                </a:lnTo>
                <a:lnTo>
                  <a:pt x="2497945" y="514677"/>
                </a:lnTo>
                <a:lnTo>
                  <a:pt x="2505455" y="477519"/>
                </a:lnTo>
                <a:lnTo>
                  <a:pt x="2505455" y="95503"/>
                </a:lnTo>
                <a:lnTo>
                  <a:pt x="2497945" y="58346"/>
                </a:lnTo>
                <a:lnTo>
                  <a:pt x="2477468" y="27987"/>
                </a:lnTo>
                <a:lnTo>
                  <a:pt x="2447109" y="7510"/>
                </a:lnTo>
                <a:lnTo>
                  <a:pt x="2409952" y="0"/>
                </a:lnTo>
                <a:close/>
              </a:path>
            </a:pathLst>
          </a:custGeom>
          <a:solidFill>
            <a:srgbClr val="EDB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11582527" y="7221982"/>
            <a:ext cx="46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457200" y="1999488"/>
            <a:ext cx="14197965" cy="5539740"/>
            <a:chOff x="457200" y="1999488"/>
            <a:chExt cx="14197965" cy="5539740"/>
          </a:xfrm>
        </p:grpSpPr>
        <p:sp>
          <p:nvSpPr>
            <p:cNvPr id="114" name="object 114"/>
            <p:cNvSpPr/>
            <p:nvPr/>
          </p:nvSpPr>
          <p:spPr>
            <a:xfrm>
              <a:off x="11679936" y="3570731"/>
              <a:ext cx="439420" cy="3493135"/>
            </a:xfrm>
            <a:custGeom>
              <a:avLst/>
              <a:gdLst/>
              <a:ahLst/>
              <a:cxnLst/>
              <a:rect l="l" t="t" r="r" b="b"/>
              <a:pathLst>
                <a:path w="439420" h="3493134">
                  <a:moveTo>
                    <a:pt x="399288" y="199644"/>
                  </a:moveTo>
                  <a:lnTo>
                    <a:pt x="199644" y="0"/>
                  </a:lnTo>
                  <a:lnTo>
                    <a:pt x="0" y="199644"/>
                  </a:lnTo>
                  <a:lnTo>
                    <a:pt x="99822" y="199644"/>
                  </a:lnTo>
                  <a:lnTo>
                    <a:pt x="99822" y="662940"/>
                  </a:lnTo>
                  <a:lnTo>
                    <a:pt x="299466" y="662940"/>
                  </a:lnTo>
                  <a:lnTo>
                    <a:pt x="299466" y="199644"/>
                  </a:lnTo>
                  <a:lnTo>
                    <a:pt x="399288" y="199644"/>
                  </a:lnTo>
                  <a:close/>
                </a:path>
                <a:path w="439420" h="3493134">
                  <a:moveTo>
                    <a:pt x="402336" y="3029712"/>
                  </a:moveTo>
                  <a:lnTo>
                    <a:pt x="202692" y="2830068"/>
                  </a:lnTo>
                  <a:lnTo>
                    <a:pt x="3048" y="3029712"/>
                  </a:lnTo>
                  <a:lnTo>
                    <a:pt x="102870" y="3029712"/>
                  </a:lnTo>
                  <a:lnTo>
                    <a:pt x="102870" y="3493008"/>
                  </a:lnTo>
                  <a:lnTo>
                    <a:pt x="302514" y="3493008"/>
                  </a:lnTo>
                  <a:lnTo>
                    <a:pt x="302514" y="3029712"/>
                  </a:lnTo>
                  <a:lnTo>
                    <a:pt x="402336" y="3029712"/>
                  </a:lnTo>
                  <a:close/>
                </a:path>
                <a:path w="439420" h="3493134">
                  <a:moveTo>
                    <a:pt x="438912" y="1725930"/>
                  </a:moveTo>
                  <a:lnTo>
                    <a:pt x="240030" y="1527048"/>
                  </a:lnTo>
                  <a:lnTo>
                    <a:pt x="41148" y="1725930"/>
                  </a:lnTo>
                  <a:lnTo>
                    <a:pt x="140589" y="1725930"/>
                  </a:lnTo>
                  <a:lnTo>
                    <a:pt x="140589" y="2188464"/>
                  </a:lnTo>
                  <a:lnTo>
                    <a:pt x="339471" y="2188464"/>
                  </a:lnTo>
                  <a:lnTo>
                    <a:pt x="339471" y="1725930"/>
                  </a:lnTo>
                  <a:lnTo>
                    <a:pt x="438912" y="1725930"/>
                  </a:lnTo>
                  <a:close/>
                </a:path>
              </a:pathLst>
            </a:custGeom>
            <a:solidFill>
              <a:srgbClr val="AF8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5340" y="1999488"/>
              <a:ext cx="1345692" cy="1097279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7200" y="3595116"/>
              <a:ext cx="1147572" cy="112014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7784" y="5056632"/>
              <a:ext cx="1046988" cy="853439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5988" y="6368796"/>
              <a:ext cx="1434084" cy="1170431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3580364" y="2110739"/>
              <a:ext cx="1074420" cy="5265420"/>
            </a:xfrm>
            <a:custGeom>
              <a:avLst/>
              <a:gdLst/>
              <a:ahLst/>
              <a:cxnLst/>
              <a:rect l="l" t="t" r="r" b="b"/>
              <a:pathLst>
                <a:path w="1074419" h="5265420">
                  <a:moveTo>
                    <a:pt x="952500" y="390144"/>
                  </a:moveTo>
                  <a:lnTo>
                    <a:pt x="949693" y="347637"/>
                  </a:lnTo>
                  <a:lnTo>
                    <a:pt x="941514" y="306438"/>
                  </a:lnTo>
                  <a:lnTo>
                    <a:pt x="928217" y="266814"/>
                  </a:lnTo>
                  <a:lnTo>
                    <a:pt x="910107" y="228993"/>
                  </a:lnTo>
                  <a:lnTo>
                    <a:pt x="887463" y="193217"/>
                  </a:lnTo>
                  <a:lnTo>
                    <a:pt x="860602" y="159715"/>
                  </a:lnTo>
                  <a:lnTo>
                    <a:pt x="829792" y="128727"/>
                  </a:lnTo>
                  <a:lnTo>
                    <a:pt x="795324" y="100507"/>
                  </a:lnTo>
                  <a:lnTo>
                    <a:pt x="757504" y="75272"/>
                  </a:lnTo>
                  <a:lnTo>
                    <a:pt x="716610" y="53263"/>
                  </a:lnTo>
                  <a:lnTo>
                    <a:pt x="672934" y="34721"/>
                  </a:lnTo>
                  <a:lnTo>
                    <a:pt x="626770" y="19888"/>
                  </a:lnTo>
                  <a:lnTo>
                    <a:pt x="578408" y="9004"/>
                  </a:lnTo>
                  <a:lnTo>
                    <a:pt x="528129" y="2298"/>
                  </a:lnTo>
                  <a:lnTo>
                    <a:pt x="476250" y="0"/>
                  </a:lnTo>
                  <a:lnTo>
                    <a:pt x="424357" y="2298"/>
                  </a:lnTo>
                  <a:lnTo>
                    <a:pt x="374078" y="9004"/>
                  </a:lnTo>
                  <a:lnTo>
                    <a:pt x="325716" y="19888"/>
                  </a:lnTo>
                  <a:lnTo>
                    <a:pt x="279552" y="34721"/>
                  </a:lnTo>
                  <a:lnTo>
                    <a:pt x="235877" y="53263"/>
                  </a:lnTo>
                  <a:lnTo>
                    <a:pt x="194983" y="75272"/>
                  </a:lnTo>
                  <a:lnTo>
                    <a:pt x="157162" y="100507"/>
                  </a:lnTo>
                  <a:lnTo>
                    <a:pt x="122694" y="128727"/>
                  </a:lnTo>
                  <a:lnTo>
                    <a:pt x="91884" y="159715"/>
                  </a:lnTo>
                  <a:lnTo>
                    <a:pt x="65011" y="193217"/>
                  </a:lnTo>
                  <a:lnTo>
                    <a:pt x="42379" y="228993"/>
                  </a:lnTo>
                  <a:lnTo>
                    <a:pt x="24269" y="266814"/>
                  </a:lnTo>
                  <a:lnTo>
                    <a:pt x="10972" y="306438"/>
                  </a:lnTo>
                  <a:lnTo>
                    <a:pt x="2794" y="347637"/>
                  </a:lnTo>
                  <a:lnTo>
                    <a:pt x="0" y="390144"/>
                  </a:lnTo>
                  <a:lnTo>
                    <a:pt x="2794" y="432663"/>
                  </a:lnTo>
                  <a:lnTo>
                    <a:pt x="10972" y="473862"/>
                  </a:lnTo>
                  <a:lnTo>
                    <a:pt x="24269" y="513486"/>
                  </a:lnTo>
                  <a:lnTo>
                    <a:pt x="42379" y="551307"/>
                  </a:lnTo>
                  <a:lnTo>
                    <a:pt x="65024" y="587082"/>
                  </a:lnTo>
                  <a:lnTo>
                    <a:pt x="91884" y="620585"/>
                  </a:lnTo>
                  <a:lnTo>
                    <a:pt x="122694" y="651573"/>
                  </a:lnTo>
                  <a:lnTo>
                    <a:pt x="157162" y="679792"/>
                  </a:lnTo>
                  <a:lnTo>
                    <a:pt x="194983" y="705027"/>
                  </a:lnTo>
                  <a:lnTo>
                    <a:pt x="235877" y="727036"/>
                  </a:lnTo>
                  <a:lnTo>
                    <a:pt x="279552" y="745578"/>
                  </a:lnTo>
                  <a:lnTo>
                    <a:pt x="325716" y="760412"/>
                  </a:lnTo>
                  <a:lnTo>
                    <a:pt x="374078" y="771296"/>
                  </a:lnTo>
                  <a:lnTo>
                    <a:pt x="424357" y="778002"/>
                  </a:lnTo>
                  <a:lnTo>
                    <a:pt x="476250" y="780288"/>
                  </a:lnTo>
                  <a:lnTo>
                    <a:pt x="528129" y="778002"/>
                  </a:lnTo>
                  <a:lnTo>
                    <a:pt x="578408" y="771296"/>
                  </a:lnTo>
                  <a:lnTo>
                    <a:pt x="626770" y="760412"/>
                  </a:lnTo>
                  <a:lnTo>
                    <a:pt x="672934" y="745578"/>
                  </a:lnTo>
                  <a:lnTo>
                    <a:pt x="716610" y="727036"/>
                  </a:lnTo>
                  <a:lnTo>
                    <a:pt x="757504" y="705027"/>
                  </a:lnTo>
                  <a:lnTo>
                    <a:pt x="795324" y="679792"/>
                  </a:lnTo>
                  <a:lnTo>
                    <a:pt x="829792" y="651573"/>
                  </a:lnTo>
                  <a:lnTo>
                    <a:pt x="860602" y="620585"/>
                  </a:lnTo>
                  <a:lnTo>
                    <a:pt x="887476" y="587082"/>
                  </a:lnTo>
                  <a:lnTo>
                    <a:pt x="910107" y="551307"/>
                  </a:lnTo>
                  <a:lnTo>
                    <a:pt x="928217" y="513486"/>
                  </a:lnTo>
                  <a:lnTo>
                    <a:pt x="941514" y="473862"/>
                  </a:lnTo>
                  <a:lnTo>
                    <a:pt x="949693" y="432663"/>
                  </a:lnTo>
                  <a:lnTo>
                    <a:pt x="952500" y="390144"/>
                  </a:lnTo>
                  <a:close/>
                </a:path>
                <a:path w="1074419" h="5265420">
                  <a:moveTo>
                    <a:pt x="1074420" y="4876038"/>
                  </a:moveTo>
                  <a:lnTo>
                    <a:pt x="1071626" y="4833620"/>
                  </a:lnTo>
                  <a:lnTo>
                    <a:pt x="1063447" y="4792523"/>
                  </a:lnTo>
                  <a:lnTo>
                    <a:pt x="1050175" y="4752987"/>
                  </a:lnTo>
                  <a:lnTo>
                    <a:pt x="1032103" y="4715243"/>
                  </a:lnTo>
                  <a:lnTo>
                    <a:pt x="1009497" y="4679531"/>
                  </a:lnTo>
                  <a:lnTo>
                    <a:pt x="982675" y="4646092"/>
                  </a:lnTo>
                  <a:lnTo>
                    <a:pt x="951928" y="4615167"/>
                  </a:lnTo>
                  <a:lnTo>
                    <a:pt x="917524" y="4586998"/>
                  </a:lnTo>
                  <a:lnTo>
                    <a:pt x="879754" y="4561802"/>
                  </a:lnTo>
                  <a:lnTo>
                    <a:pt x="838923" y="4539831"/>
                  </a:lnTo>
                  <a:lnTo>
                    <a:pt x="795324" y="4521327"/>
                  </a:lnTo>
                  <a:lnTo>
                    <a:pt x="749223" y="4506519"/>
                  </a:lnTo>
                  <a:lnTo>
                    <a:pt x="700938" y="4495647"/>
                  </a:lnTo>
                  <a:lnTo>
                    <a:pt x="650735" y="4488942"/>
                  </a:lnTo>
                  <a:lnTo>
                    <a:pt x="598932" y="4486656"/>
                  </a:lnTo>
                  <a:lnTo>
                    <a:pt x="547116" y="4488942"/>
                  </a:lnTo>
                  <a:lnTo>
                    <a:pt x="496912" y="4495647"/>
                  </a:lnTo>
                  <a:lnTo>
                    <a:pt x="448627" y="4506519"/>
                  </a:lnTo>
                  <a:lnTo>
                    <a:pt x="402526" y="4521327"/>
                  </a:lnTo>
                  <a:lnTo>
                    <a:pt x="358927" y="4539831"/>
                  </a:lnTo>
                  <a:lnTo>
                    <a:pt x="318096" y="4561802"/>
                  </a:lnTo>
                  <a:lnTo>
                    <a:pt x="280327" y="4586998"/>
                  </a:lnTo>
                  <a:lnTo>
                    <a:pt x="245922" y="4615167"/>
                  </a:lnTo>
                  <a:lnTo>
                    <a:pt x="215176" y="4646092"/>
                  </a:lnTo>
                  <a:lnTo>
                    <a:pt x="188353" y="4679531"/>
                  </a:lnTo>
                  <a:lnTo>
                    <a:pt x="165747" y="4715243"/>
                  </a:lnTo>
                  <a:lnTo>
                    <a:pt x="147675" y="4752987"/>
                  </a:lnTo>
                  <a:lnTo>
                    <a:pt x="134404" y="4792523"/>
                  </a:lnTo>
                  <a:lnTo>
                    <a:pt x="126225" y="4833620"/>
                  </a:lnTo>
                  <a:lnTo>
                    <a:pt x="123444" y="4876038"/>
                  </a:lnTo>
                  <a:lnTo>
                    <a:pt x="126225" y="4918468"/>
                  </a:lnTo>
                  <a:lnTo>
                    <a:pt x="134404" y="4959566"/>
                  </a:lnTo>
                  <a:lnTo>
                    <a:pt x="147675" y="4999101"/>
                  </a:lnTo>
                  <a:lnTo>
                    <a:pt x="165747" y="5036845"/>
                  </a:lnTo>
                  <a:lnTo>
                    <a:pt x="188353" y="5072558"/>
                  </a:lnTo>
                  <a:lnTo>
                    <a:pt x="215176" y="5105997"/>
                  </a:lnTo>
                  <a:lnTo>
                    <a:pt x="245922" y="5136921"/>
                  </a:lnTo>
                  <a:lnTo>
                    <a:pt x="280327" y="5165090"/>
                  </a:lnTo>
                  <a:lnTo>
                    <a:pt x="318096" y="5190287"/>
                  </a:lnTo>
                  <a:lnTo>
                    <a:pt x="358927" y="5212258"/>
                  </a:lnTo>
                  <a:lnTo>
                    <a:pt x="402526" y="5230761"/>
                  </a:lnTo>
                  <a:lnTo>
                    <a:pt x="448627" y="5245570"/>
                  </a:lnTo>
                  <a:lnTo>
                    <a:pt x="496912" y="5256441"/>
                  </a:lnTo>
                  <a:lnTo>
                    <a:pt x="547116" y="5263146"/>
                  </a:lnTo>
                  <a:lnTo>
                    <a:pt x="598932" y="5265420"/>
                  </a:lnTo>
                  <a:lnTo>
                    <a:pt x="650735" y="5263146"/>
                  </a:lnTo>
                  <a:lnTo>
                    <a:pt x="700938" y="5256441"/>
                  </a:lnTo>
                  <a:lnTo>
                    <a:pt x="749223" y="5245570"/>
                  </a:lnTo>
                  <a:lnTo>
                    <a:pt x="795324" y="5230761"/>
                  </a:lnTo>
                  <a:lnTo>
                    <a:pt x="838923" y="5212258"/>
                  </a:lnTo>
                  <a:lnTo>
                    <a:pt x="879754" y="5190287"/>
                  </a:lnTo>
                  <a:lnTo>
                    <a:pt x="917524" y="5165090"/>
                  </a:lnTo>
                  <a:lnTo>
                    <a:pt x="951928" y="5136921"/>
                  </a:lnTo>
                  <a:lnTo>
                    <a:pt x="982675" y="5105997"/>
                  </a:lnTo>
                  <a:lnTo>
                    <a:pt x="1009497" y="5072558"/>
                  </a:lnTo>
                  <a:lnTo>
                    <a:pt x="1032103" y="5036845"/>
                  </a:lnTo>
                  <a:lnTo>
                    <a:pt x="1050175" y="4999101"/>
                  </a:lnTo>
                  <a:lnTo>
                    <a:pt x="1063447" y="4959566"/>
                  </a:lnTo>
                  <a:lnTo>
                    <a:pt x="1071626" y="4918468"/>
                  </a:lnTo>
                  <a:lnTo>
                    <a:pt x="1074420" y="4876038"/>
                  </a:lnTo>
                  <a:close/>
                </a:path>
                <a:path w="1074419" h="5265420">
                  <a:moveTo>
                    <a:pt x="1074420" y="3467862"/>
                  </a:moveTo>
                  <a:lnTo>
                    <a:pt x="1071626" y="3425444"/>
                  </a:lnTo>
                  <a:lnTo>
                    <a:pt x="1063447" y="3384346"/>
                  </a:lnTo>
                  <a:lnTo>
                    <a:pt x="1050175" y="3344811"/>
                  </a:lnTo>
                  <a:lnTo>
                    <a:pt x="1032103" y="3307067"/>
                  </a:lnTo>
                  <a:lnTo>
                    <a:pt x="1009497" y="3271355"/>
                  </a:lnTo>
                  <a:lnTo>
                    <a:pt x="982675" y="3237915"/>
                  </a:lnTo>
                  <a:lnTo>
                    <a:pt x="951928" y="3206991"/>
                  </a:lnTo>
                  <a:lnTo>
                    <a:pt x="917524" y="3178822"/>
                  </a:lnTo>
                  <a:lnTo>
                    <a:pt x="879754" y="3153626"/>
                  </a:lnTo>
                  <a:lnTo>
                    <a:pt x="838923" y="3131655"/>
                  </a:lnTo>
                  <a:lnTo>
                    <a:pt x="795324" y="3113151"/>
                  </a:lnTo>
                  <a:lnTo>
                    <a:pt x="749223" y="3098342"/>
                  </a:lnTo>
                  <a:lnTo>
                    <a:pt x="700938" y="3087471"/>
                  </a:lnTo>
                  <a:lnTo>
                    <a:pt x="650735" y="3080766"/>
                  </a:lnTo>
                  <a:lnTo>
                    <a:pt x="598932" y="3078480"/>
                  </a:lnTo>
                  <a:lnTo>
                    <a:pt x="547116" y="3080766"/>
                  </a:lnTo>
                  <a:lnTo>
                    <a:pt x="496912" y="3087471"/>
                  </a:lnTo>
                  <a:lnTo>
                    <a:pt x="448627" y="3098342"/>
                  </a:lnTo>
                  <a:lnTo>
                    <a:pt x="402526" y="3113151"/>
                  </a:lnTo>
                  <a:lnTo>
                    <a:pt x="358927" y="3131655"/>
                  </a:lnTo>
                  <a:lnTo>
                    <a:pt x="318096" y="3153626"/>
                  </a:lnTo>
                  <a:lnTo>
                    <a:pt x="280327" y="3178822"/>
                  </a:lnTo>
                  <a:lnTo>
                    <a:pt x="245922" y="3206991"/>
                  </a:lnTo>
                  <a:lnTo>
                    <a:pt x="215176" y="3237915"/>
                  </a:lnTo>
                  <a:lnTo>
                    <a:pt x="188353" y="3271355"/>
                  </a:lnTo>
                  <a:lnTo>
                    <a:pt x="165747" y="3307067"/>
                  </a:lnTo>
                  <a:lnTo>
                    <a:pt x="147675" y="3344811"/>
                  </a:lnTo>
                  <a:lnTo>
                    <a:pt x="134404" y="3384346"/>
                  </a:lnTo>
                  <a:lnTo>
                    <a:pt x="126225" y="3425444"/>
                  </a:lnTo>
                  <a:lnTo>
                    <a:pt x="123444" y="3467862"/>
                  </a:lnTo>
                  <a:lnTo>
                    <a:pt x="126225" y="3510292"/>
                  </a:lnTo>
                  <a:lnTo>
                    <a:pt x="134404" y="3551390"/>
                  </a:lnTo>
                  <a:lnTo>
                    <a:pt x="147675" y="3590925"/>
                  </a:lnTo>
                  <a:lnTo>
                    <a:pt x="165747" y="3628669"/>
                  </a:lnTo>
                  <a:lnTo>
                    <a:pt x="188353" y="3664381"/>
                  </a:lnTo>
                  <a:lnTo>
                    <a:pt x="215176" y="3697821"/>
                  </a:lnTo>
                  <a:lnTo>
                    <a:pt x="245922" y="3728745"/>
                  </a:lnTo>
                  <a:lnTo>
                    <a:pt x="280327" y="3756914"/>
                  </a:lnTo>
                  <a:lnTo>
                    <a:pt x="318096" y="3782110"/>
                  </a:lnTo>
                  <a:lnTo>
                    <a:pt x="358927" y="3804081"/>
                  </a:lnTo>
                  <a:lnTo>
                    <a:pt x="402526" y="3822585"/>
                  </a:lnTo>
                  <a:lnTo>
                    <a:pt x="448627" y="3837394"/>
                  </a:lnTo>
                  <a:lnTo>
                    <a:pt x="496912" y="3848265"/>
                  </a:lnTo>
                  <a:lnTo>
                    <a:pt x="547116" y="3854970"/>
                  </a:lnTo>
                  <a:lnTo>
                    <a:pt x="598932" y="3857244"/>
                  </a:lnTo>
                  <a:lnTo>
                    <a:pt x="650735" y="3854970"/>
                  </a:lnTo>
                  <a:lnTo>
                    <a:pt x="700938" y="3848265"/>
                  </a:lnTo>
                  <a:lnTo>
                    <a:pt x="749223" y="3837394"/>
                  </a:lnTo>
                  <a:lnTo>
                    <a:pt x="795324" y="3822585"/>
                  </a:lnTo>
                  <a:lnTo>
                    <a:pt x="838923" y="3804081"/>
                  </a:lnTo>
                  <a:lnTo>
                    <a:pt x="879754" y="3782110"/>
                  </a:lnTo>
                  <a:lnTo>
                    <a:pt x="917524" y="3756914"/>
                  </a:lnTo>
                  <a:lnTo>
                    <a:pt x="951928" y="3728745"/>
                  </a:lnTo>
                  <a:lnTo>
                    <a:pt x="982675" y="3697821"/>
                  </a:lnTo>
                  <a:lnTo>
                    <a:pt x="1009497" y="3664381"/>
                  </a:lnTo>
                  <a:lnTo>
                    <a:pt x="1032103" y="3628669"/>
                  </a:lnTo>
                  <a:lnTo>
                    <a:pt x="1050175" y="3590925"/>
                  </a:lnTo>
                  <a:lnTo>
                    <a:pt x="1063447" y="3551390"/>
                  </a:lnTo>
                  <a:lnTo>
                    <a:pt x="1071626" y="3510292"/>
                  </a:lnTo>
                  <a:lnTo>
                    <a:pt x="1074420" y="3467862"/>
                  </a:lnTo>
                  <a:close/>
                </a:path>
              </a:pathLst>
            </a:custGeom>
            <a:solidFill>
              <a:srgbClr val="FF63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 txBox="1"/>
          <p:nvPr/>
        </p:nvSpPr>
        <p:spPr>
          <a:xfrm>
            <a:off x="3953383" y="8540242"/>
            <a:ext cx="195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3950822" y="6690741"/>
            <a:ext cx="195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13664184" y="3715511"/>
            <a:ext cx="951230" cy="779145"/>
          </a:xfrm>
          <a:custGeom>
            <a:avLst/>
            <a:gdLst/>
            <a:ahLst/>
            <a:cxnLst/>
            <a:rect l="l" t="t" r="r" b="b"/>
            <a:pathLst>
              <a:path w="951230" h="779145">
                <a:moveTo>
                  <a:pt x="475487" y="0"/>
                </a:moveTo>
                <a:lnTo>
                  <a:pt x="423672" y="2285"/>
                </a:lnTo>
                <a:lnTo>
                  <a:pt x="373475" y="8982"/>
                </a:lnTo>
                <a:lnTo>
                  <a:pt x="325185" y="19854"/>
                </a:lnTo>
                <a:lnTo>
                  <a:pt x="279092" y="34663"/>
                </a:lnTo>
                <a:lnTo>
                  <a:pt x="235486" y="53170"/>
                </a:lnTo>
                <a:lnTo>
                  <a:pt x="194657" y="75139"/>
                </a:lnTo>
                <a:lnTo>
                  <a:pt x="156895" y="100331"/>
                </a:lnTo>
                <a:lnTo>
                  <a:pt x="122490" y="128509"/>
                </a:lnTo>
                <a:lnTo>
                  <a:pt x="91732" y="159434"/>
                </a:lnTo>
                <a:lnTo>
                  <a:pt x="64911" y="192870"/>
                </a:lnTo>
                <a:lnTo>
                  <a:pt x="42316" y="228579"/>
                </a:lnTo>
                <a:lnTo>
                  <a:pt x="24237" y="266322"/>
                </a:lnTo>
                <a:lnTo>
                  <a:pt x="10965" y="305862"/>
                </a:lnTo>
                <a:lnTo>
                  <a:pt x="2789" y="346961"/>
                </a:lnTo>
                <a:lnTo>
                  <a:pt x="0" y="389382"/>
                </a:lnTo>
                <a:lnTo>
                  <a:pt x="2789" y="431802"/>
                </a:lnTo>
                <a:lnTo>
                  <a:pt x="10965" y="472901"/>
                </a:lnTo>
                <a:lnTo>
                  <a:pt x="24237" y="512441"/>
                </a:lnTo>
                <a:lnTo>
                  <a:pt x="42316" y="550184"/>
                </a:lnTo>
                <a:lnTo>
                  <a:pt x="64911" y="585893"/>
                </a:lnTo>
                <a:lnTo>
                  <a:pt x="91732" y="619329"/>
                </a:lnTo>
                <a:lnTo>
                  <a:pt x="122490" y="650254"/>
                </a:lnTo>
                <a:lnTo>
                  <a:pt x="156895" y="678432"/>
                </a:lnTo>
                <a:lnTo>
                  <a:pt x="194657" y="703624"/>
                </a:lnTo>
                <a:lnTo>
                  <a:pt x="235486" y="725593"/>
                </a:lnTo>
                <a:lnTo>
                  <a:pt x="279092" y="744100"/>
                </a:lnTo>
                <a:lnTo>
                  <a:pt x="325185" y="758909"/>
                </a:lnTo>
                <a:lnTo>
                  <a:pt x="373475" y="769781"/>
                </a:lnTo>
                <a:lnTo>
                  <a:pt x="423672" y="776478"/>
                </a:lnTo>
                <a:lnTo>
                  <a:pt x="475487" y="778764"/>
                </a:lnTo>
                <a:lnTo>
                  <a:pt x="527303" y="776478"/>
                </a:lnTo>
                <a:lnTo>
                  <a:pt x="577500" y="769781"/>
                </a:lnTo>
                <a:lnTo>
                  <a:pt x="625790" y="758909"/>
                </a:lnTo>
                <a:lnTo>
                  <a:pt x="671883" y="744100"/>
                </a:lnTo>
                <a:lnTo>
                  <a:pt x="715489" y="725593"/>
                </a:lnTo>
                <a:lnTo>
                  <a:pt x="756318" y="703624"/>
                </a:lnTo>
                <a:lnTo>
                  <a:pt x="794080" y="678432"/>
                </a:lnTo>
                <a:lnTo>
                  <a:pt x="828485" y="650254"/>
                </a:lnTo>
                <a:lnTo>
                  <a:pt x="859243" y="619329"/>
                </a:lnTo>
                <a:lnTo>
                  <a:pt x="886064" y="585893"/>
                </a:lnTo>
                <a:lnTo>
                  <a:pt x="908659" y="550184"/>
                </a:lnTo>
                <a:lnTo>
                  <a:pt x="926738" y="512441"/>
                </a:lnTo>
                <a:lnTo>
                  <a:pt x="940010" y="472901"/>
                </a:lnTo>
                <a:lnTo>
                  <a:pt x="948186" y="431802"/>
                </a:lnTo>
                <a:lnTo>
                  <a:pt x="950975" y="389382"/>
                </a:lnTo>
                <a:lnTo>
                  <a:pt x="948186" y="346961"/>
                </a:lnTo>
                <a:lnTo>
                  <a:pt x="940010" y="305862"/>
                </a:lnTo>
                <a:lnTo>
                  <a:pt x="926738" y="266322"/>
                </a:lnTo>
                <a:lnTo>
                  <a:pt x="908659" y="228579"/>
                </a:lnTo>
                <a:lnTo>
                  <a:pt x="886064" y="192870"/>
                </a:lnTo>
                <a:lnTo>
                  <a:pt x="859243" y="159434"/>
                </a:lnTo>
                <a:lnTo>
                  <a:pt x="828485" y="128509"/>
                </a:lnTo>
                <a:lnTo>
                  <a:pt x="794080" y="100331"/>
                </a:lnTo>
                <a:lnTo>
                  <a:pt x="756318" y="75139"/>
                </a:lnTo>
                <a:lnTo>
                  <a:pt x="715489" y="53170"/>
                </a:lnTo>
                <a:lnTo>
                  <a:pt x="671883" y="34663"/>
                </a:lnTo>
                <a:lnTo>
                  <a:pt x="625790" y="19854"/>
                </a:lnTo>
                <a:lnTo>
                  <a:pt x="577500" y="8982"/>
                </a:lnTo>
                <a:lnTo>
                  <a:pt x="527303" y="2285"/>
                </a:lnTo>
                <a:lnTo>
                  <a:pt x="475487" y="0"/>
                </a:lnTo>
                <a:close/>
              </a:path>
            </a:pathLst>
          </a:custGeom>
          <a:solidFill>
            <a:srgbClr val="FF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 txBox="1"/>
          <p:nvPr/>
        </p:nvSpPr>
        <p:spPr>
          <a:xfrm>
            <a:off x="13827633" y="2174875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3889228" y="5249417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3889228" y="3787901"/>
            <a:ext cx="195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126" name="object 126"/>
          <p:cNvGrpSpPr/>
          <p:nvPr/>
        </p:nvGrpSpPr>
        <p:grpSpPr>
          <a:xfrm>
            <a:off x="6583680" y="2173223"/>
            <a:ext cx="11047730" cy="6012815"/>
            <a:chOff x="6583680" y="2173223"/>
            <a:chExt cx="11047730" cy="6012815"/>
          </a:xfrm>
        </p:grpSpPr>
        <p:sp>
          <p:nvSpPr>
            <p:cNvPr id="127" name="object 127"/>
            <p:cNvSpPr/>
            <p:nvPr/>
          </p:nvSpPr>
          <p:spPr>
            <a:xfrm>
              <a:off x="6602730" y="2192273"/>
              <a:ext cx="2454910" cy="5974715"/>
            </a:xfrm>
            <a:custGeom>
              <a:avLst/>
              <a:gdLst/>
              <a:ahLst/>
              <a:cxnLst/>
              <a:rect l="l" t="t" r="r" b="b"/>
              <a:pathLst>
                <a:path w="2454909" h="5974715">
                  <a:moveTo>
                    <a:pt x="0" y="0"/>
                  </a:moveTo>
                  <a:lnTo>
                    <a:pt x="2454910" y="5974207"/>
                  </a:lnTo>
                </a:path>
              </a:pathLst>
            </a:custGeom>
            <a:ln w="38100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3551408" y="3509771"/>
              <a:ext cx="4041775" cy="1737360"/>
            </a:xfrm>
            <a:custGeom>
              <a:avLst/>
              <a:gdLst/>
              <a:ahLst/>
              <a:cxnLst/>
              <a:rect l="l" t="t" r="r" b="b"/>
              <a:pathLst>
                <a:path w="4041775" h="1737360">
                  <a:moveTo>
                    <a:pt x="0" y="868679"/>
                  </a:moveTo>
                  <a:lnTo>
                    <a:pt x="4132" y="812669"/>
                  </a:lnTo>
                  <a:lnTo>
                    <a:pt x="16362" y="757606"/>
                  </a:lnTo>
                  <a:lnTo>
                    <a:pt x="36438" y="703597"/>
                  </a:lnTo>
                  <a:lnTo>
                    <a:pt x="64110" y="650751"/>
                  </a:lnTo>
                  <a:lnTo>
                    <a:pt x="99126" y="599175"/>
                  </a:lnTo>
                  <a:lnTo>
                    <a:pt x="141236" y="548977"/>
                  </a:lnTo>
                  <a:lnTo>
                    <a:pt x="190189" y="500265"/>
                  </a:lnTo>
                  <a:lnTo>
                    <a:pt x="245734" y="453147"/>
                  </a:lnTo>
                  <a:lnTo>
                    <a:pt x="307620" y="407730"/>
                  </a:lnTo>
                  <a:lnTo>
                    <a:pt x="340862" y="385694"/>
                  </a:lnTo>
                  <a:lnTo>
                    <a:pt x="375596" y="364123"/>
                  </a:lnTo>
                  <a:lnTo>
                    <a:pt x="411789" y="343031"/>
                  </a:lnTo>
                  <a:lnTo>
                    <a:pt x="449411" y="322433"/>
                  </a:lnTo>
                  <a:lnTo>
                    <a:pt x="488430" y="302340"/>
                  </a:lnTo>
                  <a:lnTo>
                    <a:pt x="528814" y="282767"/>
                  </a:lnTo>
                  <a:lnTo>
                    <a:pt x="570533" y="263728"/>
                  </a:lnTo>
                  <a:lnTo>
                    <a:pt x="613555" y="245235"/>
                  </a:lnTo>
                  <a:lnTo>
                    <a:pt x="657848" y="227302"/>
                  </a:lnTo>
                  <a:lnTo>
                    <a:pt x="703382" y="209943"/>
                  </a:lnTo>
                  <a:lnTo>
                    <a:pt x="750124" y="193171"/>
                  </a:lnTo>
                  <a:lnTo>
                    <a:pt x="798044" y="177000"/>
                  </a:lnTo>
                  <a:lnTo>
                    <a:pt x="847111" y="161442"/>
                  </a:lnTo>
                  <a:lnTo>
                    <a:pt x="897292" y="146512"/>
                  </a:lnTo>
                  <a:lnTo>
                    <a:pt x="948556" y="132224"/>
                  </a:lnTo>
                  <a:lnTo>
                    <a:pt x="1000872" y="118589"/>
                  </a:lnTo>
                  <a:lnTo>
                    <a:pt x="1054210" y="105623"/>
                  </a:lnTo>
                  <a:lnTo>
                    <a:pt x="1108536" y="93338"/>
                  </a:lnTo>
                  <a:lnTo>
                    <a:pt x="1163820" y="81748"/>
                  </a:lnTo>
                  <a:lnTo>
                    <a:pt x="1220031" y="70866"/>
                  </a:lnTo>
                  <a:lnTo>
                    <a:pt x="1277138" y="60706"/>
                  </a:lnTo>
                  <a:lnTo>
                    <a:pt x="1335108" y="51282"/>
                  </a:lnTo>
                  <a:lnTo>
                    <a:pt x="1393910" y="42606"/>
                  </a:lnTo>
                  <a:lnTo>
                    <a:pt x="1453514" y="34693"/>
                  </a:lnTo>
                  <a:lnTo>
                    <a:pt x="1513887" y="27555"/>
                  </a:lnTo>
                  <a:lnTo>
                    <a:pt x="1574999" y="21207"/>
                  </a:lnTo>
                  <a:lnTo>
                    <a:pt x="1636818" y="15661"/>
                  </a:lnTo>
                  <a:lnTo>
                    <a:pt x="1699313" y="10932"/>
                  </a:lnTo>
                  <a:lnTo>
                    <a:pt x="1762452" y="7032"/>
                  </a:lnTo>
                  <a:lnTo>
                    <a:pt x="1826204" y="3976"/>
                  </a:lnTo>
                  <a:lnTo>
                    <a:pt x="1890537" y="1776"/>
                  </a:lnTo>
                  <a:lnTo>
                    <a:pt x="1955421" y="446"/>
                  </a:lnTo>
                  <a:lnTo>
                    <a:pt x="2020824" y="0"/>
                  </a:lnTo>
                  <a:lnTo>
                    <a:pt x="2086226" y="446"/>
                  </a:lnTo>
                  <a:lnTo>
                    <a:pt x="2151110" y="1776"/>
                  </a:lnTo>
                  <a:lnTo>
                    <a:pt x="2215443" y="3976"/>
                  </a:lnTo>
                  <a:lnTo>
                    <a:pt x="2279195" y="7032"/>
                  </a:lnTo>
                  <a:lnTo>
                    <a:pt x="2342334" y="10932"/>
                  </a:lnTo>
                  <a:lnTo>
                    <a:pt x="2404829" y="15661"/>
                  </a:lnTo>
                  <a:lnTo>
                    <a:pt x="2466648" y="21207"/>
                  </a:lnTo>
                  <a:lnTo>
                    <a:pt x="2527760" y="27555"/>
                  </a:lnTo>
                  <a:lnTo>
                    <a:pt x="2588133" y="34693"/>
                  </a:lnTo>
                  <a:lnTo>
                    <a:pt x="2647737" y="42606"/>
                  </a:lnTo>
                  <a:lnTo>
                    <a:pt x="2706539" y="51282"/>
                  </a:lnTo>
                  <a:lnTo>
                    <a:pt x="2764509" y="60706"/>
                  </a:lnTo>
                  <a:lnTo>
                    <a:pt x="2821616" y="70866"/>
                  </a:lnTo>
                  <a:lnTo>
                    <a:pt x="2877827" y="81748"/>
                  </a:lnTo>
                  <a:lnTo>
                    <a:pt x="2933111" y="93338"/>
                  </a:lnTo>
                  <a:lnTo>
                    <a:pt x="2987437" y="105623"/>
                  </a:lnTo>
                  <a:lnTo>
                    <a:pt x="3040775" y="118589"/>
                  </a:lnTo>
                  <a:lnTo>
                    <a:pt x="3093091" y="132224"/>
                  </a:lnTo>
                  <a:lnTo>
                    <a:pt x="3144355" y="146512"/>
                  </a:lnTo>
                  <a:lnTo>
                    <a:pt x="3194536" y="161442"/>
                  </a:lnTo>
                  <a:lnTo>
                    <a:pt x="3243603" y="177000"/>
                  </a:lnTo>
                  <a:lnTo>
                    <a:pt x="3291523" y="193171"/>
                  </a:lnTo>
                  <a:lnTo>
                    <a:pt x="3338265" y="209943"/>
                  </a:lnTo>
                  <a:lnTo>
                    <a:pt x="3383799" y="227302"/>
                  </a:lnTo>
                  <a:lnTo>
                    <a:pt x="3428092" y="245235"/>
                  </a:lnTo>
                  <a:lnTo>
                    <a:pt x="3471114" y="263728"/>
                  </a:lnTo>
                  <a:lnTo>
                    <a:pt x="3512833" y="282767"/>
                  </a:lnTo>
                  <a:lnTo>
                    <a:pt x="3553217" y="302340"/>
                  </a:lnTo>
                  <a:lnTo>
                    <a:pt x="3592236" y="322433"/>
                  </a:lnTo>
                  <a:lnTo>
                    <a:pt x="3629858" y="343031"/>
                  </a:lnTo>
                  <a:lnTo>
                    <a:pt x="3666051" y="364123"/>
                  </a:lnTo>
                  <a:lnTo>
                    <a:pt x="3700785" y="385694"/>
                  </a:lnTo>
                  <a:lnTo>
                    <a:pt x="3734027" y="407730"/>
                  </a:lnTo>
                  <a:lnTo>
                    <a:pt x="3765747" y="430219"/>
                  </a:lnTo>
                  <a:lnTo>
                    <a:pt x="3824494" y="476500"/>
                  </a:lnTo>
                  <a:lnTo>
                    <a:pt x="3876774" y="524429"/>
                  </a:lnTo>
                  <a:lnTo>
                    <a:pt x="3922337" y="573897"/>
                  </a:lnTo>
                  <a:lnTo>
                    <a:pt x="3960932" y="624797"/>
                  </a:lnTo>
                  <a:lnTo>
                    <a:pt x="3992307" y="677022"/>
                  </a:lnTo>
                  <a:lnTo>
                    <a:pt x="4016212" y="730463"/>
                  </a:lnTo>
                  <a:lnTo>
                    <a:pt x="4032397" y="785012"/>
                  </a:lnTo>
                  <a:lnTo>
                    <a:pt x="4040609" y="840563"/>
                  </a:lnTo>
                  <a:lnTo>
                    <a:pt x="4041648" y="868679"/>
                  </a:lnTo>
                  <a:lnTo>
                    <a:pt x="4040609" y="896796"/>
                  </a:lnTo>
                  <a:lnTo>
                    <a:pt x="4032397" y="952347"/>
                  </a:lnTo>
                  <a:lnTo>
                    <a:pt x="4016212" y="1006896"/>
                  </a:lnTo>
                  <a:lnTo>
                    <a:pt x="3992307" y="1060337"/>
                  </a:lnTo>
                  <a:lnTo>
                    <a:pt x="3960932" y="1112562"/>
                  </a:lnTo>
                  <a:lnTo>
                    <a:pt x="3922337" y="1163462"/>
                  </a:lnTo>
                  <a:lnTo>
                    <a:pt x="3876774" y="1212930"/>
                  </a:lnTo>
                  <a:lnTo>
                    <a:pt x="3824494" y="1260859"/>
                  </a:lnTo>
                  <a:lnTo>
                    <a:pt x="3765747" y="1307140"/>
                  </a:lnTo>
                  <a:lnTo>
                    <a:pt x="3734027" y="1329629"/>
                  </a:lnTo>
                  <a:lnTo>
                    <a:pt x="3700785" y="1351665"/>
                  </a:lnTo>
                  <a:lnTo>
                    <a:pt x="3666051" y="1373236"/>
                  </a:lnTo>
                  <a:lnTo>
                    <a:pt x="3629858" y="1394328"/>
                  </a:lnTo>
                  <a:lnTo>
                    <a:pt x="3592236" y="1414926"/>
                  </a:lnTo>
                  <a:lnTo>
                    <a:pt x="3553217" y="1435019"/>
                  </a:lnTo>
                  <a:lnTo>
                    <a:pt x="3512833" y="1454592"/>
                  </a:lnTo>
                  <a:lnTo>
                    <a:pt x="3471114" y="1473631"/>
                  </a:lnTo>
                  <a:lnTo>
                    <a:pt x="3428092" y="1492124"/>
                  </a:lnTo>
                  <a:lnTo>
                    <a:pt x="3383799" y="1510057"/>
                  </a:lnTo>
                  <a:lnTo>
                    <a:pt x="3338265" y="1527416"/>
                  </a:lnTo>
                  <a:lnTo>
                    <a:pt x="3291523" y="1544188"/>
                  </a:lnTo>
                  <a:lnTo>
                    <a:pt x="3243603" y="1560359"/>
                  </a:lnTo>
                  <a:lnTo>
                    <a:pt x="3194536" y="1575917"/>
                  </a:lnTo>
                  <a:lnTo>
                    <a:pt x="3144355" y="1590847"/>
                  </a:lnTo>
                  <a:lnTo>
                    <a:pt x="3093091" y="1605135"/>
                  </a:lnTo>
                  <a:lnTo>
                    <a:pt x="3040775" y="1618770"/>
                  </a:lnTo>
                  <a:lnTo>
                    <a:pt x="2987437" y="1631736"/>
                  </a:lnTo>
                  <a:lnTo>
                    <a:pt x="2933111" y="1644021"/>
                  </a:lnTo>
                  <a:lnTo>
                    <a:pt x="2877827" y="1655611"/>
                  </a:lnTo>
                  <a:lnTo>
                    <a:pt x="2821616" y="1666493"/>
                  </a:lnTo>
                  <a:lnTo>
                    <a:pt x="2764509" y="1676653"/>
                  </a:lnTo>
                  <a:lnTo>
                    <a:pt x="2706539" y="1686077"/>
                  </a:lnTo>
                  <a:lnTo>
                    <a:pt x="2647737" y="1694753"/>
                  </a:lnTo>
                  <a:lnTo>
                    <a:pt x="2588133" y="1702666"/>
                  </a:lnTo>
                  <a:lnTo>
                    <a:pt x="2527760" y="1709804"/>
                  </a:lnTo>
                  <a:lnTo>
                    <a:pt x="2466648" y="1716152"/>
                  </a:lnTo>
                  <a:lnTo>
                    <a:pt x="2404829" y="1721698"/>
                  </a:lnTo>
                  <a:lnTo>
                    <a:pt x="2342334" y="1726427"/>
                  </a:lnTo>
                  <a:lnTo>
                    <a:pt x="2279195" y="1730327"/>
                  </a:lnTo>
                  <a:lnTo>
                    <a:pt x="2215443" y="1733383"/>
                  </a:lnTo>
                  <a:lnTo>
                    <a:pt x="2151110" y="1735583"/>
                  </a:lnTo>
                  <a:lnTo>
                    <a:pt x="2086226" y="1736913"/>
                  </a:lnTo>
                  <a:lnTo>
                    <a:pt x="2020824" y="1737360"/>
                  </a:lnTo>
                  <a:lnTo>
                    <a:pt x="1955421" y="1736913"/>
                  </a:lnTo>
                  <a:lnTo>
                    <a:pt x="1890537" y="1735583"/>
                  </a:lnTo>
                  <a:lnTo>
                    <a:pt x="1826204" y="1733383"/>
                  </a:lnTo>
                  <a:lnTo>
                    <a:pt x="1762452" y="1730327"/>
                  </a:lnTo>
                  <a:lnTo>
                    <a:pt x="1699313" y="1726427"/>
                  </a:lnTo>
                  <a:lnTo>
                    <a:pt x="1636818" y="1721698"/>
                  </a:lnTo>
                  <a:lnTo>
                    <a:pt x="1574999" y="1716152"/>
                  </a:lnTo>
                  <a:lnTo>
                    <a:pt x="1513887" y="1709804"/>
                  </a:lnTo>
                  <a:lnTo>
                    <a:pt x="1453514" y="1702666"/>
                  </a:lnTo>
                  <a:lnTo>
                    <a:pt x="1393910" y="1694753"/>
                  </a:lnTo>
                  <a:lnTo>
                    <a:pt x="1335108" y="1686077"/>
                  </a:lnTo>
                  <a:lnTo>
                    <a:pt x="1277138" y="1676653"/>
                  </a:lnTo>
                  <a:lnTo>
                    <a:pt x="1220031" y="1666493"/>
                  </a:lnTo>
                  <a:lnTo>
                    <a:pt x="1163820" y="1655611"/>
                  </a:lnTo>
                  <a:lnTo>
                    <a:pt x="1108536" y="1644021"/>
                  </a:lnTo>
                  <a:lnTo>
                    <a:pt x="1054210" y="1631736"/>
                  </a:lnTo>
                  <a:lnTo>
                    <a:pt x="1000872" y="1618770"/>
                  </a:lnTo>
                  <a:lnTo>
                    <a:pt x="948556" y="1605135"/>
                  </a:lnTo>
                  <a:lnTo>
                    <a:pt x="897292" y="1590847"/>
                  </a:lnTo>
                  <a:lnTo>
                    <a:pt x="847111" y="1575917"/>
                  </a:lnTo>
                  <a:lnTo>
                    <a:pt x="798044" y="1560359"/>
                  </a:lnTo>
                  <a:lnTo>
                    <a:pt x="750124" y="1544188"/>
                  </a:lnTo>
                  <a:lnTo>
                    <a:pt x="703382" y="1527416"/>
                  </a:lnTo>
                  <a:lnTo>
                    <a:pt x="657848" y="1510057"/>
                  </a:lnTo>
                  <a:lnTo>
                    <a:pt x="613555" y="1492124"/>
                  </a:lnTo>
                  <a:lnTo>
                    <a:pt x="570533" y="1473631"/>
                  </a:lnTo>
                  <a:lnTo>
                    <a:pt x="528814" y="1454592"/>
                  </a:lnTo>
                  <a:lnTo>
                    <a:pt x="488430" y="1435019"/>
                  </a:lnTo>
                  <a:lnTo>
                    <a:pt x="449411" y="1414926"/>
                  </a:lnTo>
                  <a:lnTo>
                    <a:pt x="411789" y="1394328"/>
                  </a:lnTo>
                  <a:lnTo>
                    <a:pt x="375596" y="1373236"/>
                  </a:lnTo>
                  <a:lnTo>
                    <a:pt x="340862" y="1351665"/>
                  </a:lnTo>
                  <a:lnTo>
                    <a:pt x="307620" y="1329629"/>
                  </a:lnTo>
                  <a:lnTo>
                    <a:pt x="275900" y="1307140"/>
                  </a:lnTo>
                  <a:lnTo>
                    <a:pt x="217153" y="1260859"/>
                  </a:lnTo>
                  <a:lnTo>
                    <a:pt x="164873" y="1212930"/>
                  </a:lnTo>
                  <a:lnTo>
                    <a:pt x="119310" y="1163462"/>
                  </a:lnTo>
                  <a:lnTo>
                    <a:pt x="80715" y="1112562"/>
                  </a:lnTo>
                  <a:lnTo>
                    <a:pt x="49340" y="1060337"/>
                  </a:lnTo>
                  <a:lnTo>
                    <a:pt x="25435" y="1006896"/>
                  </a:lnTo>
                  <a:lnTo>
                    <a:pt x="9250" y="952347"/>
                  </a:lnTo>
                  <a:lnTo>
                    <a:pt x="1038" y="896796"/>
                  </a:lnTo>
                  <a:lnTo>
                    <a:pt x="0" y="868679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5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31" name="object 1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32" name="object 1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7675" y="4865179"/>
            <a:ext cx="14473555" cy="1548765"/>
            <a:chOff x="1217675" y="4865179"/>
            <a:chExt cx="14473555" cy="1548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7675" y="5544311"/>
              <a:ext cx="14473427" cy="2529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07919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660653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1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1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4" y="1490853"/>
                  </a:lnTo>
                  <a:lnTo>
                    <a:pt x="698698" y="1485852"/>
                  </a:lnTo>
                  <a:lnTo>
                    <a:pt x="734694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4" y="20002"/>
                  </a:lnTo>
                  <a:lnTo>
                    <a:pt x="698698" y="5000"/>
                  </a:lnTo>
                  <a:lnTo>
                    <a:pt x="66065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7919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5" h="1490979">
                  <a:moveTo>
                    <a:pt x="734694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4" y="1470850"/>
                  </a:lnTo>
                  <a:lnTo>
                    <a:pt x="698698" y="1485852"/>
                  </a:lnTo>
                  <a:lnTo>
                    <a:pt x="660654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1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1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3" y="0"/>
                  </a:lnTo>
                  <a:lnTo>
                    <a:pt x="698698" y="5000"/>
                  </a:lnTo>
                  <a:lnTo>
                    <a:pt x="734694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60363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4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0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0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4" y="1490853"/>
                  </a:lnTo>
                  <a:lnTo>
                    <a:pt x="698698" y="1485852"/>
                  </a:lnTo>
                  <a:lnTo>
                    <a:pt x="734694" y="1470850"/>
                  </a:lnTo>
                  <a:lnTo>
                    <a:pt x="1247266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6" y="318071"/>
                  </a:lnTo>
                  <a:lnTo>
                    <a:pt x="734694" y="20002"/>
                  </a:lnTo>
                  <a:lnTo>
                    <a:pt x="698698" y="5000"/>
                  </a:lnTo>
                  <a:lnTo>
                    <a:pt x="660654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60363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4" y="20002"/>
                  </a:moveTo>
                  <a:lnTo>
                    <a:pt x="1247266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6" y="1172781"/>
                  </a:lnTo>
                  <a:lnTo>
                    <a:pt x="734694" y="1470850"/>
                  </a:lnTo>
                  <a:lnTo>
                    <a:pt x="698698" y="1485852"/>
                  </a:lnTo>
                  <a:lnTo>
                    <a:pt x="660654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0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0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4" y="0"/>
                  </a:lnTo>
                  <a:lnTo>
                    <a:pt x="698698" y="5000"/>
                  </a:lnTo>
                  <a:lnTo>
                    <a:pt x="734694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12807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4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1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1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5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8" y="1044003"/>
                  </a:lnTo>
                  <a:lnTo>
                    <a:pt x="1321308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5" y="20002"/>
                  </a:lnTo>
                  <a:lnTo>
                    <a:pt x="698698" y="5000"/>
                  </a:lnTo>
                  <a:lnTo>
                    <a:pt x="660654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12807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5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8" y="446849"/>
                  </a:lnTo>
                  <a:lnTo>
                    <a:pt x="1321308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5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1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1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4" y="0"/>
                  </a:lnTo>
                  <a:lnTo>
                    <a:pt x="698698" y="5000"/>
                  </a:lnTo>
                  <a:lnTo>
                    <a:pt x="734695" y="20002"/>
                  </a:lnTo>
                  <a:close/>
                </a:path>
              </a:pathLst>
            </a:custGeom>
            <a:ln w="579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65252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660653" y="0"/>
                  </a:moveTo>
                  <a:lnTo>
                    <a:pt x="622609" y="5000"/>
                  </a:lnTo>
                  <a:lnTo>
                    <a:pt x="586613" y="20002"/>
                  </a:lnTo>
                  <a:lnTo>
                    <a:pt x="74040" y="318071"/>
                  </a:lnTo>
                  <a:lnTo>
                    <a:pt x="43130" y="341979"/>
                  </a:lnTo>
                  <a:lnTo>
                    <a:pt x="19827" y="372554"/>
                  </a:lnTo>
                  <a:lnTo>
                    <a:pt x="5121" y="408082"/>
                  </a:lnTo>
                  <a:lnTo>
                    <a:pt x="0" y="446849"/>
                  </a:lnTo>
                  <a:lnTo>
                    <a:pt x="0" y="1044003"/>
                  </a:lnTo>
                  <a:lnTo>
                    <a:pt x="5121" y="1082770"/>
                  </a:lnTo>
                  <a:lnTo>
                    <a:pt x="19827" y="1118298"/>
                  </a:lnTo>
                  <a:lnTo>
                    <a:pt x="43130" y="1148873"/>
                  </a:lnTo>
                  <a:lnTo>
                    <a:pt x="74040" y="1172781"/>
                  </a:lnTo>
                  <a:lnTo>
                    <a:pt x="586613" y="1470850"/>
                  </a:lnTo>
                  <a:lnTo>
                    <a:pt x="622609" y="1485852"/>
                  </a:lnTo>
                  <a:lnTo>
                    <a:pt x="660653" y="1490853"/>
                  </a:lnTo>
                  <a:lnTo>
                    <a:pt x="698698" y="1485852"/>
                  </a:lnTo>
                  <a:lnTo>
                    <a:pt x="734694" y="1470850"/>
                  </a:lnTo>
                  <a:lnTo>
                    <a:pt x="1247267" y="1172781"/>
                  </a:lnTo>
                  <a:lnTo>
                    <a:pt x="1278177" y="1148873"/>
                  </a:lnTo>
                  <a:lnTo>
                    <a:pt x="1301480" y="1118298"/>
                  </a:lnTo>
                  <a:lnTo>
                    <a:pt x="1316186" y="1082770"/>
                  </a:lnTo>
                  <a:lnTo>
                    <a:pt x="1321307" y="1044003"/>
                  </a:lnTo>
                  <a:lnTo>
                    <a:pt x="1321307" y="446849"/>
                  </a:lnTo>
                  <a:lnTo>
                    <a:pt x="1316186" y="408082"/>
                  </a:lnTo>
                  <a:lnTo>
                    <a:pt x="1301480" y="372554"/>
                  </a:lnTo>
                  <a:lnTo>
                    <a:pt x="1278177" y="341979"/>
                  </a:lnTo>
                  <a:lnTo>
                    <a:pt x="1247267" y="318071"/>
                  </a:lnTo>
                  <a:lnTo>
                    <a:pt x="734694" y="20002"/>
                  </a:lnTo>
                  <a:lnTo>
                    <a:pt x="698698" y="5000"/>
                  </a:lnTo>
                  <a:lnTo>
                    <a:pt x="660653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065252" y="4894135"/>
              <a:ext cx="1321435" cy="1490980"/>
            </a:xfrm>
            <a:custGeom>
              <a:avLst/>
              <a:gdLst/>
              <a:ahLst/>
              <a:cxnLst/>
              <a:rect l="l" t="t" r="r" b="b"/>
              <a:pathLst>
                <a:path w="1321434" h="1490979">
                  <a:moveTo>
                    <a:pt x="734694" y="20002"/>
                  </a:moveTo>
                  <a:lnTo>
                    <a:pt x="1247267" y="318071"/>
                  </a:lnTo>
                  <a:lnTo>
                    <a:pt x="1278177" y="341979"/>
                  </a:lnTo>
                  <a:lnTo>
                    <a:pt x="1301480" y="372554"/>
                  </a:lnTo>
                  <a:lnTo>
                    <a:pt x="1316186" y="408082"/>
                  </a:lnTo>
                  <a:lnTo>
                    <a:pt x="1321307" y="446849"/>
                  </a:lnTo>
                  <a:lnTo>
                    <a:pt x="1321307" y="1044003"/>
                  </a:lnTo>
                  <a:lnTo>
                    <a:pt x="1316186" y="1082770"/>
                  </a:lnTo>
                  <a:lnTo>
                    <a:pt x="1301480" y="1118298"/>
                  </a:lnTo>
                  <a:lnTo>
                    <a:pt x="1278177" y="1148873"/>
                  </a:lnTo>
                  <a:lnTo>
                    <a:pt x="1247267" y="1172781"/>
                  </a:lnTo>
                  <a:lnTo>
                    <a:pt x="734694" y="1470850"/>
                  </a:lnTo>
                  <a:lnTo>
                    <a:pt x="698698" y="1485852"/>
                  </a:lnTo>
                  <a:lnTo>
                    <a:pt x="660653" y="1490853"/>
                  </a:lnTo>
                  <a:lnTo>
                    <a:pt x="622609" y="1485852"/>
                  </a:lnTo>
                  <a:lnTo>
                    <a:pt x="586613" y="1470850"/>
                  </a:lnTo>
                  <a:lnTo>
                    <a:pt x="74040" y="1172781"/>
                  </a:lnTo>
                  <a:lnTo>
                    <a:pt x="43130" y="1148873"/>
                  </a:lnTo>
                  <a:lnTo>
                    <a:pt x="19827" y="1118298"/>
                  </a:lnTo>
                  <a:lnTo>
                    <a:pt x="5121" y="1082770"/>
                  </a:lnTo>
                  <a:lnTo>
                    <a:pt x="0" y="1044003"/>
                  </a:lnTo>
                  <a:lnTo>
                    <a:pt x="0" y="446849"/>
                  </a:lnTo>
                  <a:lnTo>
                    <a:pt x="5121" y="408082"/>
                  </a:lnTo>
                  <a:lnTo>
                    <a:pt x="19827" y="372554"/>
                  </a:lnTo>
                  <a:lnTo>
                    <a:pt x="43130" y="341979"/>
                  </a:lnTo>
                  <a:lnTo>
                    <a:pt x="74040" y="318071"/>
                  </a:lnTo>
                  <a:lnTo>
                    <a:pt x="586613" y="20002"/>
                  </a:lnTo>
                  <a:lnTo>
                    <a:pt x="622609" y="5000"/>
                  </a:lnTo>
                  <a:lnTo>
                    <a:pt x="660653" y="0"/>
                  </a:lnTo>
                  <a:lnTo>
                    <a:pt x="698698" y="5000"/>
                  </a:lnTo>
                  <a:lnTo>
                    <a:pt x="734694" y="20002"/>
                  </a:lnTo>
                  <a:close/>
                </a:path>
              </a:pathLst>
            </a:custGeom>
            <a:ln w="579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5767" y="5373623"/>
              <a:ext cx="705611" cy="5318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28587" y="5248655"/>
              <a:ext cx="784860" cy="7818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49611" y="5248655"/>
              <a:ext cx="736092" cy="7025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54811" y="5195315"/>
              <a:ext cx="742188" cy="745236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035301" y="1206754"/>
            <a:ext cx="103822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605" dirty="0">
                <a:solidFill>
                  <a:srgbClr val="233A54"/>
                </a:solidFill>
                <a:latin typeface="Arial Black"/>
                <a:cs typeface="Arial Black"/>
              </a:rPr>
              <a:t>KOMPETENSI</a:t>
            </a:r>
            <a:r>
              <a:rPr sz="5400" b="0" spc="-63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5400" b="0" spc="-434" dirty="0">
                <a:solidFill>
                  <a:srgbClr val="233A54"/>
                </a:solidFill>
                <a:latin typeface="Arial Black"/>
                <a:cs typeface="Arial Black"/>
              </a:rPr>
              <a:t>YANG</a:t>
            </a:r>
            <a:r>
              <a:rPr sz="5400" b="0" spc="-650" dirty="0">
                <a:solidFill>
                  <a:srgbClr val="233A54"/>
                </a:solidFill>
                <a:latin typeface="Arial Black"/>
                <a:cs typeface="Arial Black"/>
              </a:rPr>
              <a:t> </a:t>
            </a:r>
            <a:r>
              <a:rPr sz="5400" b="0" spc="-480" dirty="0">
                <a:solidFill>
                  <a:srgbClr val="233A54"/>
                </a:solidFill>
                <a:latin typeface="Arial Black"/>
                <a:cs typeface="Arial Black"/>
              </a:rPr>
              <a:t>DIBANGUN</a:t>
            </a:r>
            <a:endParaRPr sz="5400">
              <a:latin typeface="Arial Black"/>
              <a:cs typeface="Arial Blac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3386530" y="0"/>
            <a:ext cx="4901565" cy="3074035"/>
            <a:chOff x="13386530" y="0"/>
            <a:chExt cx="4901565" cy="3074035"/>
          </a:xfrm>
        </p:grpSpPr>
        <p:sp>
          <p:nvSpPr>
            <p:cNvPr id="18" name="object 18"/>
            <p:cNvSpPr/>
            <p:nvPr/>
          </p:nvSpPr>
          <p:spPr>
            <a:xfrm>
              <a:off x="13958070" y="0"/>
              <a:ext cx="4330065" cy="2778760"/>
            </a:xfrm>
            <a:custGeom>
              <a:avLst/>
              <a:gdLst/>
              <a:ahLst/>
              <a:cxnLst/>
              <a:rect l="l" t="t" r="r" b="b"/>
              <a:pathLst>
                <a:path w="4330065" h="2778760">
                  <a:moveTo>
                    <a:pt x="4329929" y="0"/>
                  </a:moveTo>
                  <a:lnTo>
                    <a:pt x="0" y="0"/>
                  </a:lnTo>
                  <a:lnTo>
                    <a:pt x="1453379" y="2498344"/>
                  </a:lnTo>
                  <a:lnTo>
                    <a:pt x="1480308" y="2540268"/>
                  </a:lnTo>
                  <a:lnTo>
                    <a:pt x="1510515" y="2579270"/>
                  </a:lnTo>
                  <a:lnTo>
                    <a:pt x="1543761" y="2615213"/>
                  </a:lnTo>
                  <a:lnTo>
                    <a:pt x="1579805" y="2647959"/>
                  </a:lnTo>
                  <a:lnTo>
                    <a:pt x="1618407" y="2677369"/>
                  </a:lnTo>
                  <a:lnTo>
                    <a:pt x="1659325" y="2703306"/>
                  </a:lnTo>
                  <a:lnTo>
                    <a:pt x="1702321" y="2725631"/>
                  </a:lnTo>
                  <a:lnTo>
                    <a:pt x="1747153" y="2744206"/>
                  </a:lnTo>
                  <a:lnTo>
                    <a:pt x="1793582" y="2758894"/>
                  </a:lnTo>
                  <a:lnTo>
                    <a:pt x="1841367" y="2769556"/>
                  </a:lnTo>
                  <a:lnTo>
                    <a:pt x="1890267" y="2776055"/>
                  </a:lnTo>
                  <a:lnTo>
                    <a:pt x="1940043" y="2778252"/>
                  </a:lnTo>
                  <a:lnTo>
                    <a:pt x="4329929" y="2778252"/>
                  </a:lnTo>
                  <a:lnTo>
                    <a:pt x="4329929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33941" y="0"/>
              <a:ext cx="2354058" cy="261975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386530" y="787908"/>
              <a:ext cx="2245995" cy="1816735"/>
            </a:xfrm>
            <a:custGeom>
              <a:avLst/>
              <a:gdLst/>
              <a:ahLst/>
              <a:cxnLst/>
              <a:rect l="l" t="t" r="r" b="b"/>
              <a:pathLst>
                <a:path w="2245994" h="1816735">
                  <a:moveTo>
                    <a:pt x="1504346" y="0"/>
                  </a:moveTo>
                  <a:lnTo>
                    <a:pt x="741076" y="0"/>
                  </a:lnTo>
                  <a:lnTo>
                    <a:pt x="694900" y="5433"/>
                  </a:lnTo>
                  <a:lnTo>
                    <a:pt x="651795" y="21177"/>
                  </a:lnTo>
                  <a:lnTo>
                    <a:pt x="613453" y="46398"/>
                  </a:lnTo>
                  <a:lnTo>
                    <a:pt x="581564" y="80264"/>
                  </a:lnTo>
                  <a:lnTo>
                    <a:pt x="26574" y="828040"/>
                  </a:lnTo>
                  <a:lnTo>
                    <a:pt x="6643" y="866517"/>
                  </a:lnTo>
                  <a:lnTo>
                    <a:pt x="0" y="908303"/>
                  </a:lnTo>
                  <a:lnTo>
                    <a:pt x="6643" y="950090"/>
                  </a:lnTo>
                  <a:lnTo>
                    <a:pt x="26574" y="988568"/>
                  </a:lnTo>
                  <a:lnTo>
                    <a:pt x="581564" y="1736344"/>
                  </a:lnTo>
                  <a:lnTo>
                    <a:pt x="613453" y="1770209"/>
                  </a:lnTo>
                  <a:lnTo>
                    <a:pt x="651795" y="1795430"/>
                  </a:lnTo>
                  <a:lnTo>
                    <a:pt x="694900" y="1811174"/>
                  </a:lnTo>
                  <a:lnTo>
                    <a:pt x="741076" y="1816608"/>
                  </a:lnTo>
                  <a:lnTo>
                    <a:pt x="1504346" y="1816608"/>
                  </a:lnTo>
                  <a:lnTo>
                    <a:pt x="1550523" y="1811174"/>
                  </a:lnTo>
                  <a:lnTo>
                    <a:pt x="1593627" y="1795430"/>
                  </a:lnTo>
                  <a:lnTo>
                    <a:pt x="1631969" y="1770209"/>
                  </a:lnTo>
                  <a:lnTo>
                    <a:pt x="1663858" y="1736344"/>
                  </a:lnTo>
                  <a:lnTo>
                    <a:pt x="2218848" y="988568"/>
                  </a:lnTo>
                  <a:lnTo>
                    <a:pt x="2238779" y="950090"/>
                  </a:lnTo>
                  <a:lnTo>
                    <a:pt x="2245423" y="908304"/>
                  </a:lnTo>
                  <a:lnTo>
                    <a:pt x="2238779" y="866517"/>
                  </a:lnTo>
                  <a:lnTo>
                    <a:pt x="2218848" y="828040"/>
                  </a:lnTo>
                  <a:lnTo>
                    <a:pt x="1663858" y="80264"/>
                  </a:lnTo>
                  <a:lnTo>
                    <a:pt x="1631969" y="46398"/>
                  </a:lnTo>
                  <a:lnTo>
                    <a:pt x="1593627" y="21177"/>
                  </a:lnTo>
                  <a:lnTo>
                    <a:pt x="1550523" y="5433"/>
                  </a:lnTo>
                  <a:lnTo>
                    <a:pt x="1504346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93283" y="0"/>
              <a:ext cx="394715" cy="2682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078200" y="2476500"/>
              <a:ext cx="2209800" cy="597535"/>
            </a:xfrm>
            <a:custGeom>
              <a:avLst/>
              <a:gdLst/>
              <a:ahLst/>
              <a:cxnLst/>
              <a:rect l="l" t="t" r="r" b="b"/>
              <a:pathLst>
                <a:path w="2209800" h="597535">
                  <a:moveTo>
                    <a:pt x="2209800" y="0"/>
                  </a:moveTo>
                  <a:lnTo>
                    <a:pt x="298703" y="0"/>
                  </a:lnTo>
                  <a:lnTo>
                    <a:pt x="250251" y="3909"/>
                  </a:lnTo>
                  <a:lnTo>
                    <a:pt x="204289" y="15227"/>
                  </a:lnTo>
                  <a:lnTo>
                    <a:pt x="161430" y="33340"/>
                  </a:lnTo>
                  <a:lnTo>
                    <a:pt x="122291" y="57631"/>
                  </a:lnTo>
                  <a:lnTo>
                    <a:pt x="87487" y="87487"/>
                  </a:lnTo>
                  <a:lnTo>
                    <a:pt x="57631" y="122291"/>
                  </a:lnTo>
                  <a:lnTo>
                    <a:pt x="33340" y="161430"/>
                  </a:lnTo>
                  <a:lnTo>
                    <a:pt x="15227" y="204289"/>
                  </a:lnTo>
                  <a:lnTo>
                    <a:pt x="3909" y="250251"/>
                  </a:lnTo>
                  <a:lnTo>
                    <a:pt x="0" y="298703"/>
                  </a:lnTo>
                  <a:lnTo>
                    <a:pt x="3909" y="347156"/>
                  </a:lnTo>
                  <a:lnTo>
                    <a:pt x="15227" y="393118"/>
                  </a:lnTo>
                  <a:lnTo>
                    <a:pt x="33340" y="435977"/>
                  </a:lnTo>
                  <a:lnTo>
                    <a:pt x="57631" y="475116"/>
                  </a:lnTo>
                  <a:lnTo>
                    <a:pt x="87487" y="509920"/>
                  </a:lnTo>
                  <a:lnTo>
                    <a:pt x="122291" y="539776"/>
                  </a:lnTo>
                  <a:lnTo>
                    <a:pt x="161430" y="564067"/>
                  </a:lnTo>
                  <a:lnTo>
                    <a:pt x="204289" y="582180"/>
                  </a:lnTo>
                  <a:lnTo>
                    <a:pt x="250251" y="593498"/>
                  </a:lnTo>
                  <a:lnTo>
                    <a:pt x="298703" y="597407"/>
                  </a:lnTo>
                  <a:lnTo>
                    <a:pt x="2209800" y="597407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F3B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0" y="7527035"/>
            <a:ext cx="18288000" cy="2760345"/>
            <a:chOff x="0" y="7527035"/>
            <a:chExt cx="18288000" cy="2760345"/>
          </a:xfrm>
        </p:grpSpPr>
        <p:sp>
          <p:nvSpPr>
            <p:cNvPr id="24" name="object 24"/>
            <p:cNvSpPr/>
            <p:nvPr/>
          </p:nvSpPr>
          <p:spPr>
            <a:xfrm>
              <a:off x="158495" y="9750551"/>
              <a:ext cx="18129885" cy="536575"/>
            </a:xfrm>
            <a:custGeom>
              <a:avLst/>
              <a:gdLst/>
              <a:ahLst/>
              <a:cxnLst/>
              <a:rect l="l" t="t" r="r" b="b"/>
              <a:pathLst>
                <a:path w="18129885" h="536575">
                  <a:moveTo>
                    <a:pt x="18129503" y="0"/>
                  </a:moveTo>
                  <a:lnTo>
                    <a:pt x="70891" y="0"/>
                  </a:lnTo>
                  <a:lnTo>
                    <a:pt x="43296" y="3359"/>
                  </a:lnTo>
                  <a:lnTo>
                    <a:pt x="20762" y="12519"/>
                  </a:lnTo>
                  <a:lnTo>
                    <a:pt x="5570" y="26103"/>
                  </a:lnTo>
                  <a:lnTo>
                    <a:pt x="0" y="42735"/>
                  </a:lnTo>
                  <a:lnTo>
                    <a:pt x="0" y="493706"/>
                  </a:lnTo>
                  <a:lnTo>
                    <a:pt x="31563" y="529266"/>
                  </a:lnTo>
                  <a:lnTo>
                    <a:pt x="70891" y="536447"/>
                  </a:lnTo>
                  <a:lnTo>
                    <a:pt x="18129504" y="536447"/>
                  </a:lnTo>
                  <a:lnTo>
                    <a:pt x="18129503" y="0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70908" y="10113263"/>
              <a:ext cx="1117092" cy="1737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63100" y="9371075"/>
              <a:ext cx="3759707" cy="9159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14743" y="9873995"/>
              <a:ext cx="274320" cy="2743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4400" y="9873994"/>
              <a:ext cx="303275" cy="3032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34060" y="9878566"/>
              <a:ext cx="298703" cy="29870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198607" y="988923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65664" y="9959339"/>
              <a:ext cx="155448" cy="15392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536680" y="9873995"/>
              <a:ext cx="288290" cy="287020"/>
            </a:xfrm>
            <a:custGeom>
              <a:avLst/>
              <a:gdLst/>
              <a:ahLst/>
              <a:cxnLst/>
              <a:rect l="l" t="t" r="r" b="b"/>
              <a:pathLst>
                <a:path w="288290" h="287020">
                  <a:moveTo>
                    <a:pt x="144018" y="0"/>
                  </a:moveTo>
                  <a:lnTo>
                    <a:pt x="98511" y="7303"/>
                  </a:lnTo>
                  <a:lnTo>
                    <a:pt x="58978" y="27639"/>
                  </a:lnTo>
                  <a:lnTo>
                    <a:pt x="27797" y="58649"/>
                  </a:lnTo>
                  <a:lnTo>
                    <a:pt x="7345" y="97974"/>
                  </a:lnTo>
                  <a:lnTo>
                    <a:pt x="0" y="143255"/>
                  </a:lnTo>
                  <a:lnTo>
                    <a:pt x="7345" y="188537"/>
                  </a:lnTo>
                  <a:lnTo>
                    <a:pt x="27797" y="227862"/>
                  </a:lnTo>
                  <a:lnTo>
                    <a:pt x="58978" y="258872"/>
                  </a:lnTo>
                  <a:lnTo>
                    <a:pt x="98511" y="279208"/>
                  </a:lnTo>
                  <a:lnTo>
                    <a:pt x="144018" y="286511"/>
                  </a:lnTo>
                  <a:lnTo>
                    <a:pt x="189524" y="279208"/>
                  </a:lnTo>
                  <a:lnTo>
                    <a:pt x="229057" y="258872"/>
                  </a:lnTo>
                  <a:lnTo>
                    <a:pt x="260238" y="227862"/>
                  </a:lnTo>
                  <a:lnTo>
                    <a:pt x="280690" y="188537"/>
                  </a:lnTo>
                  <a:lnTo>
                    <a:pt x="288036" y="143255"/>
                  </a:lnTo>
                  <a:lnTo>
                    <a:pt x="280690" y="97974"/>
                  </a:lnTo>
                  <a:lnTo>
                    <a:pt x="260238" y="58649"/>
                  </a:lnTo>
                  <a:lnTo>
                    <a:pt x="229057" y="27639"/>
                  </a:lnTo>
                  <a:lnTo>
                    <a:pt x="189524" y="7303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631168" y="9922763"/>
              <a:ext cx="99058" cy="2103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0" y="7527035"/>
              <a:ext cx="2674620" cy="2760345"/>
            </a:xfrm>
            <a:custGeom>
              <a:avLst/>
              <a:gdLst/>
              <a:ahLst/>
              <a:cxnLst/>
              <a:rect l="l" t="t" r="r" b="b"/>
              <a:pathLst>
                <a:path w="2674620" h="2760345">
                  <a:moveTo>
                    <a:pt x="745070" y="0"/>
                  </a:moveTo>
                  <a:lnTo>
                    <a:pt x="0" y="0"/>
                  </a:lnTo>
                  <a:lnTo>
                    <a:pt x="0" y="2759963"/>
                  </a:lnTo>
                  <a:lnTo>
                    <a:pt x="2674486" y="2759963"/>
                  </a:lnTo>
                  <a:lnTo>
                    <a:pt x="1231811" y="280034"/>
                  </a:lnTo>
                  <a:lnTo>
                    <a:pt x="1204880" y="238108"/>
                  </a:lnTo>
                  <a:lnTo>
                    <a:pt x="1174668" y="199098"/>
                  </a:lnTo>
                  <a:lnTo>
                    <a:pt x="1141415" y="163145"/>
                  </a:lnTo>
                  <a:lnTo>
                    <a:pt x="1105362" y="130386"/>
                  </a:lnTo>
                  <a:lnTo>
                    <a:pt x="1066750" y="100961"/>
                  </a:lnTo>
                  <a:lnTo>
                    <a:pt x="1025821" y="75009"/>
                  </a:lnTo>
                  <a:lnTo>
                    <a:pt x="982816" y="52668"/>
                  </a:lnTo>
                  <a:lnTo>
                    <a:pt x="937974" y="34078"/>
                  </a:lnTo>
                  <a:lnTo>
                    <a:pt x="891538" y="19377"/>
                  </a:lnTo>
                  <a:lnTo>
                    <a:pt x="843748" y="8704"/>
                  </a:lnTo>
                  <a:lnTo>
                    <a:pt x="794845" y="2199"/>
                  </a:lnTo>
                  <a:lnTo>
                    <a:pt x="745070" y="0"/>
                  </a:lnTo>
                  <a:close/>
                </a:path>
              </a:pathLst>
            </a:custGeom>
            <a:solidFill>
              <a:srgbClr val="F1B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8403335"/>
              <a:ext cx="1499092" cy="188366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5995428" y="8500871"/>
              <a:ext cx="2292985" cy="1786255"/>
            </a:xfrm>
            <a:custGeom>
              <a:avLst/>
              <a:gdLst/>
              <a:ahLst/>
              <a:cxnLst/>
              <a:rect l="l" t="t" r="r" b="b"/>
              <a:pathLst>
                <a:path w="2292984" h="1786254">
                  <a:moveTo>
                    <a:pt x="2180050" y="0"/>
                  </a:moveTo>
                  <a:lnTo>
                    <a:pt x="1100550" y="0"/>
                  </a:lnTo>
                  <a:lnTo>
                    <a:pt x="1048756" y="4068"/>
                  </a:lnTo>
                  <a:lnTo>
                    <a:pt x="998832" y="15992"/>
                  </a:lnTo>
                  <a:lnTo>
                    <a:pt x="951611" y="35353"/>
                  </a:lnTo>
                  <a:lnTo>
                    <a:pt x="907924" y="61731"/>
                  </a:lnTo>
                  <a:lnTo>
                    <a:pt x="868604" y="94706"/>
                  </a:lnTo>
                  <a:lnTo>
                    <a:pt x="834485" y="133857"/>
                  </a:lnTo>
                  <a:lnTo>
                    <a:pt x="44291" y="1198867"/>
                  </a:lnTo>
                  <a:lnTo>
                    <a:pt x="19684" y="1240783"/>
                  </a:lnTo>
                  <a:lnTo>
                    <a:pt x="4921" y="1285948"/>
                  </a:lnTo>
                  <a:lnTo>
                    <a:pt x="0" y="1332737"/>
                  </a:lnTo>
                  <a:lnTo>
                    <a:pt x="4921" y="1379527"/>
                  </a:lnTo>
                  <a:lnTo>
                    <a:pt x="19685" y="1424692"/>
                  </a:lnTo>
                  <a:lnTo>
                    <a:pt x="44291" y="1466608"/>
                  </a:lnTo>
                  <a:lnTo>
                    <a:pt x="281364" y="1786127"/>
                  </a:lnTo>
                  <a:lnTo>
                    <a:pt x="2292572" y="1786127"/>
                  </a:lnTo>
                  <a:lnTo>
                    <a:pt x="2292572" y="20422"/>
                  </a:lnTo>
                  <a:lnTo>
                    <a:pt x="2281767" y="15992"/>
                  </a:lnTo>
                  <a:lnTo>
                    <a:pt x="2231843" y="4068"/>
                  </a:lnTo>
                  <a:lnTo>
                    <a:pt x="2180050" y="0"/>
                  </a:lnTo>
                  <a:close/>
                </a:path>
              </a:pathLst>
            </a:custGeom>
            <a:solidFill>
              <a:srgbClr val="233A54">
                <a:alpha val="470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867026" y="6618808"/>
            <a:ext cx="2743835" cy="2195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06070" algn="ctr">
              <a:lnSpc>
                <a:spcPct val="100000"/>
              </a:lnSpc>
              <a:spcBef>
                <a:spcPts val="95"/>
              </a:spcBef>
            </a:pPr>
            <a:r>
              <a:rPr sz="2500" spc="-409" dirty="0">
                <a:solidFill>
                  <a:srgbClr val="233A54"/>
                </a:solidFill>
                <a:latin typeface="Arial Black"/>
                <a:cs typeface="Arial Black"/>
              </a:rPr>
              <a:t>01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118600"/>
              </a:lnSpc>
              <a:spcBef>
                <a:spcPts val="1285"/>
              </a:spcBef>
            </a:pPr>
            <a:r>
              <a:rPr sz="2250" spc="-10" dirty="0">
                <a:latin typeface="Lucida Sans Unicode"/>
                <a:cs typeface="Lucida Sans Unicode"/>
              </a:rPr>
              <a:t>Tersusunnya </a:t>
            </a:r>
            <a:r>
              <a:rPr sz="2250" spc="75" dirty="0">
                <a:latin typeface="Lucida Sans Unicode"/>
                <a:cs typeface="Lucida Sans Unicode"/>
              </a:rPr>
              <a:t>rumusan</a:t>
            </a:r>
            <a:r>
              <a:rPr sz="2250" spc="-150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alternatif </a:t>
            </a:r>
            <a:r>
              <a:rPr sz="2250" dirty="0">
                <a:latin typeface="Lucida Sans Unicode"/>
                <a:cs typeface="Lucida Sans Unicode"/>
              </a:rPr>
              <a:t>kebijakan</a:t>
            </a:r>
            <a:r>
              <a:rPr sz="2250" spc="165" dirty="0">
                <a:latin typeface="Lucida Sans Unicode"/>
                <a:cs typeface="Lucida Sans Unicode"/>
              </a:rPr>
              <a:t> </a:t>
            </a:r>
            <a:r>
              <a:rPr sz="2250" spc="110" dirty="0">
                <a:latin typeface="Lucida Sans Unicode"/>
                <a:cs typeface="Lucida Sans Unicode"/>
              </a:rPr>
              <a:t>yang </a:t>
            </a:r>
            <a:r>
              <a:rPr sz="2250" spc="80" dirty="0">
                <a:latin typeface="Lucida Sans Unicode"/>
                <a:cs typeface="Lucida Sans Unicode"/>
              </a:rPr>
              <a:t>memberikan</a:t>
            </a:r>
            <a:r>
              <a:rPr sz="2250" spc="-150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solusi</a:t>
            </a:r>
            <a:endParaRPr sz="2250">
              <a:latin typeface="Lucida Sans Unicode"/>
              <a:cs typeface="Lucida Sans Unicode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0"/>
            <a:ext cx="3142615" cy="1332230"/>
            <a:chOff x="0" y="0"/>
            <a:chExt cx="3142615" cy="1332230"/>
          </a:xfrm>
        </p:grpSpPr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0"/>
              <a:ext cx="1564488" cy="133197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27732" y="237743"/>
              <a:ext cx="714756" cy="73304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1252" y="124968"/>
              <a:ext cx="2289048" cy="101650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539485" y="6409479"/>
            <a:ext cx="2567305" cy="2368550"/>
          </a:xfrm>
          <a:prstGeom prst="rect">
            <a:avLst/>
          </a:prstGeom>
        </p:spPr>
        <p:txBody>
          <a:bodyPr vert="horz" wrap="square" lIns="0" tIns="221615" rIns="0" bIns="0" rtlCol="0">
            <a:spAutoFit/>
          </a:bodyPr>
          <a:lstStyle/>
          <a:p>
            <a:pPr marR="303530" algn="ctr">
              <a:lnSpc>
                <a:spcPct val="100000"/>
              </a:lnSpc>
              <a:spcBef>
                <a:spcPts val="1745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02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118600"/>
              </a:lnSpc>
              <a:spcBef>
                <a:spcPts val="994"/>
              </a:spcBef>
            </a:pPr>
            <a:r>
              <a:rPr sz="2250" spc="95" dirty="0">
                <a:latin typeface="Lucida Sans Unicode"/>
                <a:cs typeface="Lucida Sans Unicode"/>
              </a:rPr>
              <a:t>Tercapainya</a:t>
            </a:r>
            <a:r>
              <a:rPr sz="2250" spc="-140" dirty="0">
                <a:latin typeface="Lucida Sans Unicode"/>
                <a:cs typeface="Lucida Sans Unicode"/>
              </a:rPr>
              <a:t> </a:t>
            </a:r>
            <a:r>
              <a:rPr sz="2250" spc="-20" dirty="0">
                <a:latin typeface="Lucida Sans Unicode"/>
                <a:cs typeface="Lucida Sans Unicode"/>
              </a:rPr>
              <a:t>hasil </a:t>
            </a:r>
            <a:r>
              <a:rPr sz="2250" dirty="0">
                <a:latin typeface="Lucida Sans Unicode"/>
                <a:cs typeface="Lucida Sans Unicode"/>
              </a:rPr>
              <a:t>kerja</a:t>
            </a:r>
            <a:r>
              <a:rPr sz="2250" spc="-135" dirty="0">
                <a:latin typeface="Lucida Sans Unicode"/>
                <a:cs typeface="Lucida Sans Unicode"/>
              </a:rPr>
              <a:t> </a:t>
            </a:r>
            <a:r>
              <a:rPr sz="2250" dirty="0">
                <a:latin typeface="Lucida Sans Unicode"/>
                <a:cs typeface="Lucida Sans Unicode"/>
              </a:rPr>
              <a:t>unit</a:t>
            </a:r>
            <a:r>
              <a:rPr sz="2250" spc="-125" dirty="0">
                <a:latin typeface="Lucida Sans Unicode"/>
                <a:cs typeface="Lucida Sans Unicode"/>
              </a:rPr>
              <a:t> </a:t>
            </a:r>
            <a:r>
              <a:rPr sz="2250" spc="65" dirty="0">
                <a:latin typeface="Lucida Sans Unicode"/>
                <a:cs typeface="Lucida Sans Unicode"/>
              </a:rPr>
              <a:t>selaras </a:t>
            </a:r>
            <a:r>
              <a:rPr sz="2250" spc="120" dirty="0">
                <a:latin typeface="Lucida Sans Unicode"/>
                <a:cs typeface="Lucida Sans Unicode"/>
              </a:rPr>
              <a:t>dengan</a:t>
            </a:r>
            <a:r>
              <a:rPr sz="2250" spc="-125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tujuan organisasi</a:t>
            </a:r>
            <a:endParaRPr sz="225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074022" y="6524670"/>
            <a:ext cx="2774315" cy="275844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17575">
              <a:lnSpc>
                <a:spcPct val="100000"/>
              </a:lnSpc>
              <a:spcBef>
                <a:spcPts val="840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03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88900"/>
              </a:lnSpc>
              <a:spcBef>
                <a:spcPts val="975"/>
              </a:spcBef>
            </a:pPr>
            <a:r>
              <a:rPr sz="2250" spc="-10" dirty="0">
                <a:latin typeface="Lucida Sans Unicode"/>
                <a:cs typeface="Lucida Sans Unicode"/>
              </a:rPr>
              <a:t>Terwujudnya </a:t>
            </a:r>
            <a:r>
              <a:rPr sz="2250" spc="125" dirty="0">
                <a:latin typeface="Lucida Sans Unicode"/>
                <a:cs typeface="Lucida Sans Unicode"/>
              </a:rPr>
              <a:t>pengembangan </a:t>
            </a:r>
            <a:r>
              <a:rPr sz="2250" dirty="0">
                <a:latin typeface="Lucida Sans Unicode"/>
                <a:cs typeface="Lucida Sans Unicode"/>
              </a:rPr>
              <a:t>strategi</a:t>
            </a:r>
            <a:r>
              <a:rPr sz="2250" spc="225" dirty="0">
                <a:latin typeface="Lucida Sans Unicode"/>
                <a:cs typeface="Lucida Sans Unicode"/>
              </a:rPr>
              <a:t> </a:t>
            </a:r>
            <a:r>
              <a:rPr sz="2250" spc="110" dirty="0">
                <a:latin typeface="Lucida Sans Unicode"/>
                <a:cs typeface="Lucida Sans Unicode"/>
              </a:rPr>
              <a:t>yang </a:t>
            </a:r>
            <a:r>
              <a:rPr sz="2250" dirty="0">
                <a:latin typeface="Lucida Sans Unicode"/>
                <a:cs typeface="Lucida Sans Unicode"/>
              </a:rPr>
              <a:t>terintegrasi</a:t>
            </a:r>
            <a:r>
              <a:rPr sz="2250" spc="190" dirty="0">
                <a:latin typeface="Lucida Sans Unicode"/>
                <a:cs typeface="Lucida Sans Unicode"/>
              </a:rPr>
              <a:t> </a:t>
            </a:r>
            <a:r>
              <a:rPr sz="2250" spc="-20" dirty="0">
                <a:latin typeface="Lucida Sans Unicode"/>
                <a:cs typeface="Lucida Sans Unicode"/>
              </a:rPr>
              <a:t>untuk </a:t>
            </a:r>
            <a:r>
              <a:rPr sz="2250" spc="50" dirty="0">
                <a:latin typeface="Lucida Sans Unicode"/>
                <a:cs typeface="Lucida Sans Unicode"/>
              </a:rPr>
              <a:t>mendukung </a:t>
            </a:r>
            <a:r>
              <a:rPr sz="2250" spc="135" dirty="0">
                <a:latin typeface="Lucida Sans Unicode"/>
                <a:cs typeface="Lucida Sans Unicode"/>
              </a:rPr>
              <a:t>pencapaian</a:t>
            </a:r>
            <a:r>
              <a:rPr sz="2250" spc="-105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tujuan organisasi</a:t>
            </a:r>
            <a:endParaRPr sz="2250">
              <a:latin typeface="Lucida Sans Unicode"/>
              <a:cs typeface="Lucida Sans Unicod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729464" y="6508777"/>
            <a:ext cx="2879090" cy="258635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803910">
              <a:lnSpc>
                <a:spcPct val="100000"/>
              </a:lnSpc>
              <a:spcBef>
                <a:spcPts val="965"/>
              </a:spcBef>
            </a:pPr>
            <a:r>
              <a:rPr sz="2500" spc="-25" dirty="0">
                <a:solidFill>
                  <a:srgbClr val="233A54"/>
                </a:solidFill>
                <a:latin typeface="Arial Black"/>
                <a:cs typeface="Arial Black"/>
              </a:rPr>
              <a:t>04</a:t>
            </a:r>
            <a:endParaRPr sz="2500">
              <a:latin typeface="Arial Black"/>
              <a:cs typeface="Arial Black"/>
            </a:endParaRPr>
          </a:p>
          <a:p>
            <a:pPr marL="12700" marR="5080">
              <a:lnSpc>
                <a:spcPct val="118600"/>
              </a:lnSpc>
              <a:spcBef>
                <a:spcPts val="285"/>
              </a:spcBef>
            </a:pPr>
            <a:r>
              <a:rPr sz="2250" spc="-10" dirty="0">
                <a:latin typeface="Lucida Sans Unicode"/>
                <a:cs typeface="Lucida Sans Unicode"/>
              </a:rPr>
              <a:t>Terwujudnya </a:t>
            </a:r>
            <a:r>
              <a:rPr sz="2250" spc="50" dirty="0">
                <a:latin typeface="Lucida Sans Unicode"/>
                <a:cs typeface="Lucida Sans Unicode"/>
              </a:rPr>
              <a:t>kapabilitas</a:t>
            </a:r>
            <a:r>
              <a:rPr sz="2250" spc="-100" dirty="0">
                <a:latin typeface="Lucida Sans Unicode"/>
                <a:cs typeface="Lucida Sans Unicode"/>
              </a:rPr>
              <a:t> </a:t>
            </a:r>
            <a:r>
              <a:rPr sz="2250" spc="170" dirty="0">
                <a:latin typeface="Lucida Sans Unicode"/>
                <a:cs typeface="Lucida Sans Unicode"/>
              </a:rPr>
              <a:t>pada </a:t>
            </a:r>
            <a:r>
              <a:rPr sz="2250" dirty="0">
                <a:latin typeface="Lucida Sans Unicode"/>
                <a:cs typeface="Lucida Sans Unicode"/>
              </a:rPr>
              <a:t>unit</a:t>
            </a:r>
            <a:r>
              <a:rPr sz="2250" spc="-130" dirty="0">
                <a:latin typeface="Lucida Sans Unicode"/>
                <a:cs typeface="Lucida Sans Unicode"/>
              </a:rPr>
              <a:t> </a:t>
            </a:r>
            <a:r>
              <a:rPr sz="2250" dirty="0">
                <a:latin typeface="Lucida Sans Unicode"/>
                <a:cs typeface="Lucida Sans Unicode"/>
              </a:rPr>
              <a:t>kerja</a:t>
            </a:r>
            <a:r>
              <a:rPr sz="2250" spc="-125" dirty="0">
                <a:latin typeface="Lucida Sans Unicode"/>
                <a:cs typeface="Lucida Sans Unicode"/>
              </a:rPr>
              <a:t> </a:t>
            </a:r>
            <a:r>
              <a:rPr sz="2250" spc="-10" dirty="0">
                <a:latin typeface="Lucida Sans Unicode"/>
                <a:cs typeface="Lucida Sans Unicode"/>
              </a:rPr>
              <a:t>untuk </a:t>
            </a:r>
            <a:r>
              <a:rPr sz="2250" spc="145" dirty="0">
                <a:latin typeface="Lucida Sans Unicode"/>
                <a:cs typeface="Lucida Sans Unicode"/>
              </a:rPr>
              <a:t>mencapai</a:t>
            </a:r>
            <a:r>
              <a:rPr sz="2250" spc="-125" dirty="0">
                <a:latin typeface="Lucida Sans Unicode"/>
                <a:cs typeface="Lucida Sans Unicode"/>
              </a:rPr>
              <a:t> </a:t>
            </a:r>
            <a:r>
              <a:rPr sz="2250" i="1" spc="50" dirty="0">
                <a:latin typeface="Verdana"/>
                <a:cs typeface="Verdana"/>
              </a:rPr>
              <a:t>outcome </a:t>
            </a:r>
            <a:r>
              <a:rPr sz="2250" spc="-10" dirty="0">
                <a:latin typeface="Lucida Sans Unicode"/>
                <a:cs typeface="Lucida Sans Unicode"/>
              </a:rPr>
              <a:t>organisasi</a:t>
            </a:r>
            <a:endParaRPr sz="2250">
              <a:latin typeface="Lucida Sans Unicode"/>
              <a:cs typeface="Lucida Sans Unicode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0" y="10008107"/>
            <a:ext cx="3735070" cy="279400"/>
          </a:xfrm>
          <a:custGeom>
            <a:avLst/>
            <a:gdLst/>
            <a:ahLst/>
            <a:cxnLst/>
            <a:rect l="l" t="t" r="r" b="b"/>
            <a:pathLst>
              <a:path w="3735070" h="279400">
                <a:moveTo>
                  <a:pt x="3425952" y="0"/>
                </a:moveTo>
                <a:lnTo>
                  <a:pt x="6093" y="0"/>
                </a:lnTo>
                <a:lnTo>
                  <a:pt x="0" y="447"/>
                </a:lnTo>
                <a:lnTo>
                  <a:pt x="0" y="278892"/>
                </a:lnTo>
                <a:lnTo>
                  <a:pt x="3734499" y="278892"/>
                </a:lnTo>
                <a:lnTo>
                  <a:pt x="3723685" y="221104"/>
                </a:lnTo>
                <a:lnTo>
                  <a:pt x="3707952" y="179829"/>
                </a:lnTo>
                <a:lnTo>
                  <a:pt x="3686760" y="141609"/>
                </a:lnTo>
                <a:lnTo>
                  <a:pt x="3660590" y="106925"/>
                </a:lnTo>
                <a:lnTo>
                  <a:pt x="3629922" y="76257"/>
                </a:lnTo>
                <a:lnTo>
                  <a:pt x="3595238" y="50087"/>
                </a:lnTo>
                <a:lnTo>
                  <a:pt x="3557018" y="28895"/>
                </a:lnTo>
                <a:lnTo>
                  <a:pt x="3515743" y="13162"/>
                </a:lnTo>
                <a:lnTo>
                  <a:pt x="3471894" y="3370"/>
                </a:lnTo>
                <a:lnTo>
                  <a:pt x="3425952" y="0"/>
                </a:lnTo>
                <a:close/>
              </a:path>
            </a:pathLst>
          </a:custGeom>
          <a:solidFill>
            <a:srgbClr val="378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035301" y="2118452"/>
            <a:ext cx="10784840" cy="275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3090">
              <a:lnSpc>
                <a:spcPct val="111100"/>
              </a:lnSpc>
              <a:spcBef>
                <a:spcPts val="100"/>
              </a:spcBef>
            </a:pPr>
            <a:r>
              <a:rPr sz="2300" spc="-235" dirty="0">
                <a:solidFill>
                  <a:srgbClr val="17375E"/>
                </a:solidFill>
                <a:latin typeface="Arial Black"/>
                <a:cs typeface="Arial Black"/>
              </a:rPr>
              <a:t>KEPEMIMPINAN</a:t>
            </a:r>
            <a:r>
              <a:rPr sz="2300" spc="-220" dirty="0">
                <a:solidFill>
                  <a:srgbClr val="17375E"/>
                </a:solidFill>
                <a:latin typeface="Arial Black"/>
                <a:cs typeface="Arial Black"/>
              </a:rPr>
              <a:t> </a:t>
            </a:r>
            <a:r>
              <a:rPr sz="2300" spc="-260" dirty="0">
                <a:solidFill>
                  <a:srgbClr val="17375E"/>
                </a:solidFill>
                <a:latin typeface="Arial Black"/>
                <a:cs typeface="Arial Black"/>
              </a:rPr>
              <a:t>STRATEGIS</a:t>
            </a:r>
            <a:r>
              <a:rPr sz="2300" spc="-260" dirty="0">
                <a:solidFill>
                  <a:srgbClr val="1D1A1B"/>
                </a:solidFill>
                <a:latin typeface="Lucida Sans Unicode"/>
                <a:cs typeface="Lucida Sans Unicode"/>
              </a:rPr>
              <a:t>:</a:t>
            </a:r>
            <a:r>
              <a:rPr sz="2300" spc="-5" dirty="0">
                <a:solidFill>
                  <a:srgbClr val="1D1A1B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Kompetensi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80" dirty="0">
                <a:latin typeface="Lucida Sans Unicode"/>
                <a:cs typeface="Lucida Sans Unicode"/>
              </a:rPr>
              <a:t>manajerial</a:t>
            </a:r>
            <a:r>
              <a:rPr sz="2400" spc="70" dirty="0">
                <a:latin typeface="Lucida Sans Unicode"/>
                <a:cs typeface="Lucida Sans Unicode"/>
              </a:rPr>
              <a:t> </a:t>
            </a:r>
            <a:r>
              <a:rPr sz="2400" spc="80" dirty="0">
                <a:latin typeface="Lucida Sans Unicode"/>
                <a:cs typeface="Lucida Sans Unicode"/>
              </a:rPr>
              <a:t>peserta</a:t>
            </a:r>
            <a:r>
              <a:rPr sz="2400" spc="2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Arial Black"/>
                <a:cs typeface="Arial Black"/>
              </a:rPr>
              <a:t>untuk </a:t>
            </a:r>
            <a:r>
              <a:rPr sz="2400" dirty="0">
                <a:latin typeface="Arial Black"/>
                <a:cs typeface="Arial Black"/>
              </a:rPr>
              <a:t>menjamin</a:t>
            </a:r>
            <a:r>
              <a:rPr sz="2400" spc="-285" dirty="0">
                <a:latin typeface="Arial Black"/>
                <a:cs typeface="Arial Black"/>
              </a:rPr>
              <a:t> </a:t>
            </a:r>
            <a:r>
              <a:rPr sz="2400" spc="-50" dirty="0">
                <a:latin typeface="Arial Black"/>
                <a:cs typeface="Arial Black"/>
              </a:rPr>
              <a:t>terwujudnya</a:t>
            </a:r>
            <a:r>
              <a:rPr sz="2400" spc="-285" dirty="0">
                <a:latin typeface="Arial Black"/>
                <a:cs typeface="Arial Black"/>
              </a:rPr>
              <a:t> </a:t>
            </a:r>
            <a:r>
              <a:rPr sz="2400" spc="-55" dirty="0">
                <a:latin typeface="Arial Black"/>
                <a:cs typeface="Arial Black"/>
              </a:rPr>
              <a:t>akuntabilitas</a:t>
            </a:r>
            <a:r>
              <a:rPr sz="2400" spc="-295" dirty="0">
                <a:latin typeface="Arial Black"/>
                <a:cs typeface="Arial Black"/>
              </a:rPr>
              <a:t> </a:t>
            </a:r>
            <a:r>
              <a:rPr sz="2400" spc="-275" dirty="0">
                <a:latin typeface="Arial Black"/>
                <a:cs typeface="Arial Black"/>
              </a:rPr>
              <a:t>JPT</a:t>
            </a:r>
            <a:r>
              <a:rPr sz="2400" spc="-240" dirty="0">
                <a:latin typeface="Arial Black"/>
                <a:cs typeface="Arial Black"/>
              </a:rPr>
              <a:t> </a:t>
            </a:r>
            <a:r>
              <a:rPr sz="2400" spc="-40" dirty="0">
                <a:latin typeface="Arial Black"/>
                <a:cs typeface="Arial Black"/>
              </a:rPr>
              <a:t>Pratama</a:t>
            </a:r>
            <a:r>
              <a:rPr sz="2400" spc="-275" dirty="0">
                <a:latin typeface="Arial Black"/>
                <a:cs typeface="Arial Black"/>
              </a:rPr>
              <a:t> </a:t>
            </a:r>
            <a:r>
              <a:rPr sz="2400" spc="140" dirty="0">
                <a:latin typeface="Lucida Sans Unicode"/>
                <a:cs typeface="Lucida Sans Unicode"/>
              </a:rPr>
              <a:t>sebagaimana </a:t>
            </a:r>
            <a:r>
              <a:rPr sz="2400" dirty="0">
                <a:latin typeface="Lucida Sans Unicode"/>
                <a:cs typeface="Lucida Sans Unicode"/>
              </a:rPr>
              <a:t>diatur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50" dirty="0">
                <a:latin typeface="Lucida Sans Unicode"/>
                <a:cs typeface="Lucida Sans Unicode"/>
              </a:rPr>
              <a:t>dalam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Peraturan</a:t>
            </a:r>
            <a:r>
              <a:rPr sz="2400" spc="-95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Pemerintah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spc="135" dirty="0">
                <a:latin typeface="Lucida Sans Unicode"/>
                <a:cs typeface="Lucida Sans Unicode"/>
              </a:rPr>
              <a:t>yang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spc="80" dirty="0">
                <a:latin typeface="Lucida Sans Unicode"/>
                <a:cs typeface="Lucida Sans Unicode"/>
              </a:rPr>
              <a:t>mengatur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100" dirty="0">
                <a:latin typeface="Lucida Sans Unicode"/>
                <a:cs typeface="Lucida Sans Unicode"/>
              </a:rPr>
              <a:t>mengenai </a:t>
            </a:r>
            <a:r>
              <a:rPr sz="2400" spc="135" dirty="0">
                <a:latin typeface="Lucida Sans Unicode"/>
                <a:cs typeface="Lucida Sans Unicode"/>
              </a:rPr>
              <a:t>manajemen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PNS.</a:t>
            </a:r>
            <a:endParaRPr sz="2400">
              <a:latin typeface="Lucida Sans Unicode"/>
              <a:cs typeface="Lucida Sans Unicode"/>
            </a:endParaRPr>
          </a:p>
          <a:p>
            <a:pPr marL="2125980">
              <a:lnSpc>
                <a:spcPct val="100000"/>
              </a:lnSpc>
              <a:spcBef>
                <a:spcPts val="1645"/>
              </a:spcBef>
            </a:pPr>
            <a:r>
              <a:rPr sz="4000" spc="290" dirty="0">
                <a:solidFill>
                  <a:srgbClr val="C00000"/>
                </a:solidFill>
                <a:latin typeface="Georgia"/>
                <a:cs typeface="Georgia"/>
              </a:rPr>
              <a:t>AKUNTABILITAS</a:t>
            </a:r>
            <a:r>
              <a:rPr sz="4000" spc="10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4000" spc="345" dirty="0">
                <a:solidFill>
                  <a:srgbClr val="C00000"/>
                </a:solidFill>
                <a:latin typeface="Georgia"/>
                <a:cs typeface="Georgia"/>
              </a:rPr>
              <a:t>JPT</a:t>
            </a:r>
            <a:r>
              <a:rPr sz="4000" spc="5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4000" spc="285" dirty="0">
                <a:solidFill>
                  <a:srgbClr val="C00000"/>
                </a:solidFill>
                <a:latin typeface="Georgia"/>
                <a:cs typeface="Georgia"/>
              </a:rPr>
              <a:t>PRATAMA</a:t>
            </a:r>
            <a:endParaRPr sz="4000">
              <a:latin typeface="Georgia"/>
              <a:cs typeface="Georgia"/>
            </a:endParaRPr>
          </a:p>
          <a:p>
            <a:pPr marL="4485640">
              <a:lnSpc>
                <a:spcPct val="100000"/>
              </a:lnSpc>
              <a:spcBef>
                <a:spcPts val="90"/>
              </a:spcBef>
            </a:pPr>
            <a:r>
              <a:rPr sz="1800" spc="114" dirty="0">
                <a:latin typeface="Georgia"/>
                <a:cs typeface="Georgia"/>
              </a:rPr>
              <a:t>(Pasal</a:t>
            </a:r>
            <a:r>
              <a:rPr sz="1800" spc="55" dirty="0">
                <a:latin typeface="Georgia"/>
                <a:cs typeface="Georgia"/>
              </a:rPr>
              <a:t> </a:t>
            </a:r>
            <a:r>
              <a:rPr sz="1800" spc="85" dirty="0">
                <a:latin typeface="Georgia"/>
                <a:cs typeface="Georgia"/>
              </a:rPr>
              <a:t>104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114" dirty="0">
                <a:latin typeface="Georgia"/>
                <a:cs typeface="Georgia"/>
              </a:rPr>
              <a:t>PP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25" dirty="0">
                <a:latin typeface="Georgia"/>
                <a:cs typeface="Georgia"/>
              </a:rPr>
              <a:t>Nomor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280" dirty="0">
                <a:latin typeface="Georgia"/>
                <a:cs typeface="Georgia"/>
              </a:rPr>
              <a:t>11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120" dirty="0">
                <a:latin typeface="Georgia"/>
                <a:cs typeface="Georgia"/>
              </a:rPr>
              <a:t>Tahun</a:t>
            </a:r>
            <a:r>
              <a:rPr sz="1800" spc="60" dirty="0">
                <a:latin typeface="Georgia"/>
                <a:cs typeface="Georgia"/>
              </a:rPr>
              <a:t> </a:t>
            </a:r>
            <a:r>
              <a:rPr sz="1800" spc="95" dirty="0">
                <a:latin typeface="Georgia"/>
                <a:cs typeface="Georgia"/>
              </a:rPr>
              <a:t>2017)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54088" y="9872573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0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901176" y="9886898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1898630" y="9886898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793469" y="9886898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25211" y="4056888"/>
            <a:ext cx="13162915" cy="2493645"/>
          </a:xfrm>
          <a:custGeom>
            <a:avLst/>
            <a:gdLst/>
            <a:ahLst/>
            <a:cxnLst/>
            <a:rect l="l" t="t" r="r" b="b"/>
            <a:pathLst>
              <a:path w="13162915" h="2493645">
                <a:moveTo>
                  <a:pt x="13162788" y="0"/>
                </a:moveTo>
                <a:lnTo>
                  <a:pt x="0" y="0"/>
                </a:lnTo>
                <a:lnTo>
                  <a:pt x="0" y="2493264"/>
                </a:lnTo>
                <a:lnTo>
                  <a:pt x="13162788" y="2493264"/>
                </a:lnTo>
                <a:lnTo>
                  <a:pt x="13162788" y="0"/>
                </a:lnTo>
                <a:close/>
              </a:path>
            </a:pathLst>
          </a:custGeom>
          <a:solidFill>
            <a:srgbClr val="000000">
              <a:alpha val="7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72709" y="4001770"/>
            <a:ext cx="101473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spc="-395" dirty="0">
                <a:latin typeface="Arial Black"/>
                <a:cs typeface="Arial Black"/>
              </a:rPr>
              <a:t>GAMBARAN</a:t>
            </a:r>
            <a:r>
              <a:rPr sz="5400" b="0" spc="-655" dirty="0">
                <a:latin typeface="Arial Black"/>
                <a:cs typeface="Arial Black"/>
              </a:rPr>
              <a:t> </a:t>
            </a:r>
            <a:r>
              <a:rPr sz="5400" b="0" spc="-434" dirty="0">
                <a:latin typeface="Arial Black"/>
                <a:cs typeface="Arial Black"/>
              </a:rPr>
              <a:t>UMUM</a:t>
            </a:r>
            <a:r>
              <a:rPr sz="5400" b="0" spc="-630" dirty="0">
                <a:latin typeface="Arial Black"/>
                <a:cs typeface="Arial Black"/>
              </a:rPr>
              <a:t> </a:t>
            </a:r>
            <a:r>
              <a:rPr sz="5400" b="0" spc="-450" dirty="0">
                <a:latin typeface="Arial Black"/>
                <a:cs typeface="Arial Black"/>
              </a:rPr>
              <a:t>PROGRAM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72709" y="4824425"/>
            <a:ext cx="1166431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400" spc="-580" dirty="0">
                <a:solidFill>
                  <a:srgbClr val="FFFFFF"/>
                </a:solidFill>
                <a:latin typeface="Arial Black"/>
                <a:cs typeface="Arial Black"/>
              </a:rPr>
              <a:t>PELATIHAN</a:t>
            </a:r>
            <a:r>
              <a:rPr sz="5400" spc="-6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45" dirty="0">
                <a:solidFill>
                  <a:srgbClr val="FFFFFF"/>
                </a:solidFill>
                <a:latin typeface="Arial Black"/>
                <a:cs typeface="Arial Black"/>
              </a:rPr>
              <a:t>KEPEMIMPINAN </a:t>
            </a:r>
            <a:r>
              <a:rPr sz="5400" spc="-475" dirty="0">
                <a:solidFill>
                  <a:srgbClr val="FFFFFF"/>
                </a:solidFill>
                <a:latin typeface="Arial Black"/>
                <a:cs typeface="Arial Black"/>
              </a:rPr>
              <a:t>NASIONAL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45" dirty="0">
                <a:solidFill>
                  <a:srgbClr val="FFFFFF"/>
                </a:solidFill>
                <a:latin typeface="Arial Black"/>
                <a:cs typeface="Arial Black"/>
              </a:rPr>
              <a:t>TINGKAT</a:t>
            </a:r>
            <a:r>
              <a:rPr sz="5400" spc="-6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25" dirty="0">
                <a:solidFill>
                  <a:srgbClr val="FFFFFF"/>
                </a:solidFill>
                <a:latin typeface="Arial Black"/>
                <a:cs typeface="Arial Black"/>
              </a:rPr>
              <a:t>II</a:t>
            </a:r>
            <a:r>
              <a:rPr sz="5400" spc="-6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565" dirty="0">
                <a:solidFill>
                  <a:srgbClr val="FFFFFF"/>
                </a:solidFill>
                <a:latin typeface="Arial Black"/>
                <a:cs typeface="Arial Black"/>
              </a:rPr>
              <a:t>TAHUN</a:t>
            </a:r>
            <a:r>
              <a:rPr sz="5400" spc="-6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400" spc="-345" dirty="0">
                <a:solidFill>
                  <a:srgbClr val="FFFFFF"/>
                </a:solidFill>
                <a:latin typeface="Arial Black"/>
                <a:cs typeface="Arial Black"/>
              </a:rPr>
              <a:t>202</a:t>
            </a:r>
            <a:r>
              <a:rPr lang="en-US" sz="5400" spc="-345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endParaRPr sz="5400" dirty="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29000" y="4474464"/>
            <a:ext cx="1854835" cy="1661160"/>
            <a:chOff x="3429000" y="4474464"/>
            <a:chExt cx="1854835" cy="1661160"/>
          </a:xfrm>
        </p:grpSpPr>
        <p:sp>
          <p:nvSpPr>
            <p:cNvPr id="6" name="object 6"/>
            <p:cNvSpPr/>
            <p:nvPr/>
          </p:nvSpPr>
          <p:spPr>
            <a:xfrm>
              <a:off x="3429000" y="4474464"/>
              <a:ext cx="1854835" cy="1661160"/>
            </a:xfrm>
            <a:custGeom>
              <a:avLst/>
              <a:gdLst/>
              <a:ahLst/>
              <a:cxnLst/>
              <a:rect l="l" t="t" r="r" b="b"/>
              <a:pathLst>
                <a:path w="1854835" h="1661160">
                  <a:moveTo>
                    <a:pt x="1854707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54707" y="1661160"/>
                  </a:lnTo>
                  <a:lnTo>
                    <a:pt x="1854707" y="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1984" y="4690872"/>
              <a:ext cx="1347470" cy="1346200"/>
            </a:xfrm>
            <a:custGeom>
              <a:avLst/>
              <a:gdLst/>
              <a:ahLst/>
              <a:cxnLst/>
              <a:rect l="l" t="t" r="r" b="b"/>
              <a:pathLst>
                <a:path w="1347470" h="1346200">
                  <a:moveTo>
                    <a:pt x="673607" y="0"/>
                  </a:moveTo>
                  <a:lnTo>
                    <a:pt x="625506" y="1689"/>
                  </a:lnTo>
                  <a:lnTo>
                    <a:pt x="578317" y="6681"/>
                  </a:lnTo>
                  <a:lnTo>
                    <a:pt x="532153" y="14863"/>
                  </a:lnTo>
                  <a:lnTo>
                    <a:pt x="487130" y="26119"/>
                  </a:lnTo>
                  <a:lnTo>
                    <a:pt x="443361" y="40337"/>
                  </a:lnTo>
                  <a:lnTo>
                    <a:pt x="400960" y="57402"/>
                  </a:lnTo>
                  <a:lnTo>
                    <a:pt x="360042" y="77201"/>
                  </a:lnTo>
                  <a:lnTo>
                    <a:pt x="320720" y="99620"/>
                  </a:lnTo>
                  <a:lnTo>
                    <a:pt x="283108" y="124544"/>
                  </a:lnTo>
                  <a:lnTo>
                    <a:pt x="247321" y="151861"/>
                  </a:lnTo>
                  <a:lnTo>
                    <a:pt x="213472" y="181456"/>
                  </a:lnTo>
                  <a:lnTo>
                    <a:pt x="181675" y="213215"/>
                  </a:lnTo>
                  <a:lnTo>
                    <a:pt x="152046" y="247024"/>
                  </a:lnTo>
                  <a:lnTo>
                    <a:pt x="124697" y="282770"/>
                  </a:lnTo>
                  <a:lnTo>
                    <a:pt x="99742" y="320339"/>
                  </a:lnTo>
                  <a:lnTo>
                    <a:pt x="77296" y="359617"/>
                  </a:lnTo>
                  <a:lnTo>
                    <a:pt x="57473" y="400490"/>
                  </a:lnTo>
                  <a:lnTo>
                    <a:pt x="40387" y="442844"/>
                  </a:lnTo>
                  <a:lnTo>
                    <a:pt x="26152" y="486565"/>
                  </a:lnTo>
                  <a:lnTo>
                    <a:pt x="14881" y="531539"/>
                  </a:lnTo>
                  <a:lnTo>
                    <a:pt x="6690" y="577654"/>
                  </a:lnTo>
                  <a:lnTo>
                    <a:pt x="1691" y="624794"/>
                  </a:lnTo>
                  <a:lnTo>
                    <a:pt x="0" y="672845"/>
                  </a:lnTo>
                  <a:lnTo>
                    <a:pt x="1691" y="720897"/>
                  </a:lnTo>
                  <a:lnTo>
                    <a:pt x="6690" y="768037"/>
                  </a:lnTo>
                  <a:lnTo>
                    <a:pt x="14881" y="814152"/>
                  </a:lnTo>
                  <a:lnTo>
                    <a:pt x="26152" y="859126"/>
                  </a:lnTo>
                  <a:lnTo>
                    <a:pt x="40387" y="902847"/>
                  </a:lnTo>
                  <a:lnTo>
                    <a:pt x="57473" y="945201"/>
                  </a:lnTo>
                  <a:lnTo>
                    <a:pt x="77296" y="986074"/>
                  </a:lnTo>
                  <a:lnTo>
                    <a:pt x="99742" y="1025352"/>
                  </a:lnTo>
                  <a:lnTo>
                    <a:pt x="124697" y="1062921"/>
                  </a:lnTo>
                  <a:lnTo>
                    <a:pt x="152046" y="1098667"/>
                  </a:lnTo>
                  <a:lnTo>
                    <a:pt x="181675" y="1132476"/>
                  </a:lnTo>
                  <a:lnTo>
                    <a:pt x="213472" y="1164235"/>
                  </a:lnTo>
                  <a:lnTo>
                    <a:pt x="247321" y="1193830"/>
                  </a:lnTo>
                  <a:lnTo>
                    <a:pt x="283108" y="1221147"/>
                  </a:lnTo>
                  <a:lnTo>
                    <a:pt x="320720" y="1246071"/>
                  </a:lnTo>
                  <a:lnTo>
                    <a:pt x="360042" y="1268490"/>
                  </a:lnTo>
                  <a:lnTo>
                    <a:pt x="400960" y="1288289"/>
                  </a:lnTo>
                  <a:lnTo>
                    <a:pt x="443361" y="1305354"/>
                  </a:lnTo>
                  <a:lnTo>
                    <a:pt x="487130" y="1319572"/>
                  </a:lnTo>
                  <a:lnTo>
                    <a:pt x="532153" y="1330828"/>
                  </a:lnTo>
                  <a:lnTo>
                    <a:pt x="578317" y="1339010"/>
                  </a:lnTo>
                  <a:lnTo>
                    <a:pt x="625506" y="1344002"/>
                  </a:lnTo>
                  <a:lnTo>
                    <a:pt x="673607" y="1345691"/>
                  </a:lnTo>
                  <a:lnTo>
                    <a:pt x="721709" y="1344002"/>
                  </a:lnTo>
                  <a:lnTo>
                    <a:pt x="768898" y="1339010"/>
                  </a:lnTo>
                  <a:lnTo>
                    <a:pt x="815062" y="1330828"/>
                  </a:lnTo>
                  <a:lnTo>
                    <a:pt x="860085" y="1319572"/>
                  </a:lnTo>
                  <a:lnTo>
                    <a:pt x="903854" y="1305354"/>
                  </a:lnTo>
                  <a:lnTo>
                    <a:pt x="946255" y="1288289"/>
                  </a:lnTo>
                  <a:lnTo>
                    <a:pt x="987173" y="1268490"/>
                  </a:lnTo>
                  <a:lnTo>
                    <a:pt x="1026495" y="1246071"/>
                  </a:lnTo>
                  <a:lnTo>
                    <a:pt x="1064107" y="1221147"/>
                  </a:lnTo>
                  <a:lnTo>
                    <a:pt x="1099894" y="1193830"/>
                  </a:lnTo>
                  <a:lnTo>
                    <a:pt x="1133743" y="1164235"/>
                  </a:lnTo>
                  <a:lnTo>
                    <a:pt x="1165540" y="1132476"/>
                  </a:lnTo>
                  <a:lnTo>
                    <a:pt x="1195169" y="1098667"/>
                  </a:lnTo>
                  <a:lnTo>
                    <a:pt x="1222518" y="1062921"/>
                  </a:lnTo>
                  <a:lnTo>
                    <a:pt x="1247473" y="1025352"/>
                  </a:lnTo>
                  <a:lnTo>
                    <a:pt x="1269919" y="986074"/>
                  </a:lnTo>
                  <a:lnTo>
                    <a:pt x="1289742" y="945201"/>
                  </a:lnTo>
                  <a:lnTo>
                    <a:pt x="1306828" y="902847"/>
                  </a:lnTo>
                  <a:lnTo>
                    <a:pt x="1321063" y="859126"/>
                  </a:lnTo>
                  <a:lnTo>
                    <a:pt x="1332334" y="814152"/>
                  </a:lnTo>
                  <a:lnTo>
                    <a:pt x="1340525" y="768037"/>
                  </a:lnTo>
                  <a:lnTo>
                    <a:pt x="1345524" y="720897"/>
                  </a:lnTo>
                  <a:lnTo>
                    <a:pt x="1347215" y="672845"/>
                  </a:lnTo>
                  <a:lnTo>
                    <a:pt x="1345524" y="624794"/>
                  </a:lnTo>
                  <a:lnTo>
                    <a:pt x="1340525" y="577654"/>
                  </a:lnTo>
                  <a:lnTo>
                    <a:pt x="1332334" y="531539"/>
                  </a:lnTo>
                  <a:lnTo>
                    <a:pt x="1321063" y="486565"/>
                  </a:lnTo>
                  <a:lnTo>
                    <a:pt x="1306828" y="442844"/>
                  </a:lnTo>
                  <a:lnTo>
                    <a:pt x="1289742" y="400490"/>
                  </a:lnTo>
                  <a:lnTo>
                    <a:pt x="1269919" y="359617"/>
                  </a:lnTo>
                  <a:lnTo>
                    <a:pt x="1247473" y="320339"/>
                  </a:lnTo>
                  <a:lnTo>
                    <a:pt x="1222518" y="282770"/>
                  </a:lnTo>
                  <a:lnTo>
                    <a:pt x="1195169" y="247024"/>
                  </a:lnTo>
                  <a:lnTo>
                    <a:pt x="1165540" y="213215"/>
                  </a:lnTo>
                  <a:lnTo>
                    <a:pt x="1133743" y="181456"/>
                  </a:lnTo>
                  <a:lnTo>
                    <a:pt x="1099894" y="151861"/>
                  </a:lnTo>
                  <a:lnTo>
                    <a:pt x="1064107" y="124544"/>
                  </a:lnTo>
                  <a:lnTo>
                    <a:pt x="1026495" y="99620"/>
                  </a:lnTo>
                  <a:lnTo>
                    <a:pt x="987173" y="77201"/>
                  </a:lnTo>
                  <a:lnTo>
                    <a:pt x="946255" y="57402"/>
                  </a:lnTo>
                  <a:lnTo>
                    <a:pt x="903854" y="40337"/>
                  </a:lnTo>
                  <a:lnTo>
                    <a:pt x="860085" y="26119"/>
                  </a:lnTo>
                  <a:lnTo>
                    <a:pt x="815062" y="14863"/>
                  </a:lnTo>
                  <a:lnTo>
                    <a:pt x="768898" y="6681"/>
                  </a:lnTo>
                  <a:lnTo>
                    <a:pt x="721709" y="1689"/>
                  </a:lnTo>
                  <a:lnTo>
                    <a:pt x="673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2400" y="4962652"/>
              <a:ext cx="803275" cy="802640"/>
            </a:xfrm>
            <a:custGeom>
              <a:avLst/>
              <a:gdLst/>
              <a:ahLst/>
              <a:cxnLst/>
              <a:rect l="l" t="t" r="r" b="b"/>
              <a:pathLst>
                <a:path w="803275" h="802639">
                  <a:moveTo>
                    <a:pt x="147447" y="100329"/>
                  </a:moveTo>
                  <a:lnTo>
                    <a:pt x="119072" y="106679"/>
                  </a:lnTo>
                  <a:lnTo>
                    <a:pt x="95900" y="121919"/>
                  </a:lnTo>
                  <a:lnTo>
                    <a:pt x="80277" y="144779"/>
                  </a:lnTo>
                  <a:lnTo>
                    <a:pt x="74549" y="173989"/>
                  </a:lnTo>
                  <a:lnTo>
                    <a:pt x="74549" y="187960"/>
                  </a:lnTo>
                  <a:lnTo>
                    <a:pt x="75662" y="200660"/>
                  </a:lnTo>
                  <a:lnTo>
                    <a:pt x="78882" y="213360"/>
                  </a:lnTo>
                  <a:lnTo>
                    <a:pt x="84032" y="223519"/>
                  </a:lnTo>
                  <a:lnTo>
                    <a:pt x="90932" y="233679"/>
                  </a:lnTo>
                  <a:lnTo>
                    <a:pt x="54649" y="250189"/>
                  </a:lnTo>
                  <a:lnTo>
                    <a:pt x="25844" y="278129"/>
                  </a:lnTo>
                  <a:lnTo>
                    <a:pt x="6850" y="312419"/>
                  </a:lnTo>
                  <a:lnTo>
                    <a:pt x="0" y="353060"/>
                  </a:lnTo>
                  <a:lnTo>
                    <a:pt x="0" y="481329"/>
                  </a:lnTo>
                  <a:lnTo>
                    <a:pt x="3899" y="500379"/>
                  </a:lnTo>
                  <a:lnTo>
                    <a:pt x="14525" y="516889"/>
                  </a:lnTo>
                  <a:lnTo>
                    <a:pt x="30271" y="527050"/>
                  </a:lnTo>
                  <a:lnTo>
                    <a:pt x="49529" y="530860"/>
                  </a:lnTo>
                  <a:lnTo>
                    <a:pt x="62611" y="530860"/>
                  </a:lnTo>
                  <a:lnTo>
                    <a:pt x="62611" y="796289"/>
                  </a:lnTo>
                  <a:lnTo>
                    <a:pt x="69596" y="802639"/>
                  </a:lnTo>
                  <a:lnTo>
                    <a:pt x="225044" y="802639"/>
                  </a:lnTo>
                  <a:lnTo>
                    <a:pt x="232028" y="796289"/>
                  </a:lnTo>
                  <a:lnTo>
                    <a:pt x="232028" y="772160"/>
                  </a:lnTo>
                  <a:lnTo>
                    <a:pt x="93979" y="772160"/>
                  </a:lnTo>
                  <a:lnTo>
                    <a:pt x="93979" y="500379"/>
                  </a:lnTo>
                  <a:lnTo>
                    <a:pt x="49529" y="500379"/>
                  </a:lnTo>
                  <a:lnTo>
                    <a:pt x="42459" y="497839"/>
                  </a:lnTo>
                  <a:lnTo>
                    <a:pt x="36687" y="494029"/>
                  </a:lnTo>
                  <a:lnTo>
                    <a:pt x="32795" y="488950"/>
                  </a:lnTo>
                  <a:lnTo>
                    <a:pt x="31369" y="481329"/>
                  </a:lnTo>
                  <a:lnTo>
                    <a:pt x="31369" y="353060"/>
                  </a:lnTo>
                  <a:lnTo>
                    <a:pt x="38653" y="317500"/>
                  </a:lnTo>
                  <a:lnTo>
                    <a:pt x="58499" y="288289"/>
                  </a:lnTo>
                  <a:lnTo>
                    <a:pt x="87893" y="267969"/>
                  </a:lnTo>
                  <a:lnTo>
                    <a:pt x="123825" y="261619"/>
                  </a:lnTo>
                  <a:lnTo>
                    <a:pt x="271017" y="261619"/>
                  </a:lnTo>
                  <a:lnTo>
                    <a:pt x="271017" y="250189"/>
                  </a:lnTo>
                  <a:lnTo>
                    <a:pt x="239649" y="250189"/>
                  </a:lnTo>
                  <a:lnTo>
                    <a:pt x="231197" y="245110"/>
                  </a:lnTo>
                  <a:lnTo>
                    <a:pt x="222424" y="241300"/>
                  </a:lnTo>
                  <a:lnTo>
                    <a:pt x="213342" y="237489"/>
                  </a:lnTo>
                  <a:lnTo>
                    <a:pt x="203962" y="233679"/>
                  </a:lnTo>
                  <a:lnTo>
                    <a:pt x="206549" y="229869"/>
                  </a:lnTo>
                  <a:lnTo>
                    <a:pt x="147447" y="229869"/>
                  </a:lnTo>
                  <a:lnTo>
                    <a:pt x="131314" y="226060"/>
                  </a:lnTo>
                  <a:lnTo>
                    <a:pt x="118110" y="217169"/>
                  </a:lnTo>
                  <a:lnTo>
                    <a:pt x="109192" y="204469"/>
                  </a:lnTo>
                  <a:lnTo>
                    <a:pt x="105917" y="187960"/>
                  </a:lnTo>
                  <a:lnTo>
                    <a:pt x="105917" y="173989"/>
                  </a:lnTo>
                  <a:lnTo>
                    <a:pt x="109192" y="157479"/>
                  </a:lnTo>
                  <a:lnTo>
                    <a:pt x="118110" y="144779"/>
                  </a:lnTo>
                  <a:lnTo>
                    <a:pt x="131314" y="135889"/>
                  </a:lnTo>
                  <a:lnTo>
                    <a:pt x="147447" y="132079"/>
                  </a:lnTo>
                  <a:lnTo>
                    <a:pt x="205936" y="132079"/>
                  </a:lnTo>
                  <a:lnTo>
                    <a:pt x="198993" y="121919"/>
                  </a:lnTo>
                  <a:lnTo>
                    <a:pt x="175821" y="106679"/>
                  </a:lnTo>
                  <a:lnTo>
                    <a:pt x="147447" y="100329"/>
                  </a:lnTo>
                  <a:close/>
                </a:path>
                <a:path w="803275" h="802639">
                  <a:moveTo>
                    <a:pt x="342138" y="482600"/>
                  </a:moveTo>
                  <a:lnTo>
                    <a:pt x="294894" y="482600"/>
                  </a:lnTo>
                  <a:lnTo>
                    <a:pt x="299974" y="483869"/>
                  </a:lnTo>
                  <a:lnTo>
                    <a:pt x="310769" y="486410"/>
                  </a:lnTo>
                  <a:lnTo>
                    <a:pt x="310769" y="796289"/>
                  </a:lnTo>
                  <a:lnTo>
                    <a:pt x="317753" y="802639"/>
                  </a:lnTo>
                  <a:lnTo>
                    <a:pt x="485775" y="802639"/>
                  </a:lnTo>
                  <a:lnTo>
                    <a:pt x="492760" y="796289"/>
                  </a:lnTo>
                  <a:lnTo>
                    <a:pt x="492760" y="772160"/>
                  </a:lnTo>
                  <a:lnTo>
                    <a:pt x="342138" y="772160"/>
                  </a:lnTo>
                  <a:lnTo>
                    <a:pt x="342138" y="482600"/>
                  </a:lnTo>
                  <a:close/>
                </a:path>
                <a:path w="803275" h="802639">
                  <a:moveTo>
                    <a:pt x="539860" y="482600"/>
                  </a:moveTo>
                  <a:lnTo>
                    <a:pt x="508253" y="482600"/>
                  </a:lnTo>
                  <a:lnTo>
                    <a:pt x="512276" y="501650"/>
                  </a:lnTo>
                  <a:lnTo>
                    <a:pt x="522906" y="516889"/>
                  </a:lnTo>
                  <a:lnTo>
                    <a:pt x="538561" y="527050"/>
                  </a:lnTo>
                  <a:lnTo>
                    <a:pt x="557657" y="530860"/>
                  </a:lnTo>
                  <a:lnTo>
                    <a:pt x="571119" y="530860"/>
                  </a:lnTo>
                  <a:lnTo>
                    <a:pt x="571119" y="796289"/>
                  </a:lnTo>
                  <a:lnTo>
                    <a:pt x="578103" y="802639"/>
                  </a:lnTo>
                  <a:lnTo>
                    <a:pt x="733551" y="802639"/>
                  </a:lnTo>
                  <a:lnTo>
                    <a:pt x="740537" y="796289"/>
                  </a:lnTo>
                  <a:lnTo>
                    <a:pt x="740537" y="772160"/>
                  </a:lnTo>
                  <a:lnTo>
                    <a:pt x="602488" y="772160"/>
                  </a:lnTo>
                  <a:lnTo>
                    <a:pt x="602488" y="500379"/>
                  </a:lnTo>
                  <a:lnTo>
                    <a:pt x="557657" y="500379"/>
                  </a:lnTo>
                  <a:lnTo>
                    <a:pt x="550660" y="497839"/>
                  </a:lnTo>
                  <a:lnTo>
                    <a:pt x="544925" y="494029"/>
                  </a:lnTo>
                  <a:lnTo>
                    <a:pt x="541047" y="488950"/>
                  </a:lnTo>
                  <a:lnTo>
                    <a:pt x="539860" y="482600"/>
                  </a:lnTo>
                  <a:close/>
                </a:path>
                <a:path w="803275" h="802639">
                  <a:moveTo>
                    <a:pt x="156083" y="514350"/>
                  </a:moveTo>
                  <a:lnTo>
                    <a:pt x="138811" y="514350"/>
                  </a:lnTo>
                  <a:lnTo>
                    <a:pt x="131699" y="521969"/>
                  </a:lnTo>
                  <a:lnTo>
                    <a:pt x="131572" y="772160"/>
                  </a:lnTo>
                  <a:lnTo>
                    <a:pt x="163067" y="772160"/>
                  </a:lnTo>
                  <a:lnTo>
                    <a:pt x="163067" y="521969"/>
                  </a:lnTo>
                  <a:lnTo>
                    <a:pt x="156083" y="514350"/>
                  </a:lnTo>
                  <a:close/>
                </a:path>
                <a:path w="803275" h="802639">
                  <a:moveTo>
                    <a:pt x="232028" y="468629"/>
                  </a:moveTo>
                  <a:lnTo>
                    <a:pt x="200660" y="468629"/>
                  </a:lnTo>
                  <a:lnTo>
                    <a:pt x="200660" y="772160"/>
                  </a:lnTo>
                  <a:lnTo>
                    <a:pt x="232028" y="772160"/>
                  </a:lnTo>
                  <a:lnTo>
                    <a:pt x="232028" y="530860"/>
                  </a:lnTo>
                  <a:lnTo>
                    <a:pt x="245490" y="530860"/>
                  </a:lnTo>
                  <a:lnTo>
                    <a:pt x="264658" y="527050"/>
                  </a:lnTo>
                  <a:lnTo>
                    <a:pt x="280336" y="516889"/>
                  </a:lnTo>
                  <a:lnTo>
                    <a:pt x="290943" y="501650"/>
                  </a:lnTo>
                  <a:lnTo>
                    <a:pt x="291206" y="500379"/>
                  </a:lnTo>
                  <a:lnTo>
                    <a:pt x="232028" y="500379"/>
                  </a:lnTo>
                  <a:lnTo>
                    <a:pt x="232028" y="468629"/>
                  </a:lnTo>
                  <a:close/>
                </a:path>
                <a:path w="803275" h="802639">
                  <a:moveTo>
                    <a:pt x="410463" y="491489"/>
                  </a:moveTo>
                  <a:lnTo>
                    <a:pt x="393064" y="491489"/>
                  </a:lnTo>
                  <a:lnTo>
                    <a:pt x="386079" y="499110"/>
                  </a:lnTo>
                  <a:lnTo>
                    <a:pt x="386079" y="772160"/>
                  </a:lnTo>
                  <a:lnTo>
                    <a:pt x="417449" y="772160"/>
                  </a:lnTo>
                  <a:lnTo>
                    <a:pt x="417449" y="499110"/>
                  </a:lnTo>
                  <a:lnTo>
                    <a:pt x="410463" y="491489"/>
                  </a:lnTo>
                  <a:close/>
                </a:path>
                <a:path w="803275" h="802639">
                  <a:moveTo>
                    <a:pt x="485775" y="619760"/>
                  </a:moveTo>
                  <a:lnTo>
                    <a:pt x="468375" y="619760"/>
                  </a:lnTo>
                  <a:lnTo>
                    <a:pt x="461390" y="627379"/>
                  </a:lnTo>
                  <a:lnTo>
                    <a:pt x="461390" y="772160"/>
                  </a:lnTo>
                  <a:lnTo>
                    <a:pt x="492760" y="772160"/>
                  </a:lnTo>
                  <a:lnTo>
                    <a:pt x="492760" y="627379"/>
                  </a:lnTo>
                  <a:lnTo>
                    <a:pt x="485775" y="619760"/>
                  </a:lnTo>
                  <a:close/>
                </a:path>
                <a:path w="803275" h="802639">
                  <a:moveTo>
                    <a:pt x="664337" y="514350"/>
                  </a:moveTo>
                  <a:lnTo>
                    <a:pt x="647064" y="514350"/>
                  </a:lnTo>
                  <a:lnTo>
                    <a:pt x="640079" y="521969"/>
                  </a:lnTo>
                  <a:lnTo>
                    <a:pt x="640079" y="772160"/>
                  </a:lnTo>
                  <a:lnTo>
                    <a:pt x="671576" y="772160"/>
                  </a:lnTo>
                  <a:lnTo>
                    <a:pt x="671449" y="521969"/>
                  </a:lnTo>
                  <a:lnTo>
                    <a:pt x="664337" y="514350"/>
                  </a:lnTo>
                  <a:close/>
                </a:path>
                <a:path w="803275" h="802639">
                  <a:moveTo>
                    <a:pt x="740537" y="468629"/>
                  </a:moveTo>
                  <a:lnTo>
                    <a:pt x="709167" y="468629"/>
                  </a:lnTo>
                  <a:lnTo>
                    <a:pt x="709167" y="772160"/>
                  </a:lnTo>
                  <a:lnTo>
                    <a:pt x="740537" y="772160"/>
                  </a:lnTo>
                  <a:lnTo>
                    <a:pt x="740537" y="530860"/>
                  </a:lnTo>
                  <a:lnTo>
                    <a:pt x="753617" y="530860"/>
                  </a:lnTo>
                  <a:lnTo>
                    <a:pt x="772876" y="527050"/>
                  </a:lnTo>
                  <a:lnTo>
                    <a:pt x="788622" y="516889"/>
                  </a:lnTo>
                  <a:lnTo>
                    <a:pt x="799248" y="500379"/>
                  </a:lnTo>
                  <a:lnTo>
                    <a:pt x="740537" y="500379"/>
                  </a:lnTo>
                  <a:lnTo>
                    <a:pt x="740537" y="468629"/>
                  </a:lnTo>
                  <a:close/>
                </a:path>
                <a:path w="803275" h="802639">
                  <a:moveTo>
                    <a:pt x="481202" y="558800"/>
                  </a:moveTo>
                  <a:lnTo>
                    <a:pt x="472948" y="558800"/>
                  </a:lnTo>
                  <a:lnTo>
                    <a:pt x="468884" y="560069"/>
                  </a:lnTo>
                  <a:lnTo>
                    <a:pt x="463041" y="565150"/>
                  </a:lnTo>
                  <a:lnTo>
                    <a:pt x="461390" y="570229"/>
                  </a:lnTo>
                  <a:lnTo>
                    <a:pt x="461390" y="577850"/>
                  </a:lnTo>
                  <a:lnTo>
                    <a:pt x="463041" y="581660"/>
                  </a:lnTo>
                  <a:lnTo>
                    <a:pt x="465963" y="585469"/>
                  </a:lnTo>
                  <a:lnTo>
                    <a:pt x="468884" y="588010"/>
                  </a:lnTo>
                  <a:lnTo>
                    <a:pt x="472948" y="589279"/>
                  </a:lnTo>
                  <a:lnTo>
                    <a:pt x="481202" y="589279"/>
                  </a:lnTo>
                  <a:lnTo>
                    <a:pt x="485266" y="588010"/>
                  </a:lnTo>
                  <a:lnTo>
                    <a:pt x="491109" y="581660"/>
                  </a:lnTo>
                  <a:lnTo>
                    <a:pt x="492760" y="577850"/>
                  </a:lnTo>
                  <a:lnTo>
                    <a:pt x="492760" y="570229"/>
                  </a:lnTo>
                  <a:lnTo>
                    <a:pt x="491109" y="565150"/>
                  </a:lnTo>
                  <a:lnTo>
                    <a:pt x="485266" y="560069"/>
                  </a:lnTo>
                  <a:lnTo>
                    <a:pt x="481202" y="558800"/>
                  </a:lnTo>
                  <a:close/>
                </a:path>
                <a:path w="803275" h="802639">
                  <a:moveTo>
                    <a:pt x="492760" y="438150"/>
                  </a:moveTo>
                  <a:lnTo>
                    <a:pt x="461390" y="438150"/>
                  </a:lnTo>
                  <a:lnTo>
                    <a:pt x="461390" y="523239"/>
                  </a:lnTo>
                  <a:lnTo>
                    <a:pt x="468375" y="529589"/>
                  </a:lnTo>
                  <a:lnTo>
                    <a:pt x="485775" y="529589"/>
                  </a:lnTo>
                  <a:lnTo>
                    <a:pt x="492760" y="523239"/>
                  </a:lnTo>
                  <a:lnTo>
                    <a:pt x="492760" y="486410"/>
                  </a:lnTo>
                  <a:lnTo>
                    <a:pt x="503300" y="483869"/>
                  </a:lnTo>
                  <a:lnTo>
                    <a:pt x="508253" y="482600"/>
                  </a:lnTo>
                  <a:lnTo>
                    <a:pt x="539860" y="482600"/>
                  </a:lnTo>
                  <a:lnTo>
                    <a:pt x="539623" y="481329"/>
                  </a:lnTo>
                  <a:lnTo>
                    <a:pt x="539623" y="462279"/>
                  </a:lnTo>
                  <a:lnTo>
                    <a:pt x="545702" y="454660"/>
                  </a:lnTo>
                  <a:lnTo>
                    <a:pt x="492760" y="454660"/>
                  </a:lnTo>
                  <a:lnTo>
                    <a:pt x="492760" y="438150"/>
                  </a:lnTo>
                  <a:close/>
                </a:path>
                <a:path w="803275" h="802639">
                  <a:moveTo>
                    <a:pt x="86995" y="350519"/>
                  </a:moveTo>
                  <a:lnTo>
                    <a:pt x="69596" y="350519"/>
                  </a:lnTo>
                  <a:lnTo>
                    <a:pt x="62611" y="358139"/>
                  </a:lnTo>
                  <a:lnTo>
                    <a:pt x="62611" y="500379"/>
                  </a:lnTo>
                  <a:lnTo>
                    <a:pt x="93979" y="500379"/>
                  </a:lnTo>
                  <a:lnTo>
                    <a:pt x="93979" y="468629"/>
                  </a:lnTo>
                  <a:lnTo>
                    <a:pt x="232028" y="468629"/>
                  </a:lnTo>
                  <a:lnTo>
                    <a:pt x="232028" y="438150"/>
                  </a:lnTo>
                  <a:lnTo>
                    <a:pt x="93979" y="438150"/>
                  </a:lnTo>
                  <a:lnTo>
                    <a:pt x="93979" y="358139"/>
                  </a:lnTo>
                  <a:lnTo>
                    <a:pt x="86995" y="350519"/>
                  </a:lnTo>
                  <a:close/>
                </a:path>
                <a:path w="803275" h="802639">
                  <a:moveTo>
                    <a:pt x="271017" y="261619"/>
                  </a:moveTo>
                  <a:lnTo>
                    <a:pt x="171069" y="261619"/>
                  </a:lnTo>
                  <a:lnTo>
                    <a:pt x="190301" y="262889"/>
                  </a:lnTo>
                  <a:lnTo>
                    <a:pt x="208534" y="269239"/>
                  </a:lnTo>
                  <a:lnTo>
                    <a:pt x="225147" y="278129"/>
                  </a:lnTo>
                  <a:lnTo>
                    <a:pt x="239649" y="290829"/>
                  </a:lnTo>
                  <a:lnTo>
                    <a:pt x="239649" y="401319"/>
                  </a:lnTo>
                  <a:lnTo>
                    <a:pt x="241290" y="419100"/>
                  </a:lnTo>
                  <a:lnTo>
                    <a:pt x="246014" y="434339"/>
                  </a:lnTo>
                  <a:lnTo>
                    <a:pt x="253525" y="448310"/>
                  </a:lnTo>
                  <a:lnTo>
                    <a:pt x="263525" y="461010"/>
                  </a:lnTo>
                  <a:lnTo>
                    <a:pt x="263525" y="481329"/>
                  </a:lnTo>
                  <a:lnTo>
                    <a:pt x="262100" y="488950"/>
                  </a:lnTo>
                  <a:lnTo>
                    <a:pt x="258222" y="494029"/>
                  </a:lnTo>
                  <a:lnTo>
                    <a:pt x="252487" y="497839"/>
                  </a:lnTo>
                  <a:lnTo>
                    <a:pt x="245490" y="500379"/>
                  </a:lnTo>
                  <a:lnTo>
                    <a:pt x="291206" y="500379"/>
                  </a:lnTo>
                  <a:lnTo>
                    <a:pt x="294894" y="482600"/>
                  </a:lnTo>
                  <a:lnTo>
                    <a:pt x="342138" y="482600"/>
                  </a:lnTo>
                  <a:lnTo>
                    <a:pt x="342138" y="454660"/>
                  </a:lnTo>
                  <a:lnTo>
                    <a:pt x="310769" y="454660"/>
                  </a:lnTo>
                  <a:lnTo>
                    <a:pt x="294913" y="447039"/>
                  </a:lnTo>
                  <a:lnTo>
                    <a:pt x="282321" y="434339"/>
                  </a:lnTo>
                  <a:lnTo>
                    <a:pt x="274014" y="419100"/>
                  </a:lnTo>
                  <a:lnTo>
                    <a:pt x="271017" y="401319"/>
                  </a:lnTo>
                  <a:lnTo>
                    <a:pt x="271017" y="261619"/>
                  </a:lnTo>
                  <a:close/>
                </a:path>
                <a:path w="803275" h="802639">
                  <a:moveTo>
                    <a:pt x="595502" y="401319"/>
                  </a:moveTo>
                  <a:lnTo>
                    <a:pt x="578103" y="401319"/>
                  </a:lnTo>
                  <a:lnTo>
                    <a:pt x="571119" y="407669"/>
                  </a:lnTo>
                  <a:lnTo>
                    <a:pt x="571119" y="500379"/>
                  </a:lnTo>
                  <a:lnTo>
                    <a:pt x="602488" y="500379"/>
                  </a:lnTo>
                  <a:lnTo>
                    <a:pt x="602488" y="468629"/>
                  </a:lnTo>
                  <a:lnTo>
                    <a:pt x="740537" y="468629"/>
                  </a:lnTo>
                  <a:lnTo>
                    <a:pt x="740537" y="438150"/>
                  </a:lnTo>
                  <a:lnTo>
                    <a:pt x="602488" y="438150"/>
                  </a:lnTo>
                  <a:lnTo>
                    <a:pt x="602488" y="407669"/>
                  </a:lnTo>
                  <a:lnTo>
                    <a:pt x="595502" y="401319"/>
                  </a:lnTo>
                  <a:close/>
                </a:path>
                <a:path w="803275" h="802639">
                  <a:moveTo>
                    <a:pt x="760282" y="261619"/>
                  </a:moveTo>
                  <a:lnTo>
                    <a:pt x="679323" y="261619"/>
                  </a:lnTo>
                  <a:lnTo>
                    <a:pt x="715254" y="267969"/>
                  </a:lnTo>
                  <a:lnTo>
                    <a:pt x="744648" y="288289"/>
                  </a:lnTo>
                  <a:lnTo>
                    <a:pt x="764494" y="317500"/>
                  </a:lnTo>
                  <a:lnTo>
                    <a:pt x="771778" y="353060"/>
                  </a:lnTo>
                  <a:lnTo>
                    <a:pt x="771778" y="481329"/>
                  </a:lnTo>
                  <a:lnTo>
                    <a:pt x="770352" y="488950"/>
                  </a:lnTo>
                  <a:lnTo>
                    <a:pt x="766460" y="494029"/>
                  </a:lnTo>
                  <a:lnTo>
                    <a:pt x="760688" y="497839"/>
                  </a:lnTo>
                  <a:lnTo>
                    <a:pt x="753617" y="500379"/>
                  </a:lnTo>
                  <a:lnTo>
                    <a:pt x="799248" y="500379"/>
                  </a:lnTo>
                  <a:lnTo>
                    <a:pt x="803148" y="481329"/>
                  </a:lnTo>
                  <a:lnTo>
                    <a:pt x="803148" y="353060"/>
                  </a:lnTo>
                  <a:lnTo>
                    <a:pt x="796297" y="312419"/>
                  </a:lnTo>
                  <a:lnTo>
                    <a:pt x="777303" y="278129"/>
                  </a:lnTo>
                  <a:lnTo>
                    <a:pt x="760282" y="261619"/>
                  </a:lnTo>
                  <a:close/>
                </a:path>
                <a:path w="803275" h="802639">
                  <a:moveTo>
                    <a:pt x="335152" y="223519"/>
                  </a:moveTo>
                  <a:lnTo>
                    <a:pt x="317753" y="223519"/>
                  </a:lnTo>
                  <a:lnTo>
                    <a:pt x="310769" y="229869"/>
                  </a:lnTo>
                  <a:lnTo>
                    <a:pt x="310769" y="454660"/>
                  </a:lnTo>
                  <a:lnTo>
                    <a:pt x="342138" y="454660"/>
                  </a:lnTo>
                  <a:lnTo>
                    <a:pt x="342138" y="438150"/>
                  </a:lnTo>
                  <a:lnTo>
                    <a:pt x="492760" y="438150"/>
                  </a:lnTo>
                  <a:lnTo>
                    <a:pt x="492760" y="407669"/>
                  </a:lnTo>
                  <a:lnTo>
                    <a:pt x="342138" y="407669"/>
                  </a:lnTo>
                  <a:lnTo>
                    <a:pt x="342138" y="229869"/>
                  </a:lnTo>
                  <a:lnTo>
                    <a:pt x="335152" y="223519"/>
                  </a:lnTo>
                  <a:close/>
                </a:path>
                <a:path w="803275" h="802639">
                  <a:moveTo>
                    <a:pt x="542988" y="184150"/>
                  </a:moveTo>
                  <a:lnTo>
                    <a:pt x="478154" y="184150"/>
                  </a:lnTo>
                  <a:lnTo>
                    <a:pt x="499312" y="187960"/>
                  </a:lnTo>
                  <a:lnTo>
                    <a:pt x="516636" y="200660"/>
                  </a:lnTo>
                  <a:lnTo>
                    <a:pt x="528339" y="217169"/>
                  </a:lnTo>
                  <a:lnTo>
                    <a:pt x="532638" y="238760"/>
                  </a:lnTo>
                  <a:lnTo>
                    <a:pt x="532638" y="401319"/>
                  </a:lnTo>
                  <a:lnTo>
                    <a:pt x="529639" y="419100"/>
                  </a:lnTo>
                  <a:lnTo>
                    <a:pt x="521319" y="434339"/>
                  </a:lnTo>
                  <a:lnTo>
                    <a:pt x="508688" y="447039"/>
                  </a:lnTo>
                  <a:lnTo>
                    <a:pt x="492760" y="454660"/>
                  </a:lnTo>
                  <a:lnTo>
                    <a:pt x="545702" y="454660"/>
                  </a:lnTo>
                  <a:lnTo>
                    <a:pt x="549755" y="449579"/>
                  </a:lnTo>
                  <a:lnTo>
                    <a:pt x="557434" y="434339"/>
                  </a:lnTo>
                  <a:lnTo>
                    <a:pt x="562304" y="419100"/>
                  </a:lnTo>
                  <a:lnTo>
                    <a:pt x="564007" y="401319"/>
                  </a:lnTo>
                  <a:lnTo>
                    <a:pt x="564007" y="290829"/>
                  </a:lnTo>
                  <a:lnTo>
                    <a:pt x="578340" y="278129"/>
                  </a:lnTo>
                  <a:lnTo>
                    <a:pt x="594852" y="269239"/>
                  </a:lnTo>
                  <a:lnTo>
                    <a:pt x="612959" y="262889"/>
                  </a:lnTo>
                  <a:lnTo>
                    <a:pt x="632078" y="261619"/>
                  </a:lnTo>
                  <a:lnTo>
                    <a:pt x="760282" y="261619"/>
                  </a:lnTo>
                  <a:lnTo>
                    <a:pt x="748498" y="250189"/>
                  </a:lnTo>
                  <a:lnTo>
                    <a:pt x="564007" y="250189"/>
                  </a:lnTo>
                  <a:lnTo>
                    <a:pt x="564007" y="238760"/>
                  </a:lnTo>
                  <a:lnTo>
                    <a:pt x="557236" y="205739"/>
                  </a:lnTo>
                  <a:lnTo>
                    <a:pt x="542988" y="184150"/>
                  </a:lnTo>
                  <a:close/>
                </a:path>
                <a:path w="803275" h="802639">
                  <a:moveTo>
                    <a:pt x="225044" y="401319"/>
                  </a:moveTo>
                  <a:lnTo>
                    <a:pt x="207645" y="401319"/>
                  </a:lnTo>
                  <a:lnTo>
                    <a:pt x="200660" y="407669"/>
                  </a:lnTo>
                  <a:lnTo>
                    <a:pt x="200660" y="438150"/>
                  </a:lnTo>
                  <a:lnTo>
                    <a:pt x="232028" y="438150"/>
                  </a:lnTo>
                  <a:lnTo>
                    <a:pt x="232028" y="407669"/>
                  </a:lnTo>
                  <a:lnTo>
                    <a:pt x="225044" y="401319"/>
                  </a:lnTo>
                  <a:close/>
                </a:path>
                <a:path w="803275" h="802639">
                  <a:moveTo>
                    <a:pt x="733551" y="350519"/>
                  </a:moveTo>
                  <a:lnTo>
                    <a:pt x="716152" y="350519"/>
                  </a:lnTo>
                  <a:lnTo>
                    <a:pt x="709167" y="358139"/>
                  </a:lnTo>
                  <a:lnTo>
                    <a:pt x="709167" y="438150"/>
                  </a:lnTo>
                  <a:lnTo>
                    <a:pt x="740537" y="438150"/>
                  </a:lnTo>
                  <a:lnTo>
                    <a:pt x="740537" y="358139"/>
                  </a:lnTo>
                  <a:lnTo>
                    <a:pt x="733551" y="350519"/>
                  </a:lnTo>
                  <a:close/>
                </a:path>
                <a:path w="803275" h="802639">
                  <a:moveTo>
                    <a:pt x="485775" y="223519"/>
                  </a:moveTo>
                  <a:lnTo>
                    <a:pt x="468375" y="223519"/>
                  </a:lnTo>
                  <a:lnTo>
                    <a:pt x="461390" y="229869"/>
                  </a:lnTo>
                  <a:lnTo>
                    <a:pt x="461390" y="407669"/>
                  </a:lnTo>
                  <a:lnTo>
                    <a:pt x="492760" y="407669"/>
                  </a:lnTo>
                  <a:lnTo>
                    <a:pt x="492760" y="229869"/>
                  </a:lnTo>
                  <a:lnTo>
                    <a:pt x="485775" y="223519"/>
                  </a:lnTo>
                  <a:close/>
                </a:path>
                <a:path w="803275" h="802639">
                  <a:moveTo>
                    <a:pt x="405384" y="270510"/>
                  </a:moveTo>
                  <a:lnTo>
                    <a:pt x="397128" y="270510"/>
                  </a:lnTo>
                  <a:lnTo>
                    <a:pt x="393064" y="271779"/>
                  </a:lnTo>
                  <a:lnTo>
                    <a:pt x="387223" y="278129"/>
                  </a:lnTo>
                  <a:lnTo>
                    <a:pt x="385572" y="281939"/>
                  </a:lnTo>
                  <a:lnTo>
                    <a:pt x="385572" y="289560"/>
                  </a:lnTo>
                  <a:lnTo>
                    <a:pt x="387223" y="293369"/>
                  </a:lnTo>
                  <a:lnTo>
                    <a:pt x="393064" y="299719"/>
                  </a:lnTo>
                  <a:lnTo>
                    <a:pt x="397128" y="300989"/>
                  </a:lnTo>
                  <a:lnTo>
                    <a:pt x="405384" y="300989"/>
                  </a:lnTo>
                  <a:lnTo>
                    <a:pt x="409448" y="299719"/>
                  </a:lnTo>
                  <a:lnTo>
                    <a:pt x="415289" y="293369"/>
                  </a:lnTo>
                  <a:lnTo>
                    <a:pt x="416940" y="289560"/>
                  </a:lnTo>
                  <a:lnTo>
                    <a:pt x="416940" y="281939"/>
                  </a:lnTo>
                  <a:lnTo>
                    <a:pt x="415289" y="278129"/>
                  </a:lnTo>
                  <a:lnTo>
                    <a:pt x="409448" y="271779"/>
                  </a:lnTo>
                  <a:lnTo>
                    <a:pt x="405384" y="270510"/>
                  </a:lnTo>
                  <a:close/>
                </a:path>
                <a:path w="803275" h="802639">
                  <a:moveTo>
                    <a:pt x="478154" y="152400"/>
                  </a:moveTo>
                  <a:lnTo>
                    <a:pt x="325374" y="152400"/>
                  </a:lnTo>
                  <a:lnTo>
                    <a:pt x="292048" y="160019"/>
                  </a:lnTo>
                  <a:lnTo>
                    <a:pt x="264795" y="177800"/>
                  </a:lnTo>
                  <a:lnTo>
                    <a:pt x="246399" y="205739"/>
                  </a:lnTo>
                  <a:lnTo>
                    <a:pt x="239649" y="238760"/>
                  </a:lnTo>
                  <a:lnTo>
                    <a:pt x="239649" y="250189"/>
                  </a:lnTo>
                  <a:lnTo>
                    <a:pt x="271017" y="250189"/>
                  </a:lnTo>
                  <a:lnTo>
                    <a:pt x="271017" y="238760"/>
                  </a:lnTo>
                  <a:lnTo>
                    <a:pt x="275296" y="217169"/>
                  </a:lnTo>
                  <a:lnTo>
                    <a:pt x="286956" y="200660"/>
                  </a:lnTo>
                  <a:lnTo>
                    <a:pt x="304236" y="187960"/>
                  </a:lnTo>
                  <a:lnTo>
                    <a:pt x="325374" y="184150"/>
                  </a:lnTo>
                  <a:lnTo>
                    <a:pt x="542988" y="184150"/>
                  </a:lnTo>
                  <a:lnTo>
                    <a:pt x="538797" y="177800"/>
                  </a:lnTo>
                  <a:lnTo>
                    <a:pt x="511500" y="160019"/>
                  </a:lnTo>
                  <a:lnTo>
                    <a:pt x="478154" y="152400"/>
                  </a:lnTo>
                  <a:close/>
                </a:path>
                <a:path w="803275" h="802639">
                  <a:moveTo>
                    <a:pt x="655701" y="100329"/>
                  </a:moveTo>
                  <a:lnTo>
                    <a:pt x="627326" y="106679"/>
                  </a:lnTo>
                  <a:lnTo>
                    <a:pt x="604154" y="121919"/>
                  </a:lnTo>
                  <a:lnTo>
                    <a:pt x="588531" y="144779"/>
                  </a:lnTo>
                  <a:lnTo>
                    <a:pt x="582802" y="173989"/>
                  </a:lnTo>
                  <a:lnTo>
                    <a:pt x="582802" y="187960"/>
                  </a:lnTo>
                  <a:lnTo>
                    <a:pt x="583916" y="200660"/>
                  </a:lnTo>
                  <a:lnTo>
                    <a:pt x="587136" y="213360"/>
                  </a:lnTo>
                  <a:lnTo>
                    <a:pt x="592286" y="223519"/>
                  </a:lnTo>
                  <a:lnTo>
                    <a:pt x="599186" y="233679"/>
                  </a:lnTo>
                  <a:lnTo>
                    <a:pt x="589956" y="237489"/>
                  </a:lnTo>
                  <a:lnTo>
                    <a:pt x="580977" y="241300"/>
                  </a:lnTo>
                  <a:lnTo>
                    <a:pt x="572307" y="245110"/>
                  </a:lnTo>
                  <a:lnTo>
                    <a:pt x="564007" y="250189"/>
                  </a:lnTo>
                  <a:lnTo>
                    <a:pt x="748498" y="250189"/>
                  </a:lnTo>
                  <a:lnTo>
                    <a:pt x="712215" y="233679"/>
                  </a:lnTo>
                  <a:lnTo>
                    <a:pt x="714803" y="229869"/>
                  </a:lnTo>
                  <a:lnTo>
                    <a:pt x="655701" y="229869"/>
                  </a:lnTo>
                  <a:lnTo>
                    <a:pt x="639568" y="226060"/>
                  </a:lnTo>
                  <a:lnTo>
                    <a:pt x="626363" y="217169"/>
                  </a:lnTo>
                  <a:lnTo>
                    <a:pt x="617446" y="204469"/>
                  </a:lnTo>
                  <a:lnTo>
                    <a:pt x="614172" y="187960"/>
                  </a:lnTo>
                  <a:lnTo>
                    <a:pt x="614172" y="173989"/>
                  </a:lnTo>
                  <a:lnTo>
                    <a:pt x="617446" y="157479"/>
                  </a:lnTo>
                  <a:lnTo>
                    <a:pt x="626363" y="144779"/>
                  </a:lnTo>
                  <a:lnTo>
                    <a:pt x="639568" y="135889"/>
                  </a:lnTo>
                  <a:lnTo>
                    <a:pt x="655701" y="132079"/>
                  </a:lnTo>
                  <a:lnTo>
                    <a:pt x="714190" y="132079"/>
                  </a:lnTo>
                  <a:lnTo>
                    <a:pt x="707247" y="121919"/>
                  </a:lnTo>
                  <a:lnTo>
                    <a:pt x="684075" y="106679"/>
                  </a:lnTo>
                  <a:lnTo>
                    <a:pt x="655701" y="100329"/>
                  </a:lnTo>
                  <a:close/>
                </a:path>
                <a:path w="803275" h="802639">
                  <a:moveTo>
                    <a:pt x="416940" y="184150"/>
                  </a:moveTo>
                  <a:lnTo>
                    <a:pt x="385572" y="184150"/>
                  </a:lnTo>
                  <a:lnTo>
                    <a:pt x="385572" y="236219"/>
                  </a:lnTo>
                  <a:lnTo>
                    <a:pt x="392557" y="242569"/>
                  </a:lnTo>
                  <a:lnTo>
                    <a:pt x="409955" y="242569"/>
                  </a:lnTo>
                  <a:lnTo>
                    <a:pt x="416940" y="236219"/>
                  </a:lnTo>
                  <a:lnTo>
                    <a:pt x="416940" y="184150"/>
                  </a:lnTo>
                  <a:close/>
                </a:path>
                <a:path w="803275" h="802639">
                  <a:moveTo>
                    <a:pt x="205936" y="132079"/>
                  </a:moveTo>
                  <a:lnTo>
                    <a:pt x="147447" y="132079"/>
                  </a:lnTo>
                  <a:lnTo>
                    <a:pt x="163579" y="135889"/>
                  </a:lnTo>
                  <a:lnTo>
                    <a:pt x="176784" y="144779"/>
                  </a:lnTo>
                  <a:lnTo>
                    <a:pt x="185701" y="157479"/>
                  </a:lnTo>
                  <a:lnTo>
                    <a:pt x="188975" y="173989"/>
                  </a:lnTo>
                  <a:lnTo>
                    <a:pt x="188975" y="187960"/>
                  </a:lnTo>
                  <a:lnTo>
                    <a:pt x="185701" y="204469"/>
                  </a:lnTo>
                  <a:lnTo>
                    <a:pt x="176784" y="217169"/>
                  </a:lnTo>
                  <a:lnTo>
                    <a:pt x="163579" y="226060"/>
                  </a:lnTo>
                  <a:lnTo>
                    <a:pt x="147447" y="229869"/>
                  </a:lnTo>
                  <a:lnTo>
                    <a:pt x="206549" y="229869"/>
                  </a:lnTo>
                  <a:lnTo>
                    <a:pt x="210861" y="223519"/>
                  </a:lnTo>
                  <a:lnTo>
                    <a:pt x="216011" y="213360"/>
                  </a:lnTo>
                  <a:lnTo>
                    <a:pt x="219231" y="200660"/>
                  </a:lnTo>
                  <a:lnTo>
                    <a:pt x="220345" y="187960"/>
                  </a:lnTo>
                  <a:lnTo>
                    <a:pt x="220345" y="173989"/>
                  </a:lnTo>
                  <a:lnTo>
                    <a:pt x="214616" y="144779"/>
                  </a:lnTo>
                  <a:lnTo>
                    <a:pt x="205936" y="132079"/>
                  </a:lnTo>
                  <a:close/>
                </a:path>
                <a:path w="803275" h="802639">
                  <a:moveTo>
                    <a:pt x="714190" y="132079"/>
                  </a:moveTo>
                  <a:lnTo>
                    <a:pt x="655701" y="132079"/>
                  </a:lnTo>
                  <a:lnTo>
                    <a:pt x="671833" y="135889"/>
                  </a:lnTo>
                  <a:lnTo>
                    <a:pt x="685038" y="144779"/>
                  </a:lnTo>
                  <a:lnTo>
                    <a:pt x="693955" y="157479"/>
                  </a:lnTo>
                  <a:lnTo>
                    <a:pt x="697229" y="173989"/>
                  </a:lnTo>
                  <a:lnTo>
                    <a:pt x="697229" y="187960"/>
                  </a:lnTo>
                  <a:lnTo>
                    <a:pt x="693955" y="204469"/>
                  </a:lnTo>
                  <a:lnTo>
                    <a:pt x="685038" y="217169"/>
                  </a:lnTo>
                  <a:lnTo>
                    <a:pt x="671833" y="226060"/>
                  </a:lnTo>
                  <a:lnTo>
                    <a:pt x="655701" y="229869"/>
                  </a:lnTo>
                  <a:lnTo>
                    <a:pt x="714803" y="229869"/>
                  </a:lnTo>
                  <a:lnTo>
                    <a:pt x="719115" y="223519"/>
                  </a:lnTo>
                  <a:lnTo>
                    <a:pt x="724265" y="213360"/>
                  </a:lnTo>
                  <a:lnTo>
                    <a:pt x="727485" y="200660"/>
                  </a:lnTo>
                  <a:lnTo>
                    <a:pt x="728599" y="187960"/>
                  </a:lnTo>
                  <a:lnTo>
                    <a:pt x="728599" y="173989"/>
                  </a:lnTo>
                  <a:lnTo>
                    <a:pt x="722870" y="144779"/>
                  </a:lnTo>
                  <a:lnTo>
                    <a:pt x="714190" y="132079"/>
                  </a:lnTo>
                  <a:close/>
                </a:path>
                <a:path w="803275" h="802639">
                  <a:moveTo>
                    <a:pt x="401827" y="0"/>
                  </a:moveTo>
                  <a:lnTo>
                    <a:pt x="368502" y="6350"/>
                  </a:lnTo>
                  <a:lnTo>
                    <a:pt x="341249" y="25400"/>
                  </a:lnTo>
                  <a:lnTo>
                    <a:pt x="322853" y="52069"/>
                  </a:lnTo>
                  <a:lnTo>
                    <a:pt x="316102" y="86360"/>
                  </a:lnTo>
                  <a:lnTo>
                    <a:pt x="316224" y="100329"/>
                  </a:lnTo>
                  <a:lnTo>
                    <a:pt x="317442" y="113029"/>
                  </a:lnTo>
                  <a:lnTo>
                    <a:pt x="321294" y="128269"/>
                  </a:lnTo>
                  <a:lnTo>
                    <a:pt x="327407" y="140969"/>
                  </a:lnTo>
                  <a:lnTo>
                    <a:pt x="335534" y="152400"/>
                  </a:lnTo>
                  <a:lnTo>
                    <a:pt x="401827" y="152400"/>
                  </a:lnTo>
                  <a:lnTo>
                    <a:pt x="380690" y="148589"/>
                  </a:lnTo>
                  <a:lnTo>
                    <a:pt x="363410" y="137160"/>
                  </a:lnTo>
                  <a:lnTo>
                    <a:pt x="351750" y="119379"/>
                  </a:lnTo>
                  <a:lnTo>
                    <a:pt x="347472" y="99060"/>
                  </a:lnTo>
                  <a:lnTo>
                    <a:pt x="347472" y="86360"/>
                  </a:lnTo>
                  <a:lnTo>
                    <a:pt x="351750" y="64769"/>
                  </a:lnTo>
                  <a:lnTo>
                    <a:pt x="363410" y="46989"/>
                  </a:lnTo>
                  <a:lnTo>
                    <a:pt x="380690" y="35560"/>
                  </a:lnTo>
                  <a:lnTo>
                    <a:pt x="401827" y="31750"/>
                  </a:lnTo>
                  <a:lnTo>
                    <a:pt x="466712" y="31750"/>
                  </a:lnTo>
                  <a:lnTo>
                    <a:pt x="462343" y="25400"/>
                  </a:lnTo>
                  <a:lnTo>
                    <a:pt x="435133" y="6350"/>
                  </a:lnTo>
                  <a:lnTo>
                    <a:pt x="401827" y="0"/>
                  </a:lnTo>
                  <a:close/>
                </a:path>
                <a:path w="803275" h="802639">
                  <a:moveTo>
                    <a:pt x="466712" y="31750"/>
                  </a:moveTo>
                  <a:lnTo>
                    <a:pt x="401827" y="31750"/>
                  </a:lnTo>
                  <a:lnTo>
                    <a:pt x="422892" y="35560"/>
                  </a:lnTo>
                  <a:lnTo>
                    <a:pt x="440134" y="46989"/>
                  </a:lnTo>
                  <a:lnTo>
                    <a:pt x="451780" y="64769"/>
                  </a:lnTo>
                  <a:lnTo>
                    <a:pt x="456057" y="86360"/>
                  </a:lnTo>
                  <a:lnTo>
                    <a:pt x="456057" y="99060"/>
                  </a:lnTo>
                  <a:lnTo>
                    <a:pt x="451780" y="119379"/>
                  </a:lnTo>
                  <a:lnTo>
                    <a:pt x="440134" y="137160"/>
                  </a:lnTo>
                  <a:lnTo>
                    <a:pt x="422892" y="148589"/>
                  </a:lnTo>
                  <a:lnTo>
                    <a:pt x="401827" y="152400"/>
                  </a:lnTo>
                  <a:lnTo>
                    <a:pt x="467995" y="152400"/>
                  </a:lnTo>
                  <a:lnTo>
                    <a:pt x="486104" y="113029"/>
                  </a:lnTo>
                  <a:lnTo>
                    <a:pt x="487425" y="86360"/>
                  </a:lnTo>
                  <a:lnTo>
                    <a:pt x="480694" y="52069"/>
                  </a:lnTo>
                  <a:lnTo>
                    <a:pt x="466712" y="31750"/>
                  </a:lnTo>
                  <a:close/>
                </a:path>
              </a:pathLst>
            </a:custGeom>
            <a:solidFill>
              <a:srgbClr val="378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54088" y="9872573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2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01176" y="9886898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898630" y="9886898"/>
            <a:ext cx="114173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Humas</a:t>
            </a:r>
            <a:r>
              <a:rPr sz="1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LAN</a:t>
            </a:r>
            <a:r>
              <a:rPr sz="1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93469" y="9886898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71589"/>
            <a:ext cx="18288000" cy="8515985"/>
            <a:chOff x="0" y="1771589"/>
            <a:chExt cx="18288000" cy="8515985"/>
          </a:xfrm>
        </p:grpSpPr>
        <p:sp>
          <p:nvSpPr>
            <p:cNvPr id="3" name="object 3"/>
            <p:cNvSpPr/>
            <p:nvPr/>
          </p:nvSpPr>
          <p:spPr>
            <a:xfrm>
              <a:off x="0" y="9747504"/>
              <a:ext cx="18288000" cy="539750"/>
            </a:xfrm>
            <a:custGeom>
              <a:avLst/>
              <a:gdLst/>
              <a:ahLst/>
              <a:cxnLst/>
              <a:rect l="l" t="t" r="r" b="b"/>
              <a:pathLst>
                <a:path w="18288000" h="539750">
                  <a:moveTo>
                    <a:pt x="0" y="539495"/>
                  </a:moveTo>
                  <a:lnTo>
                    <a:pt x="0" y="0"/>
                  </a:lnTo>
                  <a:lnTo>
                    <a:pt x="18288000" y="0"/>
                  </a:lnTo>
                  <a:lnTo>
                    <a:pt x="18288000" y="539495"/>
                  </a:lnTo>
                  <a:lnTo>
                    <a:pt x="0" y="539495"/>
                  </a:lnTo>
                  <a:close/>
                </a:path>
              </a:pathLst>
            </a:custGeom>
            <a:solidFill>
              <a:srgbClr val="165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8487" y="10110216"/>
              <a:ext cx="1351788" cy="1767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50680" y="9368027"/>
              <a:ext cx="3759708" cy="918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3847" y="9870948"/>
              <a:ext cx="274320" cy="274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1980" y="9870946"/>
              <a:ext cx="303275" cy="3032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23163" y="9875518"/>
              <a:ext cx="298703" cy="2987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87711" y="98861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8"/>
                  </a:lnTo>
                  <a:lnTo>
                    <a:pt x="98511" y="280692"/>
                  </a:lnTo>
                  <a:lnTo>
                    <a:pt x="144018" y="288034"/>
                  </a:lnTo>
                  <a:lnTo>
                    <a:pt x="189524" y="280692"/>
                  </a:lnTo>
                  <a:lnTo>
                    <a:pt x="229057" y="260248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53243" y="9956292"/>
              <a:ext cx="155448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25783" y="9870948"/>
              <a:ext cx="287020" cy="287020"/>
            </a:xfrm>
            <a:custGeom>
              <a:avLst/>
              <a:gdLst/>
              <a:ahLst/>
              <a:cxnLst/>
              <a:rect l="l" t="t" r="r" b="b"/>
              <a:pathLst>
                <a:path w="287020" h="287020">
                  <a:moveTo>
                    <a:pt x="143256" y="0"/>
                  </a:move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5"/>
                  </a:lnTo>
                  <a:lnTo>
                    <a:pt x="7303" y="188537"/>
                  </a:lnTo>
                  <a:lnTo>
                    <a:pt x="27639" y="227862"/>
                  </a:lnTo>
                  <a:lnTo>
                    <a:pt x="58649" y="258872"/>
                  </a:lnTo>
                  <a:lnTo>
                    <a:pt x="97974" y="279208"/>
                  </a:lnTo>
                  <a:lnTo>
                    <a:pt x="143256" y="286511"/>
                  </a:lnTo>
                  <a:lnTo>
                    <a:pt x="188537" y="279208"/>
                  </a:lnTo>
                  <a:lnTo>
                    <a:pt x="227862" y="258872"/>
                  </a:lnTo>
                  <a:lnTo>
                    <a:pt x="258872" y="227862"/>
                  </a:lnTo>
                  <a:lnTo>
                    <a:pt x="279208" y="188537"/>
                  </a:lnTo>
                  <a:lnTo>
                    <a:pt x="286512" y="143255"/>
                  </a:lnTo>
                  <a:lnTo>
                    <a:pt x="279208" y="97974"/>
                  </a:lnTo>
                  <a:lnTo>
                    <a:pt x="258872" y="58649"/>
                  </a:lnTo>
                  <a:lnTo>
                    <a:pt x="227862" y="27639"/>
                  </a:lnTo>
                  <a:lnTo>
                    <a:pt x="188537" y="730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20271" y="9919716"/>
              <a:ext cx="99059" cy="2103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56378" y="1771589"/>
              <a:ext cx="3427863" cy="1291269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99716" y="117347"/>
            <a:ext cx="713232" cy="73304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7028" y="119648"/>
            <a:ext cx="1719696" cy="75758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6118859" y="0"/>
            <a:ext cx="12169140" cy="1047115"/>
          </a:xfrm>
          <a:custGeom>
            <a:avLst/>
            <a:gdLst/>
            <a:ahLst/>
            <a:cxnLst/>
            <a:rect l="l" t="t" r="r" b="b"/>
            <a:pathLst>
              <a:path w="12169140" h="1047115">
                <a:moveTo>
                  <a:pt x="12169140" y="0"/>
                </a:moveTo>
                <a:lnTo>
                  <a:pt x="927989" y="0"/>
                </a:lnTo>
                <a:lnTo>
                  <a:pt x="0" y="1046988"/>
                </a:lnTo>
                <a:lnTo>
                  <a:pt x="12169140" y="1046988"/>
                </a:lnTo>
                <a:lnTo>
                  <a:pt x="12169140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960614" y="-19334"/>
            <a:ext cx="9296400" cy="908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800" i="1" spc="-755" dirty="0">
                <a:latin typeface="Trebuchet MS"/>
                <a:cs typeface="Trebuchet MS"/>
              </a:rPr>
              <a:t>LEARNING</a:t>
            </a:r>
            <a:r>
              <a:rPr sz="5800" i="1" spc="-725" dirty="0">
                <a:latin typeface="Trebuchet MS"/>
                <a:cs typeface="Trebuchet MS"/>
              </a:rPr>
              <a:t> </a:t>
            </a:r>
            <a:r>
              <a:rPr sz="5800" i="1" spc="-1025" dirty="0">
                <a:latin typeface="Trebuchet MS"/>
                <a:cs typeface="Trebuchet MS"/>
              </a:rPr>
              <a:t>JOURNEY</a:t>
            </a:r>
            <a:r>
              <a:rPr sz="5800" i="1" spc="345" dirty="0">
                <a:latin typeface="Trebuchet MS"/>
                <a:cs typeface="Trebuchet MS"/>
              </a:rPr>
              <a:t> </a:t>
            </a:r>
            <a:r>
              <a:rPr sz="5500" spc="-570" dirty="0">
                <a:latin typeface="Trebuchet MS"/>
                <a:cs typeface="Trebuchet MS"/>
              </a:rPr>
              <a:t>PKN</a:t>
            </a:r>
            <a:r>
              <a:rPr sz="5500" spc="-620" dirty="0">
                <a:latin typeface="Trebuchet MS"/>
                <a:cs typeface="Trebuchet MS"/>
              </a:rPr>
              <a:t> </a:t>
            </a:r>
            <a:r>
              <a:rPr sz="5500" spc="-800" dirty="0">
                <a:latin typeface="Trebuchet MS"/>
                <a:cs typeface="Trebuchet MS"/>
              </a:rPr>
              <a:t>TINGKAT</a:t>
            </a:r>
            <a:r>
              <a:rPr sz="5500" spc="-645" dirty="0">
                <a:latin typeface="Trebuchet MS"/>
                <a:cs typeface="Trebuchet MS"/>
              </a:rPr>
              <a:t> </a:t>
            </a:r>
            <a:r>
              <a:rPr sz="5500" spc="-25" dirty="0">
                <a:latin typeface="Trebuchet MS"/>
                <a:cs typeface="Trebuchet MS"/>
              </a:rPr>
              <a:t>II</a:t>
            </a:r>
            <a:endParaRPr sz="55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060" y="1295400"/>
            <a:ext cx="7315200" cy="411010"/>
          </a:xfrm>
          <a:prstGeom prst="rect">
            <a:avLst/>
          </a:prstGeom>
          <a:solidFill>
            <a:srgbClr val="8EB4E2"/>
          </a:solidFill>
        </p:spPr>
        <p:txBody>
          <a:bodyPr vert="horz" wrap="square" lIns="0" tIns="41275" rIns="0" bIns="0" rtlCol="0">
            <a:spAutoFit/>
          </a:bodyPr>
          <a:lstStyle/>
          <a:p>
            <a:pPr marL="386715">
              <a:lnSpc>
                <a:spcPct val="100000"/>
              </a:lnSpc>
              <a:spcBef>
                <a:spcPts val="325"/>
              </a:spcBef>
            </a:pPr>
            <a:r>
              <a:rPr sz="2400" b="1" dirty="0">
                <a:latin typeface="Tahoma"/>
                <a:cs typeface="Tahoma"/>
              </a:rPr>
              <a:t>WAKTU</a:t>
            </a:r>
            <a:r>
              <a:rPr sz="2400" b="1" spc="-95" dirty="0">
                <a:latin typeface="Tahoma"/>
                <a:cs typeface="Tahoma"/>
              </a:rPr>
              <a:t> </a:t>
            </a:r>
            <a:r>
              <a:rPr sz="2400" b="1" spc="-45" dirty="0">
                <a:latin typeface="Tahoma"/>
                <a:cs typeface="Tahoma"/>
              </a:rPr>
              <a:t>PELAKSANAAN</a:t>
            </a:r>
            <a:r>
              <a:rPr sz="2400" b="1" spc="-114" dirty="0">
                <a:latin typeface="Tahoma"/>
                <a:cs typeface="Tahoma"/>
              </a:rPr>
              <a:t> </a:t>
            </a:r>
            <a:r>
              <a:rPr sz="2400" b="1" spc="-40" dirty="0">
                <a:latin typeface="Tahoma"/>
                <a:cs typeface="Tahoma"/>
              </a:rPr>
              <a:t>(</a:t>
            </a:r>
            <a:r>
              <a:rPr sz="2400" b="1" i="1" spc="-40" dirty="0">
                <a:latin typeface="Trebuchet MS"/>
                <a:cs typeface="Trebuchet MS"/>
              </a:rPr>
              <a:t>BLENDED</a:t>
            </a:r>
            <a:r>
              <a:rPr sz="2400" b="1" i="1" spc="-165" dirty="0">
                <a:latin typeface="Trebuchet MS"/>
                <a:cs typeface="Trebuchet MS"/>
              </a:rPr>
              <a:t> </a:t>
            </a:r>
            <a:r>
              <a:rPr sz="2400" b="1" i="1" spc="-10" dirty="0">
                <a:latin typeface="Trebuchet MS"/>
                <a:cs typeface="Trebuchet MS"/>
              </a:rPr>
              <a:t>LEARNING</a:t>
            </a:r>
            <a:r>
              <a:rPr sz="2400" b="1" spc="-10" dirty="0">
                <a:latin typeface="Tahoma"/>
                <a:cs typeface="Tahoma"/>
              </a:rPr>
              <a:t>)</a:t>
            </a:r>
            <a:endParaRPr sz="2400" b="1" dirty="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76868" y="1935902"/>
            <a:ext cx="3466066" cy="114524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3763243" y="1778507"/>
            <a:ext cx="3382010" cy="9957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lang="en-US" sz="2000" b="1" i="1" dirty="0">
                <a:latin typeface="Comic Sans MS" panose="030F0702030302020204" pitchFamily="66" charset="0"/>
                <a:cs typeface="Times New Roman"/>
              </a:rPr>
              <a:t>Off Campus I</a:t>
            </a:r>
            <a:endParaRPr sz="2000" b="1" i="1" dirty="0">
              <a:latin typeface="Comic Sans MS" panose="030F0702030302020204" pitchFamily="66" charset="0"/>
              <a:cs typeface="Times New Roman"/>
            </a:endParaRPr>
          </a:p>
          <a:p>
            <a:pPr marL="1193800" marR="249554" indent="-904240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Pembangunan</a:t>
            </a:r>
            <a:r>
              <a:rPr sz="2000" b="1" spc="-8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Komitmen Bersama</a:t>
            </a:r>
            <a:endParaRPr sz="2000" dirty="0">
              <a:latin typeface="Comic Sans MS"/>
              <a:cs typeface="Comic Sans MS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289522" y="1922186"/>
            <a:ext cx="3444639" cy="1145244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8572500" y="2261616"/>
            <a:ext cx="638810" cy="577850"/>
            <a:chOff x="8572500" y="2261616"/>
            <a:chExt cx="638810" cy="577850"/>
          </a:xfrm>
        </p:grpSpPr>
        <p:sp>
          <p:nvSpPr>
            <p:cNvPr id="23" name="object 23"/>
            <p:cNvSpPr/>
            <p:nvPr/>
          </p:nvSpPr>
          <p:spPr>
            <a:xfrm>
              <a:off x="8585453" y="2274570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4">
                  <a:moveTo>
                    <a:pt x="336803" y="0"/>
                  </a:moveTo>
                  <a:lnTo>
                    <a:pt x="336803" y="137922"/>
                  </a:lnTo>
                  <a:lnTo>
                    <a:pt x="0" y="137922"/>
                  </a:lnTo>
                  <a:lnTo>
                    <a:pt x="0" y="413765"/>
                  </a:lnTo>
                  <a:lnTo>
                    <a:pt x="336803" y="413765"/>
                  </a:lnTo>
                  <a:lnTo>
                    <a:pt x="336803" y="551687"/>
                  </a:lnTo>
                  <a:lnTo>
                    <a:pt x="612648" y="275844"/>
                  </a:lnTo>
                  <a:lnTo>
                    <a:pt x="33680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585453" y="2274570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4">
                  <a:moveTo>
                    <a:pt x="0" y="137922"/>
                  </a:moveTo>
                  <a:lnTo>
                    <a:pt x="336803" y="137922"/>
                  </a:lnTo>
                  <a:lnTo>
                    <a:pt x="336803" y="0"/>
                  </a:lnTo>
                  <a:lnTo>
                    <a:pt x="612648" y="275844"/>
                  </a:lnTo>
                  <a:lnTo>
                    <a:pt x="336803" y="551687"/>
                  </a:lnTo>
                  <a:lnTo>
                    <a:pt x="336803" y="413765"/>
                  </a:lnTo>
                  <a:lnTo>
                    <a:pt x="0" y="413765"/>
                  </a:lnTo>
                  <a:lnTo>
                    <a:pt x="0" y="1379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2917423" y="2156460"/>
            <a:ext cx="637540" cy="577850"/>
            <a:chOff x="12917423" y="2156460"/>
            <a:chExt cx="637540" cy="577850"/>
          </a:xfrm>
        </p:grpSpPr>
        <p:sp>
          <p:nvSpPr>
            <p:cNvPr id="26" name="object 26"/>
            <p:cNvSpPr/>
            <p:nvPr/>
          </p:nvSpPr>
          <p:spPr>
            <a:xfrm>
              <a:off x="12930377" y="2169414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5" h="551814">
                  <a:moveTo>
                    <a:pt x="335279" y="0"/>
                  </a:moveTo>
                  <a:lnTo>
                    <a:pt x="335279" y="137921"/>
                  </a:lnTo>
                  <a:lnTo>
                    <a:pt x="0" y="137921"/>
                  </a:lnTo>
                  <a:lnTo>
                    <a:pt x="0" y="413765"/>
                  </a:lnTo>
                  <a:lnTo>
                    <a:pt x="335279" y="413765"/>
                  </a:lnTo>
                  <a:lnTo>
                    <a:pt x="335279" y="551687"/>
                  </a:lnTo>
                  <a:lnTo>
                    <a:pt x="611124" y="275843"/>
                  </a:lnTo>
                  <a:lnTo>
                    <a:pt x="33527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930377" y="2169414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5" h="551814">
                  <a:moveTo>
                    <a:pt x="0" y="137921"/>
                  </a:moveTo>
                  <a:lnTo>
                    <a:pt x="335279" y="137921"/>
                  </a:lnTo>
                  <a:lnTo>
                    <a:pt x="335279" y="0"/>
                  </a:lnTo>
                  <a:lnTo>
                    <a:pt x="611124" y="275843"/>
                  </a:lnTo>
                  <a:lnTo>
                    <a:pt x="335279" y="551687"/>
                  </a:lnTo>
                  <a:lnTo>
                    <a:pt x="335279" y="413765"/>
                  </a:lnTo>
                  <a:lnTo>
                    <a:pt x="0" y="413765"/>
                  </a:lnTo>
                  <a:lnTo>
                    <a:pt x="0" y="13792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3717035" y="2298192"/>
            <a:ext cx="637540" cy="577850"/>
            <a:chOff x="3717035" y="2298192"/>
            <a:chExt cx="637540" cy="577850"/>
          </a:xfrm>
        </p:grpSpPr>
        <p:sp>
          <p:nvSpPr>
            <p:cNvPr id="29" name="object 29"/>
            <p:cNvSpPr/>
            <p:nvPr/>
          </p:nvSpPr>
          <p:spPr>
            <a:xfrm>
              <a:off x="3729989" y="2311146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4" h="551814">
                  <a:moveTo>
                    <a:pt x="335280" y="0"/>
                  </a:moveTo>
                  <a:lnTo>
                    <a:pt x="335280" y="137922"/>
                  </a:lnTo>
                  <a:lnTo>
                    <a:pt x="0" y="137922"/>
                  </a:lnTo>
                  <a:lnTo>
                    <a:pt x="0" y="413765"/>
                  </a:lnTo>
                  <a:lnTo>
                    <a:pt x="335280" y="413765"/>
                  </a:lnTo>
                  <a:lnTo>
                    <a:pt x="335280" y="551687"/>
                  </a:lnTo>
                  <a:lnTo>
                    <a:pt x="611124" y="275844"/>
                  </a:lnTo>
                  <a:lnTo>
                    <a:pt x="33528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29989" y="2311146"/>
              <a:ext cx="611505" cy="551815"/>
            </a:xfrm>
            <a:custGeom>
              <a:avLst/>
              <a:gdLst/>
              <a:ahLst/>
              <a:cxnLst/>
              <a:rect l="l" t="t" r="r" b="b"/>
              <a:pathLst>
                <a:path w="611504" h="551814">
                  <a:moveTo>
                    <a:pt x="0" y="137922"/>
                  </a:moveTo>
                  <a:lnTo>
                    <a:pt x="335280" y="137922"/>
                  </a:lnTo>
                  <a:lnTo>
                    <a:pt x="335280" y="0"/>
                  </a:lnTo>
                  <a:lnTo>
                    <a:pt x="611124" y="275844"/>
                  </a:lnTo>
                  <a:lnTo>
                    <a:pt x="335280" y="551687"/>
                  </a:lnTo>
                  <a:lnTo>
                    <a:pt x="335280" y="413765"/>
                  </a:lnTo>
                  <a:lnTo>
                    <a:pt x="0" y="413765"/>
                  </a:lnTo>
                  <a:lnTo>
                    <a:pt x="0" y="1379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7360" y="1829340"/>
            <a:ext cx="3452322" cy="1187798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99060" y="1836420"/>
            <a:ext cx="3389629" cy="1177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25095" rIns="0" bIns="0" rtlCol="0">
            <a:spAutoFit/>
          </a:bodyPr>
          <a:lstStyle/>
          <a:p>
            <a:pPr marL="401320" marR="343535" algn="ctr">
              <a:lnSpc>
                <a:spcPct val="100000"/>
              </a:lnSpc>
              <a:spcBef>
                <a:spcPts val="985"/>
              </a:spcBef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 err="1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50" dirty="0">
                <a:latin typeface="Comic Sans MS"/>
                <a:cs typeface="Comic Sans MS"/>
              </a:rPr>
              <a:t>I</a:t>
            </a:r>
            <a:endParaRPr lang="en-US" sz="2000" b="1" spc="-50" dirty="0">
              <a:latin typeface="Comic Sans MS"/>
              <a:cs typeface="Comic Sans MS"/>
            </a:endParaRPr>
          </a:p>
          <a:p>
            <a:pPr marL="401320" marR="343535" algn="ctr">
              <a:lnSpc>
                <a:spcPct val="100000"/>
              </a:lnSpc>
              <a:spcBef>
                <a:spcPts val="985"/>
              </a:spcBef>
            </a:pP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060" y="3000755"/>
            <a:ext cx="3389629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96619" marR="252729" indent="-637540" algn="ctr">
              <a:lnSpc>
                <a:spcPct val="100000"/>
              </a:lnSpc>
              <a:spcBef>
                <a:spcPts val="265"/>
              </a:spcBef>
            </a:pPr>
            <a:r>
              <a:rPr lang="en-US" sz="1800" dirty="0">
                <a:solidFill>
                  <a:schemeClr val="bg1"/>
                </a:solidFill>
                <a:latin typeface="Comic Sans MS"/>
                <a:cs typeface="Comic Sans MS"/>
              </a:rPr>
              <a:t>BPSDMD </a:t>
            </a:r>
            <a:r>
              <a:rPr lang="en-US" sz="1800" dirty="0" err="1">
                <a:solidFill>
                  <a:schemeClr val="bg1"/>
                </a:solidFill>
                <a:latin typeface="Comic Sans MS"/>
                <a:cs typeface="Comic Sans MS"/>
              </a:rPr>
              <a:t>Prov.Su</a:t>
            </a:r>
            <a:r>
              <a:rPr lang="en-US" dirty="0" err="1">
                <a:solidFill>
                  <a:schemeClr val="bg1"/>
                </a:solidFill>
                <a:latin typeface="Comic Sans MS"/>
                <a:cs typeface="Comic Sans MS"/>
              </a:rPr>
              <a:t>msel</a:t>
            </a:r>
            <a:endParaRPr sz="18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795247" y="3098292"/>
            <a:ext cx="3389629" cy="3689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020" rIns="0" bIns="0" rtlCol="0">
            <a:spAutoFit/>
          </a:bodyPr>
          <a:lstStyle/>
          <a:p>
            <a:pPr marL="813435">
              <a:lnSpc>
                <a:spcPct val="100000"/>
              </a:lnSpc>
              <a:spcBef>
                <a:spcPts val="260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Instansi</a:t>
            </a:r>
            <a:r>
              <a:rPr sz="1800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peserta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38507"/>
              </p:ext>
            </p:extLst>
          </p:nvPr>
        </p:nvGraphicFramePr>
        <p:xfrm>
          <a:off x="4786884" y="1943100"/>
          <a:ext cx="3366770" cy="28428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5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1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33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7302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omic Sans MS"/>
                          <a:cs typeface="Comic Sans MS"/>
                        </a:rPr>
                        <a:t>Pembelajaran</a:t>
                      </a:r>
                      <a:r>
                        <a:rPr sz="2000" b="1" spc="-1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000" b="1" spc="-10" dirty="0">
                          <a:latin typeface="Comic Sans MS"/>
                          <a:cs typeface="Comic Sans MS"/>
                        </a:rPr>
                        <a:t>Mandiri</a:t>
                      </a:r>
                      <a:endParaRPr sz="2000" dirty="0">
                        <a:latin typeface="Comic Sans MS"/>
                        <a:cs typeface="Comic Sans MS"/>
                      </a:endParaRPr>
                    </a:p>
                  </a:txBody>
                  <a:tcPr marL="0" marR="0" marT="6604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610">
                <a:tc gridSpan="2">
                  <a:txBody>
                    <a:bodyPr/>
                    <a:lstStyle/>
                    <a:p>
                      <a:pPr marL="892175" marR="234315" indent="-6375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Tempat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kedudukan</a:t>
                      </a:r>
                      <a:r>
                        <a:rPr sz="1800" spc="-8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masing-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masing</a:t>
                      </a:r>
                      <a:r>
                        <a:rPr sz="1800" spc="-5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peserta</a:t>
                      </a:r>
                      <a:endParaRPr sz="1800" dirty="0">
                        <a:latin typeface="Comic Sans MS"/>
                        <a:cs typeface="Comic Sans MS"/>
                      </a:endParaRPr>
                    </a:p>
                  </a:txBody>
                  <a:tcPr marL="0" marR="0" marT="5016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lang="en-US" sz="2400" dirty="0">
                          <a:latin typeface="Tahoma"/>
                          <a:cs typeface="Tahoma"/>
                        </a:rPr>
                        <a:t>49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68580" marB="0">
                    <a:lnR w="63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2400" b="1" spc="-2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Jam</a:t>
                      </a:r>
                      <a:r>
                        <a:rPr sz="2400" b="1" spc="-1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b="1" spc="-7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Pelajaran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67945" marB="0">
                    <a:lnL w="6350">
                      <a:solidFill>
                        <a:srgbClr val="FFFFFF"/>
                      </a:solidFill>
                      <a:prstDash val="solid"/>
                    </a:lnL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943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0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en-US" sz="2400" b="1" spc="-50" dirty="0">
                          <a:latin typeface="Tahoma"/>
                          <a:cs typeface="Tahoma"/>
                        </a:rPr>
                        <a:t>8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spc="-1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Hari</a:t>
                      </a:r>
                      <a:r>
                        <a:rPr sz="2400" b="1" spc="-8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Pelatihan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943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6" name="object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031467"/>
              </p:ext>
            </p:extLst>
          </p:nvPr>
        </p:nvGraphicFramePr>
        <p:xfrm>
          <a:off x="9343643" y="1866900"/>
          <a:ext cx="3366770" cy="29330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2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8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70">
                <a:tc gridSpan="2">
                  <a:txBody>
                    <a:bodyPr/>
                    <a:lstStyle/>
                    <a:p>
                      <a:pPr marL="1002030">
                        <a:lnSpc>
                          <a:spcPts val="2165"/>
                        </a:lnSpc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E-Learning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8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980">
                <a:tc gridSpan="2">
                  <a:txBody>
                    <a:bodyPr/>
                    <a:lstStyle/>
                    <a:p>
                      <a:pPr marL="568325" indent="-428625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Wingdings"/>
                        <a:buChar char=""/>
                        <a:tabLst>
                          <a:tab pos="568325" algn="l"/>
                        </a:tabLst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Synchronous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  <a:p>
                      <a:pPr marL="568325" indent="-428625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568325" algn="l"/>
                        </a:tabLst>
                      </a:pPr>
                      <a:r>
                        <a:rPr sz="2000" b="1" i="1" spc="-10" dirty="0">
                          <a:latin typeface="Comic Sans MS"/>
                          <a:cs typeface="Comic Sans MS"/>
                        </a:rPr>
                        <a:t>Asynchronous</a:t>
                      </a:r>
                      <a:endParaRPr sz="2000">
                        <a:latin typeface="Comic Sans MS"/>
                        <a:cs typeface="Comic Sans MS"/>
                      </a:endParaRPr>
                    </a:p>
                  </a:txBody>
                  <a:tcPr marL="0" marR="0" marT="6350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8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580">
                <a:tc gridSpan="2">
                  <a:txBody>
                    <a:bodyPr/>
                    <a:lstStyle/>
                    <a:p>
                      <a:pPr marL="871855" marR="254000" indent="-63754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Tempat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kedudukan</a:t>
                      </a:r>
                      <a:r>
                        <a:rPr sz="1800" spc="-8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masing-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masing</a:t>
                      </a:r>
                      <a:r>
                        <a:rPr sz="1800" spc="-55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peserta</a:t>
                      </a:r>
                      <a:endParaRPr sz="1800">
                        <a:latin typeface="Comic Sans MS"/>
                        <a:cs typeface="Comic Sans MS"/>
                      </a:endParaRPr>
                    </a:p>
                  </a:txBody>
                  <a:tcPr marL="0" marR="0" marT="65404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2400" b="1" spc="-25" dirty="0">
                          <a:latin typeface="Tahoma"/>
                          <a:cs typeface="Tahoma"/>
                        </a:rPr>
                        <a:t>1</a:t>
                      </a:r>
                      <a:r>
                        <a:rPr lang="en-US" sz="2400" b="1" spc="-25" dirty="0">
                          <a:latin typeface="Tahoma"/>
                          <a:cs typeface="Tahoma"/>
                        </a:rPr>
                        <a:t>56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67945" marB="0">
                    <a:lnR w="63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400" b="1" spc="-2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Jam</a:t>
                      </a:r>
                      <a:r>
                        <a:rPr sz="2400" b="1" spc="-1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b="1" spc="-7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Pelajaran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67310" marB="0">
                    <a:lnL w="6350">
                      <a:solidFill>
                        <a:srgbClr val="FFFFFF"/>
                      </a:solidFill>
                      <a:prstDash val="solid"/>
                    </a:lnL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943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0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b="1" spc="-25" dirty="0">
                          <a:latin typeface="Tahoma"/>
                          <a:cs typeface="Tahoma"/>
                        </a:rPr>
                        <a:t>20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400" b="1" spc="-1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Hari</a:t>
                      </a:r>
                      <a:r>
                        <a:rPr sz="2400" b="1" spc="-8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Pelatihan</a:t>
                      </a:r>
                      <a:endParaRPr sz="2400" dirty="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943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13738034" y="3421106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1275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325"/>
              </a:spcBef>
            </a:pPr>
            <a:r>
              <a:rPr sz="2400" b="1" spc="-25" dirty="0">
                <a:latin typeface="Tahoma"/>
                <a:cs typeface="Tahoma"/>
              </a:rPr>
              <a:t>27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4660076" y="3421106"/>
            <a:ext cx="2597150" cy="462280"/>
          </a:xfrm>
          <a:custGeom>
            <a:avLst/>
            <a:gdLst/>
            <a:ahLst/>
            <a:cxnLst/>
            <a:rect l="l" t="t" r="r" b="b"/>
            <a:pathLst>
              <a:path w="2597150" h="462279">
                <a:moveTo>
                  <a:pt x="2596896" y="0"/>
                </a:moveTo>
                <a:lnTo>
                  <a:pt x="0" y="0"/>
                </a:lnTo>
                <a:lnTo>
                  <a:pt x="0" y="461772"/>
                </a:lnTo>
                <a:lnTo>
                  <a:pt x="2596896" y="461772"/>
                </a:lnTo>
                <a:lnTo>
                  <a:pt x="2596896" y="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4652370" y="3449956"/>
            <a:ext cx="2597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585">
              <a:lnSpc>
                <a:spcPct val="100000"/>
              </a:lnSpc>
              <a:spcBef>
                <a:spcPts val="100"/>
              </a:spcBef>
            </a:pPr>
            <a:r>
              <a:rPr sz="2400" b="1" spc="-235" dirty="0">
                <a:solidFill>
                  <a:srgbClr val="FFFFFF"/>
                </a:solidFill>
                <a:latin typeface="Tahoma"/>
                <a:cs typeface="Tahoma"/>
              </a:rPr>
              <a:t>Jam</a:t>
            </a: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Pelajaran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738034" y="3902795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191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30"/>
              </a:spcBef>
            </a:pPr>
            <a:r>
              <a:rPr sz="2400" b="1" spc="-5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4680946" y="3882344"/>
            <a:ext cx="2597150" cy="462280"/>
          </a:xfrm>
          <a:custGeom>
            <a:avLst/>
            <a:gdLst/>
            <a:ahLst/>
            <a:cxnLst/>
            <a:rect l="l" t="t" r="r" b="b"/>
            <a:pathLst>
              <a:path w="2597150" h="462279">
                <a:moveTo>
                  <a:pt x="2596896" y="0"/>
                </a:moveTo>
                <a:lnTo>
                  <a:pt x="0" y="0"/>
                </a:lnTo>
                <a:lnTo>
                  <a:pt x="0" y="461772"/>
                </a:lnTo>
                <a:lnTo>
                  <a:pt x="2596896" y="461772"/>
                </a:lnTo>
                <a:lnTo>
                  <a:pt x="2596896" y="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 txBox="1"/>
          <p:nvPr/>
        </p:nvSpPr>
        <p:spPr>
          <a:xfrm>
            <a:off x="14660076" y="3923283"/>
            <a:ext cx="2597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087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Hari</a:t>
            </a:r>
            <a:r>
              <a:rPr sz="24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ahoma"/>
                <a:cs typeface="Tahoma"/>
              </a:rPr>
              <a:t>Kerja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7347" y="3741420"/>
            <a:ext cx="1003300" cy="412291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2544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334"/>
              </a:spcBef>
            </a:pPr>
            <a:r>
              <a:rPr lang="en-US" sz="2400" b="1" spc="-25" dirty="0">
                <a:latin typeface="Tahoma"/>
                <a:cs typeface="Tahoma"/>
              </a:rPr>
              <a:t>2</a:t>
            </a:r>
            <a:r>
              <a:rPr sz="2400" b="1" spc="-25" dirty="0">
                <a:latin typeface="Tahoma"/>
                <a:cs typeface="Tahoma"/>
              </a:rPr>
              <a:t>7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32332" y="3741420"/>
            <a:ext cx="235966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2544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334"/>
              </a:spcBef>
            </a:pPr>
            <a:r>
              <a:rPr sz="2400" b="1" spc="-235" dirty="0">
                <a:solidFill>
                  <a:srgbClr val="FFFFFF"/>
                </a:solidFill>
                <a:latin typeface="Tahoma"/>
                <a:cs typeface="Tahoma"/>
              </a:rPr>
              <a:t>Jam</a:t>
            </a: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Pelajaran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4968" y="4326635"/>
            <a:ext cx="1003300" cy="41101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lang="en-US" sz="2400" b="1" spc="-50" dirty="0">
                <a:latin typeface="Tahoma"/>
                <a:cs typeface="Tahoma"/>
              </a:rPr>
              <a:t>3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32332" y="4325111"/>
            <a:ext cx="235966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1910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330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Hari</a:t>
            </a:r>
            <a:r>
              <a:rPr sz="2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Tahoma"/>
                <a:cs typeface="Tahoma"/>
              </a:rPr>
              <a:t>Pelatihan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3049397" y="5916605"/>
            <a:ext cx="4087495" cy="3892211"/>
            <a:chOff x="13033247" y="5370576"/>
            <a:chExt cx="4087495" cy="4311650"/>
          </a:xfrm>
        </p:grpSpPr>
        <p:sp>
          <p:nvSpPr>
            <p:cNvPr id="48" name="object 48"/>
            <p:cNvSpPr/>
            <p:nvPr/>
          </p:nvSpPr>
          <p:spPr>
            <a:xfrm>
              <a:off x="13033247" y="5370576"/>
              <a:ext cx="4087495" cy="4311650"/>
            </a:xfrm>
            <a:custGeom>
              <a:avLst/>
              <a:gdLst/>
              <a:ahLst/>
              <a:cxnLst/>
              <a:rect l="l" t="t" r="r" b="b"/>
              <a:pathLst>
                <a:path w="4087494" h="4311650">
                  <a:moveTo>
                    <a:pt x="3933317" y="0"/>
                  </a:moveTo>
                  <a:lnTo>
                    <a:pt x="154050" y="0"/>
                  </a:lnTo>
                  <a:lnTo>
                    <a:pt x="105355" y="7852"/>
                  </a:lnTo>
                  <a:lnTo>
                    <a:pt x="63066" y="29720"/>
                  </a:lnTo>
                  <a:lnTo>
                    <a:pt x="29720" y="63066"/>
                  </a:lnTo>
                  <a:lnTo>
                    <a:pt x="7852" y="105355"/>
                  </a:lnTo>
                  <a:lnTo>
                    <a:pt x="0" y="154050"/>
                  </a:lnTo>
                  <a:lnTo>
                    <a:pt x="0" y="4157294"/>
                  </a:lnTo>
                  <a:lnTo>
                    <a:pt x="7852" y="4206005"/>
                  </a:lnTo>
                  <a:lnTo>
                    <a:pt x="29720" y="4248307"/>
                  </a:lnTo>
                  <a:lnTo>
                    <a:pt x="63066" y="4281665"/>
                  </a:lnTo>
                  <a:lnTo>
                    <a:pt x="105355" y="4303540"/>
                  </a:lnTo>
                  <a:lnTo>
                    <a:pt x="154050" y="4311396"/>
                  </a:lnTo>
                  <a:lnTo>
                    <a:pt x="3933317" y="4311396"/>
                  </a:lnTo>
                  <a:lnTo>
                    <a:pt x="3982012" y="4303540"/>
                  </a:lnTo>
                  <a:lnTo>
                    <a:pt x="4024301" y="4281665"/>
                  </a:lnTo>
                  <a:lnTo>
                    <a:pt x="4057647" y="4248307"/>
                  </a:lnTo>
                  <a:lnTo>
                    <a:pt x="4079515" y="4206005"/>
                  </a:lnTo>
                  <a:lnTo>
                    <a:pt x="4087367" y="4157294"/>
                  </a:lnTo>
                  <a:lnTo>
                    <a:pt x="4087367" y="154050"/>
                  </a:lnTo>
                  <a:lnTo>
                    <a:pt x="4079515" y="105355"/>
                  </a:lnTo>
                  <a:lnTo>
                    <a:pt x="4057647" y="63066"/>
                  </a:lnTo>
                  <a:lnTo>
                    <a:pt x="4024301" y="29720"/>
                  </a:lnTo>
                  <a:lnTo>
                    <a:pt x="3982012" y="7852"/>
                  </a:lnTo>
                  <a:lnTo>
                    <a:pt x="3933317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00887" y="5498604"/>
              <a:ext cx="3696842" cy="894321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3217037" y="5981289"/>
            <a:ext cx="3717309" cy="11586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18745" rIns="0" bIns="0" rtlCol="0">
            <a:spAutoFit/>
          </a:bodyPr>
          <a:lstStyle/>
          <a:p>
            <a:pPr marL="481330" marR="473709" algn="ctr">
              <a:lnSpc>
                <a:spcPct val="100000"/>
              </a:lnSpc>
              <a:spcBef>
                <a:spcPts val="935"/>
              </a:spcBef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 err="1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25" dirty="0">
                <a:latin typeface="Comic Sans MS"/>
                <a:cs typeface="Comic Sans MS"/>
              </a:rPr>
              <a:t>II</a:t>
            </a:r>
            <a:endParaRPr lang="en-US" sz="2000" b="1" spc="-25" dirty="0">
              <a:latin typeface="Comic Sans MS"/>
              <a:cs typeface="Comic Sans MS"/>
            </a:endParaRPr>
          </a:p>
          <a:p>
            <a:pPr marL="481330" marR="473709" algn="ctr">
              <a:lnSpc>
                <a:spcPct val="100000"/>
              </a:lnSpc>
              <a:spcBef>
                <a:spcPts val="935"/>
              </a:spcBef>
            </a:pP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362432" y="7423404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3180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340"/>
              </a:spcBef>
            </a:pPr>
            <a:r>
              <a:rPr sz="2400" b="1" spc="-25" dirty="0">
                <a:latin typeface="Tahoma"/>
                <a:cs typeface="Tahoma"/>
              </a:rPr>
              <a:t>70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369795" y="7423404"/>
            <a:ext cx="235966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2545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335"/>
              </a:spcBef>
            </a:pPr>
            <a:r>
              <a:rPr sz="2400" b="1" spc="-235" dirty="0">
                <a:solidFill>
                  <a:srgbClr val="FFFFFF"/>
                </a:solidFill>
                <a:latin typeface="Tahoma"/>
                <a:cs typeface="Tahoma"/>
              </a:rPr>
              <a:t>Jam</a:t>
            </a: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Pelajaran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362432" y="8007095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25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35"/>
              </a:spcBef>
            </a:pPr>
            <a:r>
              <a:rPr sz="2400" b="1" spc="-50" dirty="0">
                <a:latin typeface="Tahoma"/>
                <a:cs typeface="Tahoma"/>
              </a:rPr>
              <a:t>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4369795" y="8007095"/>
            <a:ext cx="235966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1910" rIns="0" bIns="0" rtlCol="0">
            <a:spAutoFit/>
          </a:bodyPr>
          <a:lstStyle/>
          <a:p>
            <a:pPr marL="214629">
              <a:lnSpc>
                <a:spcPct val="100000"/>
              </a:lnSpc>
              <a:spcBef>
                <a:spcPts val="330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Hari</a:t>
            </a:r>
            <a:r>
              <a:rPr sz="2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Tahoma"/>
                <a:cs typeface="Tahoma"/>
              </a:rPr>
              <a:t>Pelatihan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5424211" y="9091739"/>
            <a:ext cx="1371600" cy="368935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31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340"/>
              </a:spcBef>
            </a:pP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ahoma"/>
                <a:cs typeface="Tahoma"/>
              </a:rPr>
              <a:t>JP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21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18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191743" y="9125711"/>
            <a:ext cx="2024380" cy="370840"/>
          </a:xfrm>
          <a:prstGeom prst="rect">
            <a:avLst/>
          </a:prstGeom>
          <a:solidFill>
            <a:srgbClr val="205868"/>
          </a:solidFill>
        </p:spPr>
        <p:txBody>
          <a:bodyPr vert="horz" wrap="square" lIns="0" tIns="4445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350"/>
              </a:spcBef>
            </a:pPr>
            <a:r>
              <a:rPr sz="18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VKN</a:t>
            </a:r>
            <a:r>
              <a:rPr sz="1800" b="1" i="1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Daring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429041" y="7103738"/>
            <a:ext cx="3366770" cy="31226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188595" algn="ctr">
              <a:lnSpc>
                <a:spcPct val="100000"/>
              </a:lnSpc>
              <a:spcBef>
                <a:spcPts val="270"/>
              </a:spcBef>
            </a:pPr>
            <a:r>
              <a:rPr lang="en-US" sz="1800">
                <a:solidFill>
                  <a:schemeClr val="bg1"/>
                </a:solidFill>
                <a:latin typeface="Comic Sans MS"/>
                <a:cs typeface="Comic Sans MS"/>
              </a:rPr>
              <a:t>BPSDMD Prov Sumsel</a:t>
            </a:r>
            <a:endParaRPr lang="en-US" sz="18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931355" y="2656268"/>
            <a:ext cx="15370175" cy="5170805"/>
            <a:chOff x="2931355" y="2656268"/>
            <a:chExt cx="15370175" cy="5170805"/>
          </a:xfrm>
        </p:grpSpPr>
        <p:sp>
          <p:nvSpPr>
            <p:cNvPr id="59" name="object 59"/>
            <p:cNvSpPr/>
            <p:nvPr/>
          </p:nvSpPr>
          <p:spPr>
            <a:xfrm>
              <a:off x="17185386" y="4390135"/>
              <a:ext cx="1102995" cy="1809114"/>
            </a:xfrm>
            <a:custGeom>
              <a:avLst/>
              <a:gdLst/>
              <a:ahLst/>
              <a:cxnLst/>
              <a:rect l="l" t="t" r="r" b="b"/>
              <a:pathLst>
                <a:path w="1102994" h="1809114">
                  <a:moveTo>
                    <a:pt x="1102232" y="0"/>
                  </a:moveTo>
                  <a:lnTo>
                    <a:pt x="1098011" y="56963"/>
                  </a:lnTo>
                  <a:lnTo>
                    <a:pt x="1092394" y="113351"/>
                  </a:lnTo>
                  <a:lnTo>
                    <a:pt x="1085404" y="169126"/>
                  </a:lnTo>
                  <a:lnTo>
                    <a:pt x="1077066" y="224248"/>
                  </a:lnTo>
                  <a:lnTo>
                    <a:pt x="1067402" y="278676"/>
                  </a:lnTo>
                  <a:lnTo>
                    <a:pt x="1056435" y="332373"/>
                  </a:lnTo>
                  <a:lnTo>
                    <a:pt x="1044189" y="385298"/>
                  </a:lnTo>
                  <a:lnTo>
                    <a:pt x="1030688" y="437412"/>
                  </a:lnTo>
                  <a:lnTo>
                    <a:pt x="1015954" y="488676"/>
                  </a:lnTo>
                  <a:lnTo>
                    <a:pt x="1000011" y="539050"/>
                  </a:lnTo>
                  <a:lnTo>
                    <a:pt x="982882" y="588494"/>
                  </a:lnTo>
                  <a:lnTo>
                    <a:pt x="964591" y="636970"/>
                  </a:lnTo>
                  <a:lnTo>
                    <a:pt x="945160" y="684437"/>
                  </a:lnTo>
                  <a:lnTo>
                    <a:pt x="924613" y="730857"/>
                  </a:lnTo>
                  <a:lnTo>
                    <a:pt x="902974" y="776190"/>
                  </a:lnTo>
                  <a:lnTo>
                    <a:pt x="880265" y="820396"/>
                  </a:lnTo>
                  <a:lnTo>
                    <a:pt x="856510" y="863436"/>
                  </a:lnTo>
                  <a:lnTo>
                    <a:pt x="831733" y="905271"/>
                  </a:lnTo>
                  <a:lnTo>
                    <a:pt x="805956" y="945861"/>
                  </a:lnTo>
                  <a:lnTo>
                    <a:pt x="779202" y="985167"/>
                  </a:lnTo>
                  <a:lnTo>
                    <a:pt x="751496" y="1023149"/>
                  </a:lnTo>
                  <a:lnTo>
                    <a:pt x="722860" y="1059768"/>
                  </a:lnTo>
                  <a:lnTo>
                    <a:pt x="693318" y="1094984"/>
                  </a:lnTo>
                  <a:lnTo>
                    <a:pt x="662893" y="1128759"/>
                  </a:lnTo>
                  <a:lnTo>
                    <a:pt x="631609" y="1161052"/>
                  </a:lnTo>
                  <a:lnTo>
                    <a:pt x="599488" y="1191824"/>
                  </a:lnTo>
                  <a:lnTo>
                    <a:pt x="566553" y="1221035"/>
                  </a:lnTo>
                  <a:lnTo>
                    <a:pt x="532830" y="1248647"/>
                  </a:lnTo>
                  <a:lnTo>
                    <a:pt x="498339" y="1274620"/>
                  </a:lnTo>
                  <a:lnTo>
                    <a:pt x="463106" y="1298914"/>
                  </a:lnTo>
                  <a:lnTo>
                    <a:pt x="427152" y="1321490"/>
                  </a:lnTo>
                  <a:lnTo>
                    <a:pt x="390502" y="1342309"/>
                  </a:lnTo>
                  <a:lnTo>
                    <a:pt x="353179" y="1361330"/>
                  </a:lnTo>
                  <a:lnTo>
                    <a:pt x="315205" y="1378515"/>
                  </a:lnTo>
                  <a:lnTo>
                    <a:pt x="276605" y="1393825"/>
                  </a:lnTo>
                  <a:lnTo>
                    <a:pt x="276605" y="1255522"/>
                  </a:lnTo>
                  <a:lnTo>
                    <a:pt x="0" y="1582419"/>
                  </a:lnTo>
                  <a:lnTo>
                    <a:pt x="276605" y="1808734"/>
                  </a:lnTo>
                  <a:lnTo>
                    <a:pt x="276605" y="1670430"/>
                  </a:lnTo>
                  <a:lnTo>
                    <a:pt x="313707" y="1655757"/>
                  </a:lnTo>
                  <a:lnTo>
                    <a:pt x="350198" y="1639374"/>
                  </a:lnTo>
                  <a:lnTo>
                    <a:pt x="386060" y="1621317"/>
                  </a:lnTo>
                  <a:lnTo>
                    <a:pt x="421275" y="1601624"/>
                  </a:lnTo>
                  <a:lnTo>
                    <a:pt x="455825" y="1580330"/>
                  </a:lnTo>
                  <a:lnTo>
                    <a:pt x="489691" y="1557472"/>
                  </a:lnTo>
                  <a:lnTo>
                    <a:pt x="522857" y="1533086"/>
                  </a:lnTo>
                  <a:lnTo>
                    <a:pt x="555303" y="1507210"/>
                  </a:lnTo>
                  <a:lnTo>
                    <a:pt x="587013" y="1479878"/>
                  </a:lnTo>
                  <a:lnTo>
                    <a:pt x="617967" y="1451128"/>
                  </a:lnTo>
                  <a:lnTo>
                    <a:pt x="648149" y="1420996"/>
                  </a:lnTo>
                  <a:lnTo>
                    <a:pt x="677540" y="1389518"/>
                  </a:lnTo>
                  <a:lnTo>
                    <a:pt x="706121" y="1356731"/>
                  </a:lnTo>
                  <a:lnTo>
                    <a:pt x="733876" y="1322672"/>
                  </a:lnTo>
                  <a:lnTo>
                    <a:pt x="760786" y="1287375"/>
                  </a:lnTo>
                  <a:lnTo>
                    <a:pt x="786833" y="1250879"/>
                  </a:lnTo>
                  <a:lnTo>
                    <a:pt x="811999" y="1213219"/>
                  </a:lnTo>
                  <a:lnTo>
                    <a:pt x="836266" y="1174432"/>
                  </a:lnTo>
                  <a:lnTo>
                    <a:pt x="859616" y="1134554"/>
                  </a:lnTo>
                  <a:lnTo>
                    <a:pt x="882031" y="1093621"/>
                  </a:lnTo>
                  <a:lnTo>
                    <a:pt x="903493" y="1051671"/>
                  </a:lnTo>
                  <a:lnTo>
                    <a:pt x="923985" y="1008738"/>
                  </a:lnTo>
                  <a:lnTo>
                    <a:pt x="943488" y="964861"/>
                  </a:lnTo>
                  <a:lnTo>
                    <a:pt x="961983" y="920075"/>
                  </a:lnTo>
                  <a:lnTo>
                    <a:pt x="979454" y="874416"/>
                  </a:lnTo>
                  <a:lnTo>
                    <a:pt x="995883" y="827921"/>
                  </a:lnTo>
                  <a:lnTo>
                    <a:pt x="1011250" y="780626"/>
                  </a:lnTo>
                  <a:lnTo>
                    <a:pt x="1025539" y="732568"/>
                  </a:lnTo>
                  <a:lnTo>
                    <a:pt x="1038730" y="683784"/>
                  </a:lnTo>
                  <a:lnTo>
                    <a:pt x="1050807" y="634309"/>
                  </a:lnTo>
                  <a:lnTo>
                    <a:pt x="1061752" y="584179"/>
                  </a:lnTo>
                  <a:lnTo>
                    <a:pt x="1071545" y="533432"/>
                  </a:lnTo>
                  <a:lnTo>
                    <a:pt x="1080170" y="482104"/>
                  </a:lnTo>
                  <a:lnTo>
                    <a:pt x="1087608" y="430231"/>
                  </a:lnTo>
                  <a:lnTo>
                    <a:pt x="1093842" y="377850"/>
                  </a:lnTo>
                  <a:lnTo>
                    <a:pt x="1098852" y="324996"/>
                  </a:lnTo>
                  <a:lnTo>
                    <a:pt x="1102613" y="271707"/>
                  </a:lnTo>
                  <a:lnTo>
                    <a:pt x="1102613" y="7740"/>
                  </a:lnTo>
                  <a:lnTo>
                    <a:pt x="110223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185386" y="2669285"/>
              <a:ext cx="1102995" cy="1729739"/>
            </a:xfrm>
            <a:custGeom>
              <a:avLst/>
              <a:gdLst/>
              <a:ahLst/>
              <a:cxnLst/>
              <a:rect l="l" t="t" r="r" b="b"/>
              <a:pathLst>
                <a:path w="1102994" h="1729739">
                  <a:moveTo>
                    <a:pt x="0" y="0"/>
                  </a:moveTo>
                  <a:lnTo>
                    <a:pt x="0" y="276606"/>
                  </a:lnTo>
                  <a:lnTo>
                    <a:pt x="39679" y="277604"/>
                  </a:lnTo>
                  <a:lnTo>
                    <a:pt x="79008" y="280579"/>
                  </a:lnTo>
                  <a:lnTo>
                    <a:pt x="117962" y="285496"/>
                  </a:lnTo>
                  <a:lnTo>
                    <a:pt x="156519" y="292321"/>
                  </a:lnTo>
                  <a:lnTo>
                    <a:pt x="194654" y="301021"/>
                  </a:lnTo>
                  <a:lnTo>
                    <a:pt x="232344" y="311563"/>
                  </a:lnTo>
                  <a:lnTo>
                    <a:pt x="269566" y="323914"/>
                  </a:lnTo>
                  <a:lnTo>
                    <a:pt x="306296" y="338039"/>
                  </a:lnTo>
                  <a:lnTo>
                    <a:pt x="342511" y="353905"/>
                  </a:lnTo>
                  <a:lnTo>
                    <a:pt x="378188" y="371479"/>
                  </a:lnTo>
                  <a:lnTo>
                    <a:pt x="413303" y="390727"/>
                  </a:lnTo>
                  <a:lnTo>
                    <a:pt x="447833" y="411616"/>
                  </a:lnTo>
                  <a:lnTo>
                    <a:pt x="481754" y="434112"/>
                  </a:lnTo>
                  <a:lnTo>
                    <a:pt x="515043" y="458182"/>
                  </a:lnTo>
                  <a:lnTo>
                    <a:pt x="547676" y="483792"/>
                  </a:lnTo>
                  <a:lnTo>
                    <a:pt x="579631" y="510909"/>
                  </a:lnTo>
                  <a:lnTo>
                    <a:pt x="610883" y="539500"/>
                  </a:lnTo>
                  <a:lnTo>
                    <a:pt x="641409" y="569530"/>
                  </a:lnTo>
                  <a:lnTo>
                    <a:pt x="671187" y="600967"/>
                  </a:lnTo>
                  <a:lnTo>
                    <a:pt x="700191" y="633776"/>
                  </a:lnTo>
                  <a:lnTo>
                    <a:pt x="728400" y="667925"/>
                  </a:lnTo>
                  <a:lnTo>
                    <a:pt x="755789" y="703380"/>
                  </a:lnTo>
                  <a:lnTo>
                    <a:pt x="782335" y="740108"/>
                  </a:lnTo>
                  <a:lnTo>
                    <a:pt x="808015" y="778074"/>
                  </a:lnTo>
                  <a:lnTo>
                    <a:pt x="832806" y="817246"/>
                  </a:lnTo>
                  <a:lnTo>
                    <a:pt x="856683" y="857590"/>
                  </a:lnTo>
                  <a:lnTo>
                    <a:pt x="879624" y="899072"/>
                  </a:lnTo>
                  <a:lnTo>
                    <a:pt x="901605" y="941660"/>
                  </a:lnTo>
                  <a:lnTo>
                    <a:pt x="922603" y="985319"/>
                  </a:lnTo>
                  <a:lnTo>
                    <a:pt x="942594" y="1030016"/>
                  </a:lnTo>
                  <a:lnTo>
                    <a:pt x="961554" y="1075718"/>
                  </a:lnTo>
                  <a:lnTo>
                    <a:pt x="979461" y="1122390"/>
                  </a:lnTo>
                  <a:lnTo>
                    <a:pt x="996292" y="1170001"/>
                  </a:lnTo>
                  <a:lnTo>
                    <a:pt x="1012021" y="1218515"/>
                  </a:lnTo>
                  <a:lnTo>
                    <a:pt x="1026627" y="1267901"/>
                  </a:lnTo>
                  <a:lnTo>
                    <a:pt x="1040086" y="1318123"/>
                  </a:lnTo>
                  <a:lnTo>
                    <a:pt x="1052374" y="1369149"/>
                  </a:lnTo>
                  <a:lnTo>
                    <a:pt x="1063468" y="1420945"/>
                  </a:lnTo>
                  <a:lnTo>
                    <a:pt x="1073344" y="1473478"/>
                  </a:lnTo>
                  <a:lnTo>
                    <a:pt x="1081980" y="1526715"/>
                  </a:lnTo>
                  <a:lnTo>
                    <a:pt x="1089351" y="1580621"/>
                  </a:lnTo>
                  <a:lnTo>
                    <a:pt x="1095435" y="1635163"/>
                  </a:lnTo>
                  <a:lnTo>
                    <a:pt x="1100207" y="1690308"/>
                  </a:lnTo>
                  <a:lnTo>
                    <a:pt x="1102613" y="1729304"/>
                  </a:lnTo>
                  <a:lnTo>
                    <a:pt x="1102613" y="1452698"/>
                  </a:lnTo>
                  <a:lnTo>
                    <a:pt x="1100207" y="1413702"/>
                  </a:lnTo>
                  <a:lnTo>
                    <a:pt x="1095435" y="1358557"/>
                  </a:lnTo>
                  <a:lnTo>
                    <a:pt x="1089351" y="1304015"/>
                  </a:lnTo>
                  <a:lnTo>
                    <a:pt x="1081980" y="1250109"/>
                  </a:lnTo>
                  <a:lnTo>
                    <a:pt x="1073344" y="1196872"/>
                  </a:lnTo>
                  <a:lnTo>
                    <a:pt x="1063468" y="1144339"/>
                  </a:lnTo>
                  <a:lnTo>
                    <a:pt x="1052374" y="1092543"/>
                  </a:lnTo>
                  <a:lnTo>
                    <a:pt x="1040086" y="1041517"/>
                  </a:lnTo>
                  <a:lnTo>
                    <a:pt x="1026627" y="991295"/>
                  </a:lnTo>
                  <a:lnTo>
                    <a:pt x="1012021" y="941909"/>
                  </a:lnTo>
                  <a:lnTo>
                    <a:pt x="996292" y="893395"/>
                  </a:lnTo>
                  <a:lnTo>
                    <a:pt x="979461" y="845784"/>
                  </a:lnTo>
                  <a:lnTo>
                    <a:pt x="961554" y="799112"/>
                  </a:lnTo>
                  <a:lnTo>
                    <a:pt x="942594" y="753410"/>
                  </a:lnTo>
                  <a:lnTo>
                    <a:pt x="922603" y="708713"/>
                  </a:lnTo>
                  <a:lnTo>
                    <a:pt x="901605" y="665054"/>
                  </a:lnTo>
                  <a:lnTo>
                    <a:pt x="879624" y="622466"/>
                  </a:lnTo>
                  <a:lnTo>
                    <a:pt x="856683" y="580984"/>
                  </a:lnTo>
                  <a:lnTo>
                    <a:pt x="832806" y="540640"/>
                  </a:lnTo>
                  <a:lnTo>
                    <a:pt x="808015" y="501468"/>
                  </a:lnTo>
                  <a:lnTo>
                    <a:pt x="782335" y="463502"/>
                  </a:lnTo>
                  <a:lnTo>
                    <a:pt x="755789" y="426774"/>
                  </a:lnTo>
                  <a:lnTo>
                    <a:pt x="728400" y="391319"/>
                  </a:lnTo>
                  <a:lnTo>
                    <a:pt x="700191" y="357170"/>
                  </a:lnTo>
                  <a:lnTo>
                    <a:pt x="671187" y="324361"/>
                  </a:lnTo>
                  <a:lnTo>
                    <a:pt x="641409" y="292924"/>
                  </a:lnTo>
                  <a:lnTo>
                    <a:pt x="610883" y="262894"/>
                  </a:lnTo>
                  <a:lnTo>
                    <a:pt x="579631" y="234303"/>
                  </a:lnTo>
                  <a:lnTo>
                    <a:pt x="547676" y="207186"/>
                  </a:lnTo>
                  <a:lnTo>
                    <a:pt x="515043" y="181576"/>
                  </a:lnTo>
                  <a:lnTo>
                    <a:pt x="481754" y="157506"/>
                  </a:lnTo>
                  <a:lnTo>
                    <a:pt x="447833" y="135010"/>
                  </a:lnTo>
                  <a:lnTo>
                    <a:pt x="413303" y="114121"/>
                  </a:lnTo>
                  <a:lnTo>
                    <a:pt x="378188" y="94873"/>
                  </a:lnTo>
                  <a:lnTo>
                    <a:pt x="342511" y="77299"/>
                  </a:lnTo>
                  <a:lnTo>
                    <a:pt x="306296" y="61433"/>
                  </a:lnTo>
                  <a:lnTo>
                    <a:pt x="269566" y="47308"/>
                  </a:lnTo>
                  <a:lnTo>
                    <a:pt x="232344" y="34957"/>
                  </a:lnTo>
                  <a:lnTo>
                    <a:pt x="194654" y="24415"/>
                  </a:lnTo>
                  <a:lnTo>
                    <a:pt x="156519" y="15715"/>
                  </a:lnTo>
                  <a:lnTo>
                    <a:pt x="117962" y="8890"/>
                  </a:lnTo>
                  <a:lnTo>
                    <a:pt x="79008" y="3973"/>
                  </a:lnTo>
                  <a:lnTo>
                    <a:pt x="39679" y="9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185386" y="2669285"/>
              <a:ext cx="1102995" cy="3529965"/>
            </a:xfrm>
            <a:custGeom>
              <a:avLst/>
              <a:gdLst/>
              <a:ahLst/>
              <a:cxnLst/>
              <a:rect l="l" t="t" r="r" b="b"/>
              <a:pathLst>
                <a:path w="1102994" h="3529965">
                  <a:moveTo>
                    <a:pt x="1102613" y="1729304"/>
                  </a:moveTo>
                  <a:lnTo>
                    <a:pt x="1100207" y="1690308"/>
                  </a:lnTo>
                  <a:lnTo>
                    <a:pt x="1095435" y="1635163"/>
                  </a:lnTo>
                  <a:lnTo>
                    <a:pt x="1089351" y="1580621"/>
                  </a:lnTo>
                  <a:lnTo>
                    <a:pt x="1081980" y="1526715"/>
                  </a:lnTo>
                  <a:lnTo>
                    <a:pt x="1073344" y="1473478"/>
                  </a:lnTo>
                  <a:lnTo>
                    <a:pt x="1063468" y="1420945"/>
                  </a:lnTo>
                  <a:lnTo>
                    <a:pt x="1052374" y="1369149"/>
                  </a:lnTo>
                  <a:lnTo>
                    <a:pt x="1040086" y="1318123"/>
                  </a:lnTo>
                  <a:lnTo>
                    <a:pt x="1026627" y="1267901"/>
                  </a:lnTo>
                  <a:lnTo>
                    <a:pt x="1012021" y="1218515"/>
                  </a:lnTo>
                  <a:lnTo>
                    <a:pt x="996292" y="1170001"/>
                  </a:lnTo>
                  <a:lnTo>
                    <a:pt x="979461" y="1122390"/>
                  </a:lnTo>
                  <a:lnTo>
                    <a:pt x="961554" y="1075718"/>
                  </a:lnTo>
                  <a:lnTo>
                    <a:pt x="942594" y="1030016"/>
                  </a:lnTo>
                  <a:lnTo>
                    <a:pt x="922603" y="985319"/>
                  </a:lnTo>
                  <a:lnTo>
                    <a:pt x="901605" y="941660"/>
                  </a:lnTo>
                  <a:lnTo>
                    <a:pt x="879624" y="899072"/>
                  </a:lnTo>
                  <a:lnTo>
                    <a:pt x="856683" y="857590"/>
                  </a:lnTo>
                  <a:lnTo>
                    <a:pt x="832806" y="817246"/>
                  </a:lnTo>
                  <a:lnTo>
                    <a:pt x="808015" y="778074"/>
                  </a:lnTo>
                  <a:lnTo>
                    <a:pt x="782335" y="740108"/>
                  </a:lnTo>
                  <a:lnTo>
                    <a:pt x="755789" y="703380"/>
                  </a:lnTo>
                  <a:lnTo>
                    <a:pt x="728400" y="667925"/>
                  </a:lnTo>
                  <a:lnTo>
                    <a:pt x="700191" y="633776"/>
                  </a:lnTo>
                  <a:lnTo>
                    <a:pt x="671187" y="600967"/>
                  </a:lnTo>
                  <a:lnTo>
                    <a:pt x="641409" y="569530"/>
                  </a:lnTo>
                  <a:lnTo>
                    <a:pt x="610883" y="539500"/>
                  </a:lnTo>
                  <a:lnTo>
                    <a:pt x="579631" y="510909"/>
                  </a:lnTo>
                  <a:lnTo>
                    <a:pt x="547676" y="483792"/>
                  </a:lnTo>
                  <a:lnTo>
                    <a:pt x="515043" y="458182"/>
                  </a:lnTo>
                  <a:lnTo>
                    <a:pt x="481754" y="434112"/>
                  </a:lnTo>
                  <a:lnTo>
                    <a:pt x="447833" y="411616"/>
                  </a:lnTo>
                  <a:lnTo>
                    <a:pt x="413303" y="390727"/>
                  </a:lnTo>
                  <a:lnTo>
                    <a:pt x="378188" y="371479"/>
                  </a:lnTo>
                  <a:lnTo>
                    <a:pt x="342511" y="353905"/>
                  </a:lnTo>
                  <a:lnTo>
                    <a:pt x="306296" y="338039"/>
                  </a:lnTo>
                  <a:lnTo>
                    <a:pt x="269566" y="323914"/>
                  </a:lnTo>
                  <a:lnTo>
                    <a:pt x="232344" y="311563"/>
                  </a:lnTo>
                  <a:lnTo>
                    <a:pt x="194654" y="301021"/>
                  </a:lnTo>
                  <a:lnTo>
                    <a:pt x="156519" y="292321"/>
                  </a:lnTo>
                  <a:lnTo>
                    <a:pt x="117962" y="285496"/>
                  </a:lnTo>
                  <a:lnTo>
                    <a:pt x="79008" y="280579"/>
                  </a:lnTo>
                  <a:lnTo>
                    <a:pt x="39679" y="277604"/>
                  </a:lnTo>
                  <a:lnTo>
                    <a:pt x="0" y="276606"/>
                  </a:lnTo>
                  <a:lnTo>
                    <a:pt x="0" y="0"/>
                  </a:lnTo>
                  <a:lnTo>
                    <a:pt x="39679" y="998"/>
                  </a:lnTo>
                  <a:lnTo>
                    <a:pt x="79008" y="3973"/>
                  </a:lnTo>
                  <a:lnTo>
                    <a:pt x="117962" y="8890"/>
                  </a:lnTo>
                  <a:lnTo>
                    <a:pt x="156519" y="15715"/>
                  </a:lnTo>
                  <a:lnTo>
                    <a:pt x="194654" y="24415"/>
                  </a:lnTo>
                  <a:lnTo>
                    <a:pt x="232344" y="34957"/>
                  </a:lnTo>
                  <a:lnTo>
                    <a:pt x="269566" y="47308"/>
                  </a:lnTo>
                  <a:lnTo>
                    <a:pt x="306296" y="61433"/>
                  </a:lnTo>
                  <a:lnTo>
                    <a:pt x="342511" y="77299"/>
                  </a:lnTo>
                  <a:lnTo>
                    <a:pt x="378188" y="94873"/>
                  </a:lnTo>
                  <a:lnTo>
                    <a:pt x="413303" y="114121"/>
                  </a:lnTo>
                  <a:lnTo>
                    <a:pt x="447833" y="135010"/>
                  </a:lnTo>
                  <a:lnTo>
                    <a:pt x="481754" y="157506"/>
                  </a:lnTo>
                  <a:lnTo>
                    <a:pt x="515043" y="181576"/>
                  </a:lnTo>
                  <a:lnTo>
                    <a:pt x="547676" y="207186"/>
                  </a:lnTo>
                  <a:lnTo>
                    <a:pt x="579631" y="234303"/>
                  </a:lnTo>
                  <a:lnTo>
                    <a:pt x="610883" y="262894"/>
                  </a:lnTo>
                  <a:lnTo>
                    <a:pt x="641409" y="292924"/>
                  </a:lnTo>
                  <a:lnTo>
                    <a:pt x="671187" y="324361"/>
                  </a:lnTo>
                  <a:lnTo>
                    <a:pt x="700191" y="357170"/>
                  </a:lnTo>
                  <a:lnTo>
                    <a:pt x="728400" y="391319"/>
                  </a:lnTo>
                  <a:lnTo>
                    <a:pt x="755789" y="426774"/>
                  </a:lnTo>
                  <a:lnTo>
                    <a:pt x="782335" y="463502"/>
                  </a:lnTo>
                  <a:lnTo>
                    <a:pt x="808015" y="501468"/>
                  </a:lnTo>
                  <a:lnTo>
                    <a:pt x="832806" y="540640"/>
                  </a:lnTo>
                  <a:lnTo>
                    <a:pt x="856683" y="580984"/>
                  </a:lnTo>
                  <a:lnTo>
                    <a:pt x="879624" y="622466"/>
                  </a:lnTo>
                  <a:lnTo>
                    <a:pt x="901605" y="665054"/>
                  </a:lnTo>
                  <a:lnTo>
                    <a:pt x="922603" y="708713"/>
                  </a:lnTo>
                  <a:lnTo>
                    <a:pt x="942594" y="753410"/>
                  </a:lnTo>
                  <a:lnTo>
                    <a:pt x="961554" y="799112"/>
                  </a:lnTo>
                  <a:lnTo>
                    <a:pt x="979461" y="845784"/>
                  </a:lnTo>
                  <a:lnTo>
                    <a:pt x="996292" y="893395"/>
                  </a:lnTo>
                  <a:lnTo>
                    <a:pt x="1012021" y="941909"/>
                  </a:lnTo>
                  <a:lnTo>
                    <a:pt x="1026627" y="991295"/>
                  </a:lnTo>
                  <a:lnTo>
                    <a:pt x="1040086" y="1041517"/>
                  </a:lnTo>
                  <a:lnTo>
                    <a:pt x="1052374" y="1092543"/>
                  </a:lnTo>
                  <a:lnTo>
                    <a:pt x="1063468" y="1144339"/>
                  </a:lnTo>
                  <a:lnTo>
                    <a:pt x="1073344" y="1196872"/>
                  </a:lnTo>
                  <a:lnTo>
                    <a:pt x="1081980" y="1250109"/>
                  </a:lnTo>
                  <a:lnTo>
                    <a:pt x="1089351" y="1304015"/>
                  </a:lnTo>
                  <a:lnTo>
                    <a:pt x="1095435" y="1358557"/>
                  </a:lnTo>
                  <a:lnTo>
                    <a:pt x="1100207" y="1413702"/>
                  </a:lnTo>
                  <a:lnTo>
                    <a:pt x="1102613" y="1452698"/>
                  </a:lnTo>
                </a:path>
                <a:path w="1102994" h="3529965">
                  <a:moveTo>
                    <a:pt x="1102613" y="1988144"/>
                  </a:moveTo>
                  <a:lnTo>
                    <a:pt x="1095864" y="2077792"/>
                  </a:lnTo>
                  <a:lnTo>
                    <a:pt x="1090005" y="2131311"/>
                  </a:lnTo>
                  <a:lnTo>
                    <a:pt x="1082899" y="2184288"/>
                  </a:lnTo>
                  <a:lnTo>
                    <a:pt x="1074564" y="2236688"/>
                  </a:lnTo>
                  <a:lnTo>
                    <a:pt x="1065021" y="2288473"/>
                  </a:lnTo>
                  <a:lnTo>
                    <a:pt x="1054288" y="2339608"/>
                  </a:lnTo>
                  <a:lnTo>
                    <a:pt x="1042385" y="2390057"/>
                  </a:lnTo>
                  <a:lnTo>
                    <a:pt x="1029333" y="2439782"/>
                  </a:lnTo>
                  <a:lnTo>
                    <a:pt x="1015150" y="2488748"/>
                  </a:lnTo>
                  <a:lnTo>
                    <a:pt x="999856" y="2536919"/>
                  </a:lnTo>
                  <a:lnTo>
                    <a:pt x="983472" y="2584257"/>
                  </a:lnTo>
                  <a:lnTo>
                    <a:pt x="966015" y="2630728"/>
                  </a:lnTo>
                  <a:lnTo>
                    <a:pt x="947507" y="2676294"/>
                  </a:lnTo>
                  <a:lnTo>
                    <a:pt x="927967" y="2720920"/>
                  </a:lnTo>
                  <a:lnTo>
                    <a:pt x="907414" y="2764569"/>
                  </a:lnTo>
                  <a:lnTo>
                    <a:pt x="885867" y="2807204"/>
                  </a:lnTo>
                  <a:lnTo>
                    <a:pt x="863348" y="2848790"/>
                  </a:lnTo>
                  <a:lnTo>
                    <a:pt x="839874" y="2889291"/>
                  </a:lnTo>
                  <a:lnTo>
                    <a:pt x="815466" y="2928669"/>
                  </a:lnTo>
                  <a:lnTo>
                    <a:pt x="790144" y="2966889"/>
                  </a:lnTo>
                  <a:lnTo>
                    <a:pt x="763927" y="3003915"/>
                  </a:lnTo>
                  <a:lnTo>
                    <a:pt x="736834" y="3039709"/>
                  </a:lnTo>
                  <a:lnTo>
                    <a:pt x="708885" y="3074237"/>
                  </a:lnTo>
                  <a:lnTo>
                    <a:pt x="680101" y="3107461"/>
                  </a:lnTo>
                  <a:lnTo>
                    <a:pt x="650499" y="3139345"/>
                  </a:lnTo>
                  <a:lnTo>
                    <a:pt x="620101" y="3169854"/>
                  </a:lnTo>
                  <a:lnTo>
                    <a:pt x="588926" y="3198950"/>
                  </a:lnTo>
                  <a:lnTo>
                    <a:pt x="556993" y="3226598"/>
                  </a:lnTo>
                  <a:lnTo>
                    <a:pt x="524322" y="3252761"/>
                  </a:lnTo>
                  <a:lnTo>
                    <a:pt x="490932" y="3277403"/>
                  </a:lnTo>
                  <a:lnTo>
                    <a:pt x="456844" y="3300487"/>
                  </a:lnTo>
                  <a:lnTo>
                    <a:pt x="422076" y="3321978"/>
                  </a:lnTo>
                  <a:lnTo>
                    <a:pt x="386649" y="3341839"/>
                  </a:lnTo>
                  <a:lnTo>
                    <a:pt x="350582" y="3360034"/>
                  </a:lnTo>
                  <a:lnTo>
                    <a:pt x="313894" y="3376527"/>
                  </a:lnTo>
                  <a:lnTo>
                    <a:pt x="276605" y="3391281"/>
                  </a:lnTo>
                  <a:lnTo>
                    <a:pt x="276605" y="3529584"/>
                  </a:lnTo>
                  <a:lnTo>
                    <a:pt x="0" y="3303270"/>
                  </a:lnTo>
                  <a:lnTo>
                    <a:pt x="276605" y="2976372"/>
                  </a:lnTo>
                  <a:lnTo>
                    <a:pt x="276605" y="3114675"/>
                  </a:lnTo>
                  <a:lnTo>
                    <a:pt x="315205" y="3099365"/>
                  </a:lnTo>
                  <a:lnTo>
                    <a:pt x="353179" y="3082180"/>
                  </a:lnTo>
                  <a:lnTo>
                    <a:pt x="390502" y="3063159"/>
                  </a:lnTo>
                  <a:lnTo>
                    <a:pt x="427152" y="3042340"/>
                  </a:lnTo>
                  <a:lnTo>
                    <a:pt x="463106" y="3019764"/>
                  </a:lnTo>
                  <a:lnTo>
                    <a:pt x="498339" y="2995470"/>
                  </a:lnTo>
                  <a:lnTo>
                    <a:pt x="532830" y="2969497"/>
                  </a:lnTo>
                  <a:lnTo>
                    <a:pt x="566553" y="2941885"/>
                  </a:lnTo>
                  <a:lnTo>
                    <a:pt x="599488" y="2912674"/>
                  </a:lnTo>
                  <a:lnTo>
                    <a:pt x="631609" y="2881902"/>
                  </a:lnTo>
                  <a:lnTo>
                    <a:pt x="662893" y="2849609"/>
                  </a:lnTo>
                  <a:lnTo>
                    <a:pt x="693318" y="2815834"/>
                  </a:lnTo>
                  <a:lnTo>
                    <a:pt x="722860" y="2780618"/>
                  </a:lnTo>
                  <a:lnTo>
                    <a:pt x="751496" y="2743999"/>
                  </a:lnTo>
                  <a:lnTo>
                    <a:pt x="779202" y="2706017"/>
                  </a:lnTo>
                  <a:lnTo>
                    <a:pt x="805956" y="2666711"/>
                  </a:lnTo>
                  <a:lnTo>
                    <a:pt x="831733" y="2626121"/>
                  </a:lnTo>
                  <a:lnTo>
                    <a:pt x="856510" y="2584286"/>
                  </a:lnTo>
                  <a:lnTo>
                    <a:pt x="880265" y="2541246"/>
                  </a:lnTo>
                  <a:lnTo>
                    <a:pt x="902974" y="2497040"/>
                  </a:lnTo>
                  <a:lnTo>
                    <a:pt x="924613" y="2451707"/>
                  </a:lnTo>
                  <a:lnTo>
                    <a:pt x="945160" y="2405287"/>
                  </a:lnTo>
                  <a:lnTo>
                    <a:pt x="964591" y="2357820"/>
                  </a:lnTo>
                  <a:lnTo>
                    <a:pt x="982882" y="2309344"/>
                  </a:lnTo>
                  <a:lnTo>
                    <a:pt x="1000011" y="2259900"/>
                  </a:lnTo>
                  <a:lnTo>
                    <a:pt x="1015954" y="2209526"/>
                  </a:lnTo>
                  <a:lnTo>
                    <a:pt x="1030688" y="2158262"/>
                  </a:lnTo>
                  <a:lnTo>
                    <a:pt x="1044189" y="2106148"/>
                  </a:lnTo>
                  <a:lnTo>
                    <a:pt x="1056435" y="2053223"/>
                  </a:lnTo>
                  <a:lnTo>
                    <a:pt x="1067402" y="1999526"/>
                  </a:lnTo>
                  <a:lnTo>
                    <a:pt x="1077066" y="1945098"/>
                  </a:lnTo>
                  <a:lnTo>
                    <a:pt x="1085404" y="1889976"/>
                  </a:lnTo>
                  <a:lnTo>
                    <a:pt x="1092394" y="1834201"/>
                  </a:lnTo>
                  <a:lnTo>
                    <a:pt x="1098011" y="1777813"/>
                  </a:lnTo>
                  <a:lnTo>
                    <a:pt x="1102232" y="1720850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31355" y="6634621"/>
              <a:ext cx="3589459" cy="1192261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2938272" y="6641592"/>
            <a:ext cx="3511550" cy="1114425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1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165860" marR="386715" indent="-685800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Pembelajaran</a:t>
            </a:r>
            <a:r>
              <a:rPr sz="2000" b="1" spc="-1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Klasikal </a:t>
            </a:r>
            <a:r>
              <a:rPr sz="2000" b="1" dirty="0">
                <a:latin typeface="Comic Sans MS"/>
                <a:cs typeface="Comic Sans MS"/>
              </a:rPr>
              <a:t>Tahap</a:t>
            </a:r>
            <a:r>
              <a:rPr sz="2000" b="1" spc="-55" dirty="0">
                <a:latin typeface="Comic Sans MS"/>
                <a:cs typeface="Comic Sans MS"/>
              </a:rPr>
              <a:t> </a:t>
            </a:r>
            <a:r>
              <a:rPr sz="2000" b="1" spc="-25" dirty="0">
                <a:latin typeface="Comic Sans MS"/>
                <a:cs typeface="Comic Sans MS"/>
              </a:rPr>
              <a:t>III</a:t>
            </a:r>
            <a:endParaRPr sz="2000" dirty="0">
              <a:latin typeface="Comic Sans MS"/>
              <a:cs typeface="Comic Sans MS"/>
            </a:endParaRPr>
          </a:p>
        </p:txBody>
      </p:sp>
      <p:pic>
        <p:nvPicPr>
          <p:cNvPr id="64" name="object 6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817304" y="6599342"/>
            <a:ext cx="4141142" cy="1145244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7784103" y="6483583"/>
            <a:ext cx="4063365" cy="12093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3210" rIns="0" bIns="0" rtlCol="0">
            <a:spAutoFit/>
          </a:bodyPr>
          <a:lstStyle/>
          <a:p>
            <a:pPr marL="81280" algn="ctr"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  <a:latin typeface="Comic Sans MS"/>
                <a:cs typeface="Comic Sans MS"/>
              </a:rPr>
              <a:t>Off Campus II </a:t>
            </a:r>
          </a:p>
          <a:p>
            <a:pPr marL="81280" algn="ctr">
              <a:lnSpc>
                <a:spcPct val="100000"/>
              </a:lnSpc>
            </a:pPr>
            <a:r>
              <a:rPr lang="en-US" sz="2000" b="1" dirty="0" err="1">
                <a:solidFill>
                  <a:schemeClr val="tx1"/>
                </a:solidFill>
                <a:latin typeface="Comic Sans MS"/>
                <a:cs typeface="Comic Sans MS"/>
              </a:rPr>
              <a:t>Aktualisasi</a:t>
            </a:r>
            <a:r>
              <a:rPr lang="en-US" sz="2000" b="1" spc="-70" dirty="0">
                <a:solidFill>
                  <a:schemeClr val="tx1"/>
                </a:solidFill>
                <a:latin typeface="Comic Sans MS"/>
                <a:cs typeface="Comic Sans MS"/>
              </a:rPr>
              <a:t> </a:t>
            </a:r>
            <a:r>
              <a:rPr lang="en-US" sz="2000" b="1" spc="-10" dirty="0" err="1">
                <a:solidFill>
                  <a:schemeClr val="tx1"/>
                </a:solidFill>
                <a:latin typeface="Comic Sans MS"/>
                <a:cs typeface="Comic Sans MS"/>
              </a:rPr>
              <a:t>Kepemimpinan</a:t>
            </a:r>
            <a:endParaRPr lang="en-US" sz="20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81280" algn="ctr">
              <a:lnSpc>
                <a:spcPct val="100000"/>
              </a:lnSpc>
            </a:pPr>
            <a:r>
              <a:rPr lang="en-US" sz="2000" b="1" spc="-10" dirty="0" err="1">
                <a:solidFill>
                  <a:schemeClr val="tx1"/>
                </a:solidFill>
                <a:latin typeface="Comic Sans MS"/>
                <a:cs typeface="Comic Sans MS"/>
              </a:rPr>
              <a:t>Strategis</a:t>
            </a:r>
            <a:endParaRPr lang="en-US" sz="200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843721" y="8130808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1910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330"/>
              </a:spcBef>
            </a:pPr>
            <a:r>
              <a:rPr sz="2400" b="1" spc="-25" dirty="0">
                <a:latin typeface="Tahoma"/>
                <a:cs typeface="Tahoma"/>
              </a:rPr>
              <a:t>540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66525" y="8103299"/>
            <a:ext cx="295402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2545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335"/>
              </a:spcBef>
            </a:pPr>
            <a:r>
              <a:rPr sz="2400" b="1" spc="-235" dirty="0">
                <a:solidFill>
                  <a:srgbClr val="FFFFFF"/>
                </a:solidFill>
                <a:latin typeface="Tahoma"/>
                <a:cs typeface="Tahoma"/>
              </a:rPr>
              <a:t>Jam</a:t>
            </a: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Pelajaran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856975" y="8565579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2545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335"/>
              </a:spcBef>
            </a:pPr>
            <a:r>
              <a:rPr sz="2400" b="1" spc="-25" dirty="0">
                <a:latin typeface="Tahoma"/>
                <a:cs typeface="Tahoma"/>
              </a:rPr>
              <a:t>60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866525" y="8597710"/>
            <a:ext cx="295402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1910" rIns="0" bIns="0" rtlCol="0">
            <a:spAutoFit/>
          </a:bodyPr>
          <a:lstStyle/>
          <a:p>
            <a:pPr marL="535305">
              <a:lnSpc>
                <a:spcPct val="100000"/>
              </a:lnSpc>
              <a:spcBef>
                <a:spcPts val="330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Hari</a:t>
            </a:r>
            <a:r>
              <a:rPr sz="2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Kalender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032760" y="8380476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2545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335"/>
              </a:spcBef>
            </a:pPr>
            <a:r>
              <a:rPr sz="2400" b="1" spc="-25" dirty="0">
                <a:latin typeface="Tahoma"/>
                <a:cs typeface="Tahoma"/>
              </a:rPr>
              <a:t>30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040123" y="8380476"/>
            <a:ext cx="2359660" cy="460375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1275" rIns="0" bIns="0" rtlCol="0">
            <a:spAutoFit/>
          </a:bodyPr>
          <a:lstStyle/>
          <a:p>
            <a:pPr marL="242570">
              <a:lnSpc>
                <a:spcPct val="100000"/>
              </a:lnSpc>
              <a:spcBef>
                <a:spcPts val="325"/>
              </a:spcBef>
            </a:pPr>
            <a:r>
              <a:rPr sz="2400" b="1" spc="-235" dirty="0">
                <a:solidFill>
                  <a:srgbClr val="FFFFFF"/>
                </a:solidFill>
                <a:latin typeface="Tahoma"/>
                <a:cs typeface="Tahoma"/>
              </a:rPr>
              <a:t>Jam</a:t>
            </a: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Pelajaran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032760" y="8964168"/>
            <a:ext cx="1003300" cy="462280"/>
          </a:xfrm>
          <a:prstGeom prst="rect">
            <a:avLst/>
          </a:prstGeom>
          <a:solidFill>
            <a:srgbClr val="E6B8B8"/>
          </a:solidFill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2400" b="1" spc="-50" dirty="0"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040123" y="8962643"/>
            <a:ext cx="2359660" cy="46228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2545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335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Hari</a:t>
            </a:r>
            <a:r>
              <a:rPr sz="2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Tahoma"/>
                <a:cs typeface="Tahoma"/>
              </a:rPr>
              <a:t>Pelatihan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783087" y="7764526"/>
            <a:ext cx="4004037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13435">
              <a:lnSpc>
                <a:spcPct val="100000"/>
              </a:lnSpc>
              <a:spcBef>
                <a:spcPts val="265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Instansi</a:t>
            </a:r>
            <a:r>
              <a:rPr sz="1800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peserta</a:t>
            </a:r>
            <a:endParaRPr sz="1800" dirty="0">
              <a:latin typeface="Comic Sans MS"/>
              <a:cs typeface="Comic Sans MS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848355" y="7919627"/>
            <a:ext cx="3601467" cy="311624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188595">
              <a:lnSpc>
                <a:spcPct val="100000"/>
              </a:lnSpc>
              <a:spcBef>
                <a:spcPts val="270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ASN</a:t>
            </a:r>
            <a:r>
              <a:rPr sz="1800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omic Sans MS"/>
                <a:cs typeface="Comic Sans MS"/>
              </a:rPr>
              <a:t>Corporate</a:t>
            </a:r>
            <a:r>
              <a:rPr sz="1800" i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omic Sans MS"/>
                <a:cs typeface="Comic Sans MS"/>
              </a:rPr>
              <a:t>University</a:t>
            </a:r>
            <a:r>
              <a:rPr sz="1800" i="1" spc="-7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omic Sans MS"/>
                <a:cs typeface="Comic Sans MS"/>
              </a:rPr>
              <a:t>LAN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18871" y="6592823"/>
            <a:ext cx="12661900" cy="1117600"/>
            <a:chOff x="118871" y="6592823"/>
            <a:chExt cx="12661900" cy="1117600"/>
          </a:xfrm>
        </p:grpSpPr>
        <p:sp>
          <p:nvSpPr>
            <p:cNvPr id="77" name="object 77"/>
            <p:cNvSpPr/>
            <p:nvPr/>
          </p:nvSpPr>
          <p:spPr>
            <a:xfrm>
              <a:off x="12154662" y="6912101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5">
                  <a:moveTo>
                    <a:pt x="275844" y="0"/>
                  </a:moveTo>
                  <a:lnTo>
                    <a:pt x="0" y="275844"/>
                  </a:lnTo>
                  <a:lnTo>
                    <a:pt x="275844" y="551688"/>
                  </a:lnTo>
                  <a:lnTo>
                    <a:pt x="275844" y="413766"/>
                  </a:lnTo>
                  <a:lnTo>
                    <a:pt x="612648" y="413766"/>
                  </a:lnTo>
                  <a:lnTo>
                    <a:pt x="612648" y="137922"/>
                  </a:lnTo>
                  <a:lnTo>
                    <a:pt x="275844" y="137922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154662" y="6912101"/>
              <a:ext cx="612775" cy="551815"/>
            </a:xfrm>
            <a:custGeom>
              <a:avLst/>
              <a:gdLst/>
              <a:ahLst/>
              <a:cxnLst/>
              <a:rect l="l" t="t" r="r" b="b"/>
              <a:pathLst>
                <a:path w="612775" h="551815">
                  <a:moveTo>
                    <a:pt x="612648" y="413766"/>
                  </a:moveTo>
                  <a:lnTo>
                    <a:pt x="275844" y="413766"/>
                  </a:lnTo>
                  <a:lnTo>
                    <a:pt x="275844" y="551688"/>
                  </a:lnTo>
                  <a:lnTo>
                    <a:pt x="0" y="275844"/>
                  </a:lnTo>
                  <a:lnTo>
                    <a:pt x="275844" y="0"/>
                  </a:lnTo>
                  <a:lnTo>
                    <a:pt x="275844" y="137922"/>
                  </a:lnTo>
                  <a:lnTo>
                    <a:pt x="612648" y="137922"/>
                  </a:lnTo>
                  <a:lnTo>
                    <a:pt x="612648" y="41376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814565" y="6884669"/>
              <a:ext cx="611505" cy="553720"/>
            </a:xfrm>
            <a:custGeom>
              <a:avLst/>
              <a:gdLst/>
              <a:ahLst/>
              <a:cxnLst/>
              <a:rect l="l" t="t" r="r" b="b"/>
              <a:pathLst>
                <a:path w="611504" h="553720">
                  <a:moveTo>
                    <a:pt x="276605" y="0"/>
                  </a:moveTo>
                  <a:lnTo>
                    <a:pt x="0" y="276605"/>
                  </a:lnTo>
                  <a:lnTo>
                    <a:pt x="276605" y="553211"/>
                  </a:lnTo>
                  <a:lnTo>
                    <a:pt x="276605" y="414908"/>
                  </a:lnTo>
                  <a:lnTo>
                    <a:pt x="611124" y="414908"/>
                  </a:lnTo>
                  <a:lnTo>
                    <a:pt x="611124" y="138302"/>
                  </a:lnTo>
                  <a:lnTo>
                    <a:pt x="276605" y="138302"/>
                  </a:lnTo>
                  <a:lnTo>
                    <a:pt x="27660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814565" y="6884669"/>
              <a:ext cx="611505" cy="553720"/>
            </a:xfrm>
            <a:custGeom>
              <a:avLst/>
              <a:gdLst/>
              <a:ahLst/>
              <a:cxnLst/>
              <a:rect l="l" t="t" r="r" b="b"/>
              <a:pathLst>
                <a:path w="611504" h="553720">
                  <a:moveTo>
                    <a:pt x="611124" y="414908"/>
                  </a:moveTo>
                  <a:lnTo>
                    <a:pt x="276605" y="414908"/>
                  </a:lnTo>
                  <a:lnTo>
                    <a:pt x="276605" y="553211"/>
                  </a:lnTo>
                  <a:lnTo>
                    <a:pt x="0" y="276605"/>
                  </a:lnTo>
                  <a:lnTo>
                    <a:pt x="276605" y="0"/>
                  </a:lnTo>
                  <a:lnTo>
                    <a:pt x="276605" y="138302"/>
                  </a:lnTo>
                  <a:lnTo>
                    <a:pt x="611124" y="138302"/>
                  </a:lnTo>
                  <a:lnTo>
                    <a:pt x="611124" y="41490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31825" y="6605777"/>
              <a:ext cx="2565400" cy="1091565"/>
            </a:xfrm>
            <a:custGeom>
              <a:avLst/>
              <a:gdLst/>
              <a:ahLst/>
              <a:cxnLst/>
              <a:rect l="l" t="t" r="r" b="b"/>
              <a:pathLst>
                <a:path w="2565400" h="1091565">
                  <a:moveTo>
                    <a:pt x="2383028" y="0"/>
                  </a:moveTo>
                  <a:lnTo>
                    <a:pt x="181863" y="0"/>
                  </a:lnTo>
                  <a:lnTo>
                    <a:pt x="133516" y="6495"/>
                  </a:lnTo>
                  <a:lnTo>
                    <a:pt x="90072" y="24826"/>
                  </a:lnTo>
                  <a:lnTo>
                    <a:pt x="53265" y="53260"/>
                  </a:lnTo>
                  <a:lnTo>
                    <a:pt x="24828" y="90066"/>
                  </a:lnTo>
                  <a:lnTo>
                    <a:pt x="6496" y="133511"/>
                  </a:lnTo>
                  <a:lnTo>
                    <a:pt x="0" y="181863"/>
                  </a:lnTo>
                  <a:lnTo>
                    <a:pt x="0" y="909320"/>
                  </a:lnTo>
                  <a:lnTo>
                    <a:pt x="6496" y="957672"/>
                  </a:lnTo>
                  <a:lnTo>
                    <a:pt x="24828" y="1001117"/>
                  </a:lnTo>
                  <a:lnTo>
                    <a:pt x="53265" y="1037923"/>
                  </a:lnTo>
                  <a:lnTo>
                    <a:pt x="90072" y="1066357"/>
                  </a:lnTo>
                  <a:lnTo>
                    <a:pt x="133516" y="1084688"/>
                  </a:lnTo>
                  <a:lnTo>
                    <a:pt x="181863" y="1091184"/>
                  </a:lnTo>
                  <a:lnTo>
                    <a:pt x="2383028" y="1091184"/>
                  </a:lnTo>
                  <a:lnTo>
                    <a:pt x="2431380" y="1084688"/>
                  </a:lnTo>
                  <a:lnTo>
                    <a:pt x="2474825" y="1066357"/>
                  </a:lnTo>
                  <a:lnTo>
                    <a:pt x="2511631" y="1037923"/>
                  </a:lnTo>
                  <a:lnTo>
                    <a:pt x="2540065" y="1001117"/>
                  </a:lnTo>
                  <a:lnTo>
                    <a:pt x="2558396" y="957672"/>
                  </a:lnTo>
                  <a:lnTo>
                    <a:pt x="2564892" y="909320"/>
                  </a:lnTo>
                  <a:lnTo>
                    <a:pt x="2564892" y="181863"/>
                  </a:lnTo>
                  <a:lnTo>
                    <a:pt x="2558396" y="133511"/>
                  </a:lnTo>
                  <a:lnTo>
                    <a:pt x="2540065" y="90066"/>
                  </a:lnTo>
                  <a:lnTo>
                    <a:pt x="2511631" y="53260"/>
                  </a:lnTo>
                  <a:lnTo>
                    <a:pt x="2474825" y="24826"/>
                  </a:lnTo>
                  <a:lnTo>
                    <a:pt x="2431380" y="6495"/>
                  </a:lnTo>
                  <a:lnTo>
                    <a:pt x="2383028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31825" y="6605777"/>
              <a:ext cx="2565400" cy="1091565"/>
            </a:xfrm>
            <a:custGeom>
              <a:avLst/>
              <a:gdLst/>
              <a:ahLst/>
              <a:cxnLst/>
              <a:rect l="l" t="t" r="r" b="b"/>
              <a:pathLst>
                <a:path w="2565400" h="1091565">
                  <a:moveTo>
                    <a:pt x="0" y="181863"/>
                  </a:moveTo>
                  <a:lnTo>
                    <a:pt x="6496" y="133511"/>
                  </a:lnTo>
                  <a:lnTo>
                    <a:pt x="24828" y="90066"/>
                  </a:lnTo>
                  <a:lnTo>
                    <a:pt x="53265" y="53260"/>
                  </a:lnTo>
                  <a:lnTo>
                    <a:pt x="90072" y="24826"/>
                  </a:lnTo>
                  <a:lnTo>
                    <a:pt x="133516" y="6495"/>
                  </a:lnTo>
                  <a:lnTo>
                    <a:pt x="181863" y="0"/>
                  </a:lnTo>
                  <a:lnTo>
                    <a:pt x="2383028" y="0"/>
                  </a:lnTo>
                  <a:lnTo>
                    <a:pt x="2431380" y="6495"/>
                  </a:lnTo>
                  <a:lnTo>
                    <a:pt x="2474825" y="24826"/>
                  </a:lnTo>
                  <a:lnTo>
                    <a:pt x="2511631" y="53260"/>
                  </a:lnTo>
                  <a:lnTo>
                    <a:pt x="2540065" y="90066"/>
                  </a:lnTo>
                  <a:lnTo>
                    <a:pt x="2558396" y="133511"/>
                  </a:lnTo>
                  <a:lnTo>
                    <a:pt x="2564892" y="181863"/>
                  </a:lnTo>
                  <a:lnTo>
                    <a:pt x="2564892" y="909320"/>
                  </a:lnTo>
                  <a:lnTo>
                    <a:pt x="2558396" y="957672"/>
                  </a:lnTo>
                  <a:lnTo>
                    <a:pt x="2540065" y="1001117"/>
                  </a:lnTo>
                  <a:lnTo>
                    <a:pt x="2511631" y="1037923"/>
                  </a:lnTo>
                  <a:lnTo>
                    <a:pt x="2474825" y="1066357"/>
                  </a:lnTo>
                  <a:lnTo>
                    <a:pt x="2431380" y="1084688"/>
                  </a:lnTo>
                  <a:lnTo>
                    <a:pt x="2383028" y="1091184"/>
                  </a:lnTo>
                  <a:lnTo>
                    <a:pt x="181863" y="1091184"/>
                  </a:lnTo>
                  <a:lnTo>
                    <a:pt x="133516" y="1084688"/>
                  </a:lnTo>
                  <a:lnTo>
                    <a:pt x="90072" y="1066357"/>
                  </a:lnTo>
                  <a:lnTo>
                    <a:pt x="53265" y="1037923"/>
                  </a:lnTo>
                  <a:lnTo>
                    <a:pt x="24828" y="1001117"/>
                  </a:lnTo>
                  <a:lnTo>
                    <a:pt x="6496" y="957672"/>
                  </a:lnTo>
                  <a:lnTo>
                    <a:pt x="0" y="909320"/>
                  </a:lnTo>
                  <a:lnTo>
                    <a:pt x="0" y="18186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5358472" y="8491602"/>
            <a:ext cx="1335405" cy="37084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4445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50"/>
              </a:spcBef>
            </a:pP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ahoma"/>
                <a:cs typeface="Tahoma"/>
              </a:rPr>
              <a:t>JP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21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18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8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742556" y="9869525"/>
            <a:ext cx="116332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-10" dirty="0">
                <a:solidFill>
                  <a:srgbClr val="FFFFFF"/>
                </a:solidFill>
                <a:latin typeface="Lucida Sans Unicode"/>
                <a:cs typeface="Lucida Sans Unicode"/>
                <a:hlinkClick r:id="rId18"/>
              </a:rPr>
              <a:t>www.lan.go.id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589644" y="9883850"/>
            <a:ext cx="979805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humas_lan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88" name="object 8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LAN_RI</a:t>
            </a:r>
          </a:p>
        </p:txBody>
      </p:sp>
      <p:sp>
        <p:nvSpPr>
          <p:cNvPr id="89" name="object 8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50" dirty="0"/>
              <a:t>Humas</a:t>
            </a:r>
            <a:r>
              <a:rPr spc="-40" dirty="0"/>
              <a:t> </a:t>
            </a:r>
            <a:r>
              <a:rPr spc="-80" dirty="0"/>
              <a:t>LAN</a:t>
            </a:r>
            <a:r>
              <a:rPr spc="-50" dirty="0"/>
              <a:t> </a:t>
            </a:r>
            <a:r>
              <a:rPr spc="-25" dirty="0"/>
              <a:t>RI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3481685" y="9883850"/>
            <a:ext cx="2541270" cy="25590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Lembaga</a:t>
            </a:r>
            <a:r>
              <a:rPr sz="1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dirty="0">
                <a:solidFill>
                  <a:srgbClr val="FFFFFF"/>
                </a:solidFill>
                <a:latin typeface="Lucida Sans Unicode"/>
                <a:cs typeface="Lucida Sans Unicode"/>
              </a:rPr>
              <a:t>Administrasi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Negara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3182600" y="8496300"/>
            <a:ext cx="2024380" cy="585470"/>
          </a:xfrm>
          <a:prstGeom prst="rect">
            <a:avLst/>
          </a:prstGeom>
          <a:solidFill>
            <a:srgbClr val="205868"/>
          </a:solidFill>
        </p:spPr>
        <p:txBody>
          <a:bodyPr vert="horz" wrap="square" lIns="0" tIns="4508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55"/>
              </a:spcBef>
            </a:pP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Seminar</a:t>
            </a:r>
            <a:endParaRPr sz="16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</a:pPr>
            <a:r>
              <a:rPr sz="1600" b="1" spc="-95" dirty="0">
                <a:solidFill>
                  <a:srgbClr val="FFFFFF"/>
                </a:solidFill>
                <a:latin typeface="Tahoma"/>
                <a:cs typeface="Tahoma"/>
              </a:rPr>
              <a:t>RPP</a:t>
            </a:r>
            <a:r>
              <a:rPr sz="16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Daring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02768" y="6692900"/>
            <a:ext cx="2219960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0" marR="568960" indent="635" algn="ctr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solidFill>
                  <a:srgbClr val="FFFFFF"/>
                </a:solidFill>
                <a:latin typeface="Comic Sans MS"/>
                <a:cs typeface="Comic Sans MS"/>
              </a:rPr>
              <a:t>TOTAL: </a:t>
            </a:r>
            <a:r>
              <a:rPr sz="1900" b="1" dirty="0">
                <a:solidFill>
                  <a:srgbClr val="FFFFFF"/>
                </a:solidFill>
                <a:latin typeface="Comic Sans MS"/>
                <a:cs typeface="Comic Sans MS"/>
              </a:rPr>
              <a:t>923</a:t>
            </a:r>
            <a:r>
              <a:rPr sz="1900" b="1" spc="-2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900" b="1" dirty="0">
                <a:solidFill>
                  <a:srgbClr val="FFFFFF"/>
                </a:solidFill>
                <a:latin typeface="Comic Sans MS"/>
                <a:cs typeface="Comic Sans MS"/>
              </a:rPr>
              <a:t>JP</a:t>
            </a:r>
            <a:r>
              <a:rPr sz="19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900" b="1" spc="-50" dirty="0">
                <a:solidFill>
                  <a:srgbClr val="FFFFFF"/>
                </a:solidFill>
                <a:latin typeface="Comic Sans MS"/>
                <a:cs typeface="Comic Sans MS"/>
              </a:rPr>
              <a:t>/</a:t>
            </a:r>
            <a:endParaRPr sz="19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1900" b="1" dirty="0">
                <a:solidFill>
                  <a:srgbClr val="FFFFFF"/>
                </a:solidFill>
                <a:latin typeface="Comic Sans MS"/>
                <a:cs typeface="Comic Sans MS"/>
              </a:rPr>
              <a:t>107</a:t>
            </a:r>
            <a:r>
              <a:rPr sz="1900"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900" b="1" dirty="0">
                <a:solidFill>
                  <a:srgbClr val="FFFFFF"/>
                </a:solidFill>
                <a:latin typeface="Comic Sans MS"/>
                <a:cs typeface="Comic Sans MS"/>
              </a:rPr>
              <a:t>Hari</a:t>
            </a:r>
            <a:r>
              <a:rPr sz="19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Pelatihan</a:t>
            </a:r>
            <a:endParaRPr sz="1900">
              <a:latin typeface="Comic Sans MS"/>
              <a:cs typeface="Comic Sans MS"/>
            </a:endParaRPr>
          </a:p>
        </p:txBody>
      </p:sp>
      <p:sp>
        <p:nvSpPr>
          <p:cNvPr id="91" name="object 33">
            <a:extLst>
              <a:ext uri="{FF2B5EF4-FFF2-40B4-BE49-F238E27FC236}">
                <a16:creationId xmlns:a16="http://schemas.microsoft.com/office/drawing/2014/main" id="{BC2619DF-D508-459A-82B8-179B0A466C94}"/>
              </a:ext>
            </a:extLst>
          </p:cNvPr>
          <p:cNvSpPr txBox="1"/>
          <p:nvPr/>
        </p:nvSpPr>
        <p:spPr>
          <a:xfrm>
            <a:off x="99059" y="4791879"/>
            <a:ext cx="3389629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96619" marR="252729" indent="-637540" algn="ctr">
              <a:lnSpc>
                <a:spcPct val="100000"/>
              </a:lnSpc>
              <a:spcBef>
                <a:spcPts val="265"/>
              </a:spcBef>
            </a:pP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14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16 April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2" name="object 33">
            <a:extLst>
              <a:ext uri="{FF2B5EF4-FFF2-40B4-BE49-F238E27FC236}">
                <a16:creationId xmlns:a16="http://schemas.microsoft.com/office/drawing/2014/main" id="{7F189EFD-3208-4B37-9729-2F0B7B701D04}"/>
              </a:ext>
            </a:extLst>
          </p:cNvPr>
          <p:cNvSpPr txBox="1"/>
          <p:nvPr/>
        </p:nvSpPr>
        <p:spPr>
          <a:xfrm>
            <a:off x="4704968" y="4753141"/>
            <a:ext cx="3448686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96619" marR="252729" indent="-637540" algn="ctr">
              <a:lnSpc>
                <a:spcPct val="100000"/>
              </a:lnSpc>
              <a:spcBef>
                <a:spcPts val="265"/>
              </a:spcBef>
            </a:pP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18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27 April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3" name="object 33">
            <a:extLst>
              <a:ext uri="{FF2B5EF4-FFF2-40B4-BE49-F238E27FC236}">
                <a16:creationId xmlns:a16="http://schemas.microsoft.com/office/drawing/2014/main" id="{4F2D5D44-F28F-4E33-AF87-84D257902A5C}"/>
              </a:ext>
            </a:extLst>
          </p:cNvPr>
          <p:cNvSpPr txBox="1"/>
          <p:nvPr/>
        </p:nvSpPr>
        <p:spPr>
          <a:xfrm>
            <a:off x="9239346" y="4795193"/>
            <a:ext cx="3448686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96619" marR="252729" indent="-637540" algn="ctr">
              <a:lnSpc>
                <a:spcPct val="100000"/>
              </a:lnSpc>
              <a:spcBef>
                <a:spcPts val="265"/>
              </a:spcBef>
            </a:pP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28 April 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23 Mei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4" name="object 33">
            <a:extLst>
              <a:ext uri="{FF2B5EF4-FFF2-40B4-BE49-F238E27FC236}">
                <a16:creationId xmlns:a16="http://schemas.microsoft.com/office/drawing/2014/main" id="{F7B4DCA5-B90A-4665-8807-58EABB92C0F6}"/>
              </a:ext>
            </a:extLst>
          </p:cNvPr>
          <p:cNvSpPr txBox="1"/>
          <p:nvPr/>
        </p:nvSpPr>
        <p:spPr>
          <a:xfrm>
            <a:off x="13795247" y="4409266"/>
            <a:ext cx="3448686" cy="310983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96619" marR="252729" indent="-637540" algn="ctr">
              <a:lnSpc>
                <a:spcPct val="100000"/>
              </a:lnSpc>
              <a:spcBef>
                <a:spcPts val="265"/>
              </a:spcBef>
            </a:pP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25 Mei 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29 Mei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5" name="object 57">
            <a:extLst>
              <a:ext uri="{FF2B5EF4-FFF2-40B4-BE49-F238E27FC236}">
                <a16:creationId xmlns:a16="http://schemas.microsoft.com/office/drawing/2014/main" id="{7E2BD74A-EC31-4849-80E7-A3D56F93F4D9}"/>
              </a:ext>
            </a:extLst>
          </p:cNvPr>
          <p:cNvSpPr txBox="1"/>
          <p:nvPr/>
        </p:nvSpPr>
        <p:spPr>
          <a:xfrm>
            <a:off x="13182600" y="9496552"/>
            <a:ext cx="3773423" cy="31226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885825" marR="240665" indent="-637540" algn="ctr">
              <a:lnSpc>
                <a:spcPct val="100000"/>
              </a:lnSpc>
              <a:spcBef>
                <a:spcPts val="275"/>
              </a:spcBef>
            </a:pPr>
            <a:r>
              <a:rPr lang="en-US" sz="1800" dirty="0">
                <a:solidFill>
                  <a:schemeClr val="bg1"/>
                </a:solidFill>
                <a:latin typeface="Comic Sans MS"/>
                <a:cs typeface="Comic Sans MS"/>
              </a:rPr>
              <a:t>3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Juni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10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Juni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6" name="object 74">
            <a:extLst>
              <a:ext uri="{FF2B5EF4-FFF2-40B4-BE49-F238E27FC236}">
                <a16:creationId xmlns:a16="http://schemas.microsoft.com/office/drawing/2014/main" id="{BD2A354F-7A57-45B3-8D98-BFCC22CD4450}"/>
              </a:ext>
            </a:extLst>
          </p:cNvPr>
          <p:cNvSpPr txBox="1"/>
          <p:nvPr/>
        </p:nvSpPr>
        <p:spPr>
          <a:xfrm>
            <a:off x="7817304" y="9061815"/>
            <a:ext cx="4038372" cy="310416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813435" algn="l">
              <a:lnSpc>
                <a:spcPct val="100000"/>
              </a:lnSpc>
              <a:spcBef>
                <a:spcPts val="265"/>
              </a:spcBef>
            </a:pP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11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Juni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sd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24 </a:t>
            </a:r>
            <a:r>
              <a:rPr lang="en-US" sz="1800" b="1" dirty="0" err="1">
                <a:solidFill>
                  <a:schemeClr val="bg1"/>
                </a:solidFill>
                <a:latin typeface="Comic Sans MS"/>
                <a:cs typeface="Comic Sans MS"/>
              </a:rPr>
              <a:t>Agustus</a:t>
            </a:r>
            <a:r>
              <a:rPr lang="en-US" sz="1800" b="1" dirty="0">
                <a:solidFill>
                  <a:schemeClr val="bg1"/>
                </a:solidFill>
                <a:latin typeface="Comic Sans MS"/>
                <a:cs typeface="Comic Sans MS"/>
              </a:rPr>
              <a:t> 2026</a:t>
            </a:r>
            <a:endParaRPr sz="18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97" name="object 75">
            <a:extLst>
              <a:ext uri="{FF2B5EF4-FFF2-40B4-BE49-F238E27FC236}">
                <a16:creationId xmlns:a16="http://schemas.microsoft.com/office/drawing/2014/main" id="{7237B42B-23FD-49E1-AB82-719299140241}"/>
              </a:ext>
            </a:extLst>
          </p:cNvPr>
          <p:cNvSpPr txBox="1"/>
          <p:nvPr/>
        </p:nvSpPr>
        <p:spPr>
          <a:xfrm>
            <a:off x="2903927" y="7894079"/>
            <a:ext cx="3495856" cy="311624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188595" algn="ctr">
              <a:lnSpc>
                <a:spcPct val="100000"/>
              </a:lnSpc>
              <a:spcBef>
                <a:spcPts val="270"/>
              </a:spcBef>
            </a:pPr>
            <a:r>
              <a:rPr lang="en-US" sz="1800" dirty="0">
                <a:solidFill>
                  <a:schemeClr val="bg1"/>
                </a:solidFill>
                <a:latin typeface="Comic Sans MS"/>
                <a:cs typeface="Comic Sans MS"/>
              </a:rPr>
              <a:t>BPSDMD Prov </a:t>
            </a:r>
            <a:r>
              <a:rPr lang="en-US" sz="1800" dirty="0" err="1">
                <a:solidFill>
                  <a:schemeClr val="bg1"/>
                </a:solidFill>
                <a:latin typeface="Comic Sans MS"/>
                <a:cs typeface="Comic Sans MS"/>
              </a:rPr>
              <a:t>Sumsel</a:t>
            </a:r>
            <a:endParaRPr sz="18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4608</Words>
  <Application>Microsoft Office PowerPoint</Application>
  <PresentationFormat>Custom</PresentationFormat>
  <Paragraphs>860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4" baseType="lpstr">
      <vt:lpstr>Arial</vt:lpstr>
      <vt:lpstr>Arial Black</vt:lpstr>
      <vt:lpstr>Arial MT</vt:lpstr>
      <vt:lpstr>Arial Narrow</vt:lpstr>
      <vt:lpstr>Calibri</vt:lpstr>
      <vt:lpstr>Comic Sans MS</vt:lpstr>
      <vt:lpstr>Georgia</vt:lpstr>
      <vt:lpstr>Lucida Sans Unicode</vt:lpstr>
      <vt:lpstr>Microsoft Sans Serif</vt:lpstr>
      <vt:lpstr>Symbol</vt:lpstr>
      <vt:lpstr>Tahoma</vt:lpstr>
      <vt:lpstr>Times New Roman</vt:lpstr>
      <vt:lpstr>Trebuchet MS</vt:lpstr>
      <vt:lpstr>Verdana</vt:lpstr>
      <vt:lpstr>Wingdings</vt:lpstr>
      <vt:lpstr>Office Theme</vt:lpstr>
      <vt:lpstr>PowerPoint Presentation</vt:lpstr>
      <vt:lpstr>LEMBAGA ADMINISTRASI NEGARA BERKOMITMEN UNTUK MENERAPKAN:</vt:lpstr>
      <vt:lpstr>KEBIJAKAN PELATIHAN</vt:lpstr>
      <vt:lpstr>KEBIJAKAN</vt:lpstr>
      <vt:lpstr>TUJUAN PEMBELAJARAN</vt:lpstr>
      <vt:lpstr>GRAND DESIGN PELATIHAN STRUKTURAL KEPEMIMPINAN</vt:lpstr>
      <vt:lpstr>KOMPETENSI YANG DIBANGUN</vt:lpstr>
      <vt:lpstr>GAMBARAN UMUM PROGRAM</vt:lpstr>
      <vt:lpstr>LEARNING JOURNEY PKN TINGKAT II</vt:lpstr>
      <vt:lpstr>PowerPoint Presentation</vt:lpstr>
      <vt:lpstr>KURIKULUM PKN TINGKAT II</vt:lpstr>
      <vt:lpstr>SUBSTANSI MATA PELATIHAN KEPEMIMPINAN NASIONAL TINGKAT II - SMART GOVERNANCE</vt:lpstr>
      <vt:lpstr>PowerPoint Presentation</vt:lpstr>
      <vt:lpstr>KELOMPOK MATA PELATIHAN INTI PADA PKN TINGKAT II</vt:lpstr>
      <vt:lpstr>Agenda I: Mengelola Diri</vt:lpstr>
      <vt:lpstr>Agenda II: Kepemimpinan Strategis</vt:lpstr>
      <vt:lpstr>Agenda III: Manajemen Strategis</vt:lpstr>
      <vt:lpstr>Agenda IV: Aktualisasi Kepemimpinan Strategis</vt:lpstr>
      <vt:lpstr>VISITASI KEPEMIMPINAN NASIONAL (VKN)</vt:lpstr>
      <vt:lpstr>POLICY BRIEF</vt:lpstr>
      <vt:lpstr>PROYEK PERUBAHAN</vt:lpstr>
      <vt:lpstr>PowerPoint Presentation</vt:lpstr>
      <vt:lpstr>PowerPoint Presentation</vt:lpstr>
      <vt:lpstr>PowerPoint Presentation</vt:lpstr>
      <vt:lpstr>OUTPUT PKN TINGKAT II</vt:lpstr>
      <vt:lpstr>BELAJAR MANDIRI (1/3)</vt:lpstr>
      <vt:lpstr>BELAJAR MANDIRI (2/3)</vt:lpstr>
      <vt:lpstr>BELAJAR MANDIRI (3/3)</vt:lpstr>
      <vt:lpstr>PowerPoint Presentation</vt:lpstr>
      <vt:lpstr>PowerPoint Presentation</vt:lpstr>
      <vt:lpstr>PEMETAAN SIKAP PERILAKU KEPEMIMPINAN DAN STRATEGI PENGEMBANGAN POTENSI DIRI</vt:lpstr>
      <vt:lpstr>EVALUASI PESERTA</vt:lpstr>
      <vt:lpstr>EVALUASI PESERTA</vt:lpstr>
      <vt:lpstr>1. EVALUASI AKADEMIK PKN TINGKAT II (15%)</vt:lpstr>
      <vt:lpstr>EVALUASI MATA PELATIHAN DASAR</vt:lpstr>
      <vt:lpstr>2. EVALUASI PEMBELAJARAN LAPANGAN PKN TINGKAT II (20%)</vt:lpstr>
      <vt:lpstr>PowerPoint Presentation</vt:lpstr>
      <vt:lpstr>SKENARIO SEMINAR RPP &amp; IPP PADA PKN TINGKAT II</vt:lpstr>
      <vt:lpstr>PowerPoint Presentation</vt:lpstr>
      <vt:lpstr>Durasi Remedial Peserta yang “Ditunda Kelulusannya”</vt:lpstr>
      <vt:lpstr>PowerPoint Presentation</vt:lpstr>
      <vt:lpstr>EVALUASI PASCA PELATIHAN (EPP) DI PKN Tingkat II</vt:lpstr>
      <vt:lpstr>Transformasi Dalam Output Pembelajaran PKN Tingkat II</vt:lpstr>
      <vt:lpstr>Materi AI Skills &amp; Penyediaan Fasilitas Microsoft Copilot</vt:lpstr>
      <vt:lpstr>BRANDING DAN MARKETING PRODUK PEMBELAJARAN &amp; PEMANFAATAN “AI” DALAM PROYEK PERUBAHAN</vt:lpstr>
      <vt:lpstr>LAPORAN PROYEK PERUBAHAN</vt:lpstr>
      <vt:lpstr>Manfaat Proyek Perubahan yang Terukur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Professional Project Proposal Presentation</dc:title>
  <dc:creator>Derynia Lakhsmi</dc:creator>
  <cp:lastModifiedBy>Erna</cp:lastModifiedBy>
  <cp:revision>21</cp:revision>
  <dcterms:created xsi:type="dcterms:W3CDTF">2026-04-13T08:41:34Z</dcterms:created>
  <dcterms:modified xsi:type="dcterms:W3CDTF">2026-04-14T00:59:34Z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2026-04-13T00:00:00Z</vt:filetime>
  </property>
  <property fmtid="{D5CDD505-2E9C-101B-9397-08002B2CF9AE}" pid="5" name="Producer">
    <vt:lpwstr>Microsoft® PowerPoint® 2016</vt:lpwstr>
  </property>
</Properties>
</file>