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3" r:id="rId2"/>
    <p:sldMasterId id="2147483697" r:id="rId3"/>
  </p:sldMasterIdLst>
  <p:notesMasterIdLst>
    <p:notesMasterId r:id="rId40"/>
  </p:notesMasterIdLst>
  <p:sldIdLst>
    <p:sldId id="256" r:id="rId4"/>
    <p:sldId id="1032" r:id="rId5"/>
    <p:sldId id="2147374396" r:id="rId6"/>
    <p:sldId id="2147374398" r:id="rId7"/>
    <p:sldId id="2147374399" r:id="rId8"/>
    <p:sldId id="2147374409" r:id="rId9"/>
    <p:sldId id="448" r:id="rId10"/>
    <p:sldId id="2147374397" r:id="rId11"/>
    <p:sldId id="259" r:id="rId12"/>
    <p:sldId id="2147374412" r:id="rId13"/>
    <p:sldId id="2147374440" r:id="rId14"/>
    <p:sldId id="257" r:id="rId15"/>
    <p:sldId id="2147374255" r:id="rId16"/>
    <p:sldId id="2147374436" r:id="rId17"/>
    <p:sldId id="2147374366" r:id="rId18"/>
    <p:sldId id="2147374434" r:id="rId19"/>
    <p:sldId id="2147374415" r:id="rId20"/>
    <p:sldId id="2147374416" r:id="rId21"/>
    <p:sldId id="2147374417" r:id="rId22"/>
    <p:sldId id="2147374437" r:id="rId23"/>
    <p:sldId id="2147374441" r:id="rId24"/>
    <p:sldId id="2147374438" r:id="rId25"/>
    <p:sldId id="2147374442" r:id="rId26"/>
    <p:sldId id="2147374439" r:id="rId27"/>
    <p:sldId id="2147374443" r:id="rId28"/>
    <p:sldId id="2147374452" r:id="rId29"/>
    <p:sldId id="2147374451" r:id="rId30"/>
    <p:sldId id="2147374450" r:id="rId31"/>
    <p:sldId id="2147374449" r:id="rId32"/>
    <p:sldId id="2147374453" r:id="rId33"/>
    <p:sldId id="2147374418" r:id="rId34"/>
    <p:sldId id="2147374444" r:id="rId35"/>
    <p:sldId id="2147374419" r:id="rId36"/>
    <p:sldId id="2147374422" r:id="rId37"/>
    <p:sldId id="2147374448" r:id="rId38"/>
    <p:sldId id="266" r:id="rId39"/>
  </p:sldIdLst>
  <p:sldSz cx="18288000" cy="10287000"/>
  <p:notesSz cx="6858000" cy="9144000"/>
  <p:embeddedFontLst>
    <p:embeddedFont>
      <p:font typeface="Bebas Neue" panose="020B0606020202050201" pitchFamily="34" charset="0"/>
      <p:regular r:id="rId41"/>
    </p:embeddedFont>
    <p:embeddedFont>
      <p:font typeface="Fredoka One" panose="02000000000000000000" pitchFamily="2" charset="0"/>
      <p:regular r:id="rId42"/>
    </p:embeddedFont>
    <p:embeddedFont>
      <p:font typeface="Poppins" panose="00000500000000000000" pitchFamily="2" charset="0"/>
      <p:regular r:id="rId43"/>
      <p:bold r:id="rId44"/>
      <p:italic r:id="rId45"/>
      <p:boldItalic r:id="rId46"/>
    </p:embeddedFont>
    <p:embeddedFont>
      <p:font typeface="Poppins Bold" panose="00000800000000000000" charset="0"/>
      <p:regular r:id="rId47"/>
      <p:bold r:id="rId48"/>
      <p:italic r:id="rId49"/>
      <p:boldItalic r:id="rId50"/>
    </p:embeddedFont>
    <p:embeddedFont>
      <p:font typeface="Roboto Condensed Light" panose="02000000000000000000" pitchFamily="2" charset="0"/>
      <p:regular r:id="rId51"/>
      <p:italic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81C8"/>
    <a:srgbClr val="F3BD1C"/>
    <a:srgbClr val="3A679C"/>
    <a:srgbClr val="F1B611"/>
    <a:srgbClr val="243A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544B8-84C1-4FE6-AA6B-2EEE828B533E}" v="55" dt="2025-03-20T04:11:56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3" autoAdjust="0"/>
    <p:restoredTop sz="94599" autoAdjust="0"/>
  </p:normalViewPr>
  <p:slideViewPr>
    <p:cSldViewPr>
      <p:cViewPr varScale="1">
        <p:scale>
          <a:sx n="39" d="100"/>
          <a:sy n="39" d="100"/>
        </p:scale>
        <p:origin x="976" y="52"/>
      </p:cViewPr>
      <p:guideLst>
        <p:guide orient="horz" pos="216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6.fntdata"/><Relationship Id="rId20" Type="http://schemas.openxmlformats.org/officeDocument/2006/relationships/slide" Target="slides/slide17.xml"/><Relationship Id="rId41" Type="http://schemas.openxmlformats.org/officeDocument/2006/relationships/font" Target="fonts/font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9.fntdata"/><Relationship Id="rId57" Type="http://schemas.microsoft.com/office/2016/11/relationships/changesInfo" Target="changesInfos/changesInfo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sseng2021@gmail.com" userId="18cb8292ddb13b2f" providerId="LiveId" clId="{819544B8-84C1-4FE6-AA6B-2EEE828B533E}"/>
    <pc:docChg chg="custSel addSld modSld">
      <pc:chgData name="basseng2021@gmail.com" userId="18cb8292ddb13b2f" providerId="LiveId" clId="{819544B8-84C1-4FE6-AA6B-2EEE828B533E}" dt="2025-03-20T04:11:56.518" v="6"/>
      <pc:docMkLst>
        <pc:docMk/>
      </pc:docMkLst>
      <pc:sldChg chg="delSp mod">
        <pc:chgData name="basseng2021@gmail.com" userId="18cb8292ddb13b2f" providerId="LiveId" clId="{819544B8-84C1-4FE6-AA6B-2EEE828B533E}" dt="2025-03-19T04:06:49.928" v="0" actId="478"/>
        <pc:sldMkLst>
          <pc:docMk/>
          <pc:sldMk cId="3047845971" sldId="2147374394"/>
        </pc:sldMkLst>
        <pc:spChg chg="del">
          <ac:chgData name="basseng2021@gmail.com" userId="18cb8292ddb13b2f" providerId="LiveId" clId="{819544B8-84C1-4FE6-AA6B-2EEE828B533E}" dt="2025-03-19T04:06:49.928" v="0" actId="478"/>
          <ac:spMkLst>
            <pc:docMk/>
            <pc:sldMk cId="3047845971" sldId="2147374394"/>
            <ac:spMk id="5" creationId="{D4B018CB-2863-A440-05A8-1A80D52E1F43}"/>
          </ac:spMkLst>
        </pc:spChg>
      </pc:sldChg>
      <pc:sldChg chg="addSp modSp new">
        <pc:chgData name="basseng2021@gmail.com" userId="18cb8292ddb13b2f" providerId="LiveId" clId="{819544B8-84C1-4FE6-AA6B-2EEE828B533E}" dt="2025-03-20T04:11:56.518" v="6"/>
        <pc:sldMkLst>
          <pc:docMk/>
          <pc:sldMk cId="1901565128" sldId="2147374395"/>
        </pc:sldMkLst>
        <pc:picChg chg="add mod">
          <ac:chgData name="basseng2021@gmail.com" userId="18cb8292ddb13b2f" providerId="LiveId" clId="{819544B8-84C1-4FE6-AA6B-2EEE828B533E}" dt="2025-03-20T03:18:21.981" v="5" actId="14100"/>
          <ac:picMkLst>
            <pc:docMk/>
            <pc:sldMk cId="1901565128" sldId="2147374395"/>
            <ac:picMk id="2" creationId="{D5F96FAF-D5CF-86CA-71A2-D6B6F66099E5}"/>
          </ac:picMkLst>
        </pc:picChg>
        <pc:inkChg chg="add">
          <ac:chgData name="basseng2021@gmail.com" userId="18cb8292ddb13b2f" providerId="LiveId" clId="{819544B8-84C1-4FE6-AA6B-2EEE828B533E}" dt="2025-03-20T04:11:56.518" v="6"/>
          <ac:inkMkLst>
            <pc:docMk/>
            <pc:sldMk cId="1901565128" sldId="2147374395"/>
            <ac:inkMk id="3" creationId="{55B2065B-2102-2F8B-1553-B62A411C1923}"/>
          </ac:inkMkLst>
        </pc:ink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E686D-2BFF-DB49-B597-68F9C1FC6C71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0B809-8CA9-C846-AC31-26B891C696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dc8814886f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dc8814886f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8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30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43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621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14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5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26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3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9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56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13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38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1426451" y="890051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1426451" y="2304950"/>
            <a:ext cx="15435000" cy="68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378" lvl="0" indent="-60958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2400"/>
            </a:lvl1pPr>
            <a:lvl2pPr marL="1828755" lvl="1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2743131" lvl="2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3657509" lvl="3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4571886" lvl="4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5486264" lvl="5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6400640" lvl="6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7315017" lvl="7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8229395" lvl="8" indent="-60958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sldNum" idx="12"/>
          </p:nvPr>
        </p:nvSpPr>
        <p:spPr>
          <a:xfrm>
            <a:off x="16944917" y="9326435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4" name="Google Shape;44;p4"/>
          <p:cNvSpPr/>
          <p:nvPr/>
        </p:nvSpPr>
        <p:spPr>
          <a:xfrm>
            <a:off x="1096550" y="725951"/>
            <a:ext cx="16095600" cy="8824200"/>
          </a:xfrm>
          <a:prstGeom prst="snip2DiagRect">
            <a:avLst>
              <a:gd name="adj1" fmla="val 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45" name="Google Shape;45;p4"/>
          <p:cNvGrpSpPr/>
          <p:nvPr/>
        </p:nvGrpSpPr>
        <p:grpSpPr>
          <a:xfrm rot="6634728">
            <a:off x="-994239" y="8606861"/>
            <a:ext cx="3329435" cy="3021341"/>
            <a:chOff x="3730325" y="553550"/>
            <a:chExt cx="1345150" cy="1220675"/>
          </a:xfrm>
        </p:grpSpPr>
        <p:sp>
          <p:nvSpPr>
            <p:cNvPr id="46" name="Google Shape;46;p4"/>
            <p:cNvSpPr/>
            <p:nvPr/>
          </p:nvSpPr>
          <p:spPr>
            <a:xfrm>
              <a:off x="4718550" y="1187100"/>
              <a:ext cx="185150" cy="175175"/>
            </a:xfrm>
            <a:custGeom>
              <a:avLst/>
              <a:gdLst/>
              <a:ahLst/>
              <a:cxnLst/>
              <a:rect l="l" t="t" r="r" b="b"/>
              <a:pathLst>
                <a:path w="7406" h="7007" extrusionOk="0">
                  <a:moveTo>
                    <a:pt x="3647" y="0"/>
                  </a:moveTo>
                  <a:cubicBezTo>
                    <a:pt x="2740" y="0"/>
                    <a:pt x="1846" y="324"/>
                    <a:pt x="1168" y="1002"/>
                  </a:cubicBezTo>
                  <a:cubicBezTo>
                    <a:pt x="601" y="1536"/>
                    <a:pt x="267" y="2270"/>
                    <a:pt x="167" y="3070"/>
                  </a:cubicBezTo>
                  <a:cubicBezTo>
                    <a:pt x="0" y="4705"/>
                    <a:pt x="1101" y="6273"/>
                    <a:pt x="2635" y="6773"/>
                  </a:cubicBezTo>
                  <a:cubicBezTo>
                    <a:pt x="3102" y="6906"/>
                    <a:pt x="3603" y="7007"/>
                    <a:pt x="4070" y="7007"/>
                  </a:cubicBezTo>
                  <a:cubicBezTo>
                    <a:pt x="5471" y="7007"/>
                    <a:pt x="6471" y="6073"/>
                    <a:pt x="6972" y="4772"/>
                  </a:cubicBezTo>
                  <a:cubicBezTo>
                    <a:pt x="7305" y="3871"/>
                    <a:pt x="7405" y="2870"/>
                    <a:pt x="6972" y="2036"/>
                  </a:cubicBezTo>
                  <a:cubicBezTo>
                    <a:pt x="6672" y="1269"/>
                    <a:pt x="6004" y="702"/>
                    <a:pt x="5304" y="368"/>
                  </a:cubicBezTo>
                  <a:cubicBezTo>
                    <a:pt x="4779" y="125"/>
                    <a:pt x="4211" y="0"/>
                    <a:pt x="3647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3990525" y="1150350"/>
              <a:ext cx="630475" cy="602200"/>
            </a:xfrm>
            <a:custGeom>
              <a:avLst/>
              <a:gdLst/>
              <a:ahLst/>
              <a:cxnLst/>
              <a:rect l="l" t="t" r="r" b="b"/>
              <a:pathLst>
                <a:path w="25219" h="24088" extrusionOk="0">
                  <a:moveTo>
                    <a:pt x="12257" y="0"/>
                  </a:moveTo>
                  <a:cubicBezTo>
                    <a:pt x="9173" y="0"/>
                    <a:pt x="6141" y="1054"/>
                    <a:pt x="3903" y="3373"/>
                  </a:cubicBezTo>
                  <a:cubicBezTo>
                    <a:pt x="2035" y="5341"/>
                    <a:pt x="834" y="7876"/>
                    <a:pt x="534" y="10578"/>
                  </a:cubicBezTo>
                  <a:cubicBezTo>
                    <a:pt x="0" y="16149"/>
                    <a:pt x="3736" y="21586"/>
                    <a:pt x="8940" y="23354"/>
                  </a:cubicBezTo>
                  <a:cubicBezTo>
                    <a:pt x="10508" y="23888"/>
                    <a:pt x="12209" y="24088"/>
                    <a:pt x="13844" y="24088"/>
                  </a:cubicBezTo>
                  <a:cubicBezTo>
                    <a:pt x="18680" y="24088"/>
                    <a:pt x="22183" y="20919"/>
                    <a:pt x="23851" y="16549"/>
                  </a:cubicBezTo>
                  <a:cubicBezTo>
                    <a:pt x="25018" y="13413"/>
                    <a:pt x="25218" y="9978"/>
                    <a:pt x="23851" y="6909"/>
                  </a:cubicBezTo>
                  <a:cubicBezTo>
                    <a:pt x="22750" y="4374"/>
                    <a:pt x="20515" y="2372"/>
                    <a:pt x="18047" y="1238"/>
                  </a:cubicBezTo>
                  <a:cubicBezTo>
                    <a:pt x="16225" y="431"/>
                    <a:pt x="14230" y="0"/>
                    <a:pt x="12257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730325" y="1551725"/>
              <a:ext cx="215200" cy="205025"/>
            </a:xfrm>
            <a:custGeom>
              <a:avLst/>
              <a:gdLst/>
              <a:ahLst/>
              <a:cxnLst/>
              <a:rect l="l" t="t" r="r" b="b"/>
              <a:pathLst>
                <a:path w="8608" h="8201" extrusionOk="0">
                  <a:moveTo>
                    <a:pt x="4173" y="1"/>
                  </a:moveTo>
                  <a:cubicBezTo>
                    <a:pt x="3128" y="1"/>
                    <a:pt x="2103" y="373"/>
                    <a:pt x="1335" y="1161"/>
                  </a:cubicBezTo>
                  <a:cubicBezTo>
                    <a:pt x="668" y="1828"/>
                    <a:pt x="268" y="2696"/>
                    <a:pt x="168" y="3630"/>
                  </a:cubicBezTo>
                  <a:cubicBezTo>
                    <a:pt x="1" y="5498"/>
                    <a:pt x="1268" y="7366"/>
                    <a:pt x="3070" y="7966"/>
                  </a:cubicBezTo>
                  <a:cubicBezTo>
                    <a:pt x="3603" y="8133"/>
                    <a:pt x="4171" y="8199"/>
                    <a:pt x="4738" y="8199"/>
                  </a:cubicBezTo>
                  <a:cubicBezTo>
                    <a:pt x="4763" y="8200"/>
                    <a:pt x="4788" y="8200"/>
                    <a:pt x="4813" y="8200"/>
                  </a:cubicBezTo>
                  <a:cubicBezTo>
                    <a:pt x="6441" y="8200"/>
                    <a:pt x="7582" y="7143"/>
                    <a:pt x="8140" y="5664"/>
                  </a:cubicBezTo>
                  <a:cubicBezTo>
                    <a:pt x="8507" y="4630"/>
                    <a:pt x="8607" y="3463"/>
                    <a:pt x="8140" y="2362"/>
                  </a:cubicBezTo>
                  <a:cubicBezTo>
                    <a:pt x="7773" y="1528"/>
                    <a:pt x="7006" y="828"/>
                    <a:pt x="6172" y="461"/>
                  </a:cubicBezTo>
                  <a:cubicBezTo>
                    <a:pt x="5541" y="158"/>
                    <a:pt x="4853" y="1"/>
                    <a:pt x="4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805400" y="1320650"/>
              <a:ext cx="635475" cy="367175"/>
            </a:xfrm>
            <a:custGeom>
              <a:avLst/>
              <a:gdLst/>
              <a:ahLst/>
              <a:cxnLst/>
              <a:rect l="l" t="t" r="r" b="b"/>
              <a:pathLst>
                <a:path w="25419" h="14687" extrusionOk="0">
                  <a:moveTo>
                    <a:pt x="19915" y="1"/>
                  </a:moveTo>
                  <a:cubicBezTo>
                    <a:pt x="18560" y="1"/>
                    <a:pt x="17194" y="499"/>
                    <a:pt x="16145" y="1698"/>
                  </a:cubicBezTo>
                  <a:cubicBezTo>
                    <a:pt x="14844" y="3199"/>
                    <a:pt x="14477" y="5100"/>
                    <a:pt x="15011" y="6835"/>
                  </a:cubicBezTo>
                  <a:cubicBezTo>
                    <a:pt x="13610" y="7402"/>
                    <a:pt x="12142" y="8002"/>
                    <a:pt x="10708" y="8536"/>
                  </a:cubicBezTo>
                  <a:cubicBezTo>
                    <a:pt x="9173" y="9170"/>
                    <a:pt x="7639" y="9737"/>
                    <a:pt x="6104" y="10337"/>
                  </a:cubicBezTo>
                  <a:cubicBezTo>
                    <a:pt x="4770" y="10804"/>
                    <a:pt x="3369" y="11338"/>
                    <a:pt x="2035" y="11905"/>
                  </a:cubicBezTo>
                  <a:cubicBezTo>
                    <a:pt x="1968" y="11872"/>
                    <a:pt x="1935" y="11838"/>
                    <a:pt x="1835" y="11838"/>
                  </a:cubicBezTo>
                  <a:cubicBezTo>
                    <a:pt x="1688" y="11790"/>
                    <a:pt x="1560" y="11759"/>
                    <a:pt x="1423" y="11759"/>
                  </a:cubicBezTo>
                  <a:cubicBezTo>
                    <a:pt x="1372" y="11759"/>
                    <a:pt x="1321" y="11763"/>
                    <a:pt x="1268" y="11772"/>
                  </a:cubicBezTo>
                  <a:cubicBezTo>
                    <a:pt x="1034" y="11772"/>
                    <a:pt x="867" y="11872"/>
                    <a:pt x="701" y="11939"/>
                  </a:cubicBezTo>
                  <a:cubicBezTo>
                    <a:pt x="534" y="12039"/>
                    <a:pt x="434" y="12172"/>
                    <a:pt x="300" y="12339"/>
                  </a:cubicBezTo>
                  <a:cubicBezTo>
                    <a:pt x="167" y="12439"/>
                    <a:pt x="100" y="12606"/>
                    <a:pt x="33" y="12839"/>
                  </a:cubicBezTo>
                  <a:cubicBezTo>
                    <a:pt x="33" y="12939"/>
                    <a:pt x="0" y="13073"/>
                    <a:pt x="0" y="13206"/>
                  </a:cubicBezTo>
                  <a:cubicBezTo>
                    <a:pt x="0" y="13440"/>
                    <a:pt x="100" y="13706"/>
                    <a:pt x="200" y="13940"/>
                  </a:cubicBezTo>
                  <a:cubicBezTo>
                    <a:pt x="300" y="14040"/>
                    <a:pt x="367" y="14173"/>
                    <a:pt x="467" y="14240"/>
                  </a:cubicBezTo>
                  <a:cubicBezTo>
                    <a:pt x="634" y="14407"/>
                    <a:pt x="867" y="14540"/>
                    <a:pt x="1134" y="14607"/>
                  </a:cubicBezTo>
                  <a:cubicBezTo>
                    <a:pt x="1281" y="14656"/>
                    <a:pt x="1409" y="14687"/>
                    <a:pt x="1546" y="14687"/>
                  </a:cubicBezTo>
                  <a:cubicBezTo>
                    <a:pt x="1596" y="14687"/>
                    <a:pt x="1648" y="14683"/>
                    <a:pt x="1701" y="14674"/>
                  </a:cubicBezTo>
                  <a:cubicBezTo>
                    <a:pt x="1935" y="14674"/>
                    <a:pt x="2102" y="14574"/>
                    <a:pt x="2268" y="14507"/>
                  </a:cubicBezTo>
                  <a:cubicBezTo>
                    <a:pt x="2435" y="14407"/>
                    <a:pt x="2535" y="14274"/>
                    <a:pt x="2669" y="14107"/>
                  </a:cubicBezTo>
                  <a:cubicBezTo>
                    <a:pt x="2769" y="14040"/>
                    <a:pt x="2835" y="13907"/>
                    <a:pt x="2869" y="13773"/>
                  </a:cubicBezTo>
                  <a:cubicBezTo>
                    <a:pt x="4203" y="13340"/>
                    <a:pt x="5504" y="12772"/>
                    <a:pt x="6805" y="12272"/>
                  </a:cubicBezTo>
                  <a:cubicBezTo>
                    <a:pt x="8373" y="11672"/>
                    <a:pt x="9974" y="11071"/>
                    <a:pt x="11542" y="10437"/>
                  </a:cubicBezTo>
                  <a:cubicBezTo>
                    <a:pt x="13109" y="9870"/>
                    <a:pt x="14644" y="9270"/>
                    <a:pt x="16212" y="8703"/>
                  </a:cubicBezTo>
                  <a:cubicBezTo>
                    <a:pt x="16212" y="8703"/>
                    <a:pt x="16278" y="8703"/>
                    <a:pt x="16278" y="8670"/>
                  </a:cubicBezTo>
                  <a:cubicBezTo>
                    <a:pt x="16445" y="8836"/>
                    <a:pt x="16645" y="9036"/>
                    <a:pt x="16845" y="9170"/>
                  </a:cubicBezTo>
                  <a:cubicBezTo>
                    <a:pt x="17740" y="9851"/>
                    <a:pt x="18817" y="10191"/>
                    <a:pt x="19903" y="10191"/>
                  </a:cubicBezTo>
                  <a:cubicBezTo>
                    <a:pt x="20679" y="10191"/>
                    <a:pt x="21460" y="10018"/>
                    <a:pt x="22183" y="9670"/>
                  </a:cubicBezTo>
                  <a:cubicBezTo>
                    <a:pt x="23784" y="8936"/>
                    <a:pt x="25018" y="7235"/>
                    <a:pt x="25285" y="5534"/>
                  </a:cubicBezTo>
                  <a:cubicBezTo>
                    <a:pt x="25418" y="4500"/>
                    <a:pt x="25285" y="3332"/>
                    <a:pt x="24618" y="2365"/>
                  </a:cubicBezTo>
                  <a:cubicBezTo>
                    <a:pt x="23984" y="1431"/>
                    <a:pt x="23117" y="864"/>
                    <a:pt x="22116" y="430"/>
                  </a:cubicBezTo>
                  <a:cubicBezTo>
                    <a:pt x="21423" y="156"/>
                    <a:pt x="20670" y="1"/>
                    <a:pt x="19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4639300" y="1497225"/>
              <a:ext cx="436175" cy="277000"/>
            </a:xfrm>
            <a:custGeom>
              <a:avLst/>
              <a:gdLst/>
              <a:ahLst/>
              <a:cxnLst/>
              <a:rect l="l" t="t" r="r" b="b"/>
              <a:pathLst>
                <a:path w="17447" h="11080" extrusionOk="0">
                  <a:moveTo>
                    <a:pt x="9814" y="1"/>
                  </a:moveTo>
                  <a:cubicBezTo>
                    <a:pt x="4875" y="1"/>
                    <a:pt x="0" y="4080"/>
                    <a:pt x="1636" y="9379"/>
                  </a:cubicBezTo>
                  <a:cubicBezTo>
                    <a:pt x="1669" y="9546"/>
                    <a:pt x="1769" y="9679"/>
                    <a:pt x="1836" y="9812"/>
                  </a:cubicBezTo>
                  <a:cubicBezTo>
                    <a:pt x="1836" y="10313"/>
                    <a:pt x="2136" y="10780"/>
                    <a:pt x="2636" y="10846"/>
                  </a:cubicBezTo>
                  <a:cubicBezTo>
                    <a:pt x="3404" y="10980"/>
                    <a:pt x="4104" y="11080"/>
                    <a:pt x="4838" y="11080"/>
                  </a:cubicBezTo>
                  <a:lnTo>
                    <a:pt x="7006" y="11080"/>
                  </a:lnTo>
                  <a:cubicBezTo>
                    <a:pt x="8474" y="11080"/>
                    <a:pt x="9975" y="11080"/>
                    <a:pt x="11443" y="11047"/>
                  </a:cubicBezTo>
                  <a:cubicBezTo>
                    <a:pt x="12110" y="11047"/>
                    <a:pt x="12810" y="11013"/>
                    <a:pt x="13477" y="10980"/>
                  </a:cubicBezTo>
                  <a:cubicBezTo>
                    <a:pt x="14311" y="10947"/>
                    <a:pt x="15245" y="11013"/>
                    <a:pt x="15946" y="10546"/>
                  </a:cubicBezTo>
                  <a:cubicBezTo>
                    <a:pt x="17447" y="9579"/>
                    <a:pt x="16980" y="7444"/>
                    <a:pt x="16746" y="6010"/>
                  </a:cubicBezTo>
                  <a:cubicBezTo>
                    <a:pt x="16079" y="2507"/>
                    <a:pt x="13778" y="139"/>
                    <a:pt x="10108" y="5"/>
                  </a:cubicBezTo>
                  <a:cubicBezTo>
                    <a:pt x="10010" y="2"/>
                    <a:pt x="9912" y="1"/>
                    <a:pt x="9814" y="1"/>
                  </a:cubicBezTo>
                  <a:close/>
                </a:path>
              </a:pathLst>
            </a:custGeom>
            <a:solidFill>
              <a:srgbClr val="FFC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3909625" y="553550"/>
              <a:ext cx="933975" cy="519775"/>
            </a:xfrm>
            <a:custGeom>
              <a:avLst/>
              <a:gdLst/>
              <a:ahLst/>
              <a:cxnLst/>
              <a:rect l="l" t="t" r="r" b="b"/>
              <a:pathLst>
                <a:path w="37359" h="20791" extrusionOk="0">
                  <a:moveTo>
                    <a:pt x="34032" y="1"/>
                  </a:moveTo>
                  <a:cubicBezTo>
                    <a:pt x="28926" y="1"/>
                    <a:pt x="23780" y="884"/>
                    <a:pt x="19014" y="2627"/>
                  </a:cubicBezTo>
                  <a:cubicBezTo>
                    <a:pt x="13677" y="4562"/>
                    <a:pt x="8540" y="7431"/>
                    <a:pt x="4637" y="11600"/>
                  </a:cubicBezTo>
                  <a:cubicBezTo>
                    <a:pt x="3570" y="12734"/>
                    <a:pt x="2603" y="14035"/>
                    <a:pt x="1769" y="15370"/>
                  </a:cubicBezTo>
                  <a:cubicBezTo>
                    <a:pt x="1335" y="16037"/>
                    <a:pt x="1001" y="16704"/>
                    <a:pt x="668" y="17404"/>
                  </a:cubicBezTo>
                  <a:cubicBezTo>
                    <a:pt x="401" y="18072"/>
                    <a:pt x="1" y="18839"/>
                    <a:pt x="134" y="19573"/>
                  </a:cubicBezTo>
                  <a:cubicBezTo>
                    <a:pt x="101" y="19940"/>
                    <a:pt x="201" y="20273"/>
                    <a:pt x="568" y="20540"/>
                  </a:cubicBezTo>
                  <a:cubicBezTo>
                    <a:pt x="760" y="20700"/>
                    <a:pt x="1020" y="20791"/>
                    <a:pt x="1284" y="20791"/>
                  </a:cubicBezTo>
                  <a:cubicBezTo>
                    <a:pt x="1570" y="20791"/>
                    <a:pt x="1860" y="20683"/>
                    <a:pt x="2069" y="20440"/>
                  </a:cubicBezTo>
                  <a:cubicBezTo>
                    <a:pt x="2769" y="19606"/>
                    <a:pt x="3470" y="18739"/>
                    <a:pt x="4337" y="18038"/>
                  </a:cubicBezTo>
                  <a:cubicBezTo>
                    <a:pt x="5138" y="17338"/>
                    <a:pt x="6105" y="16771"/>
                    <a:pt x="7072" y="16270"/>
                  </a:cubicBezTo>
                  <a:cubicBezTo>
                    <a:pt x="9174" y="15203"/>
                    <a:pt x="11609" y="14536"/>
                    <a:pt x="13944" y="14069"/>
                  </a:cubicBezTo>
                  <a:cubicBezTo>
                    <a:pt x="15584" y="13734"/>
                    <a:pt x="17243" y="13560"/>
                    <a:pt x="18894" y="13560"/>
                  </a:cubicBezTo>
                  <a:cubicBezTo>
                    <a:pt x="22176" y="13560"/>
                    <a:pt x="25424" y="14249"/>
                    <a:pt x="28421" y="15737"/>
                  </a:cubicBezTo>
                  <a:cubicBezTo>
                    <a:pt x="30689" y="16904"/>
                    <a:pt x="32757" y="18439"/>
                    <a:pt x="34492" y="20373"/>
                  </a:cubicBezTo>
                  <a:cubicBezTo>
                    <a:pt x="34727" y="20618"/>
                    <a:pt x="35006" y="20723"/>
                    <a:pt x="35280" y="20723"/>
                  </a:cubicBezTo>
                  <a:cubicBezTo>
                    <a:pt x="35903" y="20723"/>
                    <a:pt x="36504" y="20187"/>
                    <a:pt x="36527" y="19539"/>
                  </a:cubicBezTo>
                  <a:cubicBezTo>
                    <a:pt x="36827" y="13702"/>
                    <a:pt x="37027" y="7898"/>
                    <a:pt x="37327" y="2060"/>
                  </a:cubicBezTo>
                  <a:cubicBezTo>
                    <a:pt x="37359" y="336"/>
                    <a:pt x="37066" y="56"/>
                    <a:pt x="36422" y="56"/>
                  </a:cubicBezTo>
                  <a:cubicBezTo>
                    <a:pt x="36381" y="56"/>
                    <a:pt x="36338" y="57"/>
                    <a:pt x="36293" y="59"/>
                  </a:cubicBezTo>
                  <a:cubicBezTo>
                    <a:pt x="35541" y="20"/>
                    <a:pt x="34787" y="1"/>
                    <a:pt x="340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638748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itle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>
              <a:buNone/>
              <a:defRPr sz="2400">
                <a:solidFill>
                  <a:schemeClr val="dk1"/>
                </a:solidFill>
              </a:defRPr>
            </a:lvl1pPr>
            <a:lvl2pPr lvl="1">
              <a:buNone/>
              <a:defRPr sz="2400">
                <a:solidFill>
                  <a:schemeClr val="dk1"/>
                </a:solidFill>
              </a:defRPr>
            </a:lvl2pPr>
            <a:lvl3pPr lvl="2">
              <a:buNone/>
              <a:defRPr sz="2400">
                <a:solidFill>
                  <a:schemeClr val="dk1"/>
                </a:solidFill>
              </a:defRPr>
            </a:lvl3pPr>
            <a:lvl4pPr lvl="3">
              <a:buNone/>
              <a:defRPr sz="2400">
                <a:solidFill>
                  <a:schemeClr val="dk1"/>
                </a:solidFill>
              </a:defRPr>
            </a:lvl4pPr>
            <a:lvl5pPr lvl="4">
              <a:buNone/>
              <a:defRPr sz="2400">
                <a:solidFill>
                  <a:schemeClr val="dk1"/>
                </a:solidFill>
              </a:defRPr>
            </a:lvl5pPr>
            <a:lvl6pPr lvl="5">
              <a:buNone/>
              <a:defRPr sz="2400">
                <a:solidFill>
                  <a:schemeClr val="dk1"/>
                </a:solidFill>
              </a:defRPr>
            </a:lvl6pPr>
            <a:lvl7pPr lvl="6">
              <a:buNone/>
              <a:defRPr sz="2400">
                <a:solidFill>
                  <a:schemeClr val="dk1"/>
                </a:solidFill>
              </a:defRPr>
            </a:lvl7pPr>
            <a:lvl8pPr lvl="7">
              <a:buNone/>
              <a:defRPr sz="2400">
                <a:solidFill>
                  <a:schemeClr val="dk1"/>
                </a:solidFill>
              </a:defRPr>
            </a:lvl8pPr>
            <a:lvl9pPr lvl="8">
              <a:buNone/>
              <a:defRPr sz="24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9" name="Google Shape;49;p3"/>
          <p:cNvGrpSpPr/>
          <p:nvPr/>
        </p:nvGrpSpPr>
        <p:grpSpPr>
          <a:xfrm>
            <a:off x="14249314" y="79899"/>
            <a:ext cx="3325963" cy="3647440"/>
            <a:chOff x="6547" y="-47625"/>
            <a:chExt cx="683623" cy="749700"/>
          </a:xfrm>
        </p:grpSpPr>
        <p:sp>
          <p:nvSpPr>
            <p:cNvPr id="50" name="Google Shape;50;p3"/>
            <p:cNvSpPr/>
            <p:nvPr/>
          </p:nvSpPr>
          <p:spPr>
            <a:xfrm>
              <a:off x="6547" y="0"/>
              <a:ext cx="683623" cy="702000"/>
            </a:xfrm>
            <a:custGeom>
              <a:avLst/>
              <a:gdLst/>
              <a:ahLst/>
              <a:cxnLst/>
              <a:rect l="l" t="t" r="r" b="b"/>
              <a:pathLst>
                <a:path w="683623" h="702000" extrusionOk="0">
                  <a:moveTo>
                    <a:pt x="673005" y="380650"/>
                  </a:moveTo>
                  <a:lnTo>
                    <a:pt x="504134" y="672351"/>
                  </a:lnTo>
                  <a:cubicBezTo>
                    <a:pt x="493511" y="690701"/>
                    <a:pt x="473914" y="702000"/>
                    <a:pt x="452710" y="702000"/>
                  </a:cubicBezTo>
                  <a:lnTo>
                    <a:pt x="230912" y="702000"/>
                  </a:lnTo>
                  <a:cubicBezTo>
                    <a:pt x="209709" y="702000"/>
                    <a:pt x="190112" y="690701"/>
                    <a:pt x="179488" y="672351"/>
                  </a:cubicBezTo>
                  <a:lnTo>
                    <a:pt x="10618" y="380650"/>
                  </a:lnTo>
                  <a:cubicBezTo>
                    <a:pt x="0" y="362309"/>
                    <a:pt x="0" y="339691"/>
                    <a:pt x="10618" y="321351"/>
                  </a:cubicBezTo>
                  <a:lnTo>
                    <a:pt x="179488" y="29649"/>
                  </a:lnTo>
                  <a:cubicBezTo>
                    <a:pt x="190112" y="11299"/>
                    <a:pt x="209709" y="0"/>
                    <a:pt x="230912" y="0"/>
                  </a:cubicBezTo>
                  <a:lnTo>
                    <a:pt x="452710" y="0"/>
                  </a:lnTo>
                  <a:cubicBezTo>
                    <a:pt x="473914" y="0"/>
                    <a:pt x="493511" y="11299"/>
                    <a:pt x="504134" y="29649"/>
                  </a:cubicBezTo>
                  <a:lnTo>
                    <a:pt x="673005" y="321351"/>
                  </a:lnTo>
                  <a:cubicBezTo>
                    <a:pt x="683623" y="339691"/>
                    <a:pt x="683623" y="362309"/>
                    <a:pt x="673005" y="380650"/>
                  </a:cubicBezTo>
                  <a:close/>
                </a:path>
              </a:pathLst>
            </a:custGeom>
            <a:solidFill>
              <a:srgbClr val="243B55">
                <a:alpha val="4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 txBox="1"/>
            <p:nvPr/>
          </p:nvSpPr>
          <p:spPr>
            <a:xfrm>
              <a:off x="114300" y="-47625"/>
              <a:ext cx="468000" cy="74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159128" y="9367584"/>
            <a:ext cx="18874561" cy="3332080"/>
            <a:chOff x="0" y="0"/>
            <a:chExt cx="25166082" cy="4442774"/>
          </a:xfrm>
        </p:grpSpPr>
        <p:grpSp>
          <p:nvGrpSpPr>
            <p:cNvPr id="53" name="Google Shape;53;p3"/>
            <p:cNvGrpSpPr/>
            <p:nvPr/>
          </p:nvGrpSpPr>
          <p:grpSpPr>
            <a:xfrm>
              <a:off x="0" y="292232"/>
              <a:ext cx="25166082" cy="1401701"/>
              <a:chOff x="0" y="-47625"/>
              <a:chExt cx="5569319" cy="310200"/>
            </a:xfrm>
          </p:grpSpPr>
          <p:sp>
            <p:nvSpPr>
              <p:cNvPr id="54" name="Google Shape;54;p3"/>
              <p:cNvSpPr/>
              <p:nvPr/>
            </p:nvSpPr>
            <p:spPr>
              <a:xfrm>
                <a:off x="0" y="0"/>
                <a:ext cx="5569319" cy="1588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 extrusionOk="0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 txBox="1"/>
              <p:nvPr/>
            </p:nvSpPr>
            <p:spPr>
              <a:xfrm>
                <a:off x="0" y="-47625"/>
                <a:ext cx="5569200" cy="31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56;p3"/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 extrusionOk="0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7" name="Google Shape;57;p3"/>
            <p:cNvSpPr/>
            <p:nvPr/>
          </p:nvSpPr>
          <p:spPr>
            <a:xfrm rot="10800000" flipH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 extrusionOk="0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 rotWithShape="1">
              <a:blip r:embed="rId3">
                <a:alphaModFix amt="5000"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8" name="Google Shape;58;p3"/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 extrusionOk="0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9" name="Google Shape;59;p3"/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 extrusionOk="0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60" name="Google Shape;60;p3"/>
            <p:cNvSpPr txBox="1"/>
            <p:nvPr/>
          </p:nvSpPr>
          <p:spPr>
            <a:xfrm>
              <a:off x="11672071" y="704070"/>
              <a:ext cx="19569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 i="0" u="none" strike="noStrike" cap="non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  <a:endParaRPr/>
            </a:p>
          </p:txBody>
        </p:sp>
        <p:sp>
          <p:nvSpPr>
            <p:cNvPr id="61" name="Google Shape;61;p3"/>
            <p:cNvSpPr txBox="1"/>
            <p:nvPr/>
          </p:nvSpPr>
          <p:spPr>
            <a:xfrm>
              <a:off x="13892322" y="704070"/>
              <a:ext cx="19569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 i="0" u="none" strike="noStrike" cap="non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 extrusionOk="0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63" name="Google Shape;63;p3"/>
            <p:cNvGrpSpPr/>
            <p:nvPr/>
          </p:nvGrpSpPr>
          <p:grpSpPr>
            <a:xfrm>
              <a:off x="13386571" y="691349"/>
              <a:ext cx="383316" cy="383316"/>
              <a:chOff x="0" y="0"/>
              <a:chExt cx="812800" cy="812800"/>
            </a:xfrm>
          </p:grpSpPr>
          <p:sp>
            <p:nvSpPr>
              <p:cNvPr id="64" name="Google Shape;64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" name="Google Shape;66;p3"/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 extrusionOk="0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67" name="Google Shape;67;p3"/>
            <p:cNvGrpSpPr/>
            <p:nvPr/>
          </p:nvGrpSpPr>
          <p:grpSpPr>
            <a:xfrm>
              <a:off x="15170490" y="670481"/>
              <a:ext cx="383316" cy="383316"/>
              <a:chOff x="0" y="0"/>
              <a:chExt cx="812800" cy="8128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" name="Google Shape;70;p3"/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 extrusionOk="0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71" name="Google Shape;71;p3"/>
            <p:cNvSpPr txBox="1"/>
            <p:nvPr/>
          </p:nvSpPr>
          <p:spPr>
            <a:xfrm>
              <a:off x="9209317" y="684870"/>
              <a:ext cx="19569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 i="0" u="none" strike="noStrike" cap="non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  <a:endParaRPr/>
            </a:p>
          </p:txBody>
        </p:sp>
        <p:sp>
          <p:nvSpPr>
            <p:cNvPr id="72" name="Google Shape;72;p3"/>
            <p:cNvSpPr txBox="1"/>
            <p:nvPr/>
          </p:nvSpPr>
          <p:spPr>
            <a:xfrm>
              <a:off x="15668073" y="704070"/>
              <a:ext cx="19569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 i="0" u="none" strike="noStrike" cap="non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  <a:endParaRPr/>
            </a:p>
          </p:txBody>
        </p:sp>
        <p:sp>
          <p:nvSpPr>
            <p:cNvPr id="73" name="Google Shape;73;p3"/>
            <p:cNvSpPr txBox="1"/>
            <p:nvPr/>
          </p:nvSpPr>
          <p:spPr>
            <a:xfrm>
              <a:off x="18194327" y="704070"/>
              <a:ext cx="41730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 i="0" u="none" strike="noStrike" cap="non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  <a:endParaRPr/>
            </a:p>
          </p:txBody>
        </p:sp>
      </p:grpSp>
      <p:sp>
        <p:nvSpPr>
          <p:cNvPr id="74" name="Google Shape;74;p3"/>
          <p:cNvSpPr/>
          <p:nvPr/>
        </p:nvSpPr>
        <p:spPr>
          <a:xfrm rot="10800000" flipH="1">
            <a:off x="11648768" y="9648593"/>
            <a:ext cx="3421181" cy="3032021"/>
          </a:xfrm>
          <a:custGeom>
            <a:avLst/>
            <a:gdLst/>
            <a:ahLst/>
            <a:cxnLst/>
            <a:rect l="l" t="t" r="r" b="b"/>
            <a:pathLst>
              <a:path w="3421181" h="3032021" extrusionOk="0">
                <a:moveTo>
                  <a:pt x="0" y="3032022"/>
                </a:moveTo>
                <a:lnTo>
                  <a:pt x="3421181" y="3032022"/>
                </a:lnTo>
                <a:lnTo>
                  <a:pt x="3421181" y="0"/>
                </a:lnTo>
                <a:lnTo>
                  <a:pt x="0" y="0"/>
                </a:lnTo>
                <a:lnTo>
                  <a:pt x="0" y="3032022"/>
                </a:lnTo>
                <a:close/>
              </a:path>
            </a:pathLst>
          </a:custGeom>
          <a:blipFill rotWithShape="1">
            <a:blip r:embed="rId3">
              <a:alphaModFix amt="5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75" name="Google Shape;75;p3"/>
          <p:cNvGrpSpPr/>
          <p:nvPr/>
        </p:nvGrpSpPr>
        <p:grpSpPr>
          <a:xfrm>
            <a:off x="15568644" y="-2037683"/>
            <a:ext cx="6467680" cy="6051298"/>
            <a:chOff x="7668" y="-47625"/>
            <a:chExt cx="797465" cy="746125"/>
          </a:xfrm>
        </p:grpSpPr>
        <p:sp>
          <p:nvSpPr>
            <p:cNvPr id="76" name="Google Shape;76;p3"/>
            <p:cNvSpPr/>
            <p:nvPr/>
          </p:nvSpPr>
          <p:spPr>
            <a:xfrm>
              <a:off x="7668" y="0"/>
              <a:ext cx="797465" cy="698500"/>
            </a:xfrm>
            <a:custGeom>
              <a:avLst/>
              <a:gdLst/>
              <a:ahLst/>
              <a:cxnLst/>
              <a:rect l="l" t="t" r="r" b="b"/>
              <a:pathLst>
                <a:path w="797465" h="698500" extrusionOk="0">
                  <a:moveTo>
                    <a:pt x="785051" y="383764"/>
                  </a:moveTo>
                  <a:lnTo>
                    <a:pt x="622013" y="663986"/>
                  </a:lnTo>
                  <a:cubicBezTo>
                    <a:pt x="609580" y="685354"/>
                    <a:pt x="586723" y="698500"/>
                    <a:pt x="562001" y="698500"/>
                  </a:cubicBezTo>
                  <a:lnTo>
                    <a:pt x="235463" y="698500"/>
                  </a:lnTo>
                  <a:cubicBezTo>
                    <a:pt x="210741" y="698500"/>
                    <a:pt x="187884" y="685354"/>
                    <a:pt x="175451" y="663986"/>
                  </a:cubicBezTo>
                  <a:lnTo>
                    <a:pt x="12413" y="383764"/>
                  </a:lnTo>
                  <a:cubicBezTo>
                    <a:pt x="0" y="362429"/>
                    <a:pt x="0" y="336071"/>
                    <a:pt x="12413" y="314736"/>
                  </a:cubicBezTo>
                  <a:lnTo>
                    <a:pt x="175451" y="34514"/>
                  </a:lnTo>
                  <a:cubicBezTo>
                    <a:pt x="187884" y="13146"/>
                    <a:pt x="210741" y="0"/>
                    <a:pt x="235463" y="0"/>
                  </a:cubicBezTo>
                  <a:lnTo>
                    <a:pt x="562001" y="0"/>
                  </a:lnTo>
                  <a:cubicBezTo>
                    <a:pt x="586723" y="0"/>
                    <a:pt x="609580" y="13146"/>
                    <a:pt x="622013" y="34514"/>
                  </a:cubicBezTo>
                  <a:lnTo>
                    <a:pt x="785051" y="314736"/>
                  </a:lnTo>
                  <a:cubicBezTo>
                    <a:pt x="797464" y="336071"/>
                    <a:pt x="797464" y="362429"/>
                    <a:pt x="785051" y="383764"/>
                  </a:cubicBezTo>
                  <a:close/>
                </a:path>
              </a:pathLst>
            </a:custGeom>
            <a:solidFill>
              <a:srgbClr val="F2B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 txBox="1"/>
            <p:nvPr/>
          </p:nvSpPr>
          <p:spPr>
            <a:xfrm>
              <a:off x="114300" y="-47625"/>
              <a:ext cx="584100" cy="74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3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 extrusionOk="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 amt="5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79" name="Google Shape;79;p3"/>
          <p:cNvGrpSpPr/>
          <p:nvPr/>
        </p:nvGrpSpPr>
        <p:grpSpPr>
          <a:xfrm>
            <a:off x="-4700286" y="8841395"/>
            <a:ext cx="11457949" cy="7408424"/>
            <a:chOff x="3354" y="-47625"/>
            <a:chExt cx="1153965" cy="746125"/>
          </a:xfrm>
        </p:grpSpPr>
        <p:sp>
          <p:nvSpPr>
            <p:cNvPr id="80" name="Google Shape;80;p3"/>
            <p:cNvSpPr/>
            <p:nvPr/>
          </p:nvSpPr>
          <p:spPr>
            <a:xfrm>
              <a:off x="3354" y="0"/>
              <a:ext cx="1153965" cy="698500"/>
            </a:xfrm>
            <a:custGeom>
              <a:avLst/>
              <a:gdLst/>
              <a:ahLst/>
              <a:cxnLst/>
              <a:rect l="l" t="t" r="r" b="b"/>
              <a:pathLst>
                <a:path w="1153965" h="698500" extrusionOk="0">
                  <a:moveTo>
                    <a:pt x="1148535" y="364347"/>
                  </a:moveTo>
                  <a:lnTo>
                    <a:pt x="962902" y="683403"/>
                  </a:lnTo>
                  <a:cubicBezTo>
                    <a:pt x="957464" y="692750"/>
                    <a:pt x="947466" y="698500"/>
                    <a:pt x="936652" y="698500"/>
                  </a:cubicBezTo>
                  <a:lnTo>
                    <a:pt x="217312" y="698500"/>
                  </a:lnTo>
                  <a:cubicBezTo>
                    <a:pt x="206498" y="698500"/>
                    <a:pt x="196501" y="692750"/>
                    <a:pt x="191062" y="683403"/>
                  </a:cubicBezTo>
                  <a:lnTo>
                    <a:pt x="5430" y="364347"/>
                  </a:lnTo>
                  <a:cubicBezTo>
                    <a:pt x="0" y="355015"/>
                    <a:pt x="0" y="343485"/>
                    <a:pt x="5430" y="334153"/>
                  </a:cubicBezTo>
                  <a:lnTo>
                    <a:pt x="191062" y="15097"/>
                  </a:lnTo>
                  <a:cubicBezTo>
                    <a:pt x="196501" y="5750"/>
                    <a:pt x="206498" y="0"/>
                    <a:pt x="217312" y="0"/>
                  </a:cubicBezTo>
                  <a:lnTo>
                    <a:pt x="936652" y="0"/>
                  </a:lnTo>
                  <a:cubicBezTo>
                    <a:pt x="947466" y="0"/>
                    <a:pt x="957464" y="5750"/>
                    <a:pt x="962902" y="15097"/>
                  </a:cubicBezTo>
                  <a:lnTo>
                    <a:pt x="1148535" y="334153"/>
                  </a:lnTo>
                  <a:cubicBezTo>
                    <a:pt x="1153965" y="343485"/>
                    <a:pt x="1153965" y="355015"/>
                    <a:pt x="1148535" y="364347"/>
                  </a:cubicBezTo>
                  <a:close/>
                </a:path>
              </a:pathLst>
            </a:custGeom>
            <a:solidFill>
              <a:srgbClr val="F2BD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 txBox="1"/>
            <p:nvPr/>
          </p:nvSpPr>
          <p:spPr>
            <a:xfrm>
              <a:off x="114300" y="-47625"/>
              <a:ext cx="932100" cy="74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16689662" y="-733668"/>
            <a:ext cx="3264281" cy="3026731"/>
            <a:chOff x="4058" y="-47625"/>
            <a:chExt cx="804684" cy="746125"/>
          </a:xfrm>
        </p:grpSpPr>
        <p:sp>
          <p:nvSpPr>
            <p:cNvPr id="83" name="Google Shape;83;p3"/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 extrusionOk="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 txBox="1"/>
            <p:nvPr/>
          </p:nvSpPr>
          <p:spPr>
            <a:xfrm>
              <a:off x="114300" y="-47625"/>
              <a:ext cx="584100" cy="74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" name="Google Shape;85;p3"/>
          <p:cNvGrpSpPr/>
          <p:nvPr/>
        </p:nvGrpSpPr>
        <p:grpSpPr>
          <a:xfrm>
            <a:off x="-3027774" y="9755314"/>
            <a:ext cx="8315632" cy="3026731"/>
            <a:chOff x="1606" y="-47625"/>
            <a:chExt cx="2049902" cy="746125"/>
          </a:xfrm>
        </p:grpSpPr>
        <p:sp>
          <p:nvSpPr>
            <p:cNvPr id="86" name="Google Shape;86;p3"/>
            <p:cNvSpPr/>
            <p:nvPr/>
          </p:nvSpPr>
          <p:spPr>
            <a:xfrm>
              <a:off x="1606" y="0"/>
              <a:ext cx="2049902" cy="698500"/>
            </a:xfrm>
            <a:custGeom>
              <a:avLst/>
              <a:gdLst/>
              <a:ahLst/>
              <a:cxnLst/>
              <a:rect l="l" t="t" r="r" b="b"/>
              <a:pathLst>
                <a:path w="2049902" h="698500" extrusionOk="0">
                  <a:moveTo>
                    <a:pt x="2047302" y="356481"/>
                  </a:moveTo>
                  <a:lnTo>
                    <a:pt x="1852516" y="691269"/>
                  </a:lnTo>
                  <a:cubicBezTo>
                    <a:pt x="1849911" y="695746"/>
                    <a:pt x="1845123" y="698500"/>
                    <a:pt x="1839943" y="698500"/>
                  </a:cubicBezTo>
                  <a:lnTo>
                    <a:pt x="209960" y="698500"/>
                  </a:lnTo>
                  <a:cubicBezTo>
                    <a:pt x="204780" y="698500"/>
                    <a:pt x="199992" y="695746"/>
                    <a:pt x="197387" y="691269"/>
                  </a:cubicBezTo>
                  <a:lnTo>
                    <a:pt x="2601" y="356481"/>
                  </a:lnTo>
                  <a:cubicBezTo>
                    <a:pt x="0" y="352011"/>
                    <a:pt x="0" y="346489"/>
                    <a:pt x="2601" y="342019"/>
                  </a:cubicBezTo>
                  <a:lnTo>
                    <a:pt x="197387" y="7231"/>
                  </a:lnTo>
                  <a:cubicBezTo>
                    <a:pt x="199992" y="2754"/>
                    <a:pt x="204780" y="0"/>
                    <a:pt x="209960" y="0"/>
                  </a:cubicBezTo>
                  <a:lnTo>
                    <a:pt x="1839943" y="0"/>
                  </a:lnTo>
                  <a:cubicBezTo>
                    <a:pt x="1845123" y="0"/>
                    <a:pt x="1849911" y="2754"/>
                    <a:pt x="1852516" y="7231"/>
                  </a:cubicBezTo>
                  <a:lnTo>
                    <a:pt x="2047302" y="342019"/>
                  </a:lnTo>
                  <a:cubicBezTo>
                    <a:pt x="2049902" y="346489"/>
                    <a:pt x="2049902" y="352011"/>
                    <a:pt x="2047302" y="35648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 txBox="1"/>
            <p:nvPr/>
          </p:nvSpPr>
          <p:spPr>
            <a:xfrm>
              <a:off x="114300" y="-47625"/>
              <a:ext cx="1824600" cy="74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3"/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 extrusionOk="0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9" name="Google Shape;89;p3"/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 extrusionOk="0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0" name="Google Shape;90;p3"/>
          <p:cNvSpPr/>
          <p:nvPr/>
        </p:nvSpPr>
        <p:spPr>
          <a:xfrm>
            <a:off x="-325765" y="9072844"/>
            <a:ext cx="4042500" cy="621900"/>
          </a:xfrm>
          <a:prstGeom prst="roundRect">
            <a:avLst>
              <a:gd name="adj" fmla="val 50000"/>
            </a:avLst>
          </a:prstGeom>
          <a:solidFill>
            <a:srgbClr val="3781C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 txBox="1">
            <a:spLocks noGrp="1"/>
          </p:cNvSpPr>
          <p:nvPr>
            <p:ph type="sldNum" idx="2"/>
          </p:nvPr>
        </p:nvSpPr>
        <p:spPr>
          <a:xfrm>
            <a:off x="16976588" y="469879"/>
            <a:ext cx="1068600" cy="653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buNone/>
              <a:defRPr sz="3600">
                <a:solidFill>
                  <a:srgbClr val="4A86E8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32360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54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FE3326-0D69-44B7-BE64-C98C3AAA7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286" y="0"/>
            <a:ext cx="12208715" cy="10287000"/>
          </a:xfrm>
          <a:custGeom>
            <a:avLst/>
            <a:gdLst>
              <a:gd name="connsiteX0" fmla="*/ 6289882 w 8139143"/>
              <a:gd name="connsiteY0" fmla="*/ 0 h 6858000"/>
              <a:gd name="connsiteX1" fmla="*/ 8139143 w 8139143"/>
              <a:gd name="connsiteY1" fmla="*/ 0 h 6858000"/>
              <a:gd name="connsiteX2" fmla="*/ 8139143 w 8139143"/>
              <a:gd name="connsiteY2" fmla="*/ 6858000 h 6858000"/>
              <a:gd name="connsiteX3" fmla="*/ 0 w 81391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39143" h="6858000">
                <a:moveTo>
                  <a:pt x="6289882" y="0"/>
                </a:moveTo>
                <a:lnTo>
                  <a:pt x="8139143" y="0"/>
                </a:lnTo>
                <a:lnTo>
                  <a:pt x="813914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365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40DCE6-4C42-4024-BEFD-1CE7588D09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05599" y="0"/>
            <a:ext cx="9182402" cy="10287000"/>
          </a:xfrm>
          <a:custGeom>
            <a:avLst/>
            <a:gdLst>
              <a:gd name="connsiteX0" fmla="*/ 0 w 6121601"/>
              <a:gd name="connsiteY0" fmla="*/ 0 h 6858000"/>
              <a:gd name="connsiteX1" fmla="*/ 6121601 w 6121601"/>
              <a:gd name="connsiteY1" fmla="*/ 0 h 6858000"/>
              <a:gd name="connsiteX2" fmla="*/ 6121601 w 6121601"/>
              <a:gd name="connsiteY2" fmla="*/ 6858000 h 6858000"/>
              <a:gd name="connsiteX3" fmla="*/ 5651580 w 61216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1601" h="6858000">
                <a:moveTo>
                  <a:pt x="0" y="0"/>
                </a:moveTo>
                <a:lnTo>
                  <a:pt x="6121601" y="0"/>
                </a:lnTo>
                <a:lnTo>
                  <a:pt x="6121601" y="6858000"/>
                </a:lnTo>
                <a:lnTo>
                  <a:pt x="565158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A74C3135-5229-4BE3-9C92-7B2BE469C2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63971" y="4349931"/>
            <a:ext cx="10065141" cy="5937069"/>
          </a:xfrm>
          <a:prstGeom prst="triangle">
            <a:avLst>
              <a:gd name="adj" fmla="val 50770"/>
            </a:avLst>
          </a:prstGeo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3724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8B27D7F-5203-4FE9-A2C4-66C7D2173C50}"/>
              </a:ext>
            </a:extLst>
          </p:cNvPr>
          <p:cNvSpPr/>
          <p:nvPr userDrawn="1"/>
        </p:nvSpPr>
        <p:spPr>
          <a:xfrm rot="16200000">
            <a:off x="8092161" y="1200150"/>
            <a:ext cx="6972300" cy="6972300"/>
          </a:xfrm>
          <a:custGeom>
            <a:avLst/>
            <a:gdLst>
              <a:gd name="connsiteX0" fmla="*/ 4648200 w 4648200"/>
              <a:gd name="connsiteY0" fmla="*/ 4648200 h 4648200"/>
              <a:gd name="connsiteX1" fmla="*/ 4177852 w 4648200"/>
              <a:gd name="connsiteY1" fmla="*/ 4648200 h 4648200"/>
              <a:gd name="connsiteX2" fmla="*/ 0 w 4648200"/>
              <a:gd name="connsiteY2" fmla="*/ 470348 h 4648200"/>
              <a:gd name="connsiteX3" fmla="*/ 0 w 4648200"/>
              <a:gd name="connsiteY3" fmla="*/ 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200" h="4648200">
                <a:moveTo>
                  <a:pt x="4648200" y="4648200"/>
                </a:moveTo>
                <a:lnTo>
                  <a:pt x="4177852" y="4648200"/>
                </a:lnTo>
                <a:lnTo>
                  <a:pt x="0" y="470348"/>
                </a:lnTo>
                <a:lnTo>
                  <a:pt x="0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sz="270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122" y="0"/>
            <a:ext cx="12009881" cy="10287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E5CA331B-3376-4294-9128-E0CFCC2E7080}"/>
              </a:ext>
            </a:extLst>
          </p:cNvPr>
          <p:cNvSpPr/>
          <p:nvPr userDrawn="1"/>
        </p:nvSpPr>
        <p:spPr>
          <a:xfrm rot="5400000">
            <a:off x="-457201" y="-509737"/>
            <a:ext cx="1841864" cy="1841864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7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E826F8-48FD-5B4B-9286-9E324DF07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36" y="411196"/>
            <a:ext cx="1221614" cy="53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2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3FD8EF-B6CD-4432-B0C2-06E13F669C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0075" y="0"/>
            <a:ext cx="6772275" cy="10287000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74842E-C66E-1B41-8480-AACBD78F2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36" y="411196"/>
            <a:ext cx="1221614" cy="534737"/>
          </a:xfrm>
          <a:prstGeom prst="rect">
            <a:avLst/>
          </a:prstGeom>
        </p:spPr>
      </p:pic>
      <p:sp>
        <p:nvSpPr>
          <p:cNvPr id="2" name="Parallelogram 1">
            <a:extLst>
              <a:ext uri="{FF2B5EF4-FFF2-40B4-BE49-F238E27FC236}">
                <a16:creationId xmlns:a16="http://schemas.microsoft.com/office/drawing/2014/main" id="{4BE74E19-478F-9942-ABFB-80FEDE9B35FA}"/>
              </a:ext>
            </a:extLst>
          </p:cNvPr>
          <p:cNvSpPr/>
          <p:nvPr userDrawn="1"/>
        </p:nvSpPr>
        <p:spPr>
          <a:xfrm>
            <a:off x="4512365" y="9929589"/>
            <a:ext cx="14451497" cy="874644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08A7D2-4EB2-F943-A691-35BB5BB4AF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36" y="411196"/>
            <a:ext cx="1221614" cy="5347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435946-4551-7244-8CC3-3585AF3D75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7954" y="168040"/>
            <a:ext cx="2150820" cy="81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36" y="411196"/>
            <a:ext cx="1221614" cy="534737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4512365" y="9929589"/>
            <a:ext cx="14451497" cy="874644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969264" y="10066474"/>
            <a:ext cx="6000452" cy="874644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22" y="336639"/>
            <a:ext cx="2150820" cy="955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36" y="411196"/>
            <a:ext cx="1221614" cy="5347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7954" y="168040"/>
            <a:ext cx="2150820" cy="81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3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716B0E7-4247-46DF-AEBC-65D5850C27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915653" y="614363"/>
            <a:ext cx="6772275" cy="9058275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F5D7C9-C1AA-2549-B5AE-FCA142B0E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36" y="411196"/>
            <a:ext cx="1221614" cy="53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5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122" y="0"/>
            <a:ext cx="12009881" cy="10287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1B2AA-44B6-0648-A791-74D6B998D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24" y="336639"/>
            <a:ext cx="2150820" cy="9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74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0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2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D28C9A-8BEA-4647-8D35-B27811C04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14D12-221E-4828-8C29-6E6459EFB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0D3CF-367E-4677-8E8F-2451F531E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95205-0380-432C-B04C-7228213C529C}" type="datetimeFigureOut">
              <a:rPr lang="en-ID" smtClean="0"/>
              <a:t>30/04/2026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1B616-5CBD-4C94-AD27-26C8EE45B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F5420-9214-4578-B658-BB6E7DE82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759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jpe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4.jpe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5" Type="http://schemas.openxmlformats.org/officeDocument/2006/relationships/image" Target="../media/image9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svg"/><Relationship Id="rId14" Type="http://schemas.openxmlformats.org/officeDocument/2006/relationships/image" Target="../media/image26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10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9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37.svg"/><Relationship Id="rId5" Type="http://schemas.openxmlformats.org/officeDocument/2006/relationships/image" Target="../media/image19.svg"/><Relationship Id="rId10" Type="http://schemas.openxmlformats.org/officeDocument/2006/relationships/image" Target="../media/image23.svg"/><Relationship Id="rId4" Type="http://schemas.openxmlformats.org/officeDocument/2006/relationships/image" Target="../media/image18.svg"/><Relationship Id="rId9" Type="http://schemas.openxmlformats.org/officeDocument/2006/relationships/image" Target="../media/image24.png"/><Relationship Id="rId1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10.png"/><Relationship Id="rId18" Type="http://schemas.openxmlformats.org/officeDocument/2006/relationships/hyperlink" Target="http://en.wikipedia.org/wiki/Ray_Kurzweil" TargetMode="External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9.png"/><Relationship Id="rId17" Type="http://schemas.openxmlformats.org/officeDocument/2006/relationships/hyperlink" Target="http://www.amazon.com/How-Create-Mind-Thought-Revealed/dp/0670025291" TargetMode="External"/><Relationship Id="rId2" Type="http://schemas.openxmlformats.org/officeDocument/2006/relationships/image" Target="../media/image16.sv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37.svg"/><Relationship Id="rId5" Type="http://schemas.openxmlformats.org/officeDocument/2006/relationships/image" Target="../media/image19.svg"/><Relationship Id="rId15" Type="http://schemas.openxmlformats.org/officeDocument/2006/relationships/image" Target="../media/image56.jpeg"/><Relationship Id="rId10" Type="http://schemas.openxmlformats.org/officeDocument/2006/relationships/image" Target="../media/image23.svg"/><Relationship Id="rId4" Type="http://schemas.openxmlformats.org/officeDocument/2006/relationships/image" Target="../media/image18.svg"/><Relationship Id="rId9" Type="http://schemas.openxmlformats.org/officeDocument/2006/relationships/image" Target="../media/image24.png"/><Relationship Id="rId1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61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60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6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10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9.png"/><Relationship Id="rId5" Type="http://schemas.openxmlformats.org/officeDocument/2006/relationships/image" Target="../media/image30.sv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63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65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68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38.jpe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75.jpe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74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9.png"/><Relationship Id="rId3" Type="http://schemas.openxmlformats.org/officeDocument/2006/relationships/image" Target="../media/image77.jpe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4.jpeg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78.svg"/><Relationship Id="rId5" Type="http://schemas.openxmlformats.org/officeDocument/2006/relationships/image" Target="../media/image17.svg"/><Relationship Id="rId15" Type="http://schemas.openxmlformats.org/officeDocument/2006/relationships/image" Target="../media/image79.sv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sv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10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9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37.svg"/><Relationship Id="rId5" Type="http://schemas.openxmlformats.org/officeDocument/2006/relationships/image" Target="../media/image19.svg"/><Relationship Id="rId15" Type="http://schemas.openxmlformats.org/officeDocument/2006/relationships/image" Target="../media/image41.jpeg"/><Relationship Id="rId10" Type="http://schemas.openxmlformats.org/officeDocument/2006/relationships/image" Target="../media/image39.svg"/><Relationship Id="rId4" Type="http://schemas.openxmlformats.org/officeDocument/2006/relationships/image" Target="../media/image18.svg"/><Relationship Id="rId9" Type="http://schemas.openxmlformats.org/officeDocument/2006/relationships/image" Target="../media/image24.png"/><Relationship Id="rId1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48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10.png"/><Relationship Id="rId5" Type="http://schemas.openxmlformats.org/officeDocument/2006/relationships/image" Target="../media/image19.svg"/><Relationship Id="rId10" Type="http://schemas.openxmlformats.org/officeDocument/2006/relationships/image" Target="../media/image9.png"/><Relationship Id="rId4" Type="http://schemas.openxmlformats.org/officeDocument/2006/relationships/image" Target="../media/image18.svg"/><Relationship Id="rId9" Type="http://schemas.openxmlformats.org/officeDocument/2006/relationships/image" Target="../media/image3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49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10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11" Type="http://schemas.openxmlformats.org/officeDocument/2006/relationships/image" Target="../media/image9.png"/><Relationship Id="rId5" Type="http://schemas.openxmlformats.org/officeDocument/2006/relationships/image" Target="../media/image19.svg"/><Relationship Id="rId15" Type="http://schemas.openxmlformats.org/officeDocument/2006/relationships/image" Target="../media/image51.png"/><Relationship Id="rId10" Type="http://schemas.openxmlformats.org/officeDocument/2006/relationships/image" Target="../media/image37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-266700"/>
            <a:ext cx="17192758" cy="10287000"/>
          </a:xfrm>
          <a:custGeom>
            <a:avLst/>
            <a:gdLst/>
            <a:ahLst/>
            <a:cxnLst/>
            <a:rect l="l" t="t" r="r" b="b"/>
            <a:pathLst>
              <a:path w="17192758" h="10287000">
                <a:moveTo>
                  <a:pt x="0" y="0"/>
                </a:moveTo>
                <a:lnTo>
                  <a:pt x="17192758" y="0"/>
                </a:lnTo>
                <a:lnTo>
                  <a:pt x="171927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2040384" y="8362564"/>
            <a:ext cx="11945803" cy="5519761"/>
            <a:chOff x="0" y="0"/>
            <a:chExt cx="1511686" cy="698500"/>
          </a:xfrm>
        </p:grpSpPr>
        <p:sp>
          <p:nvSpPr>
            <p:cNvPr id="5" name="Freeform 5"/>
            <p:cNvSpPr/>
            <p:nvPr/>
          </p:nvSpPr>
          <p:spPr>
            <a:xfrm>
              <a:off x="4231" y="0"/>
              <a:ext cx="1503223" cy="698500"/>
            </a:xfrm>
            <a:custGeom>
              <a:avLst/>
              <a:gdLst/>
              <a:ahLst/>
              <a:cxnLst/>
              <a:rect l="l" t="t" r="r" b="b"/>
              <a:pathLst>
                <a:path w="1503223" h="698500">
                  <a:moveTo>
                    <a:pt x="1496373" y="368296"/>
                  </a:moveTo>
                  <a:lnTo>
                    <a:pt x="1315336" y="679454"/>
                  </a:lnTo>
                  <a:cubicBezTo>
                    <a:pt x="1308475" y="691246"/>
                    <a:pt x="1295862" y="698500"/>
                    <a:pt x="1282220" y="698500"/>
                  </a:cubicBezTo>
                  <a:lnTo>
                    <a:pt x="221004" y="698500"/>
                  </a:lnTo>
                  <a:cubicBezTo>
                    <a:pt x="207362" y="698500"/>
                    <a:pt x="194748" y="691246"/>
                    <a:pt x="187888" y="679454"/>
                  </a:cubicBezTo>
                  <a:lnTo>
                    <a:pt x="6850" y="368296"/>
                  </a:lnTo>
                  <a:cubicBezTo>
                    <a:pt x="0" y="356522"/>
                    <a:pt x="0" y="341978"/>
                    <a:pt x="6850" y="330204"/>
                  </a:cubicBezTo>
                  <a:lnTo>
                    <a:pt x="187888" y="19046"/>
                  </a:lnTo>
                  <a:cubicBezTo>
                    <a:pt x="194748" y="7254"/>
                    <a:pt x="207362" y="0"/>
                    <a:pt x="221004" y="0"/>
                  </a:cubicBezTo>
                  <a:lnTo>
                    <a:pt x="1282220" y="0"/>
                  </a:lnTo>
                  <a:cubicBezTo>
                    <a:pt x="1295862" y="0"/>
                    <a:pt x="1308475" y="7254"/>
                    <a:pt x="1315336" y="19046"/>
                  </a:cubicBezTo>
                  <a:lnTo>
                    <a:pt x="1496373" y="330204"/>
                  </a:lnTo>
                  <a:cubicBezTo>
                    <a:pt x="1503223" y="341978"/>
                    <a:pt x="1503223" y="356522"/>
                    <a:pt x="1496373" y="368296"/>
                  </a:cubicBezTo>
                  <a:close/>
                </a:path>
              </a:pathLst>
            </a:custGeom>
            <a:solidFill>
              <a:srgbClr val="3781C8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4300" y="-47625"/>
              <a:ext cx="1283086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420831" y="9381085"/>
            <a:ext cx="18874441" cy="3332081"/>
            <a:chOff x="0" y="0"/>
            <a:chExt cx="25165922" cy="444277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397175" y="0"/>
                <a:ext cx="4172144" cy="155013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8" name="Group 18"/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2" name="Group 22"/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sp>
        <p:nvSpPr>
          <p:cNvPr id="29" name="Freeform 29"/>
          <p:cNvSpPr/>
          <p:nvPr/>
        </p:nvSpPr>
        <p:spPr>
          <a:xfrm>
            <a:off x="8966011" y="4395746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5" y="0"/>
                </a:lnTo>
                <a:lnTo>
                  <a:pt x="3859025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9905419" y="1891834"/>
            <a:ext cx="10058175" cy="8758373"/>
            <a:chOff x="0" y="0"/>
            <a:chExt cx="802162" cy="698500"/>
          </a:xfrm>
        </p:grpSpPr>
        <p:sp>
          <p:nvSpPr>
            <p:cNvPr id="31" name="Freeform 31"/>
            <p:cNvSpPr/>
            <p:nvPr/>
          </p:nvSpPr>
          <p:spPr>
            <a:xfrm>
              <a:off x="5025" y="0"/>
              <a:ext cx="792111" cy="698500"/>
            </a:xfrm>
            <a:custGeom>
              <a:avLst/>
              <a:gdLst/>
              <a:ahLst/>
              <a:cxnLst/>
              <a:rect l="l" t="t" r="r" b="b"/>
              <a:pathLst>
                <a:path w="792111" h="698500">
                  <a:moveTo>
                    <a:pt x="783976" y="371870"/>
                  </a:moveTo>
                  <a:lnTo>
                    <a:pt x="607098" y="675880"/>
                  </a:lnTo>
                  <a:cubicBezTo>
                    <a:pt x="598950" y="689884"/>
                    <a:pt x="583969" y="698500"/>
                    <a:pt x="567767" y="698500"/>
                  </a:cubicBezTo>
                  <a:lnTo>
                    <a:pt x="224345" y="698500"/>
                  </a:lnTo>
                  <a:cubicBezTo>
                    <a:pt x="208143" y="698500"/>
                    <a:pt x="193162" y="689884"/>
                    <a:pt x="185014" y="675880"/>
                  </a:cubicBezTo>
                  <a:lnTo>
                    <a:pt x="8136" y="371870"/>
                  </a:lnTo>
                  <a:cubicBezTo>
                    <a:pt x="0" y="357887"/>
                    <a:pt x="0" y="340613"/>
                    <a:pt x="8136" y="326630"/>
                  </a:cubicBezTo>
                  <a:lnTo>
                    <a:pt x="185014" y="22620"/>
                  </a:lnTo>
                  <a:cubicBezTo>
                    <a:pt x="193162" y="8616"/>
                    <a:pt x="208143" y="0"/>
                    <a:pt x="224345" y="0"/>
                  </a:cubicBezTo>
                  <a:lnTo>
                    <a:pt x="567767" y="0"/>
                  </a:lnTo>
                  <a:cubicBezTo>
                    <a:pt x="583969" y="0"/>
                    <a:pt x="598950" y="8616"/>
                    <a:pt x="607098" y="22620"/>
                  </a:cubicBezTo>
                  <a:lnTo>
                    <a:pt x="783976" y="326630"/>
                  </a:lnTo>
                  <a:cubicBezTo>
                    <a:pt x="792112" y="340613"/>
                    <a:pt x="792112" y="357887"/>
                    <a:pt x="783976" y="371870"/>
                  </a:cubicBezTo>
                  <a:close/>
                </a:path>
              </a:pathLst>
            </a:custGeom>
            <a:solidFill>
              <a:srgbClr val="3781C8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14300" y="-47625"/>
              <a:ext cx="573562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125550" y="-3296953"/>
            <a:ext cx="8555124" cy="4688015"/>
            <a:chOff x="0" y="0"/>
            <a:chExt cx="999749" cy="547840"/>
          </a:xfrm>
        </p:grpSpPr>
        <p:sp>
          <p:nvSpPr>
            <p:cNvPr id="34" name="Freeform 34"/>
            <p:cNvSpPr/>
            <p:nvPr/>
          </p:nvSpPr>
          <p:spPr>
            <a:xfrm>
              <a:off x="3284" y="0"/>
              <a:ext cx="993180" cy="547840"/>
            </a:xfrm>
            <a:custGeom>
              <a:avLst/>
              <a:gdLst/>
              <a:ahLst/>
              <a:cxnLst/>
              <a:rect l="l" t="t" r="r" b="b"/>
              <a:pathLst>
                <a:path w="993180" h="547840">
                  <a:moveTo>
                    <a:pt x="988377" y="284822"/>
                  </a:moveTo>
                  <a:lnTo>
                    <a:pt x="801352" y="536938"/>
                  </a:lnTo>
                  <a:cubicBezTo>
                    <a:pt x="796264" y="543796"/>
                    <a:pt x="788230" y="547840"/>
                    <a:pt x="779690" y="547840"/>
                  </a:cubicBezTo>
                  <a:lnTo>
                    <a:pt x="213490" y="547840"/>
                  </a:lnTo>
                  <a:cubicBezTo>
                    <a:pt x="204951" y="547840"/>
                    <a:pt x="196916" y="543796"/>
                    <a:pt x="191829" y="536938"/>
                  </a:cubicBezTo>
                  <a:lnTo>
                    <a:pt x="4803" y="284822"/>
                  </a:lnTo>
                  <a:cubicBezTo>
                    <a:pt x="0" y="278347"/>
                    <a:pt x="0" y="269492"/>
                    <a:pt x="4803" y="263018"/>
                  </a:cubicBezTo>
                  <a:lnTo>
                    <a:pt x="191829" y="10902"/>
                  </a:lnTo>
                  <a:cubicBezTo>
                    <a:pt x="196916" y="4044"/>
                    <a:pt x="204951" y="0"/>
                    <a:pt x="213490" y="0"/>
                  </a:cubicBezTo>
                  <a:lnTo>
                    <a:pt x="779690" y="0"/>
                  </a:lnTo>
                  <a:cubicBezTo>
                    <a:pt x="788230" y="0"/>
                    <a:pt x="796264" y="4044"/>
                    <a:pt x="801352" y="10902"/>
                  </a:cubicBezTo>
                  <a:lnTo>
                    <a:pt x="988377" y="263018"/>
                  </a:lnTo>
                  <a:cubicBezTo>
                    <a:pt x="993180" y="269492"/>
                    <a:pt x="993180" y="278347"/>
                    <a:pt x="988377" y="284822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14300" y="-47625"/>
              <a:ext cx="771149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3050398" y="6914292"/>
            <a:ext cx="8555124" cy="4688015"/>
            <a:chOff x="0" y="0"/>
            <a:chExt cx="999749" cy="547840"/>
          </a:xfrm>
        </p:grpSpPr>
        <p:sp>
          <p:nvSpPr>
            <p:cNvPr id="37" name="Freeform 37"/>
            <p:cNvSpPr/>
            <p:nvPr/>
          </p:nvSpPr>
          <p:spPr>
            <a:xfrm>
              <a:off x="3284" y="0"/>
              <a:ext cx="993180" cy="547840"/>
            </a:xfrm>
            <a:custGeom>
              <a:avLst/>
              <a:gdLst/>
              <a:ahLst/>
              <a:cxnLst/>
              <a:rect l="l" t="t" r="r" b="b"/>
              <a:pathLst>
                <a:path w="993180" h="547840">
                  <a:moveTo>
                    <a:pt x="988377" y="284822"/>
                  </a:moveTo>
                  <a:lnTo>
                    <a:pt x="801352" y="536938"/>
                  </a:lnTo>
                  <a:cubicBezTo>
                    <a:pt x="796264" y="543796"/>
                    <a:pt x="788230" y="547840"/>
                    <a:pt x="779690" y="547840"/>
                  </a:cubicBezTo>
                  <a:lnTo>
                    <a:pt x="213490" y="547840"/>
                  </a:lnTo>
                  <a:cubicBezTo>
                    <a:pt x="204951" y="547840"/>
                    <a:pt x="196916" y="543796"/>
                    <a:pt x="191829" y="536938"/>
                  </a:cubicBezTo>
                  <a:lnTo>
                    <a:pt x="4803" y="284822"/>
                  </a:lnTo>
                  <a:cubicBezTo>
                    <a:pt x="0" y="278347"/>
                    <a:pt x="0" y="269492"/>
                    <a:pt x="4803" y="263018"/>
                  </a:cubicBezTo>
                  <a:lnTo>
                    <a:pt x="191829" y="10902"/>
                  </a:lnTo>
                  <a:cubicBezTo>
                    <a:pt x="196916" y="4044"/>
                    <a:pt x="204951" y="0"/>
                    <a:pt x="213490" y="0"/>
                  </a:cubicBezTo>
                  <a:lnTo>
                    <a:pt x="779690" y="0"/>
                  </a:lnTo>
                  <a:cubicBezTo>
                    <a:pt x="788230" y="0"/>
                    <a:pt x="796264" y="4044"/>
                    <a:pt x="801352" y="10902"/>
                  </a:cubicBezTo>
                  <a:lnTo>
                    <a:pt x="988377" y="263018"/>
                  </a:lnTo>
                  <a:cubicBezTo>
                    <a:pt x="993180" y="269492"/>
                    <a:pt x="993180" y="278347"/>
                    <a:pt x="988377" y="284822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114300" y="-47625"/>
              <a:ext cx="771149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0895523" y="-826130"/>
            <a:ext cx="10502929" cy="9025955"/>
            <a:chOff x="0" y="0"/>
            <a:chExt cx="812800" cy="698500"/>
          </a:xfrm>
        </p:grpSpPr>
        <p:sp>
          <p:nvSpPr>
            <p:cNvPr id="40" name="Freeform 40"/>
            <p:cNvSpPr/>
            <p:nvPr/>
          </p:nvSpPr>
          <p:spPr>
            <a:xfrm>
              <a:off x="4813" y="0"/>
              <a:ext cx="803175" cy="698500"/>
            </a:xfrm>
            <a:custGeom>
              <a:avLst/>
              <a:gdLst/>
              <a:ahLst/>
              <a:cxnLst/>
              <a:rect l="l" t="t" r="r" b="b"/>
              <a:pathLst>
                <a:path w="803175" h="698500">
                  <a:moveTo>
                    <a:pt x="795383" y="370912"/>
                  </a:moveTo>
                  <a:lnTo>
                    <a:pt x="617391" y="676838"/>
                  </a:lnTo>
                  <a:cubicBezTo>
                    <a:pt x="609587" y="690249"/>
                    <a:pt x="595241" y="698500"/>
                    <a:pt x="579725" y="698500"/>
                  </a:cubicBezTo>
                  <a:lnTo>
                    <a:pt x="223449" y="698500"/>
                  </a:lnTo>
                  <a:cubicBezTo>
                    <a:pt x="207933" y="698500"/>
                    <a:pt x="193587" y="690249"/>
                    <a:pt x="185783" y="676838"/>
                  </a:cubicBezTo>
                  <a:lnTo>
                    <a:pt x="7791" y="370912"/>
                  </a:lnTo>
                  <a:cubicBezTo>
                    <a:pt x="0" y="357522"/>
                    <a:pt x="0" y="340978"/>
                    <a:pt x="7791" y="327588"/>
                  </a:cubicBezTo>
                  <a:lnTo>
                    <a:pt x="185783" y="21662"/>
                  </a:lnTo>
                  <a:cubicBezTo>
                    <a:pt x="193587" y="8251"/>
                    <a:pt x="207933" y="0"/>
                    <a:pt x="223449" y="0"/>
                  </a:cubicBezTo>
                  <a:lnTo>
                    <a:pt x="579725" y="0"/>
                  </a:lnTo>
                  <a:cubicBezTo>
                    <a:pt x="595241" y="0"/>
                    <a:pt x="609587" y="8251"/>
                    <a:pt x="617391" y="21662"/>
                  </a:cubicBezTo>
                  <a:lnTo>
                    <a:pt x="795383" y="327588"/>
                  </a:lnTo>
                  <a:cubicBezTo>
                    <a:pt x="803174" y="340978"/>
                    <a:pt x="803174" y="357522"/>
                    <a:pt x="795383" y="370912"/>
                  </a:cubicBezTo>
                  <a:close/>
                </a:path>
              </a:pathLst>
            </a:custGeom>
            <a:solidFill>
              <a:srgbClr val="F2BD1D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-2040384" y="-4278995"/>
            <a:ext cx="9837740" cy="4545695"/>
            <a:chOff x="0" y="0"/>
            <a:chExt cx="1511686" cy="698500"/>
          </a:xfrm>
        </p:grpSpPr>
        <p:sp>
          <p:nvSpPr>
            <p:cNvPr id="43" name="Freeform 43"/>
            <p:cNvSpPr/>
            <p:nvPr/>
          </p:nvSpPr>
          <p:spPr>
            <a:xfrm>
              <a:off x="5138" y="0"/>
              <a:ext cx="1501410" cy="698500"/>
            </a:xfrm>
            <a:custGeom>
              <a:avLst/>
              <a:gdLst/>
              <a:ahLst/>
              <a:cxnLst/>
              <a:rect l="l" t="t" r="r" b="b"/>
              <a:pathLst>
                <a:path w="1501410" h="698500">
                  <a:moveTo>
                    <a:pt x="1493092" y="372377"/>
                  </a:moveTo>
                  <a:lnTo>
                    <a:pt x="1316803" y="675373"/>
                  </a:lnTo>
                  <a:cubicBezTo>
                    <a:pt x="1308473" y="689691"/>
                    <a:pt x="1293156" y="698500"/>
                    <a:pt x="1276591" y="698500"/>
                  </a:cubicBezTo>
                  <a:lnTo>
                    <a:pt x="224819" y="698500"/>
                  </a:lnTo>
                  <a:cubicBezTo>
                    <a:pt x="208253" y="698500"/>
                    <a:pt x="192937" y="689691"/>
                    <a:pt x="184606" y="675373"/>
                  </a:cubicBezTo>
                  <a:lnTo>
                    <a:pt x="8318" y="372377"/>
                  </a:lnTo>
                  <a:cubicBezTo>
                    <a:pt x="0" y="358081"/>
                    <a:pt x="0" y="340419"/>
                    <a:pt x="8318" y="326123"/>
                  </a:cubicBezTo>
                  <a:lnTo>
                    <a:pt x="184606" y="23127"/>
                  </a:lnTo>
                  <a:cubicBezTo>
                    <a:pt x="192937" y="8809"/>
                    <a:pt x="208253" y="0"/>
                    <a:pt x="224819" y="0"/>
                  </a:cubicBezTo>
                  <a:lnTo>
                    <a:pt x="1276591" y="0"/>
                  </a:lnTo>
                  <a:cubicBezTo>
                    <a:pt x="1293156" y="0"/>
                    <a:pt x="1308473" y="8809"/>
                    <a:pt x="1316803" y="23127"/>
                  </a:cubicBezTo>
                  <a:lnTo>
                    <a:pt x="1493092" y="326123"/>
                  </a:lnTo>
                  <a:cubicBezTo>
                    <a:pt x="1501410" y="340419"/>
                    <a:pt x="1501410" y="358081"/>
                    <a:pt x="1493092" y="372377"/>
                  </a:cubicBezTo>
                  <a:close/>
                </a:path>
              </a:pathLst>
            </a:custGeom>
            <a:solidFill>
              <a:srgbClr val="3781C8"/>
            </a:solidFill>
          </p:spPr>
        </p:sp>
        <p:sp>
          <p:nvSpPr>
            <p:cNvPr id="44" name="TextBox 44"/>
            <p:cNvSpPr txBox="1"/>
            <p:nvPr/>
          </p:nvSpPr>
          <p:spPr>
            <a:xfrm>
              <a:off x="114300" y="-47625"/>
              <a:ext cx="1283086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 rot="3827403">
            <a:off x="9865038" y="468654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46" name="Group 46"/>
          <p:cNvGrpSpPr/>
          <p:nvPr/>
        </p:nvGrpSpPr>
        <p:grpSpPr>
          <a:xfrm>
            <a:off x="11706435" y="-826130"/>
            <a:ext cx="10159941" cy="8731199"/>
            <a:chOff x="0" y="0"/>
            <a:chExt cx="812800" cy="698500"/>
          </a:xfrm>
        </p:grpSpPr>
        <p:sp>
          <p:nvSpPr>
            <p:cNvPr id="47" name="Freeform 47"/>
            <p:cNvSpPr/>
            <p:nvPr/>
          </p:nvSpPr>
          <p:spPr>
            <a:xfrm>
              <a:off x="5268" y="0"/>
              <a:ext cx="802265" cy="698500"/>
            </a:xfrm>
            <a:custGeom>
              <a:avLst/>
              <a:gdLst/>
              <a:ahLst/>
              <a:cxnLst/>
              <a:rect l="l" t="t" r="r" b="b"/>
              <a:pathLst>
                <a:path w="802265" h="698500">
                  <a:moveTo>
                    <a:pt x="793737" y="372961"/>
                  </a:moveTo>
                  <a:lnTo>
                    <a:pt x="618127" y="674789"/>
                  </a:lnTo>
                  <a:cubicBezTo>
                    <a:pt x="609586" y="689469"/>
                    <a:pt x="593884" y="698500"/>
                    <a:pt x="576900" y="698500"/>
                  </a:cubicBezTo>
                  <a:lnTo>
                    <a:pt x="225364" y="698500"/>
                  </a:lnTo>
                  <a:cubicBezTo>
                    <a:pt x="208380" y="698500"/>
                    <a:pt x="192678" y="689469"/>
                    <a:pt x="184137" y="674789"/>
                  </a:cubicBezTo>
                  <a:lnTo>
                    <a:pt x="8527" y="372961"/>
                  </a:lnTo>
                  <a:cubicBezTo>
                    <a:pt x="0" y="358304"/>
                    <a:pt x="0" y="340196"/>
                    <a:pt x="8527" y="325539"/>
                  </a:cubicBezTo>
                  <a:lnTo>
                    <a:pt x="184137" y="23711"/>
                  </a:lnTo>
                  <a:cubicBezTo>
                    <a:pt x="192678" y="9031"/>
                    <a:pt x="208380" y="0"/>
                    <a:pt x="225364" y="0"/>
                  </a:cubicBezTo>
                  <a:lnTo>
                    <a:pt x="576900" y="0"/>
                  </a:lnTo>
                  <a:cubicBezTo>
                    <a:pt x="593884" y="0"/>
                    <a:pt x="609586" y="9031"/>
                    <a:pt x="618127" y="23711"/>
                  </a:cubicBezTo>
                  <a:lnTo>
                    <a:pt x="793737" y="325539"/>
                  </a:lnTo>
                  <a:cubicBezTo>
                    <a:pt x="802264" y="340196"/>
                    <a:pt x="802264" y="358304"/>
                    <a:pt x="793737" y="372961"/>
                  </a:cubicBezTo>
                  <a:close/>
                </a:path>
              </a:pathLst>
            </a:custGeom>
            <a:blipFill>
              <a:blip r:embed="rId13"/>
              <a:stretch>
                <a:fillRect l="-26931" r="-4604"/>
              </a:stretch>
            </a:blipFill>
            <a:ln w="95250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48" name="Group 48"/>
          <p:cNvGrpSpPr/>
          <p:nvPr/>
        </p:nvGrpSpPr>
        <p:grpSpPr>
          <a:xfrm>
            <a:off x="14437637" y="3520376"/>
            <a:ext cx="3475055" cy="2986376"/>
            <a:chOff x="0" y="0"/>
            <a:chExt cx="812800" cy="698500"/>
          </a:xfrm>
        </p:grpSpPr>
        <p:sp>
          <p:nvSpPr>
            <p:cNvPr id="49" name="Freeform 49"/>
            <p:cNvSpPr/>
            <p:nvPr/>
          </p:nvSpPr>
          <p:spPr>
            <a:xfrm>
              <a:off x="3850" y="0"/>
              <a:ext cx="805100" cy="698500"/>
            </a:xfrm>
            <a:custGeom>
              <a:avLst/>
              <a:gdLst/>
              <a:ahLst/>
              <a:cxnLst/>
              <a:rect l="l" t="t" r="r" b="b"/>
              <a:pathLst>
                <a:path w="805100" h="698500">
                  <a:moveTo>
                    <a:pt x="798867" y="366581"/>
                  </a:moveTo>
                  <a:lnTo>
                    <a:pt x="615833" y="681169"/>
                  </a:lnTo>
                  <a:cubicBezTo>
                    <a:pt x="609591" y="691899"/>
                    <a:pt x="598113" y="698500"/>
                    <a:pt x="585699" y="698500"/>
                  </a:cubicBezTo>
                  <a:lnTo>
                    <a:pt x="219401" y="698500"/>
                  </a:lnTo>
                  <a:cubicBezTo>
                    <a:pt x="206987" y="698500"/>
                    <a:pt x="195509" y="691899"/>
                    <a:pt x="189267" y="681169"/>
                  </a:cubicBezTo>
                  <a:lnTo>
                    <a:pt x="6233" y="366581"/>
                  </a:lnTo>
                  <a:cubicBezTo>
                    <a:pt x="0" y="355868"/>
                    <a:pt x="0" y="342632"/>
                    <a:pt x="6233" y="331919"/>
                  </a:cubicBezTo>
                  <a:lnTo>
                    <a:pt x="189267" y="17331"/>
                  </a:lnTo>
                  <a:cubicBezTo>
                    <a:pt x="195509" y="6601"/>
                    <a:pt x="206987" y="0"/>
                    <a:pt x="219401" y="0"/>
                  </a:cubicBezTo>
                  <a:lnTo>
                    <a:pt x="585699" y="0"/>
                  </a:lnTo>
                  <a:cubicBezTo>
                    <a:pt x="598113" y="0"/>
                    <a:pt x="609591" y="6601"/>
                    <a:pt x="615833" y="17331"/>
                  </a:cubicBezTo>
                  <a:lnTo>
                    <a:pt x="798867" y="331919"/>
                  </a:lnTo>
                  <a:cubicBezTo>
                    <a:pt x="805100" y="342632"/>
                    <a:pt x="805100" y="355868"/>
                    <a:pt x="798867" y="36658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0" name="TextBox 5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2825036" y="7209923"/>
            <a:ext cx="2408688" cy="2069967"/>
            <a:chOff x="0" y="0"/>
            <a:chExt cx="812800" cy="698500"/>
          </a:xfrm>
        </p:grpSpPr>
        <p:sp>
          <p:nvSpPr>
            <p:cNvPr id="52" name="Freeform 52"/>
            <p:cNvSpPr/>
            <p:nvPr/>
          </p:nvSpPr>
          <p:spPr>
            <a:xfrm>
              <a:off x="5555" y="0"/>
              <a:ext cx="801690" cy="698500"/>
            </a:xfrm>
            <a:custGeom>
              <a:avLst/>
              <a:gdLst/>
              <a:ahLst/>
              <a:cxnLst/>
              <a:rect l="l" t="t" r="r" b="b"/>
              <a:pathLst>
                <a:path w="801690" h="698500">
                  <a:moveTo>
                    <a:pt x="792698" y="374253"/>
                  </a:moveTo>
                  <a:lnTo>
                    <a:pt x="618592" y="673497"/>
                  </a:lnTo>
                  <a:cubicBezTo>
                    <a:pt x="609586" y="688977"/>
                    <a:pt x="593027" y="698500"/>
                    <a:pt x="575118" y="698500"/>
                  </a:cubicBezTo>
                  <a:lnTo>
                    <a:pt x="226572" y="698500"/>
                  </a:lnTo>
                  <a:cubicBezTo>
                    <a:pt x="208663" y="698500"/>
                    <a:pt x="192104" y="688977"/>
                    <a:pt x="183098" y="673497"/>
                  </a:cubicBezTo>
                  <a:lnTo>
                    <a:pt x="8992" y="374253"/>
                  </a:lnTo>
                  <a:cubicBezTo>
                    <a:pt x="0" y="358797"/>
                    <a:pt x="0" y="339703"/>
                    <a:pt x="8992" y="324247"/>
                  </a:cubicBezTo>
                  <a:lnTo>
                    <a:pt x="183098" y="25003"/>
                  </a:lnTo>
                  <a:cubicBezTo>
                    <a:pt x="192104" y="9523"/>
                    <a:pt x="208663" y="0"/>
                    <a:pt x="226572" y="0"/>
                  </a:cubicBezTo>
                  <a:lnTo>
                    <a:pt x="575118" y="0"/>
                  </a:lnTo>
                  <a:cubicBezTo>
                    <a:pt x="593027" y="0"/>
                    <a:pt x="609586" y="9523"/>
                    <a:pt x="618592" y="25003"/>
                  </a:cubicBezTo>
                  <a:lnTo>
                    <a:pt x="792698" y="324247"/>
                  </a:lnTo>
                  <a:cubicBezTo>
                    <a:pt x="801690" y="339703"/>
                    <a:pt x="801690" y="358797"/>
                    <a:pt x="792698" y="37425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3" name="TextBox 5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3972420" y="5868244"/>
            <a:ext cx="1962804" cy="1686785"/>
            <a:chOff x="0" y="0"/>
            <a:chExt cx="812800" cy="698500"/>
          </a:xfrm>
        </p:grpSpPr>
        <p:sp>
          <p:nvSpPr>
            <p:cNvPr id="55" name="Freeform 55"/>
            <p:cNvSpPr/>
            <p:nvPr/>
          </p:nvSpPr>
          <p:spPr>
            <a:xfrm>
              <a:off x="6817" y="0"/>
              <a:ext cx="799167" cy="698500"/>
            </a:xfrm>
            <a:custGeom>
              <a:avLst/>
              <a:gdLst/>
              <a:ahLst/>
              <a:cxnLst/>
              <a:rect l="l" t="t" r="r" b="b"/>
              <a:pathLst>
                <a:path w="799167" h="698500">
                  <a:moveTo>
                    <a:pt x="788131" y="379933"/>
                  </a:moveTo>
                  <a:lnTo>
                    <a:pt x="620635" y="667817"/>
                  </a:lnTo>
                  <a:cubicBezTo>
                    <a:pt x="609582" y="686813"/>
                    <a:pt x="589262" y="698500"/>
                    <a:pt x="567284" y="698500"/>
                  </a:cubicBezTo>
                  <a:lnTo>
                    <a:pt x="231882" y="698500"/>
                  </a:lnTo>
                  <a:cubicBezTo>
                    <a:pt x="209904" y="698500"/>
                    <a:pt x="189584" y="686813"/>
                    <a:pt x="178531" y="667817"/>
                  </a:cubicBezTo>
                  <a:lnTo>
                    <a:pt x="11035" y="379933"/>
                  </a:lnTo>
                  <a:cubicBezTo>
                    <a:pt x="0" y="360966"/>
                    <a:pt x="0" y="337534"/>
                    <a:pt x="11035" y="318567"/>
                  </a:cubicBezTo>
                  <a:lnTo>
                    <a:pt x="178531" y="30683"/>
                  </a:lnTo>
                  <a:cubicBezTo>
                    <a:pt x="189584" y="11687"/>
                    <a:pt x="209904" y="0"/>
                    <a:pt x="231882" y="0"/>
                  </a:cubicBezTo>
                  <a:lnTo>
                    <a:pt x="567284" y="0"/>
                  </a:lnTo>
                  <a:cubicBezTo>
                    <a:pt x="589262" y="0"/>
                    <a:pt x="609582" y="11687"/>
                    <a:pt x="620635" y="30683"/>
                  </a:cubicBezTo>
                  <a:lnTo>
                    <a:pt x="788131" y="318567"/>
                  </a:lnTo>
                  <a:cubicBezTo>
                    <a:pt x="799166" y="337534"/>
                    <a:pt x="799166" y="360966"/>
                    <a:pt x="788131" y="37993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6" name="TextBox 5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7" name="Freeform 57"/>
          <p:cNvSpPr/>
          <p:nvPr/>
        </p:nvSpPr>
        <p:spPr>
          <a:xfrm>
            <a:off x="-498650" y="8694420"/>
            <a:ext cx="997301" cy="812800"/>
          </a:xfrm>
          <a:custGeom>
            <a:avLst/>
            <a:gdLst/>
            <a:ahLst/>
            <a:cxnLst/>
            <a:rect l="l" t="t" r="r" b="b"/>
            <a:pathLst>
              <a:path w="997301" h="812800">
                <a:moveTo>
                  <a:pt x="0" y="0"/>
                </a:moveTo>
                <a:lnTo>
                  <a:pt x="997300" y="0"/>
                </a:lnTo>
                <a:lnTo>
                  <a:pt x="99730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2545363" y="38039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228600" y="266700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7"/>
                </a:lnTo>
                <a:lnTo>
                  <a:pt x="0" y="101633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60" name="TextBox 60"/>
          <p:cNvSpPr txBox="1"/>
          <p:nvPr/>
        </p:nvSpPr>
        <p:spPr>
          <a:xfrm>
            <a:off x="228600" y="2705100"/>
            <a:ext cx="14890064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endParaRPr lang="en-US" sz="6000" b="1" dirty="0">
              <a:solidFill>
                <a:srgbClr val="243B55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6999"/>
              </a:lnSpc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AGENDA II: KEPEMIMPINAN </a:t>
            </a:r>
          </a:p>
          <a:p>
            <a:pPr algn="l">
              <a:lnSpc>
                <a:spcPts val="6999"/>
              </a:lnSpc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                          STRATEGIS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B392D2-12D7-F003-9D88-8560A9CD7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304" y="956678"/>
            <a:ext cx="16785392" cy="837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02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706FCE-CC38-18F4-354D-193360B20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178308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51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6">
            <a:extLst>
              <a:ext uri="{FF2B5EF4-FFF2-40B4-BE49-F238E27FC236}">
                <a16:creationId xmlns:a16="http://schemas.microsoft.com/office/drawing/2014/main" id="{F8590726-C31C-3862-0356-AC3D1B4863DE}"/>
              </a:ext>
            </a:extLst>
          </p:cNvPr>
          <p:cNvGrpSpPr/>
          <p:nvPr/>
        </p:nvGrpSpPr>
        <p:grpSpPr>
          <a:xfrm>
            <a:off x="159128" y="9367584"/>
            <a:ext cx="18874441" cy="3332081"/>
            <a:chOff x="0" y="0"/>
            <a:chExt cx="25165922" cy="4442774"/>
          </a:xfrm>
        </p:grpSpPr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id="{B3D85F32-0FAC-361D-8037-04A871E15E65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72" name="Freeform 8">
                <a:extLst>
                  <a:ext uri="{FF2B5EF4-FFF2-40B4-BE49-F238E27FC236}">
                    <a16:creationId xmlns:a16="http://schemas.microsoft.com/office/drawing/2014/main" id="{C29D4970-D377-340D-4AF4-CFDF16187C1E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997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73" name="TextBox 9">
                <a:extLst>
                  <a:ext uri="{FF2B5EF4-FFF2-40B4-BE49-F238E27FC236}">
                    <a16:creationId xmlns:a16="http://schemas.microsoft.com/office/drawing/2014/main" id="{C8A54B6E-DC53-6C0C-AD7A-CB1267DFEFD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A355C4B5-0D7D-EA2C-CEDF-0160C7B39397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D95CD638-238E-0C3A-3651-22689957ABA0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id="{2D7FDCDF-3E3D-4648-A7E5-7584892193A5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B9443560-A5B4-1B96-1144-4E1F9D2F108D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TextBox 14">
              <a:extLst>
                <a:ext uri="{FF2B5EF4-FFF2-40B4-BE49-F238E27FC236}">
                  <a16:creationId xmlns:a16="http://schemas.microsoft.com/office/drawing/2014/main" id="{66F2754B-0132-F050-662F-C19F79144206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59" name="TextBox 15">
              <a:extLst>
                <a:ext uri="{FF2B5EF4-FFF2-40B4-BE49-F238E27FC236}">
                  <a16:creationId xmlns:a16="http://schemas.microsoft.com/office/drawing/2014/main" id="{815A527C-4D47-468F-A202-80F58D2686EE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FDB1348D-083D-B624-311E-747156FD3745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1" name="Group 17">
              <a:extLst>
                <a:ext uri="{FF2B5EF4-FFF2-40B4-BE49-F238E27FC236}">
                  <a16:creationId xmlns:a16="http://schemas.microsoft.com/office/drawing/2014/main" id="{8F81F3A0-3540-A0FD-1446-C40F37ED44D9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70" name="Freeform 18">
                <a:extLst>
                  <a:ext uri="{FF2B5EF4-FFF2-40B4-BE49-F238E27FC236}">
                    <a16:creationId xmlns:a16="http://schemas.microsoft.com/office/drawing/2014/main" id="{9FAA4C86-29BA-8AC6-DC7B-BE6C1931CEA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1" name="TextBox 19">
                <a:extLst>
                  <a:ext uri="{FF2B5EF4-FFF2-40B4-BE49-F238E27FC236}">
                    <a16:creationId xmlns:a16="http://schemas.microsoft.com/office/drawing/2014/main" id="{C272BFCE-A452-6145-5791-2B459F55891E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868C9601-D18F-1E20-D070-CA28D44CA078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3" name="Group 21">
              <a:extLst>
                <a:ext uri="{FF2B5EF4-FFF2-40B4-BE49-F238E27FC236}">
                  <a16:creationId xmlns:a16="http://schemas.microsoft.com/office/drawing/2014/main" id="{E7F04063-C1F1-08D8-4FB7-C43CCBD7DC6B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68" name="Freeform 22">
                <a:extLst>
                  <a:ext uri="{FF2B5EF4-FFF2-40B4-BE49-F238E27FC236}">
                    <a16:creationId xmlns:a16="http://schemas.microsoft.com/office/drawing/2014/main" id="{2AE58FC2-36CE-6BB5-A8B2-540323C4BB3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9" name="TextBox 23">
                <a:extLst>
                  <a:ext uri="{FF2B5EF4-FFF2-40B4-BE49-F238E27FC236}">
                    <a16:creationId xmlns:a16="http://schemas.microsoft.com/office/drawing/2014/main" id="{64B68B11-42D7-9DFB-CF1B-AA92AB9FB7EE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4" name="Freeform 24">
              <a:extLst>
                <a:ext uri="{FF2B5EF4-FFF2-40B4-BE49-F238E27FC236}">
                  <a16:creationId xmlns:a16="http://schemas.microsoft.com/office/drawing/2014/main" id="{E03DAA5D-9A9C-23C2-E18E-1BAAD5973645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5" name="TextBox 25">
              <a:extLst>
                <a:ext uri="{FF2B5EF4-FFF2-40B4-BE49-F238E27FC236}">
                  <a16:creationId xmlns:a16="http://schemas.microsoft.com/office/drawing/2014/main" id="{765E7890-8F62-328B-1B2A-F36EA68D6CEB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DDF0B768-0935-3561-932F-EB81279F8732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67" name="TextBox 27">
              <a:extLst>
                <a:ext uri="{FF2B5EF4-FFF2-40B4-BE49-F238E27FC236}">
                  <a16:creationId xmlns:a16="http://schemas.microsoft.com/office/drawing/2014/main" id="{63E0EB57-0C88-FA3E-AFCB-73FE429F4522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12" name="Freeform 12"/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978345" y="6920033"/>
            <a:ext cx="3730241" cy="3205676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3587" y="0"/>
              <a:ext cx="805626" cy="698500"/>
            </a:xfrm>
            <a:custGeom>
              <a:avLst/>
              <a:gdLst/>
              <a:ahLst/>
              <a:cxnLst/>
              <a:rect l="l" t="t" r="r" b="b"/>
              <a:pathLst>
                <a:path w="805626" h="698500">
                  <a:moveTo>
                    <a:pt x="799819" y="365395"/>
                  </a:moveTo>
                  <a:lnTo>
                    <a:pt x="615407" y="682355"/>
                  </a:lnTo>
                  <a:cubicBezTo>
                    <a:pt x="609591" y="692351"/>
                    <a:pt x="598899" y="698500"/>
                    <a:pt x="587334" y="698500"/>
                  </a:cubicBezTo>
                  <a:lnTo>
                    <a:pt x="218292" y="698500"/>
                  </a:lnTo>
                  <a:cubicBezTo>
                    <a:pt x="206727" y="698500"/>
                    <a:pt x="196035" y="692351"/>
                    <a:pt x="190219" y="682355"/>
                  </a:cubicBezTo>
                  <a:lnTo>
                    <a:pt x="5807" y="365395"/>
                  </a:lnTo>
                  <a:cubicBezTo>
                    <a:pt x="0" y="355415"/>
                    <a:pt x="0" y="343085"/>
                    <a:pt x="5807" y="333105"/>
                  </a:cubicBezTo>
                  <a:lnTo>
                    <a:pt x="190219" y="16145"/>
                  </a:lnTo>
                  <a:cubicBezTo>
                    <a:pt x="196035" y="6149"/>
                    <a:pt x="206727" y="0"/>
                    <a:pt x="218292" y="0"/>
                  </a:cubicBezTo>
                  <a:lnTo>
                    <a:pt x="587334" y="0"/>
                  </a:lnTo>
                  <a:cubicBezTo>
                    <a:pt x="598899" y="0"/>
                    <a:pt x="609591" y="6149"/>
                    <a:pt x="615407" y="16145"/>
                  </a:cubicBezTo>
                  <a:lnTo>
                    <a:pt x="799819" y="333105"/>
                  </a:lnTo>
                  <a:cubicBezTo>
                    <a:pt x="805626" y="343085"/>
                    <a:pt x="805626" y="355415"/>
                    <a:pt x="799819" y="365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702292" y="514791"/>
            <a:ext cx="10310344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THE 3 BRAINS OF DECISION MAKING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22" name="Freeform 22"/>
            <p:cNvSpPr/>
            <p:nvPr/>
          </p:nvSpPr>
          <p:spPr>
            <a:xfrm>
              <a:off x="4813" y="0"/>
              <a:ext cx="803175" cy="698500"/>
            </a:xfrm>
            <a:custGeom>
              <a:avLst/>
              <a:gdLst/>
              <a:ahLst/>
              <a:cxnLst/>
              <a:rect l="l" t="t" r="r" b="b"/>
              <a:pathLst>
                <a:path w="803175" h="698500">
                  <a:moveTo>
                    <a:pt x="795383" y="370912"/>
                  </a:moveTo>
                  <a:lnTo>
                    <a:pt x="617391" y="676838"/>
                  </a:lnTo>
                  <a:cubicBezTo>
                    <a:pt x="609587" y="690249"/>
                    <a:pt x="595241" y="698500"/>
                    <a:pt x="579725" y="698500"/>
                  </a:cubicBezTo>
                  <a:lnTo>
                    <a:pt x="223449" y="698500"/>
                  </a:lnTo>
                  <a:cubicBezTo>
                    <a:pt x="207933" y="698500"/>
                    <a:pt x="193587" y="690249"/>
                    <a:pt x="185783" y="676838"/>
                  </a:cubicBezTo>
                  <a:lnTo>
                    <a:pt x="7791" y="370912"/>
                  </a:lnTo>
                  <a:cubicBezTo>
                    <a:pt x="0" y="357522"/>
                    <a:pt x="0" y="340978"/>
                    <a:pt x="7791" y="327588"/>
                  </a:cubicBezTo>
                  <a:lnTo>
                    <a:pt x="185783" y="21662"/>
                  </a:lnTo>
                  <a:cubicBezTo>
                    <a:pt x="193587" y="8251"/>
                    <a:pt x="207933" y="0"/>
                    <a:pt x="223449" y="0"/>
                  </a:cubicBezTo>
                  <a:lnTo>
                    <a:pt x="579725" y="0"/>
                  </a:lnTo>
                  <a:cubicBezTo>
                    <a:pt x="595241" y="0"/>
                    <a:pt x="609587" y="8251"/>
                    <a:pt x="617391" y="21662"/>
                  </a:cubicBezTo>
                  <a:lnTo>
                    <a:pt x="795383" y="327588"/>
                  </a:lnTo>
                  <a:cubicBezTo>
                    <a:pt x="803174" y="340978"/>
                    <a:pt x="803174" y="357522"/>
                    <a:pt x="795383" y="370912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25" name="Freeform 25"/>
            <p:cNvSpPr/>
            <p:nvPr/>
          </p:nvSpPr>
          <p:spPr>
            <a:xfrm>
              <a:off x="6318" y="0"/>
              <a:ext cx="800164" cy="698500"/>
            </a:xfrm>
            <a:custGeom>
              <a:avLst/>
              <a:gdLst/>
              <a:ahLst/>
              <a:cxnLst/>
              <a:rect l="l" t="t" r="r" b="b"/>
              <a:pathLst>
                <a:path w="800164" h="698500">
                  <a:moveTo>
                    <a:pt x="789935" y="377690"/>
                  </a:moveTo>
                  <a:lnTo>
                    <a:pt x="619829" y="670060"/>
                  </a:lnTo>
                  <a:cubicBezTo>
                    <a:pt x="609584" y="687668"/>
                    <a:pt x="590750" y="698500"/>
                    <a:pt x="570379" y="698500"/>
                  </a:cubicBezTo>
                  <a:lnTo>
                    <a:pt x="229785" y="698500"/>
                  </a:lnTo>
                  <a:cubicBezTo>
                    <a:pt x="209414" y="698500"/>
                    <a:pt x="190580" y="687668"/>
                    <a:pt x="180335" y="670060"/>
                  </a:cubicBezTo>
                  <a:lnTo>
                    <a:pt x="10229" y="377690"/>
                  </a:lnTo>
                  <a:cubicBezTo>
                    <a:pt x="0" y="360109"/>
                    <a:pt x="0" y="338391"/>
                    <a:pt x="10229" y="320810"/>
                  </a:cubicBezTo>
                  <a:lnTo>
                    <a:pt x="180335" y="28440"/>
                  </a:lnTo>
                  <a:cubicBezTo>
                    <a:pt x="190580" y="10832"/>
                    <a:pt x="209414" y="0"/>
                    <a:pt x="229785" y="0"/>
                  </a:cubicBezTo>
                  <a:lnTo>
                    <a:pt x="570379" y="0"/>
                  </a:lnTo>
                  <a:cubicBezTo>
                    <a:pt x="590750" y="0"/>
                    <a:pt x="609584" y="10832"/>
                    <a:pt x="619829" y="28440"/>
                  </a:cubicBezTo>
                  <a:lnTo>
                    <a:pt x="789935" y="320810"/>
                  </a:lnTo>
                  <a:cubicBezTo>
                    <a:pt x="800164" y="338391"/>
                    <a:pt x="800164" y="360109"/>
                    <a:pt x="789935" y="377690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8" name="Freeform 28"/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pic>
        <p:nvPicPr>
          <p:cNvPr id="2" name="Picture 2" descr="http://image.slidesharecdn.com/neuromarketingoverview-decisionmakingprocess-120604201101-phpapp01/95/">
            <a:extLst>
              <a:ext uri="{FF2B5EF4-FFF2-40B4-BE49-F238E27FC236}">
                <a16:creationId xmlns:a16="http://schemas.microsoft.com/office/drawing/2014/main" id="{9C486C69-4FD4-2A0E-3A7C-F95E5B3E0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6" b="9583"/>
          <a:stretch>
            <a:fillRect/>
          </a:stretch>
        </p:blipFill>
        <p:spPr bwMode="auto">
          <a:xfrm>
            <a:off x="4257599" y="3035979"/>
            <a:ext cx="9237055" cy="608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41E40-323B-893C-9E23-7F98B9411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6">
            <a:extLst>
              <a:ext uri="{FF2B5EF4-FFF2-40B4-BE49-F238E27FC236}">
                <a16:creationId xmlns:a16="http://schemas.microsoft.com/office/drawing/2014/main" id="{1A4BF8CC-5068-97D2-5D62-7CF7430AB513}"/>
              </a:ext>
            </a:extLst>
          </p:cNvPr>
          <p:cNvGrpSpPr/>
          <p:nvPr/>
        </p:nvGrpSpPr>
        <p:grpSpPr>
          <a:xfrm>
            <a:off x="159128" y="9367584"/>
            <a:ext cx="18874441" cy="3332081"/>
            <a:chOff x="0" y="0"/>
            <a:chExt cx="25165922" cy="4442774"/>
          </a:xfrm>
        </p:grpSpPr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id="{5574BB62-B0EC-9043-8B1B-C86C54B9608D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72" name="Freeform 8">
                <a:extLst>
                  <a:ext uri="{FF2B5EF4-FFF2-40B4-BE49-F238E27FC236}">
                    <a16:creationId xmlns:a16="http://schemas.microsoft.com/office/drawing/2014/main" id="{251E7779-E3FC-627A-1507-2F669BDB584A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997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73" name="TextBox 9">
                <a:extLst>
                  <a:ext uri="{FF2B5EF4-FFF2-40B4-BE49-F238E27FC236}">
                    <a16:creationId xmlns:a16="http://schemas.microsoft.com/office/drawing/2014/main" id="{C926945D-B1C8-9517-569E-AED432A8FB6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EF0FA3DD-DDA2-1682-22AC-A772DD292DDF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C13DDDF4-FB72-718B-55F0-371AF891AEA6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id="{8A9E2EE4-A092-4BAA-B4EE-3881DB41067A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49E0A83B-179F-2595-CD09-AFD4334CE9C4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TextBox 14">
              <a:extLst>
                <a:ext uri="{FF2B5EF4-FFF2-40B4-BE49-F238E27FC236}">
                  <a16:creationId xmlns:a16="http://schemas.microsoft.com/office/drawing/2014/main" id="{56AE3512-C7AA-9AEC-3293-C5A737922A58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59" name="TextBox 15">
              <a:extLst>
                <a:ext uri="{FF2B5EF4-FFF2-40B4-BE49-F238E27FC236}">
                  <a16:creationId xmlns:a16="http://schemas.microsoft.com/office/drawing/2014/main" id="{74458BEB-925D-FE4F-3EC8-AE427B222603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94DD676B-9AC2-8227-7C32-B25025A69F51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1" name="Group 17">
              <a:extLst>
                <a:ext uri="{FF2B5EF4-FFF2-40B4-BE49-F238E27FC236}">
                  <a16:creationId xmlns:a16="http://schemas.microsoft.com/office/drawing/2014/main" id="{1E5443B1-E74C-8FDE-819F-E7E9335FC136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70" name="Freeform 18">
                <a:extLst>
                  <a:ext uri="{FF2B5EF4-FFF2-40B4-BE49-F238E27FC236}">
                    <a16:creationId xmlns:a16="http://schemas.microsoft.com/office/drawing/2014/main" id="{B6CAADEC-4260-66F5-CBBC-F86BD707521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1" name="TextBox 19">
                <a:extLst>
                  <a:ext uri="{FF2B5EF4-FFF2-40B4-BE49-F238E27FC236}">
                    <a16:creationId xmlns:a16="http://schemas.microsoft.com/office/drawing/2014/main" id="{FF8A3847-C92B-DE9A-D1E4-1072AADD252F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12A63F97-1AA0-F24D-351B-E8E52699B9A5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3" name="Group 21">
              <a:extLst>
                <a:ext uri="{FF2B5EF4-FFF2-40B4-BE49-F238E27FC236}">
                  <a16:creationId xmlns:a16="http://schemas.microsoft.com/office/drawing/2014/main" id="{775222B3-B749-4D40-F3F8-6F15C623E7A0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68" name="Freeform 22">
                <a:extLst>
                  <a:ext uri="{FF2B5EF4-FFF2-40B4-BE49-F238E27FC236}">
                    <a16:creationId xmlns:a16="http://schemas.microsoft.com/office/drawing/2014/main" id="{7389D425-E058-D529-1C83-05052E795BE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9" name="TextBox 23">
                <a:extLst>
                  <a:ext uri="{FF2B5EF4-FFF2-40B4-BE49-F238E27FC236}">
                    <a16:creationId xmlns:a16="http://schemas.microsoft.com/office/drawing/2014/main" id="{493EFCF8-DA0C-940C-7671-A51DA8BBB695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4" name="Freeform 24">
              <a:extLst>
                <a:ext uri="{FF2B5EF4-FFF2-40B4-BE49-F238E27FC236}">
                  <a16:creationId xmlns:a16="http://schemas.microsoft.com/office/drawing/2014/main" id="{9ACF1DB9-4BF3-BC62-976F-40F770F14FA9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5" name="TextBox 25">
              <a:extLst>
                <a:ext uri="{FF2B5EF4-FFF2-40B4-BE49-F238E27FC236}">
                  <a16:creationId xmlns:a16="http://schemas.microsoft.com/office/drawing/2014/main" id="{BD486C06-B47D-87E9-91A1-8BDFBC28CE13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61D2FAF6-AF10-49C1-01CB-BD8E2B1834B4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67" name="TextBox 27">
              <a:extLst>
                <a:ext uri="{FF2B5EF4-FFF2-40B4-BE49-F238E27FC236}">
                  <a16:creationId xmlns:a16="http://schemas.microsoft.com/office/drawing/2014/main" id="{870A4630-7683-5B79-DBE8-5FABB4D0AA57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899E2B5-C17C-AC43-EEBE-46572041F13C}"/>
              </a:ext>
            </a:extLst>
          </p:cNvPr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ABA633B-1BCB-96E0-8890-B88B13D2B7A9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E38EAD8-208B-8E5C-A0D7-DCC076FF59C1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EF13EC88-2086-6019-CBE8-B15066764D79}"/>
              </a:ext>
            </a:extLst>
          </p:cNvPr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406CFE5-D366-9B98-E745-2EE545C1A11C}"/>
              </a:ext>
            </a:extLst>
          </p:cNvPr>
          <p:cNvGrpSpPr/>
          <p:nvPr/>
        </p:nvGrpSpPr>
        <p:grpSpPr>
          <a:xfrm>
            <a:off x="1978345" y="6920033"/>
            <a:ext cx="3730241" cy="3205676"/>
            <a:chOff x="0" y="0"/>
            <a:chExt cx="812800" cy="6985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B26A3E9-22AC-A848-3388-62BCD523CDA6}"/>
                </a:ext>
              </a:extLst>
            </p:cNvPr>
            <p:cNvSpPr/>
            <p:nvPr/>
          </p:nvSpPr>
          <p:spPr>
            <a:xfrm>
              <a:off x="3587" y="0"/>
              <a:ext cx="805626" cy="698500"/>
            </a:xfrm>
            <a:custGeom>
              <a:avLst/>
              <a:gdLst/>
              <a:ahLst/>
              <a:cxnLst/>
              <a:rect l="l" t="t" r="r" b="b"/>
              <a:pathLst>
                <a:path w="805626" h="698500">
                  <a:moveTo>
                    <a:pt x="799819" y="365395"/>
                  </a:moveTo>
                  <a:lnTo>
                    <a:pt x="615407" y="682355"/>
                  </a:lnTo>
                  <a:cubicBezTo>
                    <a:pt x="609591" y="692351"/>
                    <a:pt x="598899" y="698500"/>
                    <a:pt x="587334" y="698500"/>
                  </a:cubicBezTo>
                  <a:lnTo>
                    <a:pt x="218292" y="698500"/>
                  </a:lnTo>
                  <a:cubicBezTo>
                    <a:pt x="206727" y="698500"/>
                    <a:pt x="196035" y="692351"/>
                    <a:pt x="190219" y="682355"/>
                  </a:cubicBezTo>
                  <a:lnTo>
                    <a:pt x="5807" y="365395"/>
                  </a:lnTo>
                  <a:cubicBezTo>
                    <a:pt x="0" y="355415"/>
                    <a:pt x="0" y="343085"/>
                    <a:pt x="5807" y="333105"/>
                  </a:cubicBezTo>
                  <a:lnTo>
                    <a:pt x="190219" y="16145"/>
                  </a:lnTo>
                  <a:cubicBezTo>
                    <a:pt x="196035" y="6149"/>
                    <a:pt x="206727" y="0"/>
                    <a:pt x="218292" y="0"/>
                  </a:cubicBezTo>
                  <a:lnTo>
                    <a:pt x="587334" y="0"/>
                  </a:lnTo>
                  <a:cubicBezTo>
                    <a:pt x="598899" y="0"/>
                    <a:pt x="609591" y="6149"/>
                    <a:pt x="615407" y="16145"/>
                  </a:cubicBezTo>
                  <a:lnTo>
                    <a:pt x="799819" y="333105"/>
                  </a:lnTo>
                  <a:cubicBezTo>
                    <a:pt x="805626" y="343085"/>
                    <a:pt x="805626" y="355415"/>
                    <a:pt x="799819" y="365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365F9CC3-A87F-D93E-7AFC-9D9CE92F9A44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778D125C-2AA0-23F6-2D2D-276AD4D6B127}"/>
              </a:ext>
            </a:extLst>
          </p:cNvPr>
          <p:cNvSpPr txBox="1"/>
          <p:nvPr/>
        </p:nvSpPr>
        <p:spPr>
          <a:xfrm>
            <a:off x="3149584" y="822143"/>
            <a:ext cx="11867888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THE HUMAN NEOCORTEX</a:t>
            </a: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898BC74B-48C4-A283-5389-E389DF0A3F3A}"/>
              </a:ext>
            </a:extLst>
          </p:cNvPr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F3A50885-6DC6-9B2B-4D7C-9DA915749C95}"/>
                </a:ext>
              </a:extLst>
            </p:cNvPr>
            <p:cNvSpPr/>
            <p:nvPr/>
          </p:nvSpPr>
          <p:spPr>
            <a:xfrm>
              <a:off x="6318" y="0"/>
              <a:ext cx="800164" cy="698500"/>
            </a:xfrm>
            <a:custGeom>
              <a:avLst/>
              <a:gdLst/>
              <a:ahLst/>
              <a:cxnLst/>
              <a:rect l="l" t="t" r="r" b="b"/>
              <a:pathLst>
                <a:path w="800164" h="698500">
                  <a:moveTo>
                    <a:pt x="789935" y="377690"/>
                  </a:moveTo>
                  <a:lnTo>
                    <a:pt x="619829" y="670060"/>
                  </a:lnTo>
                  <a:cubicBezTo>
                    <a:pt x="609584" y="687668"/>
                    <a:pt x="590750" y="698500"/>
                    <a:pt x="570379" y="698500"/>
                  </a:cubicBezTo>
                  <a:lnTo>
                    <a:pt x="229785" y="698500"/>
                  </a:lnTo>
                  <a:cubicBezTo>
                    <a:pt x="209414" y="698500"/>
                    <a:pt x="190580" y="687668"/>
                    <a:pt x="180335" y="670060"/>
                  </a:cubicBezTo>
                  <a:lnTo>
                    <a:pt x="10229" y="377690"/>
                  </a:lnTo>
                  <a:cubicBezTo>
                    <a:pt x="0" y="360109"/>
                    <a:pt x="0" y="338391"/>
                    <a:pt x="10229" y="320810"/>
                  </a:cubicBezTo>
                  <a:lnTo>
                    <a:pt x="180335" y="28440"/>
                  </a:lnTo>
                  <a:cubicBezTo>
                    <a:pt x="190580" y="10832"/>
                    <a:pt x="209414" y="0"/>
                    <a:pt x="229785" y="0"/>
                  </a:cubicBezTo>
                  <a:lnTo>
                    <a:pt x="570379" y="0"/>
                  </a:lnTo>
                  <a:cubicBezTo>
                    <a:pt x="590750" y="0"/>
                    <a:pt x="609584" y="10832"/>
                    <a:pt x="619829" y="28440"/>
                  </a:cubicBezTo>
                  <a:lnTo>
                    <a:pt x="789935" y="320810"/>
                  </a:lnTo>
                  <a:cubicBezTo>
                    <a:pt x="800164" y="338391"/>
                    <a:pt x="800164" y="360109"/>
                    <a:pt x="789935" y="377690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023ED510-015C-6403-0593-5C73CCBE51C9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35F42173-153F-2B02-A2C5-C595980310B9}"/>
              </a:ext>
            </a:extLst>
          </p:cNvPr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E1072C4-C994-F209-E7A1-6F93E422F575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797A4D7D-9CDF-7AAF-CE02-A116EE0076AC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FC801568-6475-FAB9-5FF9-50D93802B4ED}"/>
              </a:ext>
            </a:extLst>
          </p:cNvPr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8397FCA6-C8D9-8510-21B3-A744C3F24073}"/>
              </a:ext>
            </a:extLst>
          </p:cNvPr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BC9EB9B8-F969-1950-F7DC-B4EFB98F8E0E}"/>
              </a:ext>
            </a:extLst>
          </p:cNvPr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2D4755CF-4CA4-1594-0EE3-87E09B066B4C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8C610828-1BB6-4729-AEB6-567E4734CD5A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pic>
        <p:nvPicPr>
          <p:cNvPr id="3" name="Picture 5" descr="http://theadvancedapes.com/wp-content/uploads/2013/05/neocortex1.png">
            <a:extLst>
              <a:ext uri="{FF2B5EF4-FFF2-40B4-BE49-F238E27FC236}">
                <a16:creationId xmlns:a16="http://schemas.microsoft.com/office/drawing/2014/main" id="{739B5DB5-D11B-350F-04A3-052B30B1C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439" y="3019424"/>
            <a:ext cx="3684849" cy="551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209.18.71.143/wp-content/uploads/2012/05/SfN-Cover.jpg">
            <a:extLst>
              <a:ext uri="{FF2B5EF4-FFF2-40B4-BE49-F238E27FC236}">
                <a16:creationId xmlns:a16="http://schemas.microsoft.com/office/drawing/2014/main" id="{C0BF0374-F116-67F3-8976-0BDC94373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599" y="3006725"/>
            <a:ext cx="3731219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D635C7-A77F-1511-5115-EC17B323F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267" y="2933700"/>
            <a:ext cx="4058594" cy="459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09ADCD04-131B-0BD0-B448-E22973CDB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8953500"/>
            <a:ext cx="45593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208" tIns="58604" rIns="117208" bIns="586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0000"/>
                </a:solidFill>
                <a:ea typeface="MS PGothic" panose="020B0600070205080204" pitchFamily="34" charset="-128"/>
              </a:rPr>
              <a:t> </a:t>
            </a:r>
            <a:r>
              <a:rPr lang="en-US" altLang="en-US" b="1" i="1" dirty="0">
                <a:solidFill>
                  <a:srgbClr val="000000"/>
                </a:solidFill>
                <a:ea typeface="MS PGothic" panose="020B0600070205080204" pitchFamily="34" charset="-128"/>
                <a:hlinkClick r:id="rId17"/>
              </a:rPr>
              <a:t>How To Create A Mind</a:t>
            </a:r>
            <a:r>
              <a:rPr lang="en-US" altLang="en-US" b="1" dirty="0">
                <a:solidFill>
                  <a:srgbClr val="000000"/>
                </a:solidFill>
                <a:ea typeface="MS PGothic" panose="020B0600070205080204" pitchFamily="34" charset="-128"/>
              </a:rPr>
              <a:t> by </a:t>
            </a:r>
            <a:r>
              <a:rPr lang="en-US" altLang="en-US" b="1" dirty="0">
                <a:solidFill>
                  <a:srgbClr val="000000"/>
                </a:solidFill>
                <a:ea typeface="MS PGothic" panose="020B0600070205080204" pitchFamily="34" charset="-128"/>
                <a:hlinkClick r:id="rId18"/>
              </a:rPr>
              <a:t>Ray Kurzweil</a:t>
            </a:r>
            <a:endParaRPr lang="id-ID" altLang="en-US" b="1" dirty="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BD09F61F-F463-3FF4-0675-D239DACE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5425" y="8801100"/>
            <a:ext cx="37385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208" tIns="58604" rIns="117208" bIns="586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dirty="0">
                <a:solidFill>
                  <a:srgbClr val="000000"/>
                </a:solidFill>
                <a:ea typeface="MS PGothic" panose="020B0600070205080204" pitchFamily="34" charset="-128"/>
              </a:rPr>
              <a:t>Dendritte and Lower Level Pattern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5C4041-A906-9132-D7FC-BBCCEF940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9050" y="9320212"/>
            <a:ext cx="24749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7208" tIns="58604" rIns="117208" bIns="586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err="1">
                <a:latin typeface="Calibri" panose="020F0502020204030204" pitchFamily="34" charset="0"/>
              </a:rPr>
              <a:t>Sumber</a:t>
            </a:r>
            <a:r>
              <a:rPr lang="en-GB" altLang="en-US" dirty="0">
                <a:latin typeface="Calibri" panose="020F0502020204030204" pitchFamily="34" charset="0"/>
              </a:rPr>
              <a:t>: Jesse </a:t>
            </a:r>
            <a:r>
              <a:rPr lang="en-GB" altLang="en-US" dirty="0" err="1">
                <a:latin typeface="Calibri" panose="020F0502020204030204" pitchFamily="34" charset="0"/>
              </a:rPr>
              <a:t>Monintja</a:t>
            </a:r>
            <a:endParaRPr lang="en-GB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483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E706FE-01CF-FC3F-06C6-4F3BC9780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42900"/>
            <a:ext cx="17983199" cy="993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4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3"/>
          <p:cNvSpPr/>
          <p:nvPr/>
        </p:nvSpPr>
        <p:spPr>
          <a:xfrm>
            <a:off x="1139710" y="833172"/>
            <a:ext cx="17332892" cy="1099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/>
                <a:ea typeface="+mn-ea"/>
                <a:cs typeface="+mn-cs"/>
              </a:rPr>
              <a:t>EVALUASI PROYEK PERUBAHAN (50%)</a:t>
            </a:r>
          </a:p>
        </p:txBody>
      </p:sp>
      <p:sp>
        <p:nvSpPr>
          <p:cNvPr id="564" name="Google Shape;564;p33"/>
          <p:cNvSpPr/>
          <p:nvPr/>
        </p:nvSpPr>
        <p:spPr>
          <a:xfrm rot="10800000">
            <a:off x="15569726" y="2"/>
            <a:ext cx="1866401" cy="1013550"/>
          </a:xfrm>
          <a:custGeom>
            <a:avLst/>
            <a:gdLst/>
            <a:ahLst/>
            <a:cxnLst/>
            <a:rect l="l" t="t" r="r" b="b"/>
            <a:pathLst>
              <a:path w="37328" h="20271" extrusionOk="0">
                <a:moveTo>
                  <a:pt x="19723" y="0"/>
                </a:moveTo>
                <a:cubicBezTo>
                  <a:pt x="14825" y="0"/>
                  <a:pt x="9931" y="2033"/>
                  <a:pt x="6472" y="5560"/>
                </a:cubicBezTo>
                <a:cubicBezTo>
                  <a:pt x="3369" y="8662"/>
                  <a:pt x="1201" y="13265"/>
                  <a:pt x="367" y="17569"/>
                </a:cubicBezTo>
                <a:cubicBezTo>
                  <a:pt x="134" y="18936"/>
                  <a:pt x="0" y="19970"/>
                  <a:pt x="1201" y="19970"/>
                </a:cubicBezTo>
                <a:cubicBezTo>
                  <a:pt x="10241" y="20104"/>
                  <a:pt x="19314" y="20170"/>
                  <a:pt x="28354" y="20237"/>
                </a:cubicBezTo>
                <a:cubicBezTo>
                  <a:pt x="30889" y="20237"/>
                  <a:pt x="33491" y="20237"/>
                  <a:pt x="36026" y="20270"/>
                </a:cubicBezTo>
                <a:cubicBezTo>
                  <a:pt x="36693" y="20270"/>
                  <a:pt x="37327" y="19670"/>
                  <a:pt x="37327" y="18970"/>
                </a:cubicBezTo>
                <a:cubicBezTo>
                  <a:pt x="37127" y="11931"/>
                  <a:pt x="33391" y="4626"/>
                  <a:pt x="26820" y="1557"/>
                </a:cubicBezTo>
                <a:cubicBezTo>
                  <a:pt x="24568" y="498"/>
                  <a:pt x="22145" y="0"/>
                  <a:pt x="19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65" name="Google Shape;565;p33"/>
          <p:cNvGrpSpPr/>
          <p:nvPr/>
        </p:nvGrpSpPr>
        <p:grpSpPr>
          <a:xfrm rot="10800000">
            <a:off x="-343847" y="115699"/>
            <a:ext cx="1659600" cy="1697051"/>
            <a:chOff x="4580100" y="4038775"/>
            <a:chExt cx="829800" cy="848525"/>
          </a:xfrm>
        </p:grpSpPr>
        <p:sp>
          <p:nvSpPr>
            <p:cNvPr id="566" name="Google Shape;566;p33"/>
            <p:cNvSpPr/>
            <p:nvPr/>
          </p:nvSpPr>
          <p:spPr>
            <a:xfrm>
              <a:off x="4625975" y="4038775"/>
              <a:ext cx="137625" cy="170950"/>
            </a:xfrm>
            <a:custGeom>
              <a:avLst/>
              <a:gdLst/>
              <a:ahLst/>
              <a:cxnLst/>
              <a:rect l="l" t="t" r="r" b="b"/>
              <a:pathLst>
                <a:path w="5505" h="6838" extrusionOk="0">
                  <a:moveTo>
                    <a:pt x="3799" y="0"/>
                  </a:moveTo>
                  <a:cubicBezTo>
                    <a:pt x="3246" y="0"/>
                    <a:pt x="2723" y="274"/>
                    <a:pt x="2436" y="783"/>
                  </a:cubicBezTo>
                  <a:cubicBezTo>
                    <a:pt x="1702" y="1951"/>
                    <a:pt x="1001" y="3152"/>
                    <a:pt x="301" y="4319"/>
                  </a:cubicBezTo>
                  <a:cubicBezTo>
                    <a:pt x="67" y="4720"/>
                    <a:pt x="0" y="5220"/>
                    <a:pt x="134" y="5620"/>
                  </a:cubicBezTo>
                  <a:cubicBezTo>
                    <a:pt x="267" y="5987"/>
                    <a:pt x="534" y="6421"/>
                    <a:pt x="868" y="6621"/>
                  </a:cubicBezTo>
                  <a:cubicBezTo>
                    <a:pt x="1137" y="6767"/>
                    <a:pt x="1429" y="6837"/>
                    <a:pt x="1717" y="6837"/>
                  </a:cubicBezTo>
                  <a:cubicBezTo>
                    <a:pt x="2285" y="6837"/>
                    <a:pt x="2837" y="6563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8" y="2051"/>
                    <a:pt x="5504" y="1584"/>
                    <a:pt x="5371" y="1184"/>
                  </a:cubicBezTo>
                  <a:cubicBezTo>
                    <a:pt x="5304" y="783"/>
                    <a:pt x="5004" y="383"/>
                    <a:pt x="4637" y="216"/>
                  </a:cubicBezTo>
                  <a:cubicBezTo>
                    <a:pt x="4368" y="70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7" name="Google Shape;567;p33"/>
            <p:cNvSpPr/>
            <p:nvPr/>
          </p:nvSpPr>
          <p:spPr>
            <a:xfrm>
              <a:off x="5053775" y="4257650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796" y="1"/>
                  </a:moveTo>
                  <a:cubicBezTo>
                    <a:pt x="3247" y="1"/>
                    <a:pt x="2714" y="268"/>
                    <a:pt x="2402" y="801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4"/>
                    <a:pt x="101" y="5638"/>
                  </a:cubicBezTo>
                  <a:cubicBezTo>
                    <a:pt x="234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8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102"/>
                    <a:pt x="5505" y="1602"/>
                    <a:pt x="5371" y="1168"/>
                  </a:cubicBezTo>
                  <a:cubicBezTo>
                    <a:pt x="5271" y="801"/>
                    <a:pt x="5004" y="368"/>
                    <a:pt x="4604" y="201"/>
                  </a:cubicBezTo>
                  <a:cubicBezTo>
                    <a:pt x="4348" y="67"/>
                    <a:pt x="4070" y="1"/>
                    <a:pt x="3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8" name="Google Shape;568;p33"/>
            <p:cNvSpPr/>
            <p:nvPr/>
          </p:nvSpPr>
          <p:spPr>
            <a:xfrm>
              <a:off x="4600950" y="4286000"/>
              <a:ext cx="136800" cy="171000"/>
            </a:xfrm>
            <a:custGeom>
              <a:avLst/>
              <a:gdLst/>
              <a:ahLst/>
              <a:cxnLst/>
              <a:rect l="l" t="t" r="r" b="b"/>
              <a:pathLst>
                <a:path w="5472" h="6840" extrusionOk="0">
                  <a:moveTo>
                    <a:pt x="3807" y="1"/>
                  </a:moveTo>
                  <a:cubicBezTo>
                    <a:pt x="3251" y="1"/>
                    <a:pt x="2725" y="268"/>
                    <a:pt x="2436" y="801"/>
                  </a:cubicBezTo>
                  <a:cubicBezTo>
                    <a:pt x="1702" y="1969"/>
                    <a:pt x="1001" y="3170"/>
                    <a:pt x="301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68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38" y="2069"/>
                    <a:pt x="5471" y="1569"/>
                    <a:pt x="5371" y="1168"/>
                  </a:cubicBezTo>
                  <a:cubicBezTo>
                    <a:pt x="5305" y="801"/>
                    <a:pt x="5004" y="368"/>
                    <a:pt x="4637" y="201"/>
                  </a:cubicBezTo>
                  <a:cubicBezTo>
                    <a:pt x="4371" y="68"/>
                    <a:pt x="4085" y="1"/>
                    <a:pt x="3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9" name="Google Shape;569;p33"/>
            <p:cNvSpPr/>
            <p:nvPr/>
          </p:nvSpPr>
          <p:spPr>
            <a:xfrm>
              <a:off x="4808600" y="4428600"/>
              <a:ext cx="137625" cy="171000"/>
            </a:xfrm>
            <a:custGeom>
              <a:avLst/>
              <a:gdLst/>
              <a:ahLst/>
              <a:cxnLst/>
              <a:rect l="l" t="t" r="r" b="b"/>
              <a:pathLst>
                <a:path w="5505" h="6840" extrusionOk="0">
                  <a:moveTo>
                    <a:pt x="3806" y="1"/>
                  </a:moveTo>
                  <a:cubicBezTo>
                    <a:pt x="3247" y="1"/>
                    <a:pt x="2714" y="268"/>
                    <a:pt x="2402" y="802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34" y="6005"/>
                    <a:pt x="534" y="6439"/>
                    <a:pt x="868" y="6639"/>
                  </a:cubicBezTo>
                  <a:cubicBezTo>
                    <a:pt x="1135" y="6773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036"/>
                    <a:pt x="5505" y="1602"/>
                    <a:pt x="5371" y="1168"/>
                  </a:cubicBezTo>
                  <a:cubicBezTo>
                    <a:pt x="5304" y="802"/>
                    <a:pt x="5004" y="368"/>
                    <a:pt x="4637" y="201"/>
                  </a:cubicBezTo>
                  <a:cubicBezTo>
                    <a:pt x="4370" y="68"/>
                    <a:pt x="4085" y="1"/>
                    <a:pt x="3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0" name="Google Shape;570;p33"/>
            <p:cNvSpPr/>
            <p:nvPr/>
          </p:nvSpPr>
          <p:spPr>
            <a:xfrm>
              <a:off x="5038775" y="4522450"/>
              <a:ext cx="137625" cy="171125"/>
            </a:xfrm>
            <a:custGeom>
              <a:avLst/>
              <a:gdLst/>
              <a:ahLst/>
              <a:cxnLst/>
              <a:rect l="l" t="t" r="r" b="b"/>
              <a:pathLst>
                <a:path w="5505" h="6845" extrusionOk="0">
                  <a:moveTo>
                    <a:pt x="3799" y="0"/>
                  </a:moveTo>
                  <a:cubicBezTo>
                    <a:pt x="3246" y="0"/>
                    <a:pt x="2723" y="274"/>
                    <a:pt x="2435" y="784"/>
                  </a:cubicBezTo>
                  <a:cubicBezTo>
                    <a:pt x="1701" y="1951"/>
                    <a:pt x="1001" y="3185"/>
                    <a:pt x="300" y="4353"/>
                  </a:cubicBezTo>
                  <a:cubicBezTo>
                    <a:pt x="100" y="4720"/>
                    <a:pt x="0" y="5220"/>
                    <a:pt x="134" y="5620"/>
                  </a:cubicBezTo>
                  <a:cubicBezTo>
                    <a:pt x="267" y="6021"/>
                    <a:pt x="534" y="6421"/>
                    <a:pt x="868" y="6621"/>
                  </a:cubicBezTo>
                  <a:cubicBezTo>
                    <a:pt x="1144" y="6771"/>
                    <a:pt x="1444" y="6845"/>
                    <a:pt x="1739" y="6845"/>
                  </a:cubicBezTo>
                  <a:cubicBezTo>
                    <a:pt x="2299" y="6845"/>
                    <a:pt x="2842" y="6578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7" y="2051"/>
                    <a:pt x="5504" y="1584"/>
                    <a:pt x="5371" y="1184"/>
                  </a:cubicBezTo>
                  <a:cubicBezTo>
                    <a:pt x="5304" y="784"/>
                    <a:pt x="5004" y="383"/>
                    <a:pt x="4637" y="217"/>
                  </a:cubicBezTo>
                  <a:cubicBezTo>
                    <a:pt x="4368" y="71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1" name="Google Shape;571;p33"/>
            <p:cNvSpPr/>
            <p:nvPr/>
          </p:nvSpPr>
          <p:spPr>
            <a:xfrm>
              <a:off x="4580100" y="4599575"/>
              <a:ext cx="136800" cy="170975"/>
            </a:xfrm>
            <a:custGeom>
              <a:avLst/>
              <a:gdLst/>
              <a:ahLst/>
              <a:cxnLst/>
              <a:rect l="l" t="t" r="r" b="b"/>
              <a:pathLst>
                <a:path w="5472" h="6839" extrusionOk="0">
                  <a:moveTo>
                    <a:pt x="3807" y="0"/>
                  </a:moveTo>
                  <a:cubicBezTo>
                    <a:pt x="3251" y="0"/>
                    <a:pt x="2725" y="267"/>
                    <a:pt x="2436" y="801"/>
                  </a:cubicBezTo>
                  <a:cubicBezTo>
                    <a:pt x="1702" y="1968"/>
                    <a:pt x="1002" y="3169"/>
                    <a:pt x="301" y="4337"/>
                  </a:cubicBezTo>
                  <a:cubicBezTo>
                    <a:pt x="68" y="4704"/>
                    <a:pt x="1" y="5204"/>
                    <a:pt x="134" y="5638"/>
                  </a:cubicBezTo>
                  <a:cubicBezTo>
                    <a:pt x="268" y="6005"/>
                    <a:pt x="535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5" y="2469"/>
                  </a:cubicBezTo>
                  <a:cubicBezTo>
                    <a:pt x="5438" y="2035"/>
                    <a:pt x="5471" y="1601"/>
                    <a:pt x="5371" y="1168"/>
                  </a:cubicBezTo>
                  <a:cubicBezTo>
                    <a:pt x="5305" y="801"/>
                    <a:pt x="5004" y="367"/>
                    <a:pt x="4637" y="200"/>
                  </a:cubicBezTo>
                  <a:cubicBezTo>
                    <a:pt x="4371" y="67"/>
                    <a:pt x="4085" y="0"/>
                    <a:pt x="3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2" name="Google Shape;572;p33"/>
            <p:cNvSpPr/>
            <p:nvPr/>
          </p:nvSpPr>
          <p:spPr>
            <a:xfrm>
              <a:off x="4808600" y="4716325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806" y="0"/>
                  </a:moveTo>
                  <a:cubicBezTo>
                    <a:pt x="3247" y="0"/>
                    <a:pt x="2714" y="267"/>
                    <a:pt x="2402" y="801"/>
                  </a:cubicBezTo>
                  <a:cubicBezTo>
                    <a:pt x="1702" y="1968"/>
                    <a:pt x="1001" y="3169"/>
                    <a:pt x="268" y="4337"/>
                  </a:cubicBezTo>
                  <a:cubicBezTo>
                    <a:pt x="67" y="4704"/>
                    <a:pt x="1" y="5204"/>
                    <a:pt x="134" y="5638"/>
                  </a:cubicBezTo>
                  <a:cubicBezTo>
                    <a:pt x="234" y="6005"/>
                    <a:pt x="534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4" y="2469"/>
                  </a:cubicBezTo>
                  <a:cubicBezTo>
                    <a:pt x="5405" y="2035"/>
                    <a:pt x="5505" y="1601"/>
                    <a:pt x="5371" y="1168"/>
                  </a:cubicBezTo>
                  <a:cubicBezTo>
                    <a:pt x="5304" y="801"/>
                    <a:pt x="5004" y="367"/>
                    <a:pt x="4637" y="200"/>
                  </a:cubicBezTo>
                  <a:cubicBezTo>
                    <a:pt x="4370" y="67"/>
                    <a:pt x="4085" y="0"/>
                    <a:pt x="3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3" name="Google Shape;573;p33"/>
            <p:cNvSpPr/>
            <p:nvPr/>
          </p:nvSpPr>
          <p:spPr>
            <a:xfrm>
              <a:off x="4832800" y="4141975"/>
              <a:ext cx="135950" cy="171150"/>
            </a:xfrm>
            <a:custGeom>
              <a:avLst/>
              <a:gdLst/>
              <a:ahLst/>
              <a:cxnLst/>
              <a:rect l="l" t="t" r="r" b="b"/>
              <a:pathLst>
                <a:path w="5438" h="6846" extrusionOk="0">
                  <a:moveTo>
                    <a:pt x="3766" y="1"/>
                  </a:moveTo>
                  <a:cubicBezTo>
                    <a:pt x="3228" y="1"/>
                    <a:pt x="2708" y="268"/>
                    <a:pt x="2402" y="792"/>
                  </a:cubicBezTo>
                  <a:cubicBezTo>
                    <a:pt x="1701" y="1959"/>
                    <a:pt x="1001" y="3160"/>
                    <a:pt x="267" y="4328"/>
                  </a:cubicBezTo>
                  <a:cubicBezTo>
                    <a:pt x="67" y="4694"/>
                    <a:pt x="0" y="5228"/>
                    <a:pt x="100" y="5628"/>
                  </a:cubicBezTo>
                  <a:cubicBezTo>
                    <a:pt x="234" y="5995"/>
                    <a:pt x="534" y="6429"/>
                    <a:pt x="867" y="6629"/>
                  </a:cubicBezTo>
                  <a:cubicBezTo>
                    <a:pt x="1137" y="6775"/>
                    <a:pt x="1428" y="6845"/>
                    <a:pt x="1716" y="6845"/>
                  </a:cubicBezTo>
                  <a:cubicBezTo>
                    <a:pt x="2284" y="6845"/>
                    <a:pt x="2837" y="6571"/>
                    <a:pt x="3169" y="6062"/>
                  </a:cubicBezTo>
                  <a:cubicBezTo>
                    <a:pt x="3869" y="4828"/>
                    <a:pt x="4537" y="3627"/>
                    <a:pt x="5204" y="2460"/>
                  </a:cubicBezTo>
                  <a:cubicBezTo>
                    <a:pt x="5404" y="2059"/>
                    <a:pt x="5437" y="1592"/>
                    <a:pt x="5371" y="1159"/>
                  </a:cubicBezTo>
                  <a:cubicBezTo>
                    <a:pt x="5270" y="792"/>
                    <a:pt x="5004" y="391"/>
                    <a:pt x="4603" y="225"/>
                  </a:cubicBezTo>
                  <a:cubicBezTo>
                    <a:pt x="4338" y="75"/>
                    <a:pt x="4050" y="1"/>
                    <a:pt x="3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4" name="Google Shape;574;p33"/>
            <p:cNvSpPr/>
            <p:nvPr/>
          </p:nvSpPr>
          <p:spPr>
            <a:xfrm>
              <a:off x="5272275" y="4371300"/>
              <a:ext cx="137625" cy="171150"/>
            </a:xfrm>
            <a:custGeom>
              <a:avLst/>
              <a:gdLst/>
              <a:ahLst/>
              <a:cxnLst/>
              <a:rect l="l" t="t" r="r" b="b"/>
              <a:pathLst>
                <a:path w="5505" h="6846" extrusionOk="0">
                  <a:moveTo>
                    <a:pt x="3777" y="1"/>
                  </a:moveTo>
                  <a:cubicBezTo>
                    <a:pt x="3232" y="1"/>
                    <a:pt x="2719" y="268"/>
                    <a:pt x="2435" y="792"/>
                  </a:cubicBezTo>
                  <a:cubicBezTo>
                    <a:pt x="1701" y="1959"/>
                    <a:pt x="1001" y="3160"/>
                    <a:pt x="300" y="4328"/>
                  </a:cubicBezTo>
                  <a:cubicBezTo>
                    <a:pt x="67" y="4695"/>
                    <a:pt x="0" y="5228"/>
                    <a:pt x="134" y="5629"/>
                  </a:cubicBezTo>
                  <a:cubicBezTo>
                    <a:pt x="267" y="5996"/>
                    <a:pt x="534" y="6429"/>
                    <a:pt x="868" y="6629"/>
                  </a:cubicBezTo>
                  <a:cubicBezTo>
                    <a:pt x="1137" y="6775"/>
                    <a:pt x="1429" y="6846"/>
                    <a:pt x="1717" y="6846"/>
                  </a:cubicBezTo>
                  <a:cubicBezTo>
                    <a:pt x="2285" y="6846"/>
                    <a:pt x="2837" y="6572"/>
                    <a:pt x="3169" y="6062"/>
                  </a:cubicBezTo>
                  <a:cubicBezTo>
                    <a:pt x="3870" y="4828"/>
                    <a:pt x="4537" y="3627"/>
                    <a:pt x="5204" y="2460"/>
                  </a:cubicBezTo>
                  <a:cubicBezTo>
                    <a:pt x="5437" y="2059"/>
                    <a:pt x="5504" y="1592"/>
                    <a:pt x="5371" y="1159"/>
                  </a:cubicBezTo>
                  <a:cubicBezTo>
                    <a:pt x="5304" y="792"/>
                    <a:pt x="5004" y="392"/>
                    <a:pt x="4637" y="225"/>
                  </a:cubicBezTo>
                  <a:cubicBezTo>
                    <a:pt x="4361" y="75"/>
                    <a:pt x="4064" y="1"/>
                    <a:pt x="3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139711" y="2099903"/>
            <a:ext cx="12979151" cy="3208571"/>
          </a:xfrm>
          <a:prstGeom prst="rect">
            <a:avLst/>
          </a:prstGeom>
          <a:solidFill>
            <a:srgbClr val="E5FFF2"/>
          </a:solidFill>
          <a:ln>
            <a:solidFill>
              <a:srgbClr val="222324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Penilaian oleh Penguji/Narasumber</a:t>
            </a: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Ketepatan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Rencana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Proyek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dengan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Tuntutan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Organisasi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Adaptif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(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4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%)</a:t>
            </a: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fr-FR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Terobosan</a:t>
            </a:r>
            <a:r>
              <a:rPr kumimoji="0" lang="fr-FR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fr-FR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Inovatif</a:t>
            </a:r>
            <a:r>
              <a:rPr kumimoji="0" lang="fr-FR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dan </a:t>
            </a:r>
            <a:r>
              <a:rPr kumimoji="0" lang="fr-FR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Cakupan</a:t>
            </a:r>
            <a:r>
              <a:rPr kumimoji="0" lang="fr-FR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fr-FR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Manfaat</a:t>
            </a:r>
            <a:r>
              <a:rPr kumimoji="0" lang="fr-FR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fr-FR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untuk</a:t>
            </a:r>
            <a:r>
              <a:rPr kumimoji="0" lang="fr-FR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fr-FR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Organisasi</a:t>
            </a:r>
            <a:r>
              <a:rPr kumimoji="0" lang="fr-FR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Adaptif 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(4 %)</a:t>
            </a:r>
            <a:endParaRPr kumimoji="0" lang="it-IT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edoka One" panose="020B0604020202020204" charset="0"/>
              <a:ea typeface="+mn-ea"/>
              <a:cs typeface="Rubik" panose="020B0604020202020204" charset="-79"/>
            </a:endParaRP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Tahapan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Rencana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Ketepatan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Strategi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Organisasi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(4 %)</a:t>
            </a:r>
            <a:endParaRPr kumimoji="0" lang="en-US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edoka One" panose="020B0604020202020204" charset="0"/>
              <a:ea typeface="+mn-ea"/>
              <a:cs typeface="Rubik" panose="020B0604020202020204" charset="-79"/>
            </a:endParaRPr>
          </a:p>
          <a:p>
            <a:pPr marL="469866" marR="0" lvl="0" indent="-46986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fi-FI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Rencana Strategi Marketing: Kejelasan Peta Stakeholders, Pemanfaatan Sumberdaya Organisasi, dan Strategi Marketing 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(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4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%)</a:t>
            </a: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Rencana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Strategi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Pengembangan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Kompetensi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dalam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Proyek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(4%)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Penilaian Oleh </a:t>
            </a:r>
            <a:r>
              <a:rPr kumimoji="0" lang="it-IT" sz="225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Coach &amp; Mentor</a:t>
            </a: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Penilaian Deskriptif Perencanaan Aktualisasi Kepemimpinan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39710" y="5888206"/>
            <a:ext cx="13032749" cy="3554819"/>
          </a:xfrm>
          <a:prstGeom prst="rect">
            <a:avLst/>
          </a:prstGeom>
          <a:solidFill>
            <a:srgbClr val="E5FFF2"/>
          </a:solidFill>
          <a:ln>
            <a:solidFill>
              <a:srgbClr val="222324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Penilaian oleh Penguji/Narasumber</a:t>
            </a:r>
          </a:p>
          <a:p>
            <a:pPr marL="469866" marR="0" lvl="0" indent="-46986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Capaian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Hasil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Terhadap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Rencana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Manfaat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Proyek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(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7 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%)</a:t>
            </a: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Kepemimpinan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US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Strategis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(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6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%)</a:t>
            </a: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Implementasi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Strategi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Marketing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Diseminasi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(</a:t>
            </a:r>
            <a:r>
              <a:rPr kumimoji="0" lang="en-US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6</a:t>
            </a:r>
            <a:r>
              <a:rPr kumimoji="0" lang="id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%)</a:t>
            </a:r>
            <a:endParaRPr kumimoji="0" lang="en-US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edoka One" panose="020B0604020202020204" charset="0"/>
              <a:ea typeface="+mn-ea"/>
              <a:cs typeface="Rubik" panose="020B0604020202020204" charset="-79"/>
            </a:endParaRPr>
          </a:p>
          <a:p>
            <a:pPr marL="469866" marR="0" lvl="0" indent="-46986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Keberlanjutan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Proyek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(3%)</a:t>
            </a:r>
          </a:p>
          <a:p>
            <a:pPr marL="469866" marR="0" lvl="0" indent="-46986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Pemberdayaan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Organisasi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pembelajar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: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Pelaksanaan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Strategis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Pengembangan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Kompetensi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dalam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Proyek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(5%)</a:t>
            </a:r>
          </a:p>
          <a:p>
            <a:pPr marL="469866" marR="0" lvl="0" indent="-46986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Keterkaitan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Mata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Pelatihan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Pilihan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dengan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Proyek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</a:t>
            </a:r>
            <a:r>
              <a:rPr kumimoji="0" lang="en-ID" sz="22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Perubahan</a:t>
            </a:r>
            <a:r>
              <a:rPr kumimoji="0" lang="en-ID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 (3%)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5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Penilaian Oleh </a:t>
            </a:r>
            <a:r>
              <a:rPr kumimoji="0" lang="it-IT" sz="225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Coach &amp; Mentor</a:t>
            </a:r>
          </a:p>
          <a:p>
            <a:pPr marL="0" marR="0" lvl="0" indent="450827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it-IT" sz="2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doka One" panose="020B0604020202020204" charset="0"/>
                <a:ea typeface="+mn-ea"/>
                <a:cs typeface="Rubik" panose="020B0604020202020204" charset="-79"/>
              </a:rPr>
              <a:t>Penilaian Deskriptif Implementasi Aktualisasi Kepemimpinan</a:t>
            </a:r>
          </a:p>
        </p:txBody>
      </p:sp>
      <p:grpSp>
        <p:nvGrpSpPr>
          <p:cNvPr id="19" name="Google Shape;805;p39"/>
          <p:cNvGrpSpPr/>
          <p:nvPr/>
        </p:nvGrpSpPr>
        <p:grpSpPr>
          <a:xfrm>
            <a:off x="15762092" y="5135596"/>
            <a:ext cx="1718186" cy="1357907"/>
            <a:chOff x="5720717" y="1660108"/>
            <a:chExt cx="1476679" cy="1109654"/>
          </a:xfrm>
        </p:grpSpPr>
        <p:sp>
          <p:nvSpPr>
            <p:cNvPr id="20" name="Google Shape;806;p39"/>
            <p:cNvSpPr/>
            <p:nvPr/>
          </p:nvSpPr>
          <p:spPr>
            <a:xfrm rot="-466220">
              <a:off x="5746561" y="1694716"/>
              <a:ext cx="450711" cy="330050"/>
            </a:xfrm>
            <a:custGeom>
              <a:avLst/>
              <a:gdLst/>
              <a:ahLst/>
              <a:cxnLst/>
              <a:rect l="l" t="t" r="r" b="b"/>
              <a:pathLst>
                <a:path w="72115" h="52809" extrusionOk="0">
                  <a:moveTo>
                    <a:pt x="28271" y="0"/>
                  </a:moveTo>
                  <a:cubicBezTo>
                    <a:pt x="21937" y="0"/>
                    <a:pt x="16063" y="1469"/>
                    <a:pt x="11229" y="4253"/>
                  </a:cubicBezTo>
                  <a:cubicBezTo>
                    <a:pt x="10709" y="4559"/>
                    <a:pt x="10219" y="4834"/>
                    <a:pt x="9791" y="5140"/>
                  </a:cubicBezTo>
                  <a:cubicBezTo>
                    <a:pt x="9424" y="5385"/>
                    <a:pt x="9087" y="5630"/>
                    <a:pt x="8812" y="5844"/>
                  </a:cubicBezTo>
                  <a:cubicBezTo>
                    <a:pt x="5844" y="8077"/>
                    <a:pt x="3580" y="10892"/>
                    <a:pt x="2050" y="14197"/>
                  </a:cubicBezTo>
                  <a:cubicBezTo>
                    <a:pt x="2050" y="14227"/>
                    <a:pt x="2020" y="14288"/>
                    <a:pt x="2020" y="14288"/>
                  </a:cubicBezTo>
                  <a:cubicBezTo>
                    <a:pt x="1867" y="14594"/>
                    <a:pt x="1744" y="14931"/>
                    <a:pt x="1622" y="15267"/>
                  </a:cubicBezTo>
                  <a:cubicBezTo>
                    <a:pt x="1469" y="15635"/>
                    <a:pt x="1347" y="15971"/>
                    <a:pt x="1224" y="16338"/>
                  </a:cubicBezTo>
                  <a:cubicBezTo>
                    <a:pt x="368" y="18908"/>
                    <a:pt x="0" y="21692"/>
                    <a:pt x="123" y="24538"/>
                  </a:cubicBezTo>
                  <a:cubicBezTo>
                    <a:pt x="765" y="37694"/>
                    <a:pt x="11107" y="48647"/>
                    <a:pt x="25854" y="51768"/>
                  </a:cubicBezTo>
                  <a:cubicBezTo>
                    <a:pt x="29158" y="52472"/>
                    <a:pt x="32279" y="52808"/>
                    <a:pt x="35155" y="52808"/>
                  </a:cubicBezTo>
                  <a:cubicBezTo>
                    <a:pt x="38337" y="52808"/>
                    <a:pt x="41335" y="52380"/>
                    <a:pt x="44028" y="51554"/>
                  </a:cubicBezTo>
                  <a:cubicBezTo>
                    <a:pt x="46383" y="50820"/>
                    <a:pt x="48556" y="49749"/>
                    <a:pt x="50483" y="48372"/>
                  </a:cubicBezTo>
                  <a:cubicBezTo>
                    <a:pt x="50544" y="48311"/>
                    <a:pt x="50636" y="48280"/>
                    <a:pt x="50697" y="48188"/>
                  </a:cubicBezTo>
                  <a:cubicBezTo>
                    <a:pt x="53543" y="46108"/>
                    <a:pt x="55868" y="43293"/>
                    <a:pt x="57643" y="39897"/>
                  </a:cubicBezTo>
                  <a:cubicBezTo>
                    <a:pt x="57765" y="39652"/>
                    <a:pt x="57887" y="39407"/>
                    <a:pt x="58010" y="39163"/>
                  </a:cubicBezTo>
                  <a:cubicBezTo>
                    <a:pt x="58255" y="38642"/>
                    <a:pt x="58530" y="38061"/>
                    <a:pt x="58775" y="37449"/>
                  </a:cubicBezTo>
                  <a:cubicBezTo>
                    <a:pt x="59264" y="36256"/>
                    <a:pt x="59570" y="35246"/>
                    <a:pt x="59723" y="34665"/>
                  </a:cubicBezTo>
                  <a:cubicBezTo>
                    <a:pt x="59784" y="34543"/>
                    <a:pt x="59815" y="34451"/>
                    <a:pt x="59846" y="34359"/>
                  </a:cubicBezTo>
                  <a:cubicBezTo>
                    <a:pt x="59876" y="34328"/>
                    <a:pt x="59937" y="34328"/>
                    <a:pt x="59999" y="34328"/>
                  </a:cubicBezTo>
                  <a:cubicBezTo>
                    <a:pt x="60825" y="34328"/>
                    <a:pt x="62752" y="35155"/>
                    <a:pt x="67219" y="39071"/>
                  </a:cubicBezTo>
                  <a:lnTo>
                    <a:pt x="67494" y="39316"/>
                  </a:lnTo>
                  <a:cubicBezTo>
                    <a:pt x="67800" y="39591"/>
                    <a:pt x="68198" y="39713"/>
                    <a:pt x="68596" y="39713"/>
                  </a:cubicBezTo>
                  <a:cubicBezTo>
                    <a:pt x="69514" y="39713"/>
                    <a:pt x="70340" y="39040"/>
                    <a:pt x="70676" y="38031"/>
                  </a:cubicBezTo>
                  <a:cubicBezTo>
                    <a:pt x="72114" y="33594"/>
                    <a:pt x="66668" y="24936"/>
                    <a:pt x="60090" y="21203"/>
                  </a:cubicBezTo>
                  <a:cubicBezTo>
                    <a:pt x="59999" y="21142"/>
                    <a:pt x="59968" y="21142"/>
                    <a:pt x="59968" y="21111"/>
                  </a:cubicBezTo>
                  <a:cubicBezTo>
                    <a:pt x="59631" y="17287"/>
                    <a:pt x="57092" y="12820"/>
                    <a:pt x="53145" y="9148"/>
                  </a:cubicBezTo>
                  <a:cubicBezTo>
                    <a:pt x="49933" y="6119"/>
                    <a:pt x="44272" y="2234"/>
                    <a:pt x="35706" y="673"/>
                  </a:cubicBezTo>
                  <a:cubicBezTo>
                    <a:pt x="33227" y="214"/>
                    <a:pt x="30718" y="0"/>
                    <a:pt x="28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Google Shape;807;p39"/>
            <p:cNvSpPr/>
            <p:nvPr/>
          </p:nvSpPr>
          <p:spPr>
            <a:xfrm rot="-466220">
              <a:off x="5754184" y="1738798"/>
              <a:ext cx="357781" cy="286501"/>
            </a:xfrm>
            <a:custGeom>
              <a:avLst/>
              <a:gdLst/>
              <a:ahLst/>
              <a:cxnLst/>
              <a:rect l="l" t="t" r="r" b="b"/>
              <a:pathLst>
                <a:path w="57246" h="45841" extrusionOk="0">
                  <a:moveTo>
                    <a:pt x="8996" y="0"/>
                  </a:moveTo>
                  <a:lnTo>
                    <a:pt x="8996" y="0"/>
                  </a:lnTo>
                  <a:cubicBezTo>
                    <a:pt x="8812" y="92"/>
                    <a:pt x="8659" y="184"/>
                    <a:pt x="8476" y="306"/>
                  </a:cubicBezTo>
                  <a:cubicBezTo>
                    <a:pt x="5630" y="2081"/>
                    <a:pt x="3366" y="5263"/>
                    <a:pt x="1959" y="8384"/>
                  </a:cubicBezTo>
                  <a:cubicBezTo>
                    <a:pt x="1959" y="8384"/>
                    <a:pt x="1959" y="8414"/>
                    <a:pt x="1959" y="8414"/>
                  </a:cubicBezTo>
                  <a:cubicBezTo>
                    <a:pt x="1806" y="8720"/>
                    <a:pt x="1684" y="9057"/>
                    <a:pt x="1561" y="9363"/>
                  </a:cubicBezTo>
                  <a:cubicBezTo>
                    <a:pt x="1408" y="9699"/>
                    <a:pt x="1286" y="10066"/>
                    <a:pt x="1164" y="10403"/>
                  </a:cubicBezTo>
                  <a:cubicBezTo>
                    <a:pt x="368" y="12881"/>
                    <a:pt x="1" y="15543"/>
                    <a:pt x="123" y="18327"/>
                  </a:cubicBezTo>
                  <a:cubicBezTo>
                    <a:pt x="705" y="30107"/>
                    <a:pt x="9914" y="41580"/>
                    <a:pt x="25242" y="44823"/>
                  </a:cubicBezTo>
                  <a:cubicBezTo>
                    <a:pt x="28208" y="45448"/>
                    <a:pt x="31277" y="45841"/>
                    <a:pt x="34336" y="45841"/>
                  </a:cubicBezTo>
                  <a:cubicBezTo>
                    <a:pt x="37273" y="45841"/>
                    <a:pt x="40201" y="45478"/>
                    <a:pt x="43018" y="44609"/>
                  </a:cubicBezTo>
                  <a:cubicBezTo>
                    <a:pt x="45466" y="43844"/>
                    <a:pt x="47516" y="42773"/>
                    <a:pt x="49260" y="41519"/>
                  </a:cubicBezTo>
                  <a:cubicBezTo>
                    <a:pt x="49321" y="41488"/>
                    <a:pt x="49352" y="41458"/>
                    <a:pt x="49382" y="41427"/>
                  </a:cubicBezTo>
                  <a:cubicBezTo>
                    <a:pt x="52105" y="39316"/>
                    <a:pt x="54431" y="36624"/>
                    <a:pt x="56144" y="33319"/>
                  </a:cubicBezTo>
                  <a:cubicBezTo>
                    <a:pt x="56297" y="33105"/>
                    <a:pt x="56389" y="32860"/>
                    <a:pt x="56511" y="32615"/>
                  </a:cubicBezTo>
                  <a:cubicBezTo>
                    <a:pt x="56756" y="32095"/>
                    <a:pt x="57001" y="31545"/>
                    <a:pt x="57245" y="30963"/>
                  </a:cubicBezTo>
                  <a:lnTo>
                    <a:pt x="57245" y="30963"/>
                  </a:lnTo>
                  <a:cubicBezTo>
                    <a:pt x="55348" y="32432"/>
                    <a:pt x="51371" y="35308"/>
                    <a:pt x="44212" y="38153"/>
                  </a:cubicBezTo>
                  <a:cubicBezTo>
                    <a:pt x="40943" y="39450"/>
                    <a:pt x="37400" y="40054"/>
                    <a:pt x="33840" y="40054"/>
                  </a:cubicBezTo>
                  <a:cubicBezTo>
                    <a:pt x="19504" y="40054"/>
                    <a:pt x="4876" y="30265"/>
                    <a:pt x="6640" y="16492"/>
                  </a:cubicBezTo>
                  <a:cubicBezTo>
                    <a:pt x="7252" y="11810"/>
                    <a:pt x="12545" y="4467"/>
                    <a:pt x="8996" y="0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Google Shape;808;p39"/>
            <p:cNvSpPr/>
            <p:nvPr/>
          </p:nvSpPr>
          <p:spPr>
            <a:xfrm rot="-466220">
              <a:off x="5863940" y="1846295"/>
              <a:ext cx="218571" cy="91605"/>
            </a:xfrm>
            <a:custGeom>
              <a:avLst/>
              <a:gdLst/>
              <a:ahLst/>
              <a:cxnLst/>
              <a:rect l="l" t="t" r="r" b="b"/>
              <a:pathLst>
                <a:path w="34972" h="14657" extrusionOk="0">
                  <a:moveTo>
                    <a:pt x="34971" y="1"/>
                  </a:moveTo>
                  <a:lnTo>
                    <a:pt x="27598" y="674"/>
                  </a:lnTo>
                  <a:lnTo>
                    <a:pt x="29280" y="3060"/>
                  </a:lnTo>
                  <a:lnTo>
                    <a:pt x="19765" y="9761"/>
                  </a:lnTo>
                  <a:cubicBezTo>
                    <a:pt x="19727" y="9799"/>
                    <a:pt x="19683" y="9816"/>
                    <a:pt x="19638" y="9816"/>
                  </a:cubicBezTo>
                  <a:cubicBezTo>
                    <a:pt x="19576" y="9816"/>
                    <a:pt x="19513" y="9784"/>
                    <a:pt x="19459" y="9730"/>
                  </a:cubicBezTo>
                  <a:lnTo>
                    <a:pt x="15818" y="4560"/>
                  </a:lnTo>
                  <a:cubicBezTo>
                    <a:pt x="15543" y="4162"/>
                    <a:pt x="15145" y="3917"/>
                    <a:pt x="14656" y="3825"/>
                  </a:cubicBezTo>
                  <a:cubicBezTo>
                    <a:pt x="14554" y="3805"/>
                    <a:pt x="14451" y="3795"/>
                    <a:pt x="14348" y="3795"/>
                  </a:cubicBezTo>
                  <a:cubicBezTo>
                    <a:pt x="13986" y="3795"/>
                    <a:pt x="13626" y="3917"/>
                    <a:pt x="13340" y="4131"/>
                  </a:cubicBezTo>
                  <a:lnTo>
                    <a:pt x="459" y="13218"/>
                  </a:lnTo>
                  <a:cubicBezTo>
                    <a:pt x="92" y="13494"/>
                    <a:pt x="0" y="13983"/>
                    <a:pt x="276" y="14320"/>
                  </a:cubicBezTo>
                  <a:cubicBezTo>
                    <a:pt x="429" y="14534"/>
                    <a:pt x="674" y="14656"/>
                    <a:pt x="918" y="14656"/>
                  </a:cubicBezTo>
                  <a:cubicBezTo>
                    <a:pt x="1071" y="14656"/>
                    <a:pt x="1224" y="14626"/>
                    <a:pt x="1377" y="14534"/>
                  </a:cubicBezTo>
                  <a:lnTo>
                    <a:pt x="14227" y="5416"/>
                  </a:lnTo>
                  <a:cubicBezTo>
                    <a:pt x="14289" y="5386"/>
                    <a:pt x="14350" y="5386"/>
                    <a:pt x="14411" y="5386"/>
                  </a:cubicBezTo>
                  <a:cubicBezTo>
                    <a:pt x="14442" y="5386"/>
                    <a:pt x="14503" y="5416"/>
                    <a:pt x="14533" y="5478"/>
                  </a:cubicBezTo>
                  <a:lnTo>
                    <a:pt x="18174" y="10618"/>
                  </a:lnTo>
                  <a:cubicBezTo>
                    <a:pt x="18532" y="11126"/>
                    <a:pt x="19099" y="11391"/>
                    <a:pt x="19667" y="11391"/>
                  </a:cubicBezTo>
                  <a:cubicBezTo>
                    <a:pt x="20022" y="11391"/>
                    <a:pt x="20377" y="11288"/>
                    <a:pt x="20683" y="11077"/>
                  </a:cubicBezTo>
                  <a:lnTo>
                    <a:pt x="30198" y="4346"/>
                  </a:lnTo>
                  <a:lnTo>
                    <a:pt x="31881" y="6732"/>
                  </a:lnTo>
                  <a:lnTo>
                    <a:pt x="34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Google Shape;809;p39"/>
            <p:cNvSpPr/>
            <p:nvPr/>
          </p:nvSpPr>
          <p:spPr>
            <a:xfrm rot="-466220">
              <a:off x="5882791" y="1760939"/>
              <a:ext cx="62536" cy="110598"/>
            </a:xfrm>
            <a:custGeom>
              <a:avLst/>
              <a:gdLst/>
              <a:ahLst/>
              <a:cxnLst/>
              <a:rect l="l" t="t" r="r" b="b"/>
              <a:pathLst>
                <a:path w="10006" h="17696" extrusionOk="0">
                  <a:moveTo>
                    <a:pt x="5574" y="1"/>
                  </a:moveTo>
                  <a:cubicBezTo>
                    <a:pt x="5376" y="1"/>
                    <a:pt x="5229" y="57"/>
                    <a:pt x="5202" y="233"/>
                  </a:cubicBezTo>
                  <a:cubicBezTo>
                    <a:pt x="5171" y="325"/>
                    <a:pt x="5018" y="1671"/>
                    <a:pt x="5018" y="1763"/>
                  </a:cubicBezTo>
                  <a:cubicBezTo>
                    <a:pt x="4988" y="1916"/>
                    <a:pt x="5049" y="2007"/>
                    <a:pt x="4896" y="2038"/>
                  </a:cubicBezTo>
                  <a:cubicBezTo>
                    <a:pt x="4223" y="2099"/>
                    <a:pt x="3397" y="2374"/>
                    <a:pt x="2846" y="2742"/>
                  </a:cubicBezTo>
                  <a:cubicBezTo>
                    <a:pt x="2234" y="3170"/>
                    <a:pt x="1898" y="3782"/>
                    <a:pt x="1775" y="4455"/>
                  </a:cubicBezTo>
                  <a:cubicBezTo>
                    <a:pt x="1592" y="5434"/>
                    <a:pt x="1867" y="6566"/>
                    <a:pt x="2357" y="7392"/>
                  </a:cubicBezTo>
                  <a:cubicBezTo>
                    <a:pt x="3305" y="8922"/>
                    <a:pt x="5600" y="10574"/>
                    <a:pt x="5263" y="12287"/>
                  </a:cubicBezTo>
                  <a:cubicBezTo>
                    <a:pt x="5182" y="12668"/>
                    <a:pt x="4739" y="12879"/>
                    <a:pt x="4341" y="12879"/>
                  </a:cubicBezTo>
                  <a:cubicBezTo>
                    <a:pt x="4290" y="12879"/>
                    <a:pt x="4241" y="12876"/>
                    <a:pt x="4192" y="12869"/>
                  </a:cubicBezTo>
                  <a:cubicBezTo>
                    <a:pt x="3489" y="12716"/>
                    <a:pt x="3427" y="12226"/>
                    <a:pt x="3489" y="11798"/>
                  </a:cubicBezTo>
                  <a:cubicBezTo>
                    <a:pt x="3550" y="11584"/>
                    <a:pt x="3550" y="11370"/>
                    <a:pt x="3611" y="11155"/>
                  </a:cubicBezTo>
                  <a:cubicBezTo>
                    <a:pt x="3764" y="10329"/>
                    <a:pt x="2969" y="10421"/>
                    <a:pt x="2326" y="10238"/>
                  </a:cubicBezTo>
                  <a:cubicBezTo>
                    <a:pt x="2081" y="10146"/>
                    <a:pt x="1837" y="10085"/>
                    <a:pt x="1531" y="10023"/>
                  </a:cubicBezTo>
                  <a:cubicBezTo>
                    <a:pt x="1324" y="9983"/>
                    <a:pt x="1161" y="9962"/>
                    <a:pt x="1030" y="9962"/>
                  </a:cubicBezTo>
                  <a:cubicBezTo>
                    <a:pt x="563" y="9962"/>
                    <a:pt x="518" y="10234"/>
                    <a:pt x="399" y="10880"/>
                  </a:cubicBezTo>
                  <a:cubicBezTo>
                    <a:pt x="62" y="12685"/>
                    <a:pt x="1" y="13940"/>
                    <a:pt x="1867" y="14949"/>
                  </a:cubicBezTo>
                  <a:cubicBezTo>
                    <a:pt x="3152" y="15622"/>
                    <a:pt x="1286" y="17122"/>
                    <a:pt x="2785" y="17428"/>
                  </a:cubicBezTo>
                  <a:lnTo>
                    <a:pt x="3366" y="17519"/>
                  </a:lnTo>
                  <a:cubicBezTo>
                    <a:pt x="3672" y="17581"/>
                    <a:pt x="3948" y="17611"/>
                    <a:pt x="4223" y="17672"/>
                  </a:cubicBezTo>
                  <a:cubicBezTo>
                    <a:pt x="4318" y="17688"/>
                    <a:pt x="4405" y="17696"/>
                    <a:pt x="4482" y="17696"/>
                  </a:cubicBezTo>
                  <a:cubicBezTo>
                    <a:pt x="4853" y="17696"/>
                    <a:pt x="5029" y="17522"/>
                    <a:pt x="5080" y="17244"/>
                  </a:cubicBezTo>
                  <a:lnTo>
                    <a:pt x="5110" y="17183"/>
                  </a:lnTo>
                  <a:cubicBezTo>
                    <a:pt x="5141" y="16999"/>
                    <a:pt x="5355" y="15928"/>
                    <a:pt x="5416" y="15745"/>
                  </a:cubicBezTo>
                  <a:cubicBezTo>
                    <a:pt x="5508" y="15745"/>
                    <a:pt x="6671" y="15316"/>
                    <a:pt x="6824" y="15194"/>
                  </a:cubicBezTo>
                  <a:cubicBezTo>
                    <a:pt x="7833" y="14643"/>
                    <a:pt x="8323" y="13940"/>
                    <a:pt x="8476" y="13052"/>
                  </a:cubicBezTo>
                  <a:cubicBezTo>
                    <a:pt x="8690" y="11920"/>
                    <a:pt x="8353" y="10329"/>
                    <a:pt x="7436" y="9381"/>
                  </a:cubicBezTo>
                  <a:cubicBezTo>
                    <a:pt x="6456" y="8341"/>
                    <a:pt x="4682" y="6872"/>
                    <a:pt x="4896" y="5709"/>
                  </a:cubicBezTo>
                  <a:cubicBezTo>
                    <a:pt x="4978" y="5274"/>
                    <a:pt x="5470" y="4960"/>
                    <a:pt x="5879" y="4960"/>
                  </a:cubicBezTo>
                  <a:cubicBezTo>
                    <a:pt x="5931" y="4960"/>
                    <a:pt x="5981" y="4965"/>
                    <a:pt x="6028" y="4975"/>
                  </a:cubicBezTo>
                  <a:cubicBezTo>
                    <a:pt x="7344" y="5220"/>
                    <a:pt x="5722" y="6627"/>
                    <a:pt x="7466" y="6933"/>
                  </a:cubicBezTo>
                  <a:cubicBezTo>
                    <a:pt x="7894" y="7025"/>
                    <a:pt x="8231" y="7056"/>
                    <a:pt x="8629" y="7117"/>
                  </a:cubicBezTo>
                  <a:lnTo>
                    <a:pt x="8965" y="7178"/>
                  </a:lnTo>
                  <a:cubicBezTo>
                    <a:pt x="9065" y="7199"/>
                    <a:pt x="9156" y="7211"/>
                    <a:pt x="9238" y="7211"/>
                  </a:cubicBezTo>
                  <a:cubicBezTo>
                    <a:pt x="9512" y="7211"/>
                    <a:pt x="9690" y="7086"/>
                    <a:pt x="9761" y="6780"/>
                  </a:cubicBezTo>
                  <a:cubicBezTo>
                    <a:pt x="9883" y="6046"/>
                    <a:pt x="10006" y="5526"/>
                    <a:pt x="9822" y="4822"/>
                  </a:cubicBezTo>
                  <a:cubicBezTo>
                    <a:pt x="9638" y="4149"/>
                    <a:pt x="9026" y="3017"/>
                    <a:pt x="8047" y="2742"/>
                  </a:cubicBezTo>
                  <a:cubicBezTo>
                    <a:pt x="7864" y="2680"/>
                    <a:pt x="7803" y="2589"/>
                    <a:pt x="7833" y="2405"/>
                  </a:cubicBezTo>
                  <a:lnTo>
                    <a:pt x="8139" y="722"/>
                  </a:lnTo>
                  <a:cubicBezTo>
                    <a:pt x="8053" y="376"/>
                    <a:pt x="6522" y="138"/>
                    <a:pt x="6427" y="138"/>
                  </a:cubicBezTo>
                  <a:cubicBezTo>
                    <a:pt x="6421" y="138"/>
                    <a:pt x="6421" y="139"/>
                    <a:pt x="6426" y="141"/>
                  </a:cubicBezTo>
                  <a:cubicBezTo>
                    <a:pt x="6153" y="90"/>
                    <a:pt x="5823" y="1"/>
                    <a:pt x="5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Google Shape;810;p39"/>
            <p:cNvSpPr/>
            <p:nvPr/>
          </p:nvSpPr>
          <p:spPr>
            <a:xfrm rot="-466220">
              <a:off x="5828044" y="1786981"/>
              <a:ext cx="55268" cy="54324"/>
            </a:xfrm>
            <a:custGeom>
              <a:avLst/>
              <a:gdLst/>
              <a:ahLst/>
              <a:cxnLst/>
              <a:rect l="l" t="t" r="r" b="b"/>
              <a:pathLst>
                <a:path w="8843" h="8692" extrusionOk="0">
                  <a:moveTo>
                    <a:pt x="4520" y="1"/>
                  </a:moveTo>
                  <a:cubicBezTo>
                    <a:pt x="4126" y="1"/>
                    <a:pt x="3784" y="290"/>
                    <a:pt x="3703" y="721"/>
                  </a:cubicBezTo>
                  <a:lnTo>
                    <a:pt x="3336" y="2832"/>
                  </a:lnTo>
                  <a:lnTo>
                    <a:pt x="1225" y="2465"/>
                  </a:lnTo>
                  <a:cubicBezTo>
                    <a:pt x="1170" y="2454"/>
                    <a:pt x="1116" y="2449"/>
                    <a:pt x="1062" y="2449"/>
                  </a:cubicBezTo>
                  <a:cubicBezTo>
                    <a:pt x="668" y="2449"/>
                    <a:pt x="326" y="2737"/>
                    <a:pt x="246" y="3169"/>
                  </a:cubicBezTo>
                  <a:lnTo>
                    <a:pt x="93" y="4086"/>
                  </a:lnTo>
                  <a:cubicBezTo>
                    <a:pt x="1" y="4545"/>
                    <a:pt x="307" y="4974"/>
                    <a:pt x="766" y="5065"/>
                  </a:cubicBezTo>
                  <a:lnTo>
                    <a:pt x="2907" y="5433"/>
                  </a:lnTo>
                  <a:lnTo>
                    <a:pt x="2540" y="7544"/>
                  </a:lnTo>
                  <a:cubicBezTo>
                    <a:pt x="2448" y="8003"/>
                    <a:pt x="2754" y="8431"/>
                    <a:pt x="3213" y="8523"/>
                  </a:cubicBezTo>
                  <a:lnTo>
                    <a:pt x="4162" y="8676"/>
                  </a:lnTo>
                  <a:cubicBezTo>
                    <a:pt x="4217" y="8687"/>
                    <a:pt x="4271" y="8692"/>
                    <a:pt x="4324" y="8692"/>
                  </a:cubicBezTo>
                  <a:cubicBezTo>
                    <a:pt x="4718" y="8692"/>
                    <a:pt x="5060" y="8403"/>
                    <a:pt x="5141" y="7972"/>
                  </a:cubicBezTo>
                  <a:lnTo>
                    <a:pt x="5477" y="5861"/>
                  </a:lnTo>
                  <a:lnTo>
                    <a:pt x="7619" y="6228"/>
                  </a:lnTo>
                  <a:cubicBezTo>
                    <a:pt x="7674" y="6239"/>
                    <a:pt x="7728" y="6244"/>
                    <a:pt x="7781" y="6244"/>
                  </a:cubicBezTo>
                  <a:cubicBezTo>
                    <a:pt x="8175" y="6244"/>
                    <a:pt x="8517" y="5956"/>
                    <a:pt x="8598" y="5524"/>
                  </a:cubicBezTo>
                  <a:lnTo>
                    <a:pt x="8751" y="4607"/>
                  </a:lnTo>
                  <a:cubicBezTo>
                    <a:pt x="8843" y="4148"/>
                    <a:pt x="8506" y="3719"/>
                    <a:pt x="8047" y="3627"/>
                  </a:cubicBezTo>
                  <a:lnTo>
                    <a:pt x="5936" y="3260"/>
                  </a:lnTo>
                  <a:lnTo>
                    <a:pt x="6303" y="1149"/>
                  </a:lnTo>
                  <a:cubicBezTo>
                    <a:pt x="6395" y="690"/>
                    <a:pt x="6059" y="262"/>
                    <a:pt x="5600" y="170"/>
                  </a:cubicBezTo>
                  <a:lnTo>
                    <a:pt x="4682" y="17"/>
                  </a:lnTo>
                  <a:cubicBezTo>
                    <a:pt x="4627" y="6"/>
                    <a:pt x="4573" y="1"/>
                    <a:pt x="4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Google Shape;811;p39"/>
            <p:cNvSpPr/>
            <p:nvPr/>
          </p:nvSpPr>
          <p:spPr>
            <a:xfrm rot="-466220">
              <a:off x="5741585" y="1689715"/>
              <a:ext cx="461042" cy="339994"/>
            </a:xfrm>
            <a:custGeom>
              <a:avLst/>
              <a:gdLst/>
              <a:ahLst/>
              <a:cxnLst/>
              <a:rect l="l" t="t" r="r" b="b"/>
              <a:pathLst>
                <a:path w="73768" h="54400" extrusionOk="0">
                  <a:moveTo>
                    <a:pt x="29067" y="1592"/>
                  </a:moveTo>
                  <a:cubicBezTo>
                    <a:pt x="31514" y="1592"/>
                    <a:pt x="33962" y="1806"/>
                    <a:pt x="36349" y="2234"/>
                  </a:cubicBezTo>
                  <a:cubicBezTo>
                    <a:pt x="50943" y="4896"/>
                    <a:pt x="59357" y="15054"/>
                    <a:pt x="59999" y="21999"/>
                  </a:cubicBezTo>
                  <a:cubicBezTo>
                    <a:pt x="60030" y="22335"/>
                    <a:pt x="60213" y="22519"/>
                    <a:pt x="60489" y="22703"/>
                  </a:cubicBezTo>
                  <a:cubicBezTo>
                    <a:pt x="67128" y="26435"/>
                    <a:pt x="71931" y="34849"/>
                    <a:pt x="70708" y="38582"/>
                  </a:cubicBezTo>
                  <a:cubicBezTo>
                    <a:pt x="70463" y="39347"/>
                    <a:pt x="69912" y="39714"/>
                    <a:pt x="69392" y="39714"/>
                  </a:cubicBezTo>
                  <a:cubicBezTo>
                    <a:pt x="69178" y="39714"/>
                    <a:pt x="68994" y="39653"/>
                    <a:pt x="68811" y="39530"/>
                  </a:cubicBezTo>
                  <a:cubicBezTo>
                    <a:pt x="67832" y="38674"/>
                    <a:pt x="63089" y="34329"/>
                    <a:pt x="60795" y="34329"/>
                  </a:cubicBezTo>
                  <a:cubicBezTo>
                    <a:pt x="60458" y="34329"/>
                    <a:pt x="60183" y="34421"/>
                    <a:pt x="59968" y="34635"/>
                  </a:cubicBezTo>
                  <a:cubicBezTo>
                    <a:pt x="59877" y="34727"/>
                    <a:pt x="59601" y="36073"/>
                    <a:pt x="58836" y="37939"/>
                  </a:cubicBezTo>
                  <a:cubicBezTo>
                    <a:pt x="58592" y="38521"/>
                    <a:pt x="58347" y="39071"/>
                    <a:pt x="58102" y="39591"/>
                  </a:cubicBezTo>
                  <a:cubicBezTo>
                    <a:pt x="57980" y="39836"/>
                    <a:pt x="57888" y="40081"/>
                    <a:pt x="57735" y="40295"/>
                  </a:cubicBezTo>
                  <a:cubicBezTo>
                    <a:pt x="56389" y="42926"/>
                    <a:pt x="54278" y="45986"/>
                    <a:pt x="50973" y="48403"/>
                  </a:cubicBezTo>
                  <a:cubicBezTo>
                    <a:pt x="50943" y="48434"/>
                    <a:pt x="50912" y="48464"/>
                    <a:pt x="50851" y="48495"/>
                  </a:cubicBezTo>
                  <a:cubicBezTo>
                    <a:pt x="49107" y="49749"/>
                    <a:pt x="47057" y="50820"/>
                    <a:pt x="44609" y="51585"/>
                  </a:cubicBezTo>
                  <a:cubicBezTo>
                    <a:pt x="41795" y="52472"/>
                    <a:pt x="38888" y="52839"/>
                    <a:pt x="35951" y="52839"/>
                  </a:cubicBezTo>
                  <a:cubicBezTo>
                    <a:pt x="32891" y="52839"/>
                    <a:pt x="29801" y="52411"/>
                    <a:pt x="26833" y="51799"/>
                  </a:cubicBezTo>
                  <a:cubicBezTo>
                    <a:pt x="11505" y="48556"/>
                    <a:pt x="2296" y="37083"/>
                    <a:pt x="1714" y="25303"/>
                  </a:cubicBezTo>
                  <a:cubicBezTo>
                    <a:pt x="1592" y="22519"/>
                    <a:pt x="1959" y="19857"/>
                    <a:pt x="2755" y="17379"/>
                  </a:cubicBezTo>
                  <a:cubicBezTo>
                    <a:pt x="4162" y="13157"/>
                    <a:pt x="7007" y="9394"/>
                    <a:pt x="10679" y="6854"/>
                  </a:cubicBezTo>
                  <a:cubicBezTo>
                    <a:pt x="14840" y="3917"/>
                    <a:pt x="19919" y="2356"/>
                    <a:pt x="24967" y="1806"/>
                  </a:cubicBezTo>
                  <a:cubicBezTo>
                    <a:pt x="26313" y="1653"/>
                    <a:pt x="27690" y="1592"/>
                    <a:pt x="29067" y="1592"/>
                  </a:cubicBezTo>
                  <a:close/>
                  <a:moveTo>
                    <a:pt x="29067" y="1"/>
                  </a:moveTo>
                  <a:cubicBezTo>
                    <a:pt x="22611" y="1"/>
                    <a:pt x="16584" y="1500"/>
                    <a:pt x="11627" y="4345"/>
                  </a:cubicBezTo>
                  <a:cubicBezTo>
                    <a:pt x="7742" y="6609"/>
                    <a:pt x="4529" y="9944"/>
                    <a:pt x="2479" y="13952"/>
                  </a:cubicBezTo>
                  <a:cubicBezTo>
                    <a:pt x="2020" y="14901"/>
                    <a:pt x="1592" y="15880"/>
                    <a:pt x="1255" y="16889"/>
                  </a:cubicBezTo>
                  <a:cubicBezTo>
                    <a:pt x="399" y="19551"/>
                    <a:pt x="1" y="22427"/>
                    <a:pt x="154" y="25364"/>
                  </a:cubicBezTo>
                  <a:cubicBezTo>
                    <a:pt x="460" y="31637"/>
                    <a:pt x="3091" y="37848"/>
                    <a:pt x="7558" y="42804"/>
                  </a:cubicBezTo>
                  <a:cubicBezTo>
                    <a:pt x="12331" y="48066"/>
                    <a:pt x="18878" y="51707"/>
                    <a:pt x="26497" y="53329"/>
                  </a:cubicBezTo>
                  <a:cubicBezTo>
                    <a:pt x="29832" y="54033"/>
                    <a:pt x="33014" y="54400"/>
                    <a:pt x="35951" y="54400"/>
                  </a:cubicBezTo>
                  <a:cubicBezTo>
                    <a:pt x="39225" y="54400"/>
                    <a:pt x="42284" y="53971"/>
                    <a:pt x="45068" y="53115"/>
                  </a:cubicBezTo>
                  <a:cubicBezTo>
                    <a:pt x="47485" y="52350"/>
                    <a:pt x="49719" y="51248"/>
                    <a:pt x="51708" y="49810"/>
                  </a:cubicBezTo>
                  <a:cubicBezTo>
                    <a:pt x="51799" y="49749"/>
                    <a:pt x="51891" y="49688"/>
                    <a:pt x="51983" y="49596"/>
                  </a:cubicBezTo>
                  <a:cubicBezTo>
                    <a:pt x="54920" y="47455"/>
                    <a:pt x="57307" y="44579"/>
                    <a:pt x="59142" y="41060"/>
                  </a:cubicBezTo>
                  <a:cubicBezTo>
                    <a:pt x="59295" y="40785"/>
                    <a:pt x="59418" y="40509"/>
                    <a:pt x="59540" y="40265"/>
                  </a:cubicBezTo>
                  <a:cubicBezTo>
                    <a:pt x="59785" y="39744"/>
                    <a:pt x="60060" y="39163"/>
                    <a:pt x="60305" y="38551"/>
                  </a:cubicBezTo>
                  <a:cubicBezTo>
                    <a:pt x="60733" y="37480"/>
                    <a:pt x="61009" y="36593"/>
                    <a:pt x="61192" y="35981"/>
                  </a:cubicBezTo>
                  <a:cubicBezTo>
                    <a:pt x="61927" y="36226"/>
                    <a:pt x="63701" y="37113"/>
                    <a:pt x="67495" y="40448"/>
                  </a:cubicBezTo>
                  <a:lnTo>
                    <a:pt x="67801" y="40724"/>
                  </a:lnTo>
                  <a:cubicBezTo>
                    <a:pt x="68229" y="41091"/>
                    <a:pt x="68811" y="41305"/>
                    <a:pt x="69392" y="41305"/>
                  </a:cubicBezTo>
                  <a:cubicBezTo>
                    <a:pt x="70646" y="41305"/>
                    <a:pt x="71778" y="40418"/>
                    <a:pt x="72207" y="39071"/>
                  </a:cubicBezTo>
                  <a:cubicBezTo>
                    <a:pt x="73767" y="34298"/>
                    <a:pt x="68382" y="25487"/>
                    <a:pt x="61529" y="21448"/>
                  </a:cubicBezTo>
                  <a:cubicBezTo>
                    <a:pt x="61039" y="17471"/>
                    <a:pt x="58500" y="13096"/>
                    <a:pt x="54492" y="9363"/>
                  </a:cubicBezTo>
                  <a:cubicBezTo>
                    <a:pt x="51187" y="6273"/>
                    <a:pt x="45405" y="2295"/>
                    <a:pt x="36624" y="704"/>
                  </a:cubicBezTo>
                  <a:cubicBezTo>
                    <a:pt x="34115" y="245"/>
                    <a:pt x="31576" y="1"/>
                    <a:pt x="2906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Google Shape;812;p39"/>
            <p:cNvSpPr/>
            <p:nvPr/>
          </p:nvSpPr>
          <p:spPr>
            <a:xfrm rot="-466220">
              <a:off x="6834270" y="2439871"/>
              <a:ext cx="340763" cy="265614"/>
            </a:xfrm>
            <a:custGeom>
              <a:avLst/>
              <a:gdLst/>
              <a:ahLst/>
              <a:cxnLst/>
              <a:rect l="l" t="t" r="r" b="b"/>
              <a:pathLst>
                <a:path w="54523" h="42499" extrusionOk="0">
                  <a:moveTo>
                    <a:pt x="26619" y="1"/>
                  </a:moveTo>
                  <a:cubicBezTo>
                    <a:pt x="25976" y="1"/>
                    <a:pt x="25364" y="31"/>
                    <a:pt x="24722" y="93"/>
                  </a:cubicBezTo>
                  <a:cubicBezTo>
                    <a:pt x="22182" y="337"/>
                    <a:pt x="19765" y="1164"/>
                    <a:pt x="19031" y="1592"/>
                  </a:cubicBezTo>
                  <a:cubicBezTo>
                    <a:pt x="13340" y="4131"/>
                    <a:pt x="10678" y="8874"/>
                    <a:pt x="9822" y="10434"/>
                  </a:cubicBezTo>
                  <a:cubicBezTo>
                    <a:pt x="9761" y="10556"/>
                    <a:pt x="9699" y="10648"/>
                    <a:pt x="9669" y="10709"/>
                  </a:cubicBezTo>
                  <a:cubicBezTo>
                    <a:pt x="9302" y="10679"/>
                    <a:pt x="8108" y="10159"/>
                    <a:pt x="4988" y="5998"/>
                  </a:cubicBezTo>
                  <a:lnTo>
                    <a:pt x="4804" y="5722"/>
                  </a:lnTo>
                  <a:cubicBezTo>
                    <a:pt x="4529" y="5325"/>
                    <a:pt x="4070" y="5110"/>
                    <a:pt x="3580" y="5110"/>
                  </a:cubicBezTo>
                  <a:cubicBezTo>
                    <a:pt x="2907" y="5110"/>
                    <a:pt x="2265" y="5508"/>
                    <a:pt x="1867" y="6181"/>
                  </a:cubicBezTo>
                  <a:cubicBezTo>
                    <a:pt x="1" y="9424"/>
                    <a:pt x="2754" y="17073"/>
                    <a:pt x="7282" y="21112"/>
                  </a:cubicBezTo>
                  <a:cubicBezTo>
                    <a:pt x="7191" y="21969"/>
                    <a:pt x="7160" y="22856"/>
                    <a:pt x="7282" y="23774"/>
                  </a:cubicBezTo>
                  <a:cubicBezTo>
                    <a:pt x="8108" y="31882"/>
                    <a:pt x="15727" y="38184"/>
                    <a:pt x="22886" y="40846"/>
                  </a:cubicBezTo>
                  <a:cubicBezTo>
                    <a:pt x="25823" y="41948"/>
                    <a:pt x="29066" y="42498"/>
                    <a:pt x="32279" y="42498"/>
                  </a:cubicBezTo>
                  <a:cubicBezTo>
                    <a:pt x="39163" y="42498"/>
                    <a:pt x="45282" y="39898"/>
                    <a:pt x="49076" y="35339"/>
                  </a:cubicBezTo>
                  <a:cubicBezTo>
                    <a:pt x="53359" y="30168"/>
                    <a:pt x="54522" y="23835"/>
                    <a:pt x="52380" y="17471"/>
                  </a:cubicBezTo>
                  <a:cubicBezTo>
                    <a:pt x="50239" y="11199"/>
                    <a:pt x="45190" y="5783"/>
                    <a:pt x="38857" y="2938"/>
                  </a:cubicBezTo>
                  <a:cubicBezTo>
                    <a:pt x="34512" y="1011"/>
                    <a:pt x="30382" y="1"/>
                    <a:pt x="266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Google Shape;813;p39"/>
            <p:cNvSpPr/>
            <p:nvPr/>
          </p:nvSpPr>
          <p:spPr>
            <a:xfrm rot="-466220">
              <a:off x="6890931" y="2547178"/>
              <a:ext cx="284732" cy="150022"/>
            </a:xfrm>
            <a:custGeom>
              <a:avLst/>
              <a:gdLst/>
              <a:ahLst/>
              <a:cxnLst/>
              <a:rect l="l" t="t" r="r" b="b"/>
              <a:pathLst>
                <a:path w="45558" h="24004" extrusionOk="0">
                  <a:moveTo>
                    <a:pt x="43660" y="1"/>
                  </a:moveTo>
                  <a:lnTo>
                    <a:pt x="43660" y="1"/>
                  </a:lnTo>
                  <a:cubicBezTo>
                    <a:pt x="43446" y="2754"/>
                    <a:pt x="43293" y="6487"/>
                    <a:pt x="40968" y="10556"/>
                  </a:cubicBezTo>
                  <a:cubicBezTo>
                    <a:pt x="37992" y="15783"/>
                    <a:pt x="31972" y="18139"/>
                    <a:pt x="26104" y="18139"/>
                  </a:cubicBezTo>
                  <a:cubicBezTo>
                    <a:pt x="24552" y="18139"/>
                    <a:pt x="23011" y="17974"/>
                    <a:pt x="21540" y="17655"/>
                  </a:cubicBezTo>
                  <a:cubicBezTo>
                    <a:pt x="14074" y="16064"/>
                    <a:pt x="8690" y="11841"/>
                    <a:pt x="3886" y="6181"/>
                  </a:cubicBezTo>
                  <a:cubicBezTo>
                    <a:pt x="2846" y="4957"/>
                    <a:pt x="1683" y="3428"/>
                    <a:pt x="31" y="3060"/>
                  </a:cubicBezTo>
                  <a:lnTo>
                    <a:pt x="31" y="3060"/>
                  </a:lnTo>
                  <a:cubicBezTo>
                    <a:pt x="123" y="3152"/>
                    <a:pt x="123" y="3275"/>
                    <a:pt x="123" y="3428"/>
                  </a:cubicBezTo>
                  <a:cubicBezTo>
                    <a:pt x="0" y="4254"/>
                    <a:pt x="0" y="5110"/>
                    <a:pt x="92" y="5967"/>
                  </a:cubicBezTo>
                  <a:cubicBezTo>
                    <a:pt x="918" y="13769"/>
                    <a:pt x="8292" y="19827"/>
                    <a:pt x="15206" y="22397"/>
                  </a:cubicBezTo>
                  <a:cubicBezTo>
                    <a:pt x="18048" y="23444"/>
                    <a:pt x="21181" y="24003"/>
                    <a:pt x="24315" y="24003"/>
                  </a:cubicBezTo>
                  <a:cubicBezTo>
                    <a:pt x="30428" y="24003"/>
                    <a:pt x="36545" y="21877"/>
                    <a:pt x="40509" y="17104"/>
                  </a:cubicBezTo>
                  <a:cubicBezTo>
                    <a:pt x="44945" y="11750"/>
                    <a:pt x="45557" y="5569"/>
                    <a:pt x="43660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Google Shape;814;p39"/>
            <p:cNvSpPr/>
            <p:nvPr/>
          </p:nvSpPr>
          <p:spPr>
            <a:xfrm rot="-466220">
              <a:off x="6966622" y="2502812"/>
              <a:ext cx="115885" cy="137566"/>
            </a:xfrm>
            <a:custGeom>
              <a:avLst/>
              <a:gdLst/>
              <a:ahLst/>
              <a:cxnLst/>
              <a:rect l="l" t="t" r="r" b="b"/>
              <a:pathLst>
                <a:path w="18542" h="22011" extrusionOk="0">
                  <a:moveTo>
                    <a:pt x="7752" y="2190"/>
                  </a:moveTo>
                  <a:cubicBezTo>
                    <a:pt x="7780" y="2190"/>
                    <a:pt x="7807" y="2193"/>
                    <a:pt x="7833" y="2198"/>
                  </a:cubicBezTo>
                  <a:cubicBezTo>
                    <a:pt x="7855" y="2197"/>
                    <a:pt x="7877" y="2196"/>
                    <a:pt x="7897" y="2196"/>
                  </a:cubicBezTo>
                  <a:cubicBezTo>
                    <a:pt x="8283" y="2196"/>
                    <a:pt x="8479" y="2459"/>
                    <a:pt x="8537" y="2749"/>
                  </a:cubicBezTo>
                  <a:cubicBezTo>
                    <a:pt x="8537" y="2841"/>
                    <a:pt x="8568" y="2841"/>
                    <a:pt x="8568" y="2932"/>
                  </a:cubicBezTo>
                  <a:cubicBezTo>
                    <a:pt x="8384" y="4095"/>
                    <a:pt x="7925" y="5196"/>
                    <a:pt x="7374" y="6176"/>
                  </a:cubicBezTo>
                  <a:cubicBezTo>
                    <a:pt x="7313" y="6267"/>
                    <a:pt x="7252" y="6359"/>
                    <a:pt x="7221" y="6451"/>
                  </a:cubicBezTo>
                  <a:cubicBezTo>
                    <a:pt x="6964" y="6823"/>
                    <a:pt x="6733" y="7222"/>
                    <a:pt x="6204" y="7222"/>
                  </a:cubicBezTo>
                  <a:cubicBezTo>
                    <a:pt x="6167" y="7222"/>
                    <a:pt x="6129" y="7220"/>
                    <a:pt x="6089" y="7216"/>
                  </a:cubicBezTo>
                  <a:cubicBezTo>
                    <a:pt x="5630" y="7185"/>
                    <a:pt x="5294" y="6757"/>
                    <a:pt x="5477" y="6329"/>
                  </a:cubicBezTo>
                  <a:cubicBezTo>
                    <a:pt x="5600" y="5992"/>
                    <a:pt x="5753" y="5655"/>
                    <a:pt x="5875" y="5319"/>
                  </a:cubicBezTo>
                  <a:lnTo>
                    <a:pt x="6640" y="3330"/>
                  </a:lnTo>
                  <a:lnTo>
                    <a:pt x="6640" y="3300"/>
                  </a:lnTo>
                  <a:cubicBezTo>
                    <a:pt x="6793" y="2902"/>
                    <a:pt x="6946" y="2535"/>
                    <a:pt x="7283" y="2351"/>
                  </a:cubicBezTo>
                  <a:cubicBezTo>
                    <a:pt x="7460" y="2250"/>
                    <a:pt x="7616" y="2190"/>
                    <a:pt x="7752" y="2190"/>
                  </a:cubicBezTo>
                  <a:close/>
                  <a:moveTo>
                    <a:pt x="7926" y="1"/>
                  </a:moveTo>
                  <a:cubicBezTo>
                    <a:pt x="7463" y="1"/>
                    <a:pt x="7006" y="121"/>
                    <a:pt x="6548" y="332"/>
                  </a:cubicBezTo>
                  <a:cubicBezTo>
                    <a:pt x="5508" y="760"/>
                    <a:pt x="5018" y="1862"/>
                    <a:pt x="4437" y="2779"/>
                  </a:cubicBezTo>
                  <a:lnTo>
                    <a:pt x="4070" y="3391"/>
                  </a:lnTo>
                  <a:lnTo>
                    <a:pt x="3795" y="4064"/>
                  </a:lnTo>
                  <a:lnTo>
                    <a:pt x="3795" y="4095"/>
                  </a:lnTo>
                  <a:cubicBezTo>
                    <a:pt x="3642" y="4646"/>
                    <a:pt x="3458" y="5166"/>
                    <a:pt x="3274" y="5747"/>
                  </a:cubicBezTo>
                  <a:cubicBezTo>
                    <a:pt x="3091" y="6665"/>
                    <a:pt x="3121" y="7369"/>
                    <a:pt x="3703" y="8256"/>
                  </a:cubicBezTo>
                  <a:cubicBezTo>
                    <a:pt x="4009" y="8654"/>
                    <a:pt x="4376" y="8960"/>
                    <a:pt x="4804" y="9174"/>
                  </a:cubicBezTo>
                  <a:cubicBezTo>
                    <a:pt x="5249" y="9408"/>
                    <a:pt x="5683" y="9511"/>
                    <a:pt x="6100" y="9511"/>
                  </a:cubicBezTo>
                  <a:cubicBezTo>
                    <a:pt x="7922" y="9511"/>
                    <a:pt x="9425" y="7543"/>
                    <a:pt x="10097" y="5900"/>
                  </a:cubicBezTo>
                  <a:cubicBezTo>
                    <a:pt x="10373" y="5411"/>
                    <a:pt x="10526" y="4921"/>
                    <a:pt x="10709" y="4309"/>
                  </a:cubicBezTo>
                  <a:cubicBezTo>
                    <a:pt x="11046" y="2779"/>
                    <a:pt x="10801" y="944"/>
                    <a:pt x="8965" y="209"/>
                  </a:cubicBezTo>
                  <a:cubicBezTo>
                    <a:pt x="8614" y="66"/>
                    <a:pt x="8268" y="1"/>
                    <a:pt x="7926" y="1"/>
                  </a:cubicBezTo>
                  <a:close/>
                  <a:moveTo>
                    <a:pt x="15176" y="2229"/>
                  </a:moveTo>
                  <a:cubicBezTo>
                    <a:pt x="13769" y="3973"/>
                    <a:pt x="12147" y="5625"/>
                    <a:pt x="11994" y="5717"/>
                  </a:cubicBezTo>
                  <a:cubicBezTo>
                    <a:pt x="11199" y="6573"/>
                    <a:pt x="10464" y="7461"/>
                    <a:pt x="9608" y="8317"/>
                  </a:cubicBezTo>
                  <a:cubicBezTo>
                    <a:pt x="4896" y="13060"/>
                    <a:pt x="4345" y="13641"/>
                    <a:pt x="4009" y="14039"/>
                  </a:cubicBezTo>
                  <a:cubicBezTo>
                    <a:pt x="3305" y="14651"/>
                    <a:pt x="2663" y="15324"/>
                    <a:pt x="2081" y="15966"/>
                  </a:cubicBezTo>
                  <a:cubicBezTo>
                    <a:pt x="1928" y="16211"/>
                    <a:pt x="1" y="17924"/>
                    <a:pt x="307" y="18077"/>
                  </a:cubicBezTo>
                  <a:lnTo>
                    <a:pt x="337" y="18077"/>
                  </a:lnTo>
                  <a:cubicBezTo>
                    <a:pt x="2785" y="19087"/>
                    <a:pt x="3213" y="19393"/>
                    <a:pt x="3672" y="19515"/>
                  </a:cubicBezTo>
                  <a:cubicBezTo>
                    <a:pt x="3703" y="19485"/>
                    <a:pt x="3733" y="19485"/>
                    <a:pt x="3795" y="19393"/>
                  </a:cubicBezTo>
                  <a:lnTo>
                    <a:pt x="7038" y="16303"/>
                  </a:lnTo>
                  <a:cubicBezTo>
                    <a:pt x="7497" y="15874"/>
                    <a:pt x="7925" y="15415"/>
                    <a:pt x="8353" y="14987"/>
                  </a:cubicBezTo>
                  <a:cubicBezTo>
                    <a:pt x="9914" y="13396"/>
                    <a:pt x="11382" y="11775"/>
                    <a:pt x="12912" y="10153"/>
                  </a:cubicBezTo>
                  <a:cubicBezTo>
                    <a:pt x="13677" y="9358"/>
                    <a:pt x="14472" y="8531"/>
                    <a:pt x="15268" y="7705"/>
                  </a:cubicBezTo>
                  <a:cubicBezTo>
                    <a:pt x="17043" y="5717"/>
                    <a:pt x="17807" y="4860"/>
                    <a:pt x="18175" y="4432"/>
                  </a:cubicBezTo>
                  <a:cubicBezTo>
                    <a:pt x="18358" y="4248"/>
                    <a:pt x="18389" y="4156"/>
                    <a:pt x="18542" y="4034"/>
                  </a:cubicBezTo>
                  <a:cubicBezTo>
                    <a:pt x="17899" y="3208"/>
                    <a:pt x="16063" y="2902"/>
                    <a:pt x="15176" y="2229"/>
                  </a:cubicBezTo>
                  <a:close/>
                  <a:moveTo>
                    <a:pt x="12970" y="14673"/>
                  </a:moveTo>
                  <a:cubicBezTo>
                    <a:pt x="13002" y="14673"/>
                    <a:pt x="13034" y="14676"/>
                    <a:pt x="13065" y="14681"/>
                  </a:cubicBezTo>
                  <a:cubicBezTo>
                    <a:pt x="13087" y="14680"/>
                    <a:pt x="13108" y="14679"/>
                    <a:pt x="13129" y="14679"/>
                  </a:cubicBezTo>
                  <a:cubicBezTo>
                    <a:pt x="13515" y="14679"/>
                    <a:pt x="13711" y="14943"/>
                    <a:pt x="13769" y="15262"/>
                  </a:cubicBezTo>
                  <a:cubicBezTo>
                    <a:pt x="13769" y="15354"/>
                    <a:pt x="13799" y="15324"/>
                    <a:pt x="13799" y="15415"/>
                  </a:cubicBezTo>
                  <a:cubicBezTo>
                    <a:pt x="13616" y="16578"/>
                    <a:pt x="13126" y="17680"/>
                    <a:pt x="12606" y="18659"/>
                  </a:cubicBezTo>
                  <a:cubicBezTo>
                    <a:pt x="12545" y="18781"/>
                    <a:pt x="12484" y="18842"/>
                    <a:pt x="12423" y="18934"/>
                  </a:cubicBezTo>
                  <a:cubicBezTo>
                    <a:pt x="12165" y="19306"/>
                    <a:pt x="11961" y="19705"/>
                    <a:pt x="11435" y="19705"/>
                  </a:cubicBezTo>
                  <a:cubicBezTo>
                    <a:pt x="11399" y="19705"/>
                    <a:pt x="11361" y="19703"/>
                    <a:pt x="11321" y="19699"/>
                  </a:cubicBezTo>
                  <a:cubicBezTo>
                    <a:pt x="10862" y="19668"/>
                    <a:pt x="10495" y="19240"/>
                    <a:pt x="10709" y="18812"/>
                  </a:cubicBezTo>
                  <a:cubicBezTo>
                    <a:pt x="10832" y="18475"/>
                    <a:pt x="10985" y="18169"/>
                    <a:pt x="11107" y="17802"/>
                  </a:cubicBezTo>
                  <a:lnTo>
                    <a:pt x="11841" y="15813"/>
                  </a:lnTo>
                  <a:lnTo>
                    <a:pt x="11872" y="15783"/>
                  </a:lnTo>
                  <a:cubicBezTo>
                    <a:pt x="12025" y="15385"/>
                    <a:pt x="12178" y="15048"/>
                    <a:pt x="12484" y="14834"/>
                  </a:cubicBezTo>
                  <a:cubicBezTo>
                    <a:pt x="12661" y="14733"/>
                    <a:pt x="12818" y="14673"/>
                    <a:pt x="12970" y="14673"/>
                  </a:cubicBezTo>
                  <a:close/>
                  <a:moveTo>
                    <a:pt x="13126" y="12489"/>
                  </a:moveTo>
                  <a:cubicBezTo>
                    <a:pt x="12673" y="12489"/>
                    <a:pt x="12227" y="12609"/>
                    <a:pt x="11780" y="12815"/>
                  </a:cubicBezTo>
                  <a:cubicBezTo>
                    <a:pt x="10740" y="13274"/>
                    <a:pt x="10220" y="14345"/>
                    <a:pt x="9669" y="15262"/>
                  </a:cubicBezTo>
                  <a:lnTo>
                    <a:pt x="9302" y="15905"/>
                  </a:lnTo>
                  <a:lnTo>
                    <a:pt x="9026" y="16547"/>
                  </a:lnTo>
                  <a:lnTo>
                    <a:pt x="9026" y="16578"/>
                  </a:lnTo>
                  <a:cubicBezTo>
                    <a:pt x="8873" y="17129"/>
                    <a:pt x="8690" y="17649"/>
                    <a:pt x="8506" y="18230"/>
                  </a:cubicBezTo>
                  <a:cubicBezTo>
                    <a:pt x="8323" y="19179"/>
                    <a:pt x="8353" y="19852"/>
                    <a:pt x="8935" y="20770"/>
                  </a:cubicBezTo>
                  <a:cubicBezTo>
                    <a:pt x="9241" y="21137"/>
                    <a:pt x="9608" y="21443"/>
                    <a:pt x="10036" y="21688"/>
                  </a:cubicBezTo>
                  <a:cubicBezTo>
                    <a:pt x="10467" y="21911"/>
                    <a:pt x="10889" y="22010"/>
                    <a:pt x="11297" y="22010"/>
                  </a:cubicBezTo>
                  <a:cubicBezTo>
                    <a:pt x="13121" y="22010"/>
                    <a:pt x="14654" y="20033"/>
                    <a:pt x="15329" y="18383"/>
                  </a:cubicBezTo>
                  <a:cubicBezTo>
                    <a:pt x="15574" y="17894"/>
                    <a:pt x="15758" y="17404"/>
                    <a:pt x="15910" y="16823"/>
                  </a:cubicBezTo>
                  <a:cubicBezTo>
                    <a:pt x="16278" y="15293"/>
                    <a:pt x="16033" y="13457"/>
                    <a:pt x="14197" y="12723"/>
                  </a:cubicBezTo>
                  <a:cubicBezTo>
                    <a:pt x="13835" y="12562"/>
                    <a:pt x="13479" y="12489"/>
                    <a:pt x="13126" y="12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Google Shape;815;p39"/>
            <p:cNvSpPr/>
            <p:nvPr/>
          </p:nvSpPr>
          <p:spPr>
            <a:xfrm rot="-466220">
              <a:off x="6828927" y="2435089"/>
              <a:ext cx="351469" cy="275364"/>
            </a:xfrm>
            <a:custGeom>
              <a:avLst/>
              <a:gdLst/>
              <a:ahLst/>
              <a:cxnLst/>
              <a:rect l="l" t="t" r="r" b="b"/>
              <a:pathLst>
                <a:path w="56236" h="44059" extrusionOk="0">
                  <a:moveTo>
                    <a:pt x="27476" y="1561"/>
                  </a:moveTo>
                  <a:cubicBezTo>
                    <a:pt x="31576" y="1561"/>
                    <a:pt x="35645" y="2755"/>
                    <a:pt x="39377" y="4437"/>
                  </a:cubicBezTo>
                  <a:cubicBezTo>
                    <a:pt x="45497" y="7160"/>
                    <a:pt x="50423" y="12453"/>
                    <a:pt x="52472" y="18481"/>
                  </a:cubicBezTo>
                  <a:cubicBezTo>
                    <a:pt x="54369" y="24049"/>
                    <a:pt x="53757" y="30230"/>
                    <a:pt x="49321" y="35584"/>
                  </a:cubicBezTo>
                  <a:cubicBezTo>
                    <a:pt x="45374" y="40357"/>
                    <a:pt x="39225" y="42468"/>
                    <a:pt x="33136" y="42468"/>
                  </a:cubicBezTo>
                  <a:cubicBezTo>
                    <a:pt x="29985" y="42468"/>
                    <a:pt x="26864" y="41917"/>
                    <a:pt x="24018" y="40877"/>
                  </a:cubicBezTo>
                  <a:cubicBezTo>
                    <a:pt x="17104" y="38307"/>
                    <a:pt x="9730" y="32249"/>
                    <a:pt x="8904" y="24447"/>
                  </a:cubicBezTo>
                  <a:cubicBezTo>
                    <a:pt x="8812" y="23590"/>
                    <a:pt x="8812" y="22734"/>
                    <a:pt x="8935" y="21908"/>
                  </a:cubicBezTo>
                  <a:cubicBezTo>
                    <a:pt x="8935" y="21755"/>
                    <a:pt x="8935" y="21632"/>
                    <a:pt x="8843" y="21540"/>
                  </a:cubicBezTo>
                  <a:cubicBezTo>
                    <a:pt x="8812" y="21449"/>
                    <a:pt x="8751" y="21357"/>
                    <a:pt x="8659" y="21265"/>
                  </a:cubicBezTo>
                  <a:cubicBezTo>
                    <a:pt x="4162" y="17288"/>
                    <a:pt x="1867" y="10036"/>
                    <a:pt x="3397" y="7344"/>
                  </a:cubicBezTo>
                  <a:cubicBezTo>
                    <a:pt x="3672" y="6885"/>
                    <a:pt x="4101" y="6671"/>
                    <a:pt x="4437" y="6671"/>
                  </a:cubicBezTo>
                  <a:cubicBezTo>
                    <a:pt x="4682" y="6671"/>
                    <a:pt x="4896" y="6763"/>
                    <a:pt x="5019" y="6946"/>
                  </a:cubicBezTo>
                  <a:cubicBezTo>
                    <a:pt x="5661" y="7803"/>
                    <a:pt x="8874" y="12270"/>
                    <a:pt x="10587" y="12270"/>
                  </a:cubicBezTo>
                  <a:cubicBezTo>
                    <a:pt x="10740" y="12270"/>
                    <a:pt x="10893" y="12239"/>
                    <a:pt x="11015" y="12147"/>
                  </a:cubicBezTo>
                  <a:cubicBezTo>
                    <a:pt x="11352" y="11964"/>
                    <a:pt x="13647" y="5998"/>
                    <a:pt x="20225" y="3061"/>
                  </a:cubicBezTo>
                  <a:cubicBezTo>
                    <a:pt x="20439" y="2877"/>
                    <a:pt x="22886" y="1898"/>
                    <a:pt x="25671" y="1653"/>
                  </a:cubicBezTo>
                  <a:cubicBezTo>
                    <a:pt x="26283" y="1592"/>
                    <a:pt x="26864" y="1561"/>
                    <a:pt x="27476" y="1561"/>
                  </a:cubicBezTo>
                  <a:close/>
                  <a:moveTo>
                    <a:pt x="27476" y="1"/>
                  </a:moveTo>
                  <a:cubicBezTo>
                    <a:pt x="26833" y="1"/>
                    <a:pt x="26160" y="1"/>
                    <a:pt x="25518" y="62"/>
                  </a:cubicBezTo>
                  <a:cubicBezTo>
                    <a:pt x="23131" y="276"/>
                    <a:pt x="20622" y="1072"/>
                    <a:pt x="19582" y="1623"/>
                  </a:cubicBezTo>
                  <a:cubicBezTo>
                    <a:pt x="14044" y="4101"/>
                    <a:pt x="11291" y="8537"/>
                    <a:pt x="10189" y="10465"/>
                  </a:cubicBezTo>
                  <a:cubicBezTo>
                    <a:pt x="9638" y="10036"/>
                    <a:pt x="8506" y="8966"/>
                    <a:pt x="6487" y="6273"/>
                  </a:cubicBezTo>
                  <a:lnTo>
                    <a:pt x="6273" y="5998"/>
                  </a:lnTo>
                  <a:cubicBezTo>
                    <a:pt x="5875" y="5416"/>
                    <a:pt x="5202" y="5080"/>
                    <a:pt x="4437" y="5080"/>
                  </a:cubicBezTo>
                  <a:cubicBezTo>
                    <a:pt x="3489" y="5080"/>
                    <a:pt x="2571" y="5631"/>
                    <a:pt x="2051" y="6548"/>
                  </a:cubicBezTo>
                  <a:cubicBezTo>
                    <a:pt x="1" y="10067"/>
                    <a:pt x="2663" y="17838"/>
                    <a:pt x="7313" y="22183"/>
                  </a:cubicBezTo>
                  <a:cubicBezTo>
                    <a:pt x="7252" y="22978"/>
                    <a:pt x="7252" y="23774"/>
                    <a:pt x="7344" y="24600"/>
                  </a:cubicBezTo>
                  <a:cubicBezTo>
                    <a:pt x="8231" y="33075"/>
                    <a:pt x="16064" y="39622"/>
                    <a:pt x="23468" y="42345"/>
                  </a:cubicBezTo>
                  <a:cubicBezTo>
                    <a:pt x="26497" y="43477"/>
                    <a:pt x="29832" y="44059"/>
                    <a:pt x="33136" y="44059"/>
                  </a:cubicBezTo>
                  <a:cubicBezTo>
                    <a:pt x="40234" y="44059"/>
                    <a:pt x="46598" y="41336"/>
                    <a:pt x="50514" y="36593"/>
                  </a:cubicBezTo>
                  <a:cubicBezTo>
                    <a:pt x="55012" y="31239"/>
                    <a:pt x="56236" y="24600"/>
                    <a:pt x="53972" y="17991"/>
                  </a:cubicBezTo>
                  <a:cubicBezTo>
                    <a:pt x="51769" y="11505"/>
                    <a:pt x="46567" y="5906"/>
                    <a:pt x="40020" y="2999"/>
                  </a:cubicBezTo>
                  <a:cubicBezTo>
                    <a:pt x="35584" y="1011"/>
                    <a:pt x="31361" y="1"/>
                    <a:pt x="274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Google Shape;816;p39"/>
            <p:cNvSpPr/>
            <p:nvPr/>
          </p:nvSpPr>
          <p:spPr>
            <a:xfrm rot="-466259">
              <a:off x="6082496" y="1753037"/>
              <a:ext cx="853708" cy="957364"/>
            </a:xfrm>
            <a:custGeom>
              <a:avLst/>
              <a:gdLst/>
              <a:ahLst/>
              <a:cxnLst/>
              <a:rect l="l" t="t" r="r" b="b"/>
              <a:pathLst>
                <a:path w="128259" h="143832" extrusionOk="0">
                  <a:moveTo>
                    <a:pt x="56419" y="1"/>
                  </a:moveTo>
                  <a:cubicBezTo>
                    <a:pt x="53207" y="1"/>
                    <a:pt x="50208" y="1867"/>
                    <a:pt x="48801" y="4743"/>
                  </a:cubicBezTo>
                  <a:lnTo>
                    <a:pt x="2020" y="101701"/>
                  </a:lnTo>
                  <a:cubicBezTo>
                    <a:pt x="1" y="105893"/>
                    <a:pt x="1776" y="110941"/>
                    <a:pt x="5967" y="112991"/>
                  </a:cubicBezTo>
                  <a:lnTo>
                    <a:pt x="68168" y="143005"/>
                  </a:lnTo>
                  <a:cubicBezTo>
                    <a:pt x="69331" y="143556"/>
                    <a:pt x="70555" y="143831"/>
                    <a:pt x="71840" y="143831"/>
                  </a:cubicBezTo>
                  <a:cubicBezTo>
                    <a:pt x="75052" y="143831"/>
                    <a:pt x="78051" y="141965"/>
                    <a:pt x="79458" y="139089"/>
                  </a:cubicBezTo>
                  <a:lnTo>
                    <a:pt x="126239" y="42131"/>
                  </a:lnTo>
                  <a:cubicBezTo>
                    <a:pt x="128258" y="37940"/>
                    <a:pt x="126484" y="32861"/>
                    <a:pt x="122292" y="30841"/>
                  </a:cubicBezTo>
                  <a:lnTo>
                    <a:pt x="108677" y="24263"/>
                  </a:lnTo>
                  <a:lnTo>
                    <a:pt x="90901" y="15697"/>
                  </a:lnTo>
                  <a:lnTo>
                    <a:pt x="74501" y="7772"/>
                  </a:lnTo>
                  <a:lnTo>
                    <a:pt x="73706" y="7405"/>
                  </a:lnTo>
                  <a:lnTo>
                    <a:pt x="60091" y="827"/>
                  </a:lnTo>
                  <a:cubicBezTo>
                    <a:pt x="58928" y="276"/>
                    <a:pt x="57704" y="1"/>
                    <a:pt x="564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Google Shape;817;p39"/>
            <p:cNvSpPr/>
            <p:nvPr/>
          </p:nvSpPr>
          <p:spPr>
            <a:xfrm rot="-466259">
              <a:off x="6518006" y="1738700"/>
              <a:ext cx="232778" cy="155188"/>
            </a:xfrm>
            <a:custGeom>
              <a:avLst/>
              <a:gdLst/>
              <a:ahLst/>
              <a:cxnLst/>
              <a:rect l="l" t="t" r="r" b="b"/>
              <a:pathLst>
                <a:path w="34972" h="23315" extrusionOk="0">
                  <a:moveTo>
                    <a:pt x="10006" y="0"/>
                  </a:moveTo>
                  <a:cubicBezTo>
                    <a:pt x="9027" y="0"/>
                    <a:pt x="8017" y="337"/>
                    <a:pt x="7222" y="949"/>
                  </a:cubicBezTo>
                  <a:lnTo>
                    <a:pt x="1" y="6456"/>
                  </a:lnTo>
                  <a:lnTo>
                    <a:pt x="34972" y="23314"/>
                  </a:lnTo>
                  <a:lnTo>
                    <a:pt x="34972" y="23314"/>
                  </a:lnTo>
                  <a:lnTo>
                    <a:pt x="34788" y="14258"/>
                  </a:lnTo>
                  <a:cubicBezTo>
                    <a:pt x="34727" y="12514"/>
                    <a:pt x="33748" y="10954"/>
                    <a:pt x="32188" y="10219"/>
                  </a:cubicBezTo>
                  <a:lnTo>
                    <a:pt x="17746" y="3244"/>
                  </a:lnTo>
                  <a:lnTo>
                    <a:pt x="11994" y="459"/>
                  </a:lnTo>
                  <a:cubicBezTo>
                    <a:pt x="11383" y="184"/>
                    <a:pt x="10709" y="0"/>
                    <a:pt x="10006" y="0"/>
                  </a:cubicBezTo>
                  <a:close/>
                </a:path>
              </a:pathLst>
            </a:custGeom>
            <a:solidFill>
              <a:srgbClr val="915EFD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Google Shape;818;p39"/>
            <p:cNvSpPr/>
            <p:nvPr/>
          </p:nvSpPr>
          <p:spPr>
            <a:xfrm rot="-466259">
              <a:off x="6089692" y="1777245"/>
              <a:ext cx="559834" cy="946954"/>
            </a:xfrm>
            <a:custGeom>
              <a:avLst/>
              <a:gdLst/>
              <a:ahLst/>
              <a:cxnLst/>
              <a:rect l="l" t="t" r="r" b="b"/>
              <a:pathLst>
                <a:path w="84108" h="142268" extrusionOk="0">
                  <a:moveTo>
                    <a:pt x="55546" y="1"/>
                  </a:moveTo>
                  <a:cubicBezTo>
                    <a:pt x="52687" y="1"/>
                    <a:pt x="49946" y="1600"/>
                    <a:pt x="48647" y="4308"/>
                  </a:cubicBezTo>
                  <a:lnTo>
                    <a:pt x="1836" y="101266"/>
                  </a:lnTo>
                  <a:cubicBezTo>
                    <a:pt x="0" y="105090"/>
                    <a:pt x="1622" y="109649"/>
                    <a:pt x="5416" y="111485"/>
                  </a:cubicBezTo>
                  <a:lnTo>
                    <a:pt x="67617" y="141499"/>
                  </a:lnTo>
                  <a:cubicBezTo>
                    <a:pt x="68702" y="142020"/>
                    <a:pt x="69846" y="142267"/>
                    <a:pt x="70970" y="142267"/>
                  </a:cubicBezTo>
                  <a:cubicBezTo>
                    <a:pt x="73809" y="142267"/>
                    <a:pt x="76521" y="140689"/>
                    <a:pt x="77836" y="137950"/>
                  </a:cubicBezTo>
                  <a:lnTo>
                    <a:pt x="84108" y="124977"/>
                  </a:lnTo>
                  <a:cubicBezTo>
                    <a:pt x="84047" y="124886"/>
                    <a:pt x="83924" y="124763"/>
                    <a:pt x="83802" y="124671"/>
                  </a:cubicBezTo>
                  <a:cubicBezTo>
                    <a:pt x="83006" y="124029"/>
                    <a:pt x="82241" y="123386"/>
                    <a:pt x="81385" y="122897"/>
                  </a:cubicBezTo>
                  <a:cubicBezTo>
                    <a:pt x="74072" y="118277"/>
                    <a:pt x="67372" y="112923"/>
                    <a:pt x="61345" y="106681"/>
                  </a:cubicBezTo>
                  <a:cubicBezTo>
                    <a:pt x="55990" y="101082"/>
                    <a:pt x="51432" y="94841"/>
                    <a:pt x="48097" y="87804"/>
                  </a:cubicBezTo>
                  <a:cubicBezTo>
                    <a:pt x="45710" y="82786"/>
                    <a:pt x="43936" y="77554"/>
                    <a:pt x="43079" y="72077"/>
                  </a:cubicBezTo>
                  <a:cubicBezTo>
                    <a:pt x="41947" y="65101"/>
                    <a:pt x="41978" y="58156"/>
                    <a:pt x="43140" y="51211"/>
                  </a:cubicBezTo>
                  <a:cubicBezTo>
                    <a:pt x="44670" y="42308"/>
                    <a:pt x="47760" y="34047"/>
                    <a:pt x="51860" y="26092"/>
                  </a:cubicBezTo>
                  <a:cubicBezTo>
                    <a:pt x="55317" y="19300"/>
                    <a:pt x="59570" y="13058"/>
                    <a:pt x="64190" y="7031"/>
                  </a:cubicBezTo>
                  <a:cubicBezTo>
                    <a:pt x="64863" y="6144"/>
                    <a:pt x="65567" y="5256"/>
                    <a:pt x="66240" y="4338"/>
                  </a:cubicBezTo>
                  <a:lnTo>
                    <a:pt x="58866" y="759"/>
                  </a:lnTo>
                  <a:cubicBezTo>
                    <a:pt x="57794" y="244"/>
                    <a:pt x="56661" y="1"/>
                    <a:pt x="55546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Google Shape;819;p39"/>
            <p:cNvSpPr/>
            <p:nvPr/>
          </p:nvSpPr>
          <p:spPr>
            <a:xfrm rot="-466259">
              <a:off x="6520327" y="1751907"/>
              <a:ext cx="110385" cy="92753"/>
            </a:xfrm>
            <a:custGeom>
              <a:avLst/>
              <a:gdLst/>
              <a:ahLst/>
              <a:cxnLst/>
              <a:rect l="l" t="t" r="r" b="b"/>
              <a:pathLst>
                <a:path w="16584" h="13935" extrusionOk="0">
                  <a:moveTo>
                    <a:pt x="9187" y="0"/>
                  </a:moveTo>
                  <a:cubicBezTo>
                    <a:pt x="8376" y="0"/>
                    <a:pt x="7567" y="258"/>
                    <a:pt x="6884" y="778"/>
                  </a:cubicBezTo>
                  <a:lnTo>
                    <a:pt x="0" y="6010"/>
                  </a:lnTo>
                  <a:lnTo>
                    <a:pt x="16400" y="13935"/>
                  </a:lnTo>
                  <a:cubicBezTo>
                    <a:pt x="15757" y="9896"/>
                    <a:pt x="16033" y="6194"/>
                    <a:pt x="16583" y="3134"/>
                  </a:cubicBezTo>
                  <a:lnTo>
                    <a:pt x="10862" y="381"/>
                  </a:lnTo>
                  <a:cubicBezTo>
                    <a:pt x="10331" y="128"/>
                    <a:pt x="9758" y="0"/>
                    <a:pt x="9187" y="0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Google Shape;820;p39"/>
            <p:cNvSpPr/>
            <p:nvPr/>
          </p:nvSpPr>
          <p:spPr>
            <a:xfrm rot="-466259">
              <a:off x="6154776" y="1824244"/>
              <a:ext cx="709110" cy="814956"/>
            </a:xfrm>
            <a:custGeom>
              <a:avLst/>
              <a:gdLst/>
              <a:ahLst/>
              <a:cxnLst/>
              <a:rect l="l" t="t" r="r" b="b"/>
              <a:pathLst>
                <a:path w="106535" h="122437" extrusionOk="0">
                  <a:moveTo>
                    <a:pt x="47394" y="1"/>
                  </a:moveTo>
                  <a:cubicBezTo>
                    <a:pt x="45619" y="1"/>
                    <a:pt x="43923" y="983"/>
                    <a:pt x="43110" y="2674"/>
                  </a:cubicBezTo>
                  <a:lnTo>
                    <a:pt x="1133" y="89658"/>
                  </a:lnTo>
                  <a:cubicBezTo>
                    <a:pt x="0" y="92044"/>
                    <a:pt x="980" y="94890"/>
                    <a:pt x="3335" y="96022"/>
                  </a:cubicBezTo>
                  <a:lnTo>
                    <a:pt x="57061" y="121967"/>
                  </a:lnTo>
                  <a:cubicBezTo>
                    <a:pt x="57733" y="122285"/>
                    <a:pt x="58440" y="122437"/>
                    <a:pt x="59136" y="122437"/>
                  </a:cubicBezTo>
                  <a:cubicBezTo>
                    <a:pt x="60913" y="122437"/>
                    <a:pt x="62612" y="121449"/>
                    <a:pt x="63425" y="119733"/>
                  </a:cubicBezTo>
                  <a:lnTo>
                    <a:pt x="67831" y="110585"/>
                  </a:lnTo>
                  <a:lnTo>
                    <a:pt x="105403" y="32750"/>
                  </a:lnTo>
                  <a:cubicBezTo>
                    <a:pt x="106535" y="30394"/>
                    <a:pt x="105556" y="27549"/>
                    <a:pt x="103169" y="26386"/>
                  </a:cubicBezTo>
                  <a:lnTo>
                    <a:pt x="51126" y="1267"/>
                  </a:lnTo>
                  <a:lnTo>
                    <a:pt x="49474" y="471"/>
                  </a:lnTo>
                  <a:cubicBezTo>
                    <a:pt x="48801" y="152"/>
                    <a:pt x="48092" y="1"/>
                    <a:pt x="47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Google Shape;821;p39"/>
            <p:cNvSpPr/>
            <p:nvPr/>
          </p:nvSpPr>
          <p:spPr>
            <a:xfrm rot="-466259">
              <a:off x="6595823" y="2142295"/>
              <a:ext cx="121993" cy="198685"/>
            </a:xfrm>
            <a:custGeom>
              <a:avLst/>
              <a:gdLst/>
              <a:ahLst/>
              <a:cxnLst/>
              <a:rect l="l" t="t" r="r" b="b"/>
              <a:pathLst>
                <a:path w="18328" h="29850" extrusionOk="0">
                  <a:moveTo>
                    <a:pt x="13760" y="0"/>
                  </a:moveTo>
                  <a:cubicBezTo>
                    <a:pt x="13361" y="0"/>
                    <a:pt x="12988" y="216"/>
                    <a:pt x="12790" y="591"/>
                  </a:cubicBezTo>
                  <a:lnTo>
                    <a:pt x="276" y="26689"/>
                  </a:lnTo>
                  <a:cubicBezTo>
                    <a:pt x="1" y="27240"/>
                    <a:pt x="246" y="27852"/>
                    <a:pt x="766" y="28127"/>
                  </a:cubicBezTo>
                  <a:lnTo>
                    <a:pt x="4131" y="29749"/>
                  </a:lnTo>
                  <a:cubicBezTo>
                    <a:pt x="4275" y="29817"/>
                    <a:pt x="4429" y="29849"/>
                    <a:pt x="4581" y="29849"/>
                  </a:cubicBezTo>
                  <a:cubicBezTo>
                    <a:pt x="4977" y="29849"/>
                    <a:pt x="5362" y="29627"/>
                    <a:pt x="5539" y="29229"/>
                  </a:cubicBezTo>
                  <a:lnTo>
                    <a:pt x="18083" y="3130"/>
                  </a:lnTo>
                  <a:cubicBezTo>
                    <a:pt x="18328" y="2610"/>
                    <a:pt x="18114" y="1968"/>
                    <a:pt x="17593" y="1723"/>
                  </a:cubicBezTo>
                  <a:lnTo>
                    <a:pt x="14228" y="101"/>
                  </a:lnTo>
                  <a:cubicBezTo>
                    <a:pt x="14074" y="33"/>
                    <a:pt x="13915" y="0"/>
                    <a:pt x="137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Google Shape;822;p39"/>
            <p:cNvSpPr/>
            <p:nvPr/>
          </p:nvSpPr>
          <p:spPr>
            <a:xfrm rot="-466259">
              <a:off x="6332696" y="2172132"/>
              <a:ext cx="67214" cy="84433"/>
            </a:xfrm>
            <a:custGeom>
              <a:avLst/>
              <a:gdLst/>
              <a:ahLst/>
              <a:cxnLst/>
              <a:rect l="l" t="t" r="r" b="b"/>
              <a:pathLst>
                <a:path w="10098" h="12685" extrusionOk="0">
                  <a:moveTo>
                    <a:pt x="5518" y="0"/>
                  </a:moveTo>
                  <a:cubicBezTo>
                    <a:pt x="5122" y="0"/>
                    <a:pt x="4737" y="223"/>
                    <a:pt x="4560" y="621"/>
                  </a:cubicBezTo>
                  <a:lnTo>
                    <a:pt x="246" y="9524"/>
                  </a:lnTo>
                  <a:cubicBezTo>
                    <a:pt x="1" y="10075"/>
                    <a:pt x="215" y="10687"/>
                    <a:pt x="766" y="10962"/>
                  </a:cubicBezTo>
                  <a:lnTo>
                    <a:pt x="4131" y="12584"/>
                  </a:lnTo>
                  <a:cubicBezTo>
                    <a:pt x="4275" y="12652"/>
                    <a:pt x="4429" y="12684"/>
                    <a:pt x="4580" y="12684"/>
                  </a:cubicBezTo>
                  <a:cubicBezTo>
                    <a:pt x="4977" y="12684"/>
                    <a:pt x="5362" y="12462"/>
                    <a:pt x="5539" y="12064"/>
                  </a:cubicBezTo>
                  <a:lnTo>
                    <a:pt x="9822" y="3160"/>
                  </a:lnTo>
                  <a:cubicBezTo>
                    <a:pt x="10097" y="2610"/>
                    <a:pt x="9853" y="1998"/>
                    <a:pt x="9332" y="1722"/>
                  </a:cubicBezTo>
                  <a:lnTo>
                    <a:pt x="5967" y="101"/>
                  </a:lnTo>
                  <a:cubicBezTo>
                    <a:pt x="5823" y="33"/>
                    <a:pt x="5670" y="0"/>
                    <a:pt x="5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Google Shape;823;p39"/>
            <p:cNvSpPr/>
            <p:nvPr/>
          </p:nvSpPr>
          <p:spPr>
            <a:xfrm rot="-466259">
              <a:off x="6395846" y="2126643"/>
              <a:ext cx="98777" cy="149896"/>
            </a:xfrm>
            <a:custGeom>
              <a:avLst/>
              <a:gdLst/>
              <a:ahLst/>
              <a:cxnLst/>
              <a:rect l="l" t="t" r="r" b="b"/>
              <a:pathLst>
                <a:path w="14840" h="22520" extrusionOk="0">
                  <a:moveTo>
                    <a:pt x="10249" y="0"/>
                  </a:moveTo>
                  <a:cubicBezTo>
                    <a:pt x="9856" y="0"/>
                    <a:pt x="9477" y="231"/>
                    <a:pt x="9302" y="604"/>
                  </a:cubicBezTo>
                  <a:lnTo>
                    <a:pt x="276" y="19390"/>
                  </a:lnTo>
                  <a:cubicBezTo>
                    <a:pt x="0" y="19910"/>
                    <a:pt x="245" y="20552"/>
                    <a:pt x="765" y="20797"/>
                  </a:cubicBezTo>
                  <a:lnTo>
                    <a:pt x="4131" y="22419"/>
                  </a:lnTo>
                  <a:cubicBezTo>
                    <a:pt x="4276" y="22487"/>
                    <a:pt x="4431" y="22520"/>
                    <a:pt x="4585" y="22520"/>
                  </a:cubicBezTo>
                  <a:cubicBezTo>
                    <a:pt x="4979" y="22520"/>
                    <a:pt x="5362" y="22304"/>
                    <a:pt x="5538" y="21929"/>
                  </a:cubicBezTo>
                  <a:lnTo>
                    <a:pt x="14564" y="3143"/>
                  </a:lnTo>
                  <a:cubicBezTo>
                    <a:pt x="14839" y="2623"/>
                    <a:pt x="14595" y="1981"/>
                    <a:pt x="14074" y="1736"/>
                  </a:cubicBezTo>
                  <a:lnTo>
                    <a:pt x="10709" y="114"/>
                  </a:lnTo>
                  <a:cubicBezTo>
                    <a:pt x="10561" y="36"/>
                    <a:pt x="10404" y="0"/>
                    <a:pt x="10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Google Shape;824;p39"/>
            <p:cNvSpPr/>
            <p:nvPr/>
          </p:nvSpPr>
          <p:spPr>
            <a:xfrm rot="-466259">
              <a:off x="6461739" y="2118490"/>
              <a:ext cx="112628" cy="179223"/>
            </a:xfrm>
            <a:custGeom>
              <a:avLst/>
              <a:gdLst/>
              <a:ahLst/>
              <a:cxnLst/>
              <a:rect l="l" t="t" r="r" b="b"/>
              <a:pathLst>
                <a:path w="16921" h="26926" extrusionOk="0">
                  <a:moveTo>
                    <a:pt x="12329" y="1"/>
                  </a:moveTo>
                  <a:cubicBezTo>
                    <a:pt x="11937" y="1"/>
                    <a:pt x="11558" y="232"/>
                    <a:pt x="11382" y="605"/>
                  </a:cubicBezTo>
                  <a:lnTo>
                    <a:pt x="245" y="23766"/>
                  </a:lnTo>
                  <a:cubicBezTo>
                    <a:pt x="1" y="24316"/>
                    <a:pt x="215" y="24928"/>
                    <a:pt x="735" y="25204"/>
                  </a:cubicBezTo>
                  <a:lnTo>
                    <a:pt x="4100" y="26825"/>
                  </a:lnTo>
                  <a:cubicBezTo>
                    <a:pt x="4253" y="26893"/>
                    <a:pt x="4410" y="26926"/>
                    <a:pt x="4564" y="26926"/>
                  </a:cubicBezTo>
                  <a:cubicBezTo>
                    <a:pt x="4964" y="26926"/>
                    <a:pt x="5339" y="26703"/>
                    <a:pt x="5538" y="26305"/>
                  </a:cubicBezTo>
                  <a:lnTo>
                    <a:pt x="16675" y="3144"/>
                  </a:lnTo>
                  <a:cubicBezTo>
                    <a:pt x="16920" y="2624"/>
                    <a:pt x="16706" y="1982"/>
                    <a:pt x="16155" y="1706"/>
                  </a:cubicBezTo>
                  <a:lnTo>
                    <a:pt x="12790" y="115"/>
                  </a:lnTo>
                  <a:cubicBezTo>
                    <a:pt x="12642" y="37"/>
                    <a:pt x="12485" y="1"/>
                    <a:pt x="12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Google Shape;825;p39"/>
            <p:cNvSpPr/>
            <p:nvPr/>
          </p:nvSpPr>
          <p:spPr>
            <a:xfrm rot="-466259">
              <a:off x="6532201" y="2180899"/>
              <a:ext cx="93685" cy="139719"/>
            </a:xfrm>
            <a:custGeom>
              <a:avLst/>
              <a:gdLst/>
              <a:ahLst/>
              <a:cxnLst/>
              <a:rect l="l" t="t" r="r" b="b"/>
              <a:pathLst>
                <a:path w="14075" h="20991" extrusionOk="0">
                  <a:moveTo>
                    <a:pt x="9495" y="0"/>
                  </a:moveTo>
                  <a:cubicBezTo>
                    <a:pt x="9091" y="0"/>
                    <a:pt x="8712" y="232"/>
                    <a:pt x="8537" y="604"/>
                  </a:cubicBezTo>
                  <a:lnTo>
                    <a:pt x="245" y="17860"/>
                  </a:lnTo>
                  <a:cubicBezTo>
                    <a:pt x="0" y="18380"/>
                    <a:pt x="214" y="19023"/>
                    <a:pt x="765" y="19268"/>
                  </a:cubicBezTo>
                  <a:lnTo>
                    <a:pt x="4131" y="20889"/>
                  </a:lnTo>
                  <a:cubicBezTo>
                    <a:pt x="4276" y="20958"/>
                    <a:pt x="4431" y="20990"/>
                    <a:pt x="4585" y="20990"/>
                  </a:cubicBezTo>
                  <a:cubicBezTo>
                    <a:pt x="4979" y="20990"/>
                    <a:pt x="5362" y="20774"/>
                    <a:pt x="5538" y="20400"/>
                  </a:cubicBezTo>
                  <a:lnTo>
                    <a:pt x="13830" y="3144"/>
                  </a:lnTo>
                  <a:cubicBezTo>
                    <a:pt x="14074" y="2624"/>
                    <a:pt x="13860" y="1981"/>
                    <a:pt x="13340" y="1706"/>
                  </a:cubicBezTo>
                  <a:lnTo>
                    <a:pt x="9974" y="115"/>
                  </a:lnTo>
                  <a:cubicBezTo>
                    <a:pt x="9818" y="37"/>
                    <a:pt x="9655" y="0"/>
                    <a:pt x="9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Google Shape;826;p39"/>
            <p:cNvSpPr/>
            <p:nvPr/>
          </p:nvSpPr>
          <p:spPr>
            <a:xfrm rot="-466259">
              <a:off x="6155959" y="1841660"/>
              <a:ext cx="451498" cy="814956"/>
            </a:xfrm>
            <a:custGeom>
              <a:avLst/>
              <a:gdLst/>
              <a:ahLst/>
              <a:cxnLst/>
              <a:rect l="l" t="t" r="r" b="b"/>
              <a:pathLst>
                <a:path w="67832" h="122437" extrusionOk="0">
                  <a:moveTo>
                    <a:pt x="47394" y="1"/>
                  </a:moveTo>
                  <a:cubicBezTo>
                    <a:pt x="45619" y="1"/>
                    <a:pt x="43923" y="983"/>
                    <a:pt x="43110" y="2674"/>
                  </a:cubicBezTo>
                  <a:lnTo>
                    <a:pt x="1133" y="89658"/>
                  </a:lnTo>
                  <a:cubicBezTo>
                    <a:pt x="0" y="92044"/>
                    <a:pt x="980" y="94890"/>
                    <a:pt x="3335" y="96022"/>
                  </a:cubicBezTo>
                  <a:lnTo>
                    <a:pt x="57061" y="121967"/>
                  </a:lnTo>
                  <a:cubicBezTo>
                    <a:pt x="57733" y="122285"/>
                    <a:pt x="58440" y="122437"/>
                    <a:pt x="59136" y="122437"/>
                  </a:cubicBezTo>
                  <a:cubicBezTo>
                    <a:pt x="60913" y="122437"/>
                    <a:pt x="62612" y="121449"/>
                    <a:pt x="63425" y="119733"/>
                  </a:cubicBezTo>
                  <a:lnTo>
                    <a:pt x="67831" y="110585"/>
                  </a:lnTo>
                  <a:cubicBezTo>
                    <a:pt x="61896" y="106547"/>
                    <a:pt x="56388" y="101957"/>
                    <a:pt x="51371" y="96725"/>
                  </a:cubicBezTo>
                  <a:cubicBezTo>
                    <a:pt x="46016" y="91157"/>
                    <a:pt x="41458" y="84946"/>
                    <a:pt x="38123" y="77879"/>
                  </a:cubicBezTo>
                  <a:cubicBezTo>
                    <a:pt x="35736" y="72861"/>
                    <a:pt x="33962" y="67629"/>
                    <a:pt x="33105" y="62152"/>
                  </a:cubicBezTo>
                  <a:cubicBezTo>
                    <a:pt x="31973" y="55176"/>
                    <a:pt x="32004" y="48231"/>
                    <a:pt x="33166" y="41255"/>
                  </a:cubicBezTo>
                  <a:cubicBezTo>
                    <a:pt x="34696" y="32383"/>
                    <a:pt x="37817" y="24122"/>
                    <a:pt x="41886" y="16167"/>
                  </a:cubicBezTo>
                  <a:cubicBezTo>
                    <a:pt x="44548" y="10935"/>
                    <a:pt x="47699" y="6009"/>
                    <a:pt x="51126" y="1267"/>
                  </a:cubicBezTo>
                  <a:lnTo>
                    <a:pt x="49474" y="471"/>
                  </a:lnTo>
                  <a:cubicBezTo>
                    <a:pt x="48801" y="152"/>
                    <a:pt x="48092" y="1"/>
                    <a:pt x="47394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Google Shape;827;p39"/>
            <p:cNvSpPr/>
            <p:nvPr/>
          </p:nvSpPr>
          <p:spPr>
            <a:xfrm rot="-466259">
              <a:off x="6076624" y="1748185"/>
              <a:ext cx="859000" cy="967947"/>
            </a:xfrm>
            <a:custGeom>
              <a:avLst/>
              <a:gdLst/>
              <a:ahLst/>
              <a:cxnLst/>
              <a:rect l="l" t="t" r="r" b="b"/>
              <a:pathLst>
                <a:path w="129054" h="145422" extrusionOk="0">
                  <a:moveTo>
                    <a:pt x="84598" y="2540"/>
                  </a:moveTo>
                  <a:cubicBezTo>
                    <a:pt x="85179" y="2540"/>
                    <a:pt x="85730" y="2662"/>
                    <a:pt x="86250" y="2938"/>
                  </a:cubicBezTo>
                  <a:lnTo>
                    <a:pt x="91971" y="5691"/>
                  </a:lnTo>
                  <a:lnTo>
                    <a:pt x="106412" y="12667"/>
                  </a:lnTo>
                  <a:cubicBezTo>
                    <a:pt x="107697" y="13279"/>
                    <a:pt x="108554" y="14595"/>
                    <a:pt x="108585" y="16033"/>
                  </a:cubicBezTo>
                  <a:lnTo>
                    <a:pt x="108738" y="23804"/>
                  </a:lnTo>
                  <a:lnTo>
                    <a:pt x="76092" y="8047"/>
                  </a:lnTo>
                  <a:lnTo>
                    <a:pt x="82272" y="3335"/>
                  </a:lnTo>
                  <a:cubicBezTo>
                    <a:pt x="82976" y="2815"/>
                    <a:pt x="83772" y="2540"/>
                    <a:pt x="84598" y="2540"/>
                  </a:cubicBezTo>
                  <a:close/>
                  <a:moveTo>
                    <a:pt x="57306" y="1561"/>
                  </a:moveTo>
                  <a:cubicBezTo>
                    <a:pt x="58438" y="1561"/>
                    <a:pt x="59570" y="1806"/>
                    <a:pt x="60641" y="2326"/>
                  </a:cubicBezTo>
                  <a:lnTo>
                    <a:pt x="73094" y="8353"/>
                  </a:lnTo>
                  <a:lnTo>
                    <a:pt x="74685" y="9118"/>
                  </a:lnTo>
                  <a:lnTo>
                    <a:pt x="108768" y="25578"/>
                  </a:lnTo>
                  <a:lnTo>
                    <a:pt x="110390" y="26343"/>
                  </a:lnTo>
                  <a:lnTo>
                    <a:pt x="122842" y="32340"/>
                  </a:lnTo>
                  <a:cubicBezTo>
                    <a:pt x="126636" y="34206"/>
                    <a:pt x="128227" y="38796"/>
                    <a:pt x="126422" y="42559"/>
                  </a:cubicBezTo>
                  <a:lnTo>
                    <a:pt x="79611" y="139517"/>
                  </a:lnTo>
                  <a:cubicBezTo>
                    <a:pt x="78295" y="142270"/>
                    <a:pt x="75572" y="143831"/>
                    <a:pt x="72727" y="143831"/>
                  </a:cubicBezTo>
                  <a:cubicBezTo>
                    <a:pt x="71595" y="143831"/>
                    <a:pt x="70463" y="143586"/>
                    <a:pt x="69392" y="143066"/>
                  </a:cubicBezTo>
                  <a:lnTo>
                    <a:pt x="7191" y="113052"/>
                  </a:lnTo>
                  <a:cubicBezTo>
                    <a:pt x="3397" y="111216"/>
                    <a:pt x="1775" y="106657"/>
                    <a:pt x="3611" y="102833"/>
                  </a:cubicBezTo>
                  <a:lnTo>
                    <a:pt x="50422" y="5905"/>
                  </a:lnTo>
                  <a:cubicBezTo>
                    <a:pt x="51738" y="3152"/>
                    <a:pt x="54461" y="1561"/>
                    <a:pt x="57306" y="1561"/>
                  </a:cubicBezTo>
                  <a:close/>
                  <a:moveTo>
                    <a:pt x="57306" y="0"/>
                  </a:moveTo>
                  <a:cubicBezTo>
                    <a:pt x="53788" y="0"/>
                    <a:pt x="50514" y="2050"/>
                    <a:pt x="48984" y="5202"/>
                  </a:cubicBezTo>
                  <a:lnTo>
                    <a:pt x="2204" y="102160"/>
                  </a:lnTo>
                  <a:cubicBezTo>
                    <a:pt x="1" y="106749"/>
                    <a:pt x="1928" y="112256"/>
                    <a:pt x="6518" y="114490"/>
                  </a:cubicBezTo>
                  <a:lnTo>
                    <a:pt x="68719" y="144504"/>
                  </a:lnTo>
                  <a:cubicBezTo>
                    <a:pt x="69973" y="145116"/>
                    <a:pt x="71319" y="145422"/>
                    <a:pt x="72727" y="145422"/>
                  </a:cubicBezTo>
                  <a:cubicBezTo>
                    <a:pt x="76245" y="145422"/>
                    <a:pt x="79519" y="143372"/>
                    <a:pt x="81049" y="140221"/>
                  </a:cubicBezTo>
                  <a:lnTo>
                    <a:pt x="127829" y="43263"/>
                  </a:lnTo>
                  <a:cubicBezTo>
                    <a:pt x="128900" y="41029"/>
                    <a:pt x="129053" y="38520"/>
                    <a:pt x="128227" y="36195"/>
                  </a:cubicBezTo>
                  <a:cubicBezTo>
                    <a:pt x="127401" y="33870"/>
                    <a:pt x="125749" y="32004"/>
                    <a:pt x="123515" y="30933"/>
                  </a:cubicBezTo>
                  <a:lnTo>
                    <a:pt x="110329" y="24569"/>
                  </a:lnTo>
                  <a:lnTo>
                    <a:pt x="110145" y="15971"/>
                  </a:lnTo>
                  <a:cubicBezTo>
                    <a:pt x="110115" y="13952"/>
                    <a:pt x="108952" y="12116"/>
                    <a:pt x="107116" y="11229"/>
                  </a:cubicBezTo>
                  <a:lnTo>
                    <a:pt x="92675" y="4253"/>
                  </a:lnTo>
                  <a:lnTo>
                    <a:pt x="86923" y="1500"/>
                  </a:lnTo>
                  <a:cubicBezTo>
                    <a:pt x="86219" y="1163"/>
                    <a:pt x="85393" y="980"/>
                    <a:pt x="84598" y="980"/>
                  </a:cubicBezTo>
                  <a:cubicBezTo>
                    <a:pt x="83435" y="980"/>
                    <a:pt x="82272" y="1377"/>
                    <a:pt x="81324" y="2050"/>
                  </a:cubicBezTo>
                  <a:lnTo>
                    <a:pt x="74501" y="7282"/>
                  </a:lnTo>
                  <a:lnTo>
                    <a:pt x="61314" y="918"/>
                  </a:lnTo>
                  <a:cubicBezTo>
                    <a:pt x="60060" y="306"/>
                    <a:pt x="58714" y="0"/>
                    <a:pt x="5730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Google Shape;828;p39"/>
            <p:cNvSpPr/>
            <p:nvPr/>
          </p:nvSpPr>
          <p:spPr>
            <a:xfrm rot="-466259">
              <a:off x="6294824" y="2285722"/>
              <a:ext cx="341526" cy="169345"/>
            </a:xfrm>
            <a:custGeom>
              <a:avLst/>
              <a:gdLst/>
              <a:ahLst/>
              <a:cxnLst/>
              <a:rect l="l" t="t" r="r" b="b"/>
              <a:pathLst>
                <a:path w="51310" h="25442" extrusionOk="0">
                  <a:moveTo>
                    <a:pt x="909" y="1"/>
                  </a:moveTo>
                  <a:cubicBezTo>
                    <a:pt x="619" y="1"/>
                    <a:pt x="346" y="160"/>
                    <a:pt x="215" y="445"/>
                  </a:cubicBezTo>
                  <a:cubicBezTo>
                    <a:pt x="1" y="843"/>
                    <a:pt x="184" y="1301"/>
                    <a:pt x="582" y="1485"/>
                  </a:cubicBezTo>
                  <a:lnTo>
                    <a:pt x="50055" y="25380"/>
                  </a:lnTo>
                  <a:cubicBezTo>
                    <a:pt x="50178" y="25411"/>
                    <a:pt x="50269" y="25441"/>
                    <a:pt x="50392" y="25441"/>
                  </a:cubicBezTo>
                  <a:cubicBezTo>
                    <a:pt x="50698" y="25441"/>
                    <a:pt x="50973" y="25289"/>
                    <a:pt x="51095" y="25013"/>
                  </a:cubicBezTo>
                  <a:cubicBezTo>
                    <a:pt x="51310" y="24615"/>
                    <a:pt x="51126" y="24156"/>
                    <a:pt x="50728" y="23942"/>
                  </a:cubicBezTo>
                  <a:lnTo>
                    <a:pt x="1255" y="78"/>
                  </a:lnTo>
                  <a:cubicBezTo>
                    <a:pt x="1142" y="26"/>
                    <a:pt x="1024" y="1"/>
                    <a:pt x="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Google Shape;829;p39"/>
            <p:cNvSpPr/>
            <p:nvPr/>
          </p:nvSpPr>
          <p:spPr>
            <a:xfrm rot="-466259">
              <a:off x="6308006" y="2015588"/>
              <a:ext cx="338877" cy="366273"/>
            </a:xfrm>
            <a:custGeom>
              <a:avLst/>
              <a:gdLst/>
              <a:ahLst/>
              <a:cxnLst/>
              <a:rect l="l" t="t" r="r" b="b"/>
              <a:pathLst>
                <a:path w="50912" h="55028" extrusionOk="0">
                  <a:moveTo>
                    <a:pt x="14739" y="1"/>
                  </a:moveTo>
                  <a:cubicBezTo>
                    <a:pt x="14448" y="1"/>
                    <a:pt x="14176" y="160"/>
                    <a:pt x="14044" y="445"/>
                  </a:cubicBezTo>
                  <a:lnTo>
                    <a:pt x="674" y="28256"/>
                  </a:lnTo>
                  <a:cubicBezTo>
                    <a:pt x="1" y="29633"/>
                    <a:pt x="582" y="31285"/>
                    <a:pt x="1959" y="31928"/>
                  </a:cubicBezTo>
                  <a:lnTo>
                    <a:pt x="49657" y="54966"/>
                  </a:lnTo>
                  <a:cubicBezTo>
                    <a:pt x="49780" y="55028"/>
                    <a:pt x="49872" y="55028"/>
                    <a:pt x="49994" y="55028"/>
                  </a:cubicBezTo>
                  <a:cubicBezTo>
                    <a:pt x="50300" y="55028"/>
                    <a:pt x="50575" y="54875"/>
                    <a:pt x="50698" y="54599"/>
                  </a:cubicBezTo>
                  <a:cubicBezTo>
                    <a:pt x="50912" y="54201"/>
                    <a:pt x="50728" y="53712"/>
                    <a:pt x="50361" y="53528"/>
                  </a:cubicBezTo>
                  <a:lnTo>
                    <a:pt x="2632" y="30520"/>
                  </a:lnTo>
                  <a:cubicBezTo>
                    <a:pt x="2051" y="30245"/>
                    <a:pt x="1806" y="29511"/>
                    <a:pt x="2081" y="28929"/>
                  </a:cubicBezTo>
                  <a:lnTo>
                    <a:pt x="15452" y="1118"/>
                  </a:lnTo>
                  <a:cubicBezTo>
                    <a:pt x="15635" y="720"/>
                    <a:pt x="15482" y="261"/>
                    <a:pt x="15084" y="78"/>
                  </a:cubicBezTo>
                  <a:cubicBezTo>
                    <a:pt x="14972" y="26"/>
                    <a:pt x="14854" y="1"/>
                    <a:pt x="14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Google Shape;830;p39"/>
            <p:cNvSpPr/>
            <p:nvPr/>
          </p:nvSpPr>
          <p:spPr>
            <a:xfrm rot="-466259">
              <a:off x="6279410" y="2333876"/>
              <a:ext cx="341326" cy="169545"/>
            </a:xfrm>
            <a:custGeom>
              <a:avLst/>
              <a:gdLst/>
              <a:ahLst/>
              <a:cxnLst/>
              <a:rect l="l" t="t" r="r" b="b"/>
              <a:pathLst>
                <a:path w="51280" h="25472" extrusionOk="0">
                  <a:moveTo>
                    <a:pt x="879" y="0"/>
                  </a:moveTo>
                  <a:cubicBezTo>
                    <a:pt x="589" y="0"/>
                    <a:pt x="316" y="159"/>
                    <a:pt x="185" y="444"/>
                  </a:cubicBezTo>
                  <a:cubicBezTo>
                    <a:pt x="1" y="842"/>
                    <a:pt x="154" y="1332"/>
                    <a:pt x="552" y="1515"/>
                  </a:cubicBezTo>
                  <a:lnTo>
                    <a:pt x="50025" y="25380"/>
                  </a:lnTo>
                  <a:cubicBezTo>
                    <a:pt x="50147" y="25441"/>
                    <a:pt x="50239" y="25472"/>
                    <a:pt x="50361" y="25472"/>
                  </a:cubicBezTo>
                  <a:cubicBezTo>
                    <a:pt x="50667" y="25472"/>
                    <a:pt x="50943" y="25288"/>
                    <a:pt x="51096" y="25013"/>
                  </a:cubicBezTo>
                  <a:cubicBezTo>
                    <a:pt x="51279" y="24615"/>
                    <a:pt x="51096" y="24156"/>
                    <a:pt x="50729" y="23972"/>
                  </a:cubicBezTo>
                  <a:lnTo>
                    <a:pt x="1225" y="77"/>
                  </a:lnTo>
                  <a:cubicBezTo>
                    <a:pt x="1112" y="25"/>
                    <a:pt x="994" y="0"/>
                    <a:pt x="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Google Shape;831;p39"/>
            <p:cNvSpPr/>
            <p:nvPr/>
          </p:nvSpPr>
          <p:spPr>
            <a:xfrm rot="-466259">
              <a:off x="6263785" y="2382079"/>
              <a:ext cx="341320" cy="169505"/>
            </a:xfrm>
            <a:custGeom>
              <a:avLst/>
              <a:gdLst/>
              <a:ahLst/>
              <a:cxnLst/>
              <a:rect l="l" t="t" r="r" b="b"/>
              <a:pathLst>
                <a:path w="51279" h="25466" extrusionOk="0">
                  <a:moveTo>
                    <a:pt x="927" y="0"/>
                  </a:moveTo>
                  <a:cubicBezTo>
                    <a:pt x="620" y="0"/>
                    <a:pt x="319" y="177"/>
                    <a:pt x="184" y="469"/>
                  </a:cubicBezTo>
                  <a:cubicBezTo>
                    <a:pt x="1" y="836"/>
                    <a:pt x="184" y="1326"/>
                    <a:pt x="551" y="1510"/>
                  </a:cubicBezTo>
                  <a:lnTo>
                    <a:pt x="50025" y="25374"/>
                  </a:lnTo>
                  <a:cubicBezTo>
                    <a:pt x="50147" y="25435"/>
                    <a:pt x="50269" y="25466"/>
                    <a:pt x="50392" y="25466"/>
                  </a:cubicBezTo>
                  <a:cubicBezTo>
                    <a:pt x="50667" y="25466"/>
                    <a:pt x="50942" y="25282"/>
                    <a:pt x="51095" y="25007"/>
                  </a:cubicBezTo>
                  <a:cubicBezTo>
                    <a:pt x="51279" y="24640"/>
                    <a:pt x="51126" y="24150"/>
                    <a:pt x="50728" y="23967"/>
                  </a:cubicBezTo>
                  <a:lnTo>
                    <a:pt x="1255" y="72"/>
                  </a:lnTo>
                  <a:cubicBezTo>
                    <a:pt x="1150" y="23"/>
                    <a:pt x="1038" y="0"/>
                    <a:pt x="9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Google Shape;832;p39"/>
            <p:cNvSpPr/>
            <p:nvPr/>
          </p:nvSpPr>
          <p:spPr>
            <a:xfrm rot="-466259">
              <a:off x="6326559" y="2468090"/>
              <a:ext cx="184514" cy="93998"/>
            </a:xfrm>
            <a:custGeom>
              <a:avLst/>
              <a:gdLst/>
              <a:ahLst/>
              <a:cxnLst/>
              <a:rect l="l" t="t" r="r" b="b"/>
              <a:pathLst>
                <a:path w="27721" h="14122" extrusionOk="0">
                  <a:moveTo>
                    <a:pt x="909" y="1"/>
                  </a:moveTo>
                  <a:cubicBezTo>
                    <a:pt x="619" y="1"/>
                    <a:pt x="346" y="160"/>
                    <a:pt x="215" y="445"/>
                  </a:cubicBezTo>
                  <a:cubicBezTo>
                    <a:pt x="1" y="843"/>
                    <a:pt x="184" y="1302"/>
                    <a:pt x="582" y="1485"/>
                  </a:cubicBezTo>
                  <a:lnTo>
                    <a:pt x="26466" y="14060"/>
                  </a:lnTo>
                  <a:cubicBezTo>
                    <a:pt x="26588" y="14091"/>
                    <a:pt x="26711" y="14121"/>
                    <a:pt x="26833" y="14121"/>
                  </a:cubicBezTo>
                  <a:cubicBezTo>
                    <a:pt x="27108" y="14121"/>
                    <a:pt x="27384" y="13968"/>
                    <a:pt x="27537" y="13693"/>
                  </a:cubicBezTo>
                  <a:cubicBezTo>
                    <a:pt x="27720" y="13295"/>
                    <a:pt x="27567" y="12806"/>
                    <a:pt x="27170" y="12622"/>
                  </a:cubicBezTo>
                  <a:lnTo>
                    <a:pt x="1255" y="78"/>
                  </a:lnTo>
                  <a:cubicBezTo>
                    <a:pt x="1142" y="26"/>
                    <a:pt x="1024" y="1"/>
                    <a:pt x="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7" name="Google Shape;807;p20"/>
          <p:cNvSpPr txBox="1">
            <a:spLocks/>
          </p:cNvSpPr>
          <p:nvPr/>
        </p:nvSpPr>
        <p:spPr>
          <a:xfrm>
            <a:off x="14769769" y="2558342"/>
            <a:ext cx="3702833" cy="22054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Mali SemiBold"/>
              <a:buNone/>
              <a:tabLst/>
              <a:defRPr/>
            </a:pPr>
            <a:r>
              <a:rPr kumimoji="0" lang="en-US" sz="37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Perencanaan</a:t>
            </a:r>
            <a:r>
              <a:rPr kumimoji="0" lang="en-US" sz="37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 </a:t>
            </a:r>
            <a:r>
              <a:rPr kumimoji="0" lang="en-US" sz="37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Proyek</a:t>
            </a:r>
            <a:r>
              <a:rPr kumimoji="0" lang="en-US" sz="37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 </a:t>
            </a:r>
            <a:r>
              <a:rPr kumimoji="0" lang="en-US" sz="37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Perubahan</a:t>
            </a:r>
            <a:r>
              <a:rPr kumimoji="0" lang="en-US" sz="37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 (20%)</a:t>
            </a:r>
            <a:endParaRPr kumimoji="0" lang="id-ID" sz="37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edoka One" panose="020B0604020202020204" charset="0"/>
              <a:cs typeface="Rubik" panose="020B0604020202020204" charset="-79"/>
              <a:sym typeface="Mali SemiBold"/>
            </a:endParaRPr>
          </a:p>
        </p:txBody>
      </p:sp>
      <p:sp>
        <p:nvSpPr>
          <p:cNvPr id="48" name="Right Arrow 47"/>
          <p:cNvSpPr/>
          <p:nvPr/>
        </p:nvSpPr>
        <p:spPr>
          <a:xfrm rot="10800000">
            <a:off x="14128217" y="3359111"/>
            <a:ext cx="597308" cy="7022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Google Shape;807;p20"/>
          <p:cNvSpPr txBox="1">
            <a:spLocks/>
          </p:cNvSpPr>
          <p:nvPr/>
        </p:nvSpPr>
        <p:spPr>
          <a:xfrm>
            <a:off x="14850963" y="6710405"/>
            <a:ext cx="3621636" cy="25668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Mali SemiBold"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Implementasi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Proyek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 </a:t>
            </a:r>
            <a:r>
              <a:rPr kumimoji="0" lang="id-ID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Perubahan (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30</a:t>
            </a:r>
            <a:r>
              <a:rPr kumimoji="0" lang="id-ID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doka One" panose="020B0604020202020204" charset="0"/>
                <a:cs typeface="Rubik" panose="020B0604020202020204" charset="-79"/>
                <a:sym typeface="Mali SemiBold"/>
              </a:rPr>
              <a:t>%)</a:t>
            </a:r>
          </a:p>
        </p:txBody>
      </p:sp>
      <p:sp>
        <p:nvSpPr>
          <p:cNvPr id="50" name="Right Arrow 49"/>
          <p:cNvSpPr/>
          <p:nvPr/>
        </p:nvSpPr>
        <p:spPr>
          <a:xfrm rot="10800000">
            <a:off x="14172458" y="7642697"/>
            <a:ext cx="597308" cy="7022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2121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9C492-44AC-39EF-CE78-6B56B75CB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DB5654-B29F-B89B-0211-54940B0A4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0500"/>
            <a:ext cx="17395629" cy="98934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91CFA9C-7334-EECB-BADC-188D6831CB58}"/>
              </a:ext>
            </a:extLst>
          </p:cNvPr>
          <p:cNvSpPr/>
          <p:nvPr/>
        </p:nvSpPr>
        <p:spPr>
          <a:xfrm>
            <a:off x="5029200" y="4267199"/>
            <a:ext cx="3081677" cy="1143000"/>
          </a:xfrm>
          <a:prstGeom prst="rect">
            <a:avLst/>
          </a:prstGeom>
          <a:solidFill>
            <a:schemeClr val="accent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Agenda II: 8 JP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(……..)</a:t>
            </a:r>
            <a:endParaRPr lang="en-ID" sz="32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47AE94-09E6-63CE-B1A0-B303DA560D6B}"/>
              </a:ext>
            </a:extLst>
          </p:cNvPr>
          <p:cNvSpPr/>
          <p:nvPr/>
        </p:nvSpPr>
        <p:spPr>
          <a:xfrm>
            <a:off x="8995642" y="4299033"/>
            <a:ext cx="3878115" cy="1409702"/>
          </a:xfrm>
          <a:prstGeom prst="rect">
            <a:avLst/>
          </a:prstGeom>
          <a:solidFill>
            <a:schemeClr val="accent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Agenda II: 3 HARI (25 JP)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(24,27,28 April 2026) </a:t>
            </a:r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B75F92-5BAA-09C0-880C-84C076E21247}"/>
              </a:ext>
            </a:extLst>
          </p:cNvPr>
          <p:cNvSpPr/>
          <p:nvPr/>
        </p:nvSpPr>
        <p:spPr>
          <a:xfrm>
            <a:off x="13022115" y="7810500"/>
            <a:ext cx="3589485" cy="1600200"/>
          </a:xfrm>
          <a:prstGeom prst="rect">
            <a:avLst/>
          </a:prstGeom>
          <a:solidFill>
            <a:schemeClr val="accent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Agenda II: 2 JP</a:t>
            </a: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(……)</a:t>
            </a:r>
            <a:endParaRPr lang="en-ID" sz="40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D7F537-C5A7-9FB6-C2BC-805C094DBC2E}"/>
              </a:ext>
            </a:extLst>
          </p:cNvPr>
          <p:cNvSpPr/>
          <p:nvPr/>
        </p:nvSpPr>
        <p:spPr>
          <a:xfrm>
            <a:off x="4038600" y="190500"/>
            <a:ext cx="13792200" cy="1143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PEMBELAJARAN AGENDA II</a:t>
            </a:r>
            <a:endParaRPr lang="en-ID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837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8D64E-9092-673F-93FC-0F1EB5128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4ADF611B-C25B-49FF-3BDD-16C7572A4944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477BD26B-7B06-CAC1-A83F-6844EB352C1A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D850DF-A4AD-3B71-30E3-3B3AE9F57893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CAFD384C-C886-F357-F2EE-7EA6F052752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9A24D5E-5558-FA76-37E5-B18123EE5C78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61EACF-98BF-520E-ECCF-451E1333658D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118B155-C4EB-0739-A530-7D877E86ED6F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F04548D-68A6-2FAD-C97D-2EDDD392D026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A095C309-2D77-B94A-2B86-8BBCACB30F76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3998A0F1-56A8-65C4-E2FE-B3BEA847BE92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CE41713-213F-863C-562C-2205930B7F2B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699AC849-908A-FF0E-FEC2-4E6AC0E1ECA4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1EF9A62A-0010-AB6F-F8DD-CAB0DCD839D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1B6733FB-67A8-E4AB-BA43-9D8B41F5D7F2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89A4813-28FF-1E9B-3BD0-EEA96D7701B4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1F805A3F-FA38-2087-C45F-F34C6E83752A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D25A37F0-BF14-84E1-93CB-F5E2CAB0832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15375307-DD71-2AE0-189A-EF1E3ECAA2A5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E10D4B9-373A-EEC5-E6F5-3A9E3F5676E4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62C78B65-297A-33A6-CF91-1D55BB80C7F3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DCEA28DF-8832-4F27-E6D0-5EE92FD5B418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94DFE3EF-75EB-9920-0E0D-0CD5FB9F5FAB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3DDFC10A-1374-AA1F-2782-14DF92C32DCA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3AFA80DF-6D48-8E31-0636-9CF1D63D4184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734B76C6-48CE-EC96-FD34-EB179461EC34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8AC52897-3DB0-EBAF-A3E4-B58736C1CB06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D4CE59D4-75BB-E313-DD75-6509E711D833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EC44EA3C-781E-4BB1-00CE-740C8DE182AB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79414271-0BBD-523D-F2CD-DA5631FB75DC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A386EF0C-328A-270A-378B-B842C942F8F6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00F131C2-CA38-7C25-95E4-1D74D62655CC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4FFC0A04-99D2-711A-0334-0D93B4E7C009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18BCECAB-3388-1C2A-7EED-FB67EBF99017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B6D24455-618B-CD4B-3A4F-CD72472A3A8A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CCF27EF7-432A-3B8F-AA0A-55224D5E0E58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2267F0AF-1E33-ED0A-1F60-B447CD70B3E2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475DD8DC-43B4-47E6-D0B5-D46B84FC9E09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E4A33229-5A72-F231-C51C-4ED291A9EC0B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C201044F-D857-AAB9-9BDD-0BCE698B3DDD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C7ED54CF-C725-2010-F999-647FD4AF4675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C1F606A3-3966-67C7-E3BE-646FDB110001}"/>
              </a:ext>
            </a:extLst>
          </p:cNvPr>
          <p:cNvSpPr txBox="1"/>
          <p:nvPr/>
        </p:nvSpPr>
        <p:spPr>
          <a:xfrm>
            <a:off x="2590800" y="800100"/>
            <a:ext cx="13140680" cy="1073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PEMBELAJARAN MANDIRI (8JP)</a:t>
            </a:r>
            <a:endParaRPr lang="en-US" sz="6000" b="1" u="none" strike="noStrike" dirty="0">
              <a:solidFill>
                <a:srgbClr val="243B5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0895E050-6FC6-2DC5-EA85-17C71BFD056D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4286050C-6EAB-4B98-AB83-052471BED2B2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D43D78AA-50C2-73CE-59A1-6F732BBF47C8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25E7CA69-91E2-688B-7071-658F1A3E8A82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EFF21193-736B-4C93-2549-5239AEE449BB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A4C1D7-CB6B-D86F-B6A2-6338242C0F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64242" y="2019300"/>
            <a:ext cx="9318958" cy="7732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C70ECE-6128-21E8-DC77-CFBF1DB449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252" y="1794138"/>
            <a:ext cx="7802559" cy="748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70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8B2CD-8E88-A471-A23E-081FDDCC0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560170D0-62B0-1553-A26F-34787EA1701D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D243EF0-E1E6-1DD8-BAC9-5526AE3C4F67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9FE21A50-BB2F-AAA9-8FDC-3A2D7CCE9EC4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14048534-B4D2-381A-0087-2D5E19A5456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1387B91-6066-E1BD-809B-4F2C71525DE8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D84ED9E-7286-DE74-9E38-69246DA8A060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CD222C5-3FA8-7E52-9658-29F8675D4AEE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8A654E8-BB5E-8603-9A72-2599954F380A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186EF4D-24B7-D5BE-3C98-A5DCD2E222FB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A1C2562D-E77D-1481-BD58-DDEC7EDAAC29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9729445-A309-EACC-AD64-B76BBC2DDC45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D4D840F1-13BC-0538-4A38-D84385C13B6C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6EC193C3-BF94-ECA6-672E-F14705E23B8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061E7DB9-0024-CCF9-0141-E6902385025A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68DBE258-1E6E-B056-0E0F-1124013E346B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0CFCC477-D62D-D96D-8321-8659B4EA76BE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A6E6CB37-9FCA-E8F9-F07D-5522DA8101D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469DD5F7-EC00-0789-673C-DFFFF416629F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DAADE354-4488-5DF7-8569-6EC57B3DFB30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B8B68071-0591-91B8-702B-C9E09F1FED69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F03CF380-06F4-78BD-9619-41B765662792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109FA21C-24F9-C773-9756-65F63CCDE72C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B9D0BA29-31CE-507D-9850-2F47F0D42DDB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7074DC43-194B-2DC6-024C-54170CDDC94E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61E2712E-2766-016E-3D1F-39196C221E2C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C472DA28-A714-9653-8429-74AC6D8BC166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5B662440-5075-5E67-2473-8D85A8E51A9C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787045F6-D5E3-013D-32DB-D2197E3A677E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EA9F9C54-8D8C-5D10-5E86-73D8136BF8D7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DDA4BFD-ED2C-B5A3-2CD4-C91A880B05D7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D1F53947-B99B-F574-8C4B-B855BB214533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067581E6-6C72-4E0E-F277-AEEF5899BCD2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E3843076-2D14-1466-AAA1-E2DB5B80763C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26946458-FB6F-3D92-9C4A-8D7F00EA5DAC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173AAF62-2DAC-99C4-EB5E-A6CDBB132D61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DEF1BA1-6516-5763-74F8-AFBC72AA759D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DA864945-0BE3-5FE1-7D0F-47CE325E42E3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B7068CB8-E1DB-036D-69EC-3517EB74F866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7615BF84-5833-F913-6E7F-20F262381B30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5B134E4F-D34C-9F7F-7630-164C9FA09B80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7C28B030-B4A3-285B-A1DA-919DDD762759}"/>
              </a:ext>
            </a:extLst>
          </p:cNvPr>
          <p:cNvSpPr txBox="1"/>
          <p:nvPr/>
        </p:nvSpPr>
        <p:spPr>
          <a:xfrm>
            <a:off x="2590800" y="800100"/>
            <a:ext cx="13140680" cy="328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E-LEARNING II (3 Hari)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(11 </a:t>
            </a:r>
            <a:r>
              <a:rPr lang="en-US" sz="6000" b="1" dirty="0" err="1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jp</a:t>
            </a: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 Sync dan 14 JP Async) 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endParaRPr lang="en-US" sz="6000" b="1" u="none" strike="noStrike" dirty="0">
              <a:solidFill>
                <a:srgbClr val="243B5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44771150-C9C7-CF45-FE0A-A21CAE6F5DEE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89E60F1D-C61F-303E-B9D8-83BF30F91D08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2C516B4A-52F5-3B4D-F68E-B6C8C6781833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4D983A83-24B2-36BB-8433-A1BE809D0616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C2CB9729-F7F1-08FD-ED64-4537B8867B0C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64F5B2-82C5-6339-62DD-C4EF0B6FC226}"/>
              </a:ext>
            </a:extLst>
          </p:cNvPr>
          <p:cNvSpPr/>
          <p:nvPr/>
        </p:nvSpPr>
        <p:spPr>
          <a:xfrm>
            <a:off x="3331387" y="3926781"/>
            <a:ext cx="12419389" cy="56363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>
                <a:solidFill>
                  <a:schemeClr val="tx1"/>
                </a:solidFill>
              </a:rPr>
              <a:t>HARI 1: 4 JP (Synch) + 5 JP (</a:t>
            </a:r>
            <a:r>
              <a:rPr lang="en-US" sz="6600" dirty="0" err="1">
                <a:solidFill>
                  <a:schemeClr val="tx1"/>
                </a:solidFill>
              </a:rPr>
              <a:t>Asynch</a:t>
            </a:r>
            <a:endParaRPr lang="en-US" sz="6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>
                <a:solidFill>
                  <a:schemeClr val="tx1"/>
                </a:solidFill>
              </a:rPr>
              <a:t>Hari  2: 4 JP (Synch) + 5 JP (</a:t>
            </a:r>
            <a:r>
              <a:rPr lang="en-US" sz="6600" dirty="0" err="1">
                <a:solidFill>
                  <a:schemeClr val="tx1"/>
                </a:solidFill>
              </a:rPr>
              <a:t>Asynch</a:t>
            </a:r>
            <a:r>
              <a:rPr lang="en-US" sz="6600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>
                <a:solidFill>
                  <a:schemeClr val="tx1"/>
                </a:solidFill>
              </a:rPr>
              <a:t>Hari  3: 3 JP (Synch) + 4 JP (</a:t>
            </a:r>
            <a:r>
              <a:rPr lang="en-US" sz="6600" dirty="0" err="1">
                <a:solidFill>
                  <a:schemeClr val="tx1"/>
                </a:solidFill>
              </a:rPr>
              <a:t>Asynch</a:t>
            </a:r>
            <a:r>
              <a:rPr lang="en-US" sz="6600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6600" dirty="0">
              <a:solidFill>
                <a:schemeClr val="tx1"/>
              </a:solidFill>
            </a:endParaRPr>
          </a:p>
          <a:p>
            <a:endParaRPr lang="en-ID" sz="6600" dirty="0"/>
          </a:p>
        </p:txBody>
      </p:sp>
    </p:spTree>
    <p:extLst>
      <p:ext uri="{BB962C8B-B14F-4D97-AF65-F5344CB8AC3E}">
        <p14:creationId xmlns:p14="http://schemas.microsoft.com/office/powerpoint/2010/main" val="4176129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60FF1-CCC6-563E-2F8C-B88AC7004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0029C306-46EE-E5F3-C277-AA1BCB822B5B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CAEC528-0DD4-4B60-DD33-ED1CD8362298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E0F2C2A6-FFA1-7846-D99F-E42D6B87E56F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FC6A00B6-4C09-622B-8925-B521C6FE0D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59B52A0-0BDA-700F-4D42-A43EA6E16C05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E221120-307A-B670-7283-64D16013BE1C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FDD3857-B153-0D75-7987-6D75D2664541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6EED702-BAF3-30F3-F316-38C8115F3687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A87B01AD-87E9-D48F-3546-3E19205B59D6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CB64426-BA78-F410-5E81-95B4D8D5D46D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0E2654C-10FC-2F46-603D-33A5347F39B6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E044B9FC-CE89-48A8-40FD-C475C82BD4EF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19C6B743-391E-57C2-3758-DAE914ABBD9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0880F4B3-0825-FB82-D8CA-80F365D44BAA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3DFEE22-CAD4-DFC3-16A8-25AEFFBB6649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A86E40CF-FF18-DC5E-AEDB-A8D474A578C8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466CD906-731F-1C92-537A-1C8DA453390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44A1CEDE-F60D-8ECB-924E-29BF19C61CAE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ABB9D97C-F3C0-60D8-E7FD-710532FF9375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64727085-1BD4-97B0-3B7E-81302055AB60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638DF1B0-F07A-6D8C-4227-0C41B1C25082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223DB54A-A6FF-E45B-5B44-D3F5EEFE14F3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62CD6E28-50D8-E9EE-EC35-7BE28F5B9039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55A98E81-E776-C210-11F2-71AC7125FF72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24EC475B-ED27-4A29-95ED-8A028762E7B3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5707AED5-B796-DFC7-FEF7-3979F52EAE49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BB35923-FCF4-2477-5FF7-C63FBD2496C5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E1D8E42D-E3E8-0829-2027-4B1A1ED1FC4A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256DA873-3C5B-1014-DE2D-788D4B940492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0188115-D5CA-1AEF-BE49-A8853C17BC42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08CC42A3-9338-C325-D316-962A01A07842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B085DF79-4E41-5E5A-0F6A-60CE63069040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B4A42151-C796-16BC-7381-04BC8C8E8677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A49F3C92-75CC-8F12-2450-59D78CE06955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54EE3B55-611A-5FEC-F0AE-21AE20DE0C8D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BCF1020F-1580-4FE0-6815-5CE37C8E463C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6998CB7D-9810-66E9-87A2-EF33363F2A7F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5BCB0873-2AAD-4488-96B1-739FBB79403D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77BF22FB-0EAF-9C22-AE23-A01ED38DD58E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D7E7584E-2CAD-9E58-17BE-12315F3B5F99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B9498730-F31C-0795-F596-E25B5F362ACB}"/>
              </a:ext>
            </a:extLst>
          </p:cNvPr>
          <p:cNvSpPr txBox="1"/>
          <p:nvPr/>
        </p:nvSpPr>
        <p:spPr>
          <a:xfrm>
            <a:off x="2590800" y="800100"/>
            <a:ext cx="13140680" cy="439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HARI 1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(: 4 JP Synch+ 5 </a:t>
            </a:r>
            <a:r>
              <a:rPr lang="en-US" sz="6000" b="1" dirty="0" err="1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JPAsynch</a:t>
            </a: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  )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endParaRPr lang="en-US" sz="6000" b="1" u="none" strike="noStrike" dirty="0">
              <a:solidFill>
                <a:srgbClr val="243B5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0A334F47-C0E4-93ED-3ECB-CD5DAF1CB20C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FD90DA1D-ABCE-FECC-46D2-F02C780A9B8E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BD83DC61-2FFE-489A-023B-9EBED1223CB4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48242737-11E9-92E3-B16B-7F613EB2DAA1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60EF9D5D-6106-D968-E5EE-2125BCD6A402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3E3D2C-2F63-68C0-773C-391B3B8F036E}"/>
              </a:ext>
            </a:extLst>
          </p:cNvPr>
          <p:cNvSpPr/>
          <p:nvPr/>
        </p:nvSpPr>
        <p:spPr>
          <a:xfrm>
            <a:off x="3433481" y="3247484"/>
            <a:ext cx="12419389" cy="606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FF0000"/>
                </a:solidFill>
              </a:rPr>
              <a:t>Overview Agenda II</a:t>
            </a:r>
          </a:p>
          <a:p>
            <a:pPr marL="1143000" indent="-1143000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Perkenalan</a:t>
            </a:r>
            <a:endParaRPr lang="en-US" sz="36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3600" dirty="0">
                <a:solidFill>
                  <a:schemeClr val="tx1"/>
                </a:solidFill>
              </a:rPr>
              <a:t>Review </a:t>
            </a:r>
            <a:r>
              <a:rPr lang="en-US" sz="3600" dirty="0" err="1">
                <a:solidFill>
                  <a:schemeClr val="tx1"/>
                </a:solidFill>
              </a:rPr>
              <a:t>pembelajaran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sebelumnya</a:t>
            </a:r>
            <a:endParaRPr lang="en-US" sz="36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Pengantar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skenario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pembelajaran</a:t>
            </a:r>
            <a:r>
              <a:rPr lang="en-US" sz="3600" dirty="0">
                <a:solidFill>
                  <a:schemeClr val="tx1"/>
                </a:solidFill>
              </a:rPr>
              <a:t> agenda II</a:t>
            </a:r>
          </a:p>
          <a:p>
            <a:pPr marL="1143000" indent="-1143000">
              <a:buAutoNum type="arabicPeriod"/>
            </a:pPr>
            <a:r>
              <a:rPr lang="en-US" sz="3600" dirty="0">
                <a:solidFill>
                  <a:schemeClr val="tx1"/>
                </a:solidFill>
              </a:rPr>
              <a:t>Review </a:t>
            </a:r>
            <a:r>
              <a:rPr lang="en-US" sz="3600" dirty="0" err="1">
                <a:solidFill>
                  <a:schemeClr val="tx1"/>
                </a:solidFill>
              </a:rPr>
              <a:t>materi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dalam</a:t>
            </a:r>
            <a:r>
              <a:rPr lang="en-US" sz="3600" dirty="0">
                <a:solidFill>
                  <a:schemeClr val="tx1"/>
                </a:solidFill>
              </a:rPr>
              <a:t> agenda II: (Modul 1, Modul 2, dan Modul 3)</a:t>
            </a:r>
          </a:p>
          <a:p>
            <a:r>
              <a:rPr lang="en-US" sz="3600" b="1" dirty="0" err="1">
                <a:solidFill>
                  <a:srgbClr val="FF0000"/>
                </a:solidFill>
              </a:rPr>
              <a:t>Pembelajaran</a:t>
            </a:r>
            <a:r>
              <a:rPr lang="en-US" sz="3600" b="1" dirty="0">
                <a:solidFill>
                  <a:srgbClr val="FF0000"/>
                </a:solidFill>
              </a:rPr>
              <a:t> Agenda II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</a:p>
          <a:p>
            <a:pPr marL="1143000" indent="-1143000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Pengantar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diskusi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kelompok</a:t>
            </a:r>
            <a:r>
              <a:rPr lang="en-US" sz="3600" dirty="0">
                <a:solidFill>
                  <a:schemeClr val="tx1"/>
                </a:solidFill>
              </a:rPr>
              <a:t> (……</a:t>
            </a:r>
            <a:r>
              <a:rPr lang="en-US" sz="3600" dirty="0" err="1">
                <a:solidFill>
                  <a:schemeClr val="tx1"/>
                </a:solidFill>
              </a:rPr>
              <a:t>dengan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perspektif</a:t>
            </a:r>
            <a:r>
              <a:rPr lang="en-US" sz="3600" dirty="0">
                <a:solidFill>
                  <a:schemeClr val="tx1"/>
                </a:solidFill>
              </a:rPr>
              <a:t>  3 </a:t>
            </a:r>
            <a:r>
              <a:rPr lang="en-US" sz="3600" dirty="0" err="1">
                <a:solidFill>
                  <a:schemeClr val="tx1"/>
                </a:solidFill>
              </a:rPr>
              <a:t>modul</a:t>
            </a:r>
            <a:r>
              <a:rPr lang="en-US" sz="3600" dirty="0">
                <a:solidFill>
                  <a:schemeClr val="tx1"/>
                </a:solidFill>
              </a:rPr>
              <a:t> agenda II) </a:t>
            </a:r>
          </a:p>
          <a:p>
            <a:pPr marL="1143000" indent="-1143000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Diskusi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Kelompok</a:t>
            </a:r>
            <a:r>
              <a:rPr lang="en-US" sz="3600" dirty="0">
                <a:solidFill>
                  <a:schemeClr val="tx1"/>
                </a:solidFill>
              </a:rPr>
              <a:t> (</a:t>
            </a:r>
            <a:r>
              <a:rPr lang="en-US" sz="3600" dirty="0" err="1">
                <a:solidFill>
                  <a:schemeClr val="tx1"/>
                </a:solidFill>
              </a:rPr>
              <a:t>Asynch</a:t>
            </a:r>
            <a:r>
              <a:rPr lang="en-US" sz="3600" dirty="0">
                <a:solidFill>
                  <a:schemeClr val="tx1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611870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6EA98-59DB-6083-AD10-5493B96BD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Placeholder 6">
            <a:extLst>
              <a:ext uri="{FF2B5EF4-FFF2-40B4-BE49-F238E27FC236}">
                <a16:creationId xmlns:a16="http://schemas.microsoft.com/office/drawing/2014/main" id="{8D272EAD-1EAD-6DCE-ABEF-CF170CE6B3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5" r="3865"/>
          <a:stretch>
            <a:fillRect/>
          </a:stretch>
        </p:blipFill>
        <p:spPr>
          <a:xfrm>
            <a:off x="242091" y="1652542"/>
            <a:ext cx="11797509" cy="8520158"/>
          </a:xfrm>
          <a:custGeom>
            <a:avLst/>
            <a:gdLst>
              <a:gd name="connsiteX0" fmla="*/ 1864468 w 7960468"/>
              <a:gd name="connsiteY0" fmla="*/ 0 h 5749047"/>
              <a:gd name="connsiteX1" fmla="*/ 7960468 w 7960468"/>
              <a:gd name="connsiteY1" fmla="*/ 5749047 h 5749047"/>
              <a:gd name="connsiteX2" fmla="*/ 6404991 w 7960468"/>
              <a:gd name="connsiteY2" fmla="*/ 5749047 h 5749047"/>
              <a:gd name="connsiteX3" fmla="*/ 1864468 w 7960468"/>
              <a:gd name="connsiteY3" fmla="*/ 1466948 h 5749047"/>
              <a:gd name="connsiteX4" fmla="*/ 0 w 7960468"/>
              <a:gd name="connsiteY4" fmla="*/ 0 h 5749047"/>
              <a:gd name="connsiteX5" fmla="*/ 6096000 w 7960468"/>
              <a:gd name="connsiteY5" fmla="*/ 5749047 h 5749047"/>
              <a:gd name="connsiteX6" fmla="*/ 0 w 7960468"/>
              <a:gd name="connsiteY6" fmla="*/ 5749047 h 574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60468" h="5749047">
                <a:moveTo>
                  <a:pt x="1864468" y="0"/>
                </a:moveTo>
                <a:lnTo>
                  <a:pt x="7960468" y="5749047"/>
                </a:lnTo>
                <a:lnTo>
                  <a:pt x="6404991" y="5749047"/>
                </a:lnTo>
                <a:lnTo>
                  <a:pt x="1864468" y="1466948"/>
                </a:lnTo>
                <a:close/>
                <a:moveTo>
                  <a:pt x="0" y="0"/>
                </a:moveTo>
                <a:lnTo>
                  <a:pt x="6096000" y="5749047"/>
                </a:lnTo>
                <a:lnTo>
                  <a:pt x="0" y="5749047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</a:ln>
          <a:effectLst/>
        </p:spPr>
      </p:pic>
      <p:grpSp>
        <p:nvGrpSpPr>
          <p:cNvPr id="8" name="Group 8">
            <a:extLst>
              <a:ext uri="{FF2B5EF4-FFF2-40B4-BE49-F238E27FC236}">
                <a16:creationId xmlns:a16="http://schemas.microsoft.com/office/drawing/2014/main" id="{8CBEF755-6FCA-310B-0497-0A98BCA072F5}"/>
              </a:ext>
            </a:extLst>
          </p:cNvPr>
          <p:cNvGrpSpPr/>
          <p:nvPr/>
        </p:nvGrpSpPr>
        <p:grpSpPr>
          <a:xfrm>
            <a:off x="159130" y="9370808"/>
            <a:ext cx="18874442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996857C9-942E-D018-D52C-4B9C076789E8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E4DD0D-53F2-AFC4-A9CA-47041CC9BE6B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EC270AF0-3D2C-E3AB-ECBB-8E22D0BA5ED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1" tIns="50801" rIns="50801" bIns="50801" rtlCol="0" anchor="ctr"/>
              <a:lstStyle/>
              <a:p>
                <a:pPr algn="ctr" defTabSz="914445">
                  <a:lnSpc>
                    <a:spcPts val="2660"/>
                  </a:lnSpc>
                  <a:defRPr/>
                </a:pPr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243E68F-4DAD-A3CF-E11E-9BD5AC217D0C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D8316F9-8F95-05CC-B7CA-BCBFFFAECAEC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4E713B0-7645-7BCA-0C88-172C09FF4CA4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655103-D55C-D63D-1237-4AA2A97C1975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B91AEBE3-FD45-85B2-6285-36E48CB5A50C}"/>
                </a:ext>
              </a:extLst>
            </p:cNvPr>
            <p:cNvSpPr txBox="1"/>
            <p:nvPr/>
          </p:nvSpPr>
          <p:spPr>
            <a:xfrm>
              <a:off x="11672072" y="704072"/>
              <a:ext cx="1957004" cy="29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914445">
                <a:lnSpc>
                  <a:spcPts val="1820"/>
                </a:lnSpc>
                <a:defRPr/>
              </a:pPr>
              <a:r>
                <a:rPr lang="en-US" sz="130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4384303C-F2D8-22AA-BE22-F76F0E9F9B19}"/>
                </a:ext>
              </a:extLst>
            </p:cNvPr>
            <p:cNvSpPr txBox="1"/>
            <p:nvPr/>
          </p:nvSpPr>
          <p:spPr>
            <a:xfrm>
              <a:off x="13892322" y="704072"/>
              <a:ext cx="1957004" cy="29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914445">
                <a:lnSpc>
                  <a:spcPts val="1820"/>
                </a:lnSpc>
                <a:defRPr/>
              </a:pPr>
              <a:r>
                <a:rPr lang="en-US" sz="130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138041C-060E-0B9C-D6DA-576FD21889BD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90762ADA-63B3-D10B-591E-1137519550B3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DA5F46E0-CCD6-F856-6A6B-60F706C08A7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3C049805-45E8-B045-3484-D197826095B7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1" tIns="50801" rIns="50801" bIns="50801" rtlCol="0" anchor="ctr"/>
              <a:lstStyle/>
              <a:p>
                <a:pPr algn="ctr" defTabSz="914445">
                  <a:lnSpc>
                    <a:spcPts val="2660"/>
                  </a:lnSpc>
                  <a:defRPr/>
                </a:pPr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8F421FED-1210-1E18-3E49-DA8063E5E409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F883768E-99B9-C68C-AF2F-0613FED5F7E6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C971C8D5-0B39-57EB-8BC9-F43C989B681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F4C438CC-2863-D924-FD8D-0F5B04B22655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1" tIns="50801" rIns="50801" bIns="50801" rtlCol="0" anchor="ctr"/>
              <a:lstStyle/>
              <a:p>
                <a:pPr algn="ctr" defTabSz="914445">
                  <a:lnSpc>
                    <a:spcPts val="2660"/>
                  </a:lnSpc>
                  <a:defRPr/>
                </a:pPr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E7278F79-EB8F-9C54-155B-AFB6E3FB003B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7AE8B1E8-3202-E9BC-8E66-032B5752386C}"/>
                </a:ext>
              </a:extLst>
            </p:cNvPr>
            <p:cNvSpPr txBox="1"/>
            <p:nvPr/>
          </p:nvSpPr>
          <p:spPr>
            <a:xfrm>
              <a:off x="9209318" y="684872"/>
              <a:ext cx="1957004" cy="29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914445">
                <a:lnSpc>
                  <a:spcPts val="1820"/>
                </a:lnSpc>
                <a:defRPr/>
              </a:pPr>
              <a:r>
                <a:rPr lang="en-US" sz="130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07186316-1FD5-BC55-61A3-57D3AE72F61F}"/>
                </a:ext>
              </a:extLst>
            </p:cNvPr>
            <p:cNvSpPr txBox="1"/>
            <p:nvPr/>
          </p:nvSpPr>
          <p:spPr>
            <a:xfrm>
              <a:off x="15668072" y="704072"/>
              <a:ext cx="1957004" cy="29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914445">
                <a:lnSpc>
                  <a:spcPts val="1820"/>
                </a:lnSpc>
                <a:defRPr/>
              </a:pPr>
              <a:r>
                <a:rPr lang="en-US" sz="130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6CE37E95-41A0-0C35-0DFE-3522A83DA98C}"/>
                </a:ext>
              </a:extLst>
            </p:cNvPr>
            <p:cNvSpPr txBox="1"/>
            <p:nvPr/>
          </p:nvSpPr>
          <p:spPr>
            <a:xfrm>
              <a:off x="18194328" y="704072"/>
              <a:ext cx="4172892" cy="2931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914445">
                <a:lnSpc>
                  <a:spcPts val="1820"/>
                </a:lnSpc>
                <a:defRPr/>
              </a:pPr>
              <a:r>
                <a:rPr lang="en-US" sz="130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CB679D41-4E81-FF3F-E423-B1AE242ADE2C}"/>
              </a:ext>
            </a:extLst>
          </p:cNvPr>
          <p:cNvGrpSpPr/>
          <p:nvPr/>
        </p:nvGrpSpPr>
        <p:grpSpPr>
          <a:xfrm>
            <a:off x="-1767061" y="7977289"/>
            <a:ext cx="5210522" cy="4477793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D8FD3D2-DB90-2A2B-A54A-2D3B2CB32DD2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8D765AEE-A91C-A2EF-375C-E457F3C252F9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 defTabSz="914445">
                <a:lnSpc>
                  <a:spcPts val="2660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7EF6CC41-BA34-2326-5466-546299CCD0FA}"/>
              </a:ext>
            </a:extLst>
          </p:cNvPr>
          <p:cNvGrpSpPr/>
          <p:nvPr/>
        </p:nvGrpSpPr>
        <p:grpSpPr>
          <a:xfrm>
            <a:off x="15029188" y="-3097605"/>
            <a:ext cx="5210522" cy="4477793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6D856576-3759-1D3D-B2E6-78EFFEBA5A58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6818469F-D6CE-8E6F-6796-3302C4E0FDAD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 defTabSz="914445">
                <a:lnSpc>
                  <a:spcPts val="2660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55EA9094-6046-456E-CDE2-2AEB0FEA83E3}"/>
              </a:ext>
            </a:extLst>
          </p:cNvPr>
          <p:cNvGrpSpPr/>
          <p:nvPr/>
        </p:nvGrpSpPr>
        <p:grpSpPr>
          <a:xfrm>
            <a:off x="-619908" y="8437018"/>
            <a:ext cx="3297215" cy="2833544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9D6F4E7E-1015-0DBD-2FE2-FC2D591E4761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C7239FBE-7572-955B-FFF3-E60F9E31ED3E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 defTabSz="914445">
                <a:lnSpc>
                  <a:spcPts val="2660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EC402B7F-951B-0390-7E4F-2406B5CA5DCF}"/>
              </a:ext>
            </a:extLst>
          </p:cNvPr>
          <p:cNvGrpSpPr/>
          <p:nvPr/>
        </p:nvGrpSpPr>
        <p:grpSpPr>
          <a:xfrm>
            <a:off x="16454746" y="7578078"/>
            <a:ext cx="2809970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9D63BB79-7D2B-9785-499B-EE7A7EBCE92A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D54EC718-CA37-ADBE-18DE-A87293D8D47E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 defTabSz="914445">
                <a:lnSpc>
                  <a:spcPts val="2660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93DB5916-09B9-9FCA-1C59-A14863CB0B14}"/>
              </a:ext>
            </a:extLst>
          </p:cNvPr>
          <p:cNvGrpSpPr/>
          <p:nvPr/>
        </p:nvGrpSpPr>
        <p:grpSpPr>
          <a:xfrm>
            <a:off x="-1767061" y="-591954"/>
            <a:ext cx="3389687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964DC198-F058-1052-AD62-FA919A5701B9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22D63C17-6E2A-5C28-3976-5A493675459E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 defTabSz="914445">
                <a:lnSpc>
                  <a:spcPts val="2660"/>
                </a:lnSpc>
                <a:defRPr/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56E6A61C-6809-E380-3F6F-667E13F01BD7}"/>
              </a:ext>
            </a:extLst>
          </p:cNvPr>
          <p:cNvGrpSpPr/>
          <p:nvPr/>
        </p:nvGrpSpPr>
        <p:grpSpPr>
          <a:xfrm>
            <a:off x="17132207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40B4004D-625F-B763-E49B-FC62EEF9BD21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4E6EBF44-620A-9FB6-2E68-36883878A005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 defTabSz="914445">
                <a:lnSpc>
                  <a:spcPts val="2660"/>
                </a:lnSpc>
                <a:defRPr/>
              </a:pPr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2EA59045-FF13-6912-BB10-FC5DCF94902E}"/>
              </a:ext>
            </a:extLst>
          </p:cNvPr>
          <p:cNvSpPr txBox="1"/>
          <p:nvPr/>
        </p:nvSpPr>
        <p:spPr>
          <a:xfrm>
            <a:off x="-762000" y="1247010"/>
            <a:ext cx="13140680" cy="1077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spcBef>
                <a:spcPct val="0"/>
              </a:spcBef>
              <a:defRPr/>
            </a:pPr>
            <a:r>
              <a:rPr lang="en-US" sz="6999" b="1" dirty="0" err="1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Perkenalkan</a:t>
            </a:r>
            <a:r>
              <a:rPr lang="en-US" sz="6999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….</a:t>
            </a:r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467B6877-2B56-38DA-0232-FDE870DED329}"/>
              </a:ext>
            </a:extLst>
          </p:cNvPr>
          <p:cNvSpPr/>
          <p:nvPr/>
        </p:nvSpPr>
        <p:spPr>
          <a:xfrm>
            <a:off x="-339303" y="9992896"/>
            <a:ext cx="961113" cy="651155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97AE8EEB-F0D0-B2A2-A474-24301BDF7B46}"/>
              </a:ext>
            </a:extLst>
          </p:cNvPr>
          <p:cNvSpPr/>
          <p:nvPr/>
        </p:nvSpPr>
        <p:spPr>
          <a:xfrm>
            <a:off x="2428268" y="238487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26EC5D0D-5F93-11FC-65D3-5D2C1F5CF259}"/>
              </a:ext>
            </a:extLst>
          </p:cNvPr>
          <p:cNvSpPr/>
          <p:nvPr/>
        </p:nvSpPr>
        <p:spPr>
          <a:xfrm>
            <a:off x="111503" y="124791"/>
            <a:ext cx="2288189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08280DC6-E3C3-1175-A37D-19B3FDCCB29A}"/>
              </a:ext>
            </a:extLst>
          </p:cNvPr>
          <p:cNvSpPr/>
          <p:nvPr/>
        </p:nvSpPr>
        <p:spPr>
          <a:xfrm>
            <a:off x="14262104" y="-266700"/>
            <a:ext cx="4607459" cy="597932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8" name="자유형: 도형 13">
            <a:extLst>
              <a:ext uri="{FF2B5EF4-FFF2-40B4-BE49-F238E27FC236}">
                <a16:creationId xmlns:a16="http://schemas.microsoft.com/office/drawing/2014/main" id="{2993D0AE-6350-E3E7-87E7-180E2D4D74E2}"/>
              </a:ext>
            </a:extLst>
          </p:cNvPr>
          <p:cNvSpPr/>
          <p:nvPr/>
        </p:nvSpPr>
        <p:spPr>
          <a:xfrm>
            <a:off x="9399423" y="3754211"/>
            <a:ext cx="790725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ko-KR" altLang="en-US" sz="3200">
              <a:solidFill>
                <a:prstClr val="white"/>
              </a:solidFill>
              <a:latin typeface="Poppins" pitchFamily="2" charset="77"/>
              <a:ea typeface="맑은 고딕" panose="020B0503020000020004" pitchFamily="34" charset="-127"/>
              <a:cs typeface="Poppins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E73A51-5CEC-74E3-6BDF-35CBF3DF6A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99422" y="238487"/>
            <a:ext cx="8611254" cy="97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6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6823BC-0F1E-39B8-A222-B0EE4C438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73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1B963-D88C-3F47-7597-D72F61429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A97C3D15-9230-D416-6754-AC555AA28884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3CA1FFE-B468-726C-15AF-47CEA9F93644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62E52833-BEC7-DDAA-615A-C162D2ACBC11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92506598-2C89-3A13-D0BB-14ABBEA28E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A958ECF-DAF2-229C-A6A6-0C0A3DE8F1E1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52B869B-C682-6DCB-BDA0-71E51707ED0D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7910E82-5510-2B79-05BF-04E90EE15DAC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5DB3673-7B65-5A21-1252-CA8B9C8C69ED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B6D55FC-9D19-AAA1-9A4D-5762FD1ABB81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8223509D-C861-AA5F-ECE2-7D897131FA37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7E0566D-49DF-9FE7-EA05-070EE765C3A4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CC6C2F20-9468-E9CC-9923-82D3001969ED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7B182521-A495-1031-D626-E591A972AF8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BB1B1A85-8DE1-4307-420B-5EDC6A1CF938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4F509CF7-ABE4-CC07-466F-9278B32B48C8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3BFCB8C1-E737-1A7F-CA79-7E4312CD7539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0DABE51F-99C3-BE49-E159-7089E551636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705BF7A0-DB3C-1A26-171F-4088826BE5C9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D595D958-FE08-87F4-80A0-DD3DF57CE625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1427A0F8-22CA-02F4-8229-E1E629EEAF5A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5BEC6147-A979-9E9C-3DA2-29AE1845E73E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ECE8EF3E-BF6D-D025-412B-B24CB42D26CF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7D101BFD-0121-E42F-233B-1A8A31C51FCB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3A44361-9397-A05F-3817-6E7655750EC9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E6B97E3C-6051-1E90-C200-3087D98CBAD2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35C8AFE7-C771-BB5E-CB56-E74D51D40D53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0469C07-3652-DDD7-0A14-E4A6B8383656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DDA23D2E-A418-9695-0545-F1A437B565C5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FBD73135-49BD-2283-2F77-5A8198B7EE4B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E2762268-C178-7D40-A19A-D15E838FC8E3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68C0927E-17B3-0AD8-C1B7-FA0FD98524B3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B602DA8D-EE25-FA92-4B00-0732BE2D9BFC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3DA3BBED-286A-94BE-0CF4-492EA89FF8EF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6060C849-19A1-B399-8B41-82AA3CA713AC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85652526-5638-5DEB-5753-D5A502A0D811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DA5A5196-1988-D1F2-4D4C-E4A702E49FBE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10C1FC82-9A65-8EA3-38DE-16CDB161F994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0719E0BB-9DC6-4A77-803B-A69E1D8C876F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BA2894F1-2CC4-FA93-5627-9802FD3BDF58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756BB9A8-F9B1-DBA5-9D9B-6AF74D67AC98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8" name="Freeform 58">
            <a:extLst>
              <a:ext uri="{FF2B5EF4-FFF2-40B4-BE49-F238E27FC236}">
                <a16:creationId xmlns:a16="http://schemas.microsoft.com/office/drawing/2014/main" id="{F622F292-CA56-B1E7-1710-EC27E8966BBD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DB229975-646A-19BD-6E41-07A4F74F7146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6B33C84D-97E5-1036-0627-FD45411F2929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015E9B31-42D0-D28F-AE96-513A094CBCF2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94947033-1625-F8CE-41DA-DF84AF4D7FEB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109064F-B6A1-9CFC-25FD-FAB7D3EE6D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92326" y="906428"/>
            <a:ext cx="13828996" cy="865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56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FBF3B2-864C-0233-F0C7-FBB8C3551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17907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83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CD0A4-8F9C-A7CC-1D75-C2D430778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DF4CD1C2-69E3-2AE6-627D-FE84886F3BF7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E32AA34-26B0-F302-454A-BC4F47471253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2BC8E537-02D9-5DD8-3853-18DCAAE83B27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C71A5ABC-1386-FF26-5DB7-5C3C3FEC145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62D745E-9254-638F-F6EC-F2577F97D4FF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4151B90-214E-D802-335A-79AF62EB8506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DE50D02-21B8-BBA1-978A-FD738A283641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483C97F-B945-1236-7F44-DD21DE5F0F28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542362E3-95BE-D507-C4A3-8A102789C23F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68F45E61-799A-FED9-B4FE-F450F71BD819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1459B33-3841-F757-8B94-0157EE6685F9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0C4F7D36-A280-01FE-1BBC-542AB1C99D53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EFD66046-F781-A8DC-0F61-99EC14C6C98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4387B8BD-614B-31A3-568A-7950F37708B5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E10F645-DF51-6FDE-8FB7-BEB4BEDB0982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9FB4849F-99EA-8F0E-CB73-52F76680FDB4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7241ABE7-D91F-734F-4529-83C3A88D956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05AD2CF0-CC0A-B111-261B-A40D85A683B6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DD72A4D-3C3C-8355-41D8-2F43EE2EB9B6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426D5A86-074C-D536-158C-B08C4D18867A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59F8C5CE-2734-6211-FD0D-EB6793958284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653F496B-9924-BFEE-F177-0C0C0D9538E7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F20EDA41-BC65-F606-1E24-FEFB705CD5C4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D318F022-8EAE-A36F-725E-8A7F7647654E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95ECC0EC-F95D-2521-C11B-7B69C818BAB0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A6C43832-DA45-16A4-64E5-D5A9C53B60A7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3F65ED92-95CF-8D49-A9AA-DF103AAE3712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1440E0E6-A4B0-1D08-180A-1A545ECAF0CA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7AC05C40-1904-6486-3744-8E7043FCC780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66659DD3-D99B-91EA-541E-6F038F7CBDBD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B522FB0C-0C54-8E43-8ACC-C91F5358AD4F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4C79B82D-317A-172C-5179-FF6CB16B8748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908ABC58-B315-3C0F-4425-7DEE47161DC4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7776A301-6C71-93E8-A0C6-226C04249615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38C1EEEA-193E-4CBD-58E3-7B075AAB78A5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A943B458-DEDA-8FA9-D15D-29976715711D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CB86E63B-863F-9B5D-823C-85A24359D319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4452CA61-21FC-CB2A-A0D5-F94146F4756A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6B927D84-F2EF-D09C-E93D-845138F5355A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74983000-C1FA-E211-F33C-DBFF4FCAC56B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8" name="Freeform 58">
            <a:extLst>
              <a:ext uri="{FF2B5EF4-FFF2-40B4-BE49-F238E27FC236}">
                <a16:creationId xmlns:a16="http://schemas.microsoft.com/office/drawing/2014/main" id="{91F7B19D-0A50-276E-CFD6-387C566EB7F6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8F5BF59E-3C3B-B9BD-E2AA-DA9184C50AFF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A6AF4E4C-CBFA-55FA-3934-BB1CC5282F4B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A64F65F6-D879-B649-3C64-D4B22AA5976E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CC2CEE27-B5A8-D160-38CC-1C1B180857AF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97F1C4-E319-D591-EE3A-7B69A7C2C9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3638" y="1484195"/>
            <a:ext cx="13864562" cy="695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31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0F0305-4368-31D3-1ACE-A2E0FDFCF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7754600" cy="10172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BCC891-1A79-04D7-824A-D98EE9839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0" y="3543300"/>
            <a:ext cx="1829055" cy="274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26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1DE9D-2865-37AD-612E-3EA65D279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F52DDF4C-1A98-CA54-A448-9D8F99599C7B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88AF37E-00FC-05B8-9BA0-D3A69256AF1D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C91DD580-6E38-3531-3857-5B0CF36F68D4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ADF853B7-1C89-6DCB-AB64-16916732CBB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FB99B64-A3E3-9880-6A9B-F208F57B9904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1F6C560-EEDD-83EF-F7E7-3CE2A311BE12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F64331E-C9C0-B124-2F52-A2E31258CBEB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870C9CE-9964-5142-1FF4-D082B18B9437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293B50F1-FCB1-AD48-631A-AD6098DD9975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FDB72DE-52C2-AC30-6CB9-EDA71E3F4116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02B98EA-81CA-5DF9-2DBC-DEE3F067F9E8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5D64F239-97D7-8B47-496A-D90A34A50CE7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4D02EDCD-A4DA-2B2B-E2EC-9D7F83ECBE5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2AC38B58-3735-C538-5E62-8215D07D3A24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3BC7E7B8-73B2-A15A-8ABE-902F387A912B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B0B4F4CC-BED2-2BCC-47F8-B09469F7F23F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693CD2B8-0EEE-8DAD-25C3-A53A77D7598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ACBAA9C9-2B34-0F5D-D4B5-9357EE875AB9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26BD891C-D186-E7B4-5C8A-48D24130AFDC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E162C04C-7307-839E-1FA3-98B01ED05CEC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EB9A4673-A7E5-AFF9-8155-0F72CEB69B6C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938E408-C1AC-6A41-E942-6BE287125074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08AC5607-E85D-E627-5D3D-36A15A4E36C4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DC4028CA-494D-99F1-85CA-76B724883F43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174EA5A3-C93C-F63A-68C3-83AE52453962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E7A29C6D-5A03-1FBC-DD55-C69C2F5B2BD6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FFB48D5-2C6B-539E-EF95-0872E561E858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F4E91562-62CD-E761-2FA4-502B17FC8050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016B577B-3A3E-8061-F447-AD0E868AC53D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AFFF712A-118A-DBC4-6EAB-34F6610C7A26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C2B6E062-AB2E-6253-A900-B051C0CB6466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B822F58B-A61F-1CAD-3BB3-220F47A16F7B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67551A00-E213-E71D-065B-EB9BD48B1E33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E928AD99-4031-D285-8203-99439C9F0DE1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0B6816DB-062C-0B87-ADC5-42258106C207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3603775-1EA1-26BE-8F3D-069C25E6804B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739AC0A0-C5FA-C51E-D4E8-871510917219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8F871DB3-B0F4-1B08-AE63-52CF4D3A089F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7F7A0CCB-240F-2720-74C0-F366BF3B9AB5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2DB52C16-D35C-A660-0A3A-6140E771D7AC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8" name="Freeform 58">
            <a:extLst>
              <a:ext uri="{FF2B5EF4-FFF2-40B4-BE49-F238E27FC236}">
                <a16:creationId xmlns:a16="http://schemas.microsoft.com/office/drawing/2014/main" id="{EA9E2671-4C6A-8195-C902-3389382699EF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F2CF11E8-4959-3BF8-32E9-33AF240F38D1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5453DC12-E9D4-C140-6F15-4DFD85BC33C9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28E683D9-A9A6-0AA3-14BB-5B3188614035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9C24FC36-D902-A043-E3F9-BC0DD3FC6573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A4AE170-A4E3-319C-AFD1-A869DFD8C1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8059" y="1407401"/>
            <a:ext cx="14836482" cy="736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509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496B10-EC36-FA6E-7AD0-C73D6DB86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-38100"/>
            <a:ext cx="181356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21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CE12D6-EB9F-86A9-D3BF-EBFB527C4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37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8AAC16-950B-0F8C-94AF-A981DA668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92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21984-0D19-3645-2A17-AAF832A8E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260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402C9-8D14-DBB0-28E1-0D0C47730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A146E086-7AF6-0CF3-017F-3DAB7DB6B707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CFD41198-A18B-FD49-6357-6ABE1465ACCA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FD5D014C-DDE2-14A4-D6FF-D9472EF66793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D9685980-447E-5011-2571-78825714F9E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789F908-F5A5-0D2B-2331-860DCC4362B6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E59C453-E503-6221-32ED-3489D1CE8097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3D975579-7ABE-D533-4730-C023A503B422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4C97A15-CBED-9BB4-C167-FFFACDB3CA85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DBC9103-F9F5-A1F4-76CF-06ED7B8C3A01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AEF75A9-6CD4-F708-B37C-B4705D8BA9AE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FE70939-718F-574C-AC62-E83FBE8BC532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8C9D7C64-A838-4306-3481-AD075DD4E919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EDA22FC9-B8F7-94CB-FDAA-5210E61C26B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3231B92D-243E-88F4-CC9C-E4280E89E4E1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680D3AED-8378-E430-CE2A-5A66ACE08C70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E8A81EFF-6C12-C28B-E65F-9FBEBE119525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853DF456-DCD7-6661-410F-00A06A46B4A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FD2C9D41-D77C-BA9A-C6D4-A8BBD441D934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2115F6CF-14C0-1BC3-6171-6985A3FF7C84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CBF6E2D9-881E-8BF7-D067-9BF3066F50C3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591CF9F3-67AA-39DC-61F7-ECB87D54AEDE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BD15F224-164E-2F28-0E5C-C123BFD7022F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48934435-C16B-1550-F74A-9E4EF4F8A750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567AE07-E0B9-E380-F948-B4E4D693BC5D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EC0CA6B1-12F2-033F-DD02-F38929BD1C1F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91309D81-310A-C7D4-1294-3709F040EEDA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FF943ECD-EE5C-AB5C-84CE-09E8C73CDFD3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45F6E489-7DAC-4F96-2E8C-FAA3805F55F5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E5A14E77-4687-FF7A-7A75-3C3795071EEC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2C82B13C-8ABC-BD9A-6801-9E09FF38259E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57ED8C34-5128-C700-E028-BA71FB5CF2AB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1388B1F6-0693-52CE-14CB-87C6B5D06855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2D2C4183-F0A4-1EC3-6E5F-436A188D72C9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562F8D65-1290-A43D-C39F-C9D1EF058688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570394CA-63CB-B7FA-4601-88416DB1068D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975B0536-4698-BDEC-7B83-CDCA1546A5DB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4533196C-CFDD-2EA9-A09C-11C5A8AF48ED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F5898A38-E6E0-978C-B6D0-99A464B6F6EC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6241DD40-CEAE-95CD-5540-E23E127746E3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EFF295E4-E5B7-2D9D-55A1-FC114B8A353D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8" name="Freeform 58">
            <a:extLst>
              <a:ext uri="{FF2B5EF4-FFF2-40B4-BE49-F238E27FC236}">
                <a16:creationId xmlns:a16="http://schemas.microsoft.com/office/drawing/2014/main" id="{0B77AE9D-ED48-C3A9-74CE-8F19F69615B0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85C5D97F-B32C-2DEE-EA5C-7AFDDBFBD462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5D8483F2-ABDC-E6A8-45A1-A8BCA2A68E65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47391DBC-E044-30F0-D253-5E7830E8DD58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8262B2-6F78-C4F0-B3B4-ACBE3566A16F}"/>
              </a:ext>
            </a:extLst>
          </p:cNvPr>
          <p:cNvSpPr txBox="1"/>
          <p:nvPr/>
        </p:nvSpPr>
        <p:spPr>
          <a:xfrm>
            <a:off x="4440129" y="771907"/>
            <a:ext cx="90464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APA ITU KEPEMIMPINAN?</a:t>
            </a:r>
            <a:endParaRPr lang="en-ID" sz="6000" b="1" dirty="0"/>
          </a:p>
        </p:txBody>
      </p:sp>
      <p:pic>
        <p:nvPicPr>
          <p:cNvPr id="2" name="Picture 2" descr="http://t3.gstatic.com/images?q=tbn:ANd9GcQ3p2XSxpe9RDzcodBbxCljrqANIBqmWx0NinrW9Se4-Jr36cgX8A&amp;t=1">
            <a:extLst>
              <a:ext uri="{FF2B5EF4-FFF2-40B4-BE49-F238E27FC236}">
                <a16:creationId xmlns:a16="http://schemas.microsoft.com/office/drawing/2014/main" id="{F66FE806-32B8-2424-DFBF-8C68C7DC6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004991" y="2073410"/>
            <a:ext cx="11582399" cy="6585989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7679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D400CB-D223-438B-653A-E41987781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0"/>
            <a:ext cx="188214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792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137C2-5F8D-6AE0-95B7-FCA231B22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77EA1C66-D2C0-0873-2ECB-463CC7552A76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5852DDE-38F9-2FBE-D5D3-21336EFC2843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27C4FE9-30A7-ED31-4CC0-8DCEFE321EC9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BA6ACB5C-FFC5-AFB0-5BB0-BFBB6CFE806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F741472-4B05-5C48-BFD4-1E324EB9070F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3592ED2-15B0-91D9-441D-3329D09A373F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7E6E494-A254-0C86-AF26-EDBF633636C9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5B14ADF-07D4-EB22-6EEF-F48E0E97E396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FA70A2A-1484-B2B2-4E7B-3A570699D0B1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634C20C-3F17-1ED0-757C-0CDB93B4D460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9EC50DA-FDAE-52E8-3E77-6540E27FDDF6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F4AA5C94-232C-AD10-345F-E0E766A557AB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9C722458-23ED-7A5C-1DE0-8211A5C8DCA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3104F993-6794-05E7-8F77-F44150FDF451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445D2373-F3DD-62F6-6D4E-716503485B9B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23300D24-483A-D8AF-4DE3-B5BCF8844FBB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19AD8406-1E86-6560-E0F2-005E1338024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0A4A45A0-4C9C-7A17-CC29-F47200526C0B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A210F74-98A8-DFB5-2F91-AC84FBC52361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1E91413-6CC3-26A1-B68C-0F5807D5B889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FBD4A413-075C-4213-CF31-16CB5CC2B3E2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3D0053AD-F57A-EB3A-F20C-3F20D86C332B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D04B15EB-BC7E-8A78-D68D-EBEA55B346A0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B30EC84D-D107-3D3C-5959-860C701B1B0C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BF4711C7-6A09-2A89-F55C-55569D73BD40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F025CC60-0753-6415-2796-017F63D6B44A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0175F0AE-5C24-FB7F-8216-F999DD75292C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49A078C7-74E9-0D86-DBA7-CAFC442DF3CA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C616C67F-2C24-1DA8-7F00-E3686A3DB373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7F02C98C-64B2-4E3E-B01B-5908A347AEFB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702A7C0B-CF0C-A399-535F-AF5AB89D94C6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9F7981E5-423E-F478-7513-001881CCADF2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92C14B11-AD89-4970-ABD8-36EEE19E5A7A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84F2CF7C-CC75-8FC4-3D87-C0D17F7520E7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A346856F-D620-C4FD-EA26-6AAE8708FB55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2B7CE1A2-8C0A-5DDB-4191-256F6AF215B8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58240CD0-81A8-1EFD-2A99-382C964AF3D4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49E3F797-3CE0-F27B-48CA-8633C10DA6DA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0F3A839A-89AF-B541-DAE7-2B722A38C0BD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9A38FB62-8D34-3E35-E6DB-4B4D41D3A9B1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A8CC67B2-1D1A-28D3-48DD-C9E6A922262F}"/>
              </a:ext>
            </a:extLst>
          </p:cNvPr>
          <p:cNvSpPr txBox="1"/>
          <p:nvPr/>
        </p:nvSpPr>
        <p:spPr>
          <a:xfrm>
            <a:off x="2583514" y="570370"/>
            <a:ext cx="13140680" cy="551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HARI 2 </a:t>
            </a:r>
          </a:p>
          <a:p>
            <a:pPr lvl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(: 4 JP Synch+ 3 </a:t>
            </a:r>
            <a:r>
              <a:rPr lang="en-US" sz="6000" b="1" dirty="0" err="1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JPAsynch</a:t>
            </a: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  )</a:t>
            </a:r>
          </a:p>
          <a:p>
            <a:pPr lvl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endParaRPr lang="en-US" sz="6000" b="1" dirty="0">
              <a:solidFill>
                <a:srgbClr val="243B55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endParaRPr lang="en-US" sz="6000" b="1" u="none" strike="noStrike" dirty="0">
              <a:solidFill>
                <a:srgbClr val="243B5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58019CAF-F31E-A0DA-4E1E-4D65A085741E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9FC0CA7B-23FD-7E70-4386-D509768363C5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F2DEEEF2-7799-2E48-D432-C640C737A9E7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0F7AB94-CC1D-2092-6D6B-F86AA27AB368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4B931D77-438C-8ACF-0C9E-CA57F8BBF49D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91C303-24BF-F249-6591-0DC9C4429B06}"/>
              </a:ext>
            </a:extLst>
          </p:cNvPr>
          <p:cNvSpPr/>
          <p:nvPr/>
        </p:nvSpPr>
        <p:spPr>
          <a:xfrm>
            <a:off x="3433481" y="2705100"/>
            <a:ext cx="12419389" cy="606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>
                <a:solidFill>
                  <a:srgbClr val="FF0000"/>
                </a:solidFill>
              </a:rPr>
              <a:t>Pembelajaran</a:t>
            </a:r>
            <a:r>
              <a:rPr lang="en-US" sz="4800" b="1" dirty="0">
                <a:solidFill>
                  <a:srgbClr val="FF0000"/>
                </a:solidFill>
              </a:rPr>
              <a:t> Agenda II</a:t>
            </a:r>
          </a:p>
          <a:p>
            <a:pPr marL="1143000" indent="-1143000">
              <a:buAutoNum type="arabicPeriod"/>
            </a:pPr>
            <a:r>
              <a:rPr lang="en-US" sz="4800" dirty="0" err="1">
                <a:solidFill>
                  <a:schemeClr val="tx1"/>
                </a:solidFill>
              </a:rPr>
              <a:t>Presentasi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Kelompok</a:t>
            </a:r>
            <a:endParaRPr lang="en-US" sz="48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4800" dirty="0">
                <a:solidFill>
                  <a:schemeClr val="tx1"/>
                </a:solidFill>
              </a:rPr>
              <a:t>Wrap up </a:t>
            </a:r>
            <a:r>
              <a:rPr lang="en-US" sz="4800" dirty="0" err="1">
                <a:solidFill>
                  <a:schemeClr val="tx1"/>
                </a:solidFill>
              </a:rPr>
              <a:t>substansi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kepemimpinan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strategis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dalam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membangun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organisasi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pembelajar</a:t>
            </a:r>
            <a:endParaRPr lang="en-US" sz="48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4800" dirty="0" err="1">
                <a:solidFill>
                  <a:schemeClr val="tx1"/>
                </a:solidFill>
              </a:rPr>
              <a:t>Pengantar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diskusi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kelompok</a:t>
            </a:r>
            <a:r>
              <a:rPr lang="en-US" sz="4800" dirty="0">
                <a:solidFill>
                  <a:schemeClr val="tx1"/>
                </a:solidFill>
              </a:rPr>
              <a:t>: </a:t>
            </a:r>
            <a:r>
              <a:rPr lang="en-US" sz="4800" dirty="0" err="1">
                <a:solidFill>
                  <a:schemeClr val="tx1"/>
                </a:solidFill>
              </a:rPr>
              <a:t>membangun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organisasi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pembelajar</a:t>
            </a:r>
            <a:endParaRPr lang="en-US" sz="48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4800" dirty="0" err="1">
                <a:solidFill>
                  <a:schemeClr val="tx1"/>
                </a:solidFill>
              </a:rPr>
              <a:t>Diskusi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Kelompok</a:t>
            </a:r>
            <a:r>
              <a:rPr lang="en-US" sz="4800" dirty="0">
                <a:solidFill>
                  <a:schemeClr val="tx1"/>
                </a:solidFill>
              </a:rPr>
              <a:t> (</a:t>
            </a:r>
            <a:r>
              <a:rPr lang="en-US" sz="4800" dirty="0" err="1">
                <a:solidFill>
                  <a:schemeClr val="tx1"/>
                </a:solidFill>
              </a:rPr>
              <a:t>Asynch</a:t>
            </a:r>
            <a:r>
              <a:rPr lang="en-US" sz="4800" dirty="0">
                <a:solidFill>
                  <a:schemeClr val="tx1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755333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C98C0-8999-5F36-7726-1E5BCF046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1DBD4F90-1779-F6E2-964F-676EFAA803FF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BAC1C25B-3259-A1D5-84B2-42A395433178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C1727999-B65D-33B6-4725-C33EE61C7B19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FD036122-9E2E-1598-202A-5DB9B12D39C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1B83591-FD63-713F-AFEC-DD52905FAB78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198DDF0-38AD-9AD6-C4E4-C62BAE519E5D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083CB80-9EF9-97AC-884B-34116F3FEB2D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3AEA88A-5070-3578-ABBE-08040634504B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06B4D93B-76A0-EA39-C783-A99ED70919D1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BF856AA-14C0-8163-5DE4-2FA06598A55E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E8E64EB-283B-46D5-21F6-A76B4AEC3792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9025BBD9-C82F-4F79-2CA4-DE94E22EB996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DDE076F3-CEBA-9213-2533-2085C4FE4B6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A902F3A1-98D3-1178-308F-2E4152CC4742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FF9CEFD9-8053-758C-6A82-91999E0BB866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D5FCD3D1-7B9C-14C1-3BDD-D06E84E20EF3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2A991A8E-1D3E-3946-7371-E7C9525B3E5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F46DE665-35C5-E007-5887-75E6FC0658CC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09E8A20-A3D0-7404-DDFF-99A739CB80F4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03078056-A3DD-47F8-8231-71712DFDEF5E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C25ABA48-F388-A757-1058-835DF25F6502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39E6CD74-F410-5AA0-E76D-6714DBB80D9B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5A107838-FB9E-F2BB-BB20-1CEDC23667DA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816C8E5-943D-6BE1-AF43-9D0EAB0C5692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212C5369-C210-BEBB-5D1B-20A78704676C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194198E8-0748-F652-ED88-440AC4C5ACEB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3B806ADB-D67E-1525-EF73-637F09166D1E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687EDA70-DD64-93AC-1658-80FCD9B39222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740A32AD-E3D4-989C-2EA3-7C1EBB40090B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E895FBC6-EFF7-01C4-FBA5-81104DD886C7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8CB011AE-D50E-F993-F1AF-2A49A7A5630F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16770EFC-1554-359D-26D1-F73552EA05E6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1535B9C5-9B2B-9BB4-487A-70945F6D703E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4F6883A3-17B2-2DA7-288C-116E46136F36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9FA6F750-0A45-4F96-5686-15863E55EE5D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287C7DD3-164E-A2AC-E7FD-8F55C123C18A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3399378C-52DF-259B-55B3-CE62A8A6BD52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3BF8A3E5-6923-5979-FA5E-D44CA72B7B50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0E10AC64-9AFC-9AF2-7823-E3093B6C4405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1D791AB6-E431-AB67-429B-E2F37487AC20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Freeform 58">
            <a:extLst>
              <a:ext uri="{FF2B5EF4-FFF2-40B4-BE49-F238E27FC236}">
                <a16:creationId xmlns:a16="http://schemas.microsoft.com/office/drawing/2014/main" id="{3511A735-B03A-8DAB-4F59-017AA20E1AEA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F87B3455-796C-FDA2-8B22-32F89831D18F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0A95DE9F-A0CA-30C7-2635-1ECC97756F7B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ACF66E4-87D5-BD55-ABE6-45320765CCE3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73">
            <a:extLst>
              <a:ext uri="{FF2B5EF4-FFF2-40B4-BE49-F238E27FC236}">
                <a16:creationId xmlns:a16="http://schemas.microsoft.com/office/drawing/2014/main" id="{A086A81E-D6CD-4CA8-A6DC-C132BE847C20}"/>
              </a:ext>
            </a:extLst>
          </p:cNvPr>
          <p:cNvSpPr txBox="1"/>
          <p:nvPr/>
        </p:nvSpPr>
        <p:spPr>
          <a:xfrm>
            <a:off x="3886200" y="876300"/>
            <a:ext cx="12268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43B55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ISU AKTUAL </a:t>
            </a:r>
            <a:r>
              <a:rPr lang="en-US" sz="44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KEPEMIMPINAN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43B55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STRATEGIS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6C9A23-EB2B-2A70-6C21-8B91818A37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686" y="2146080"/>
            <a:ext cx="8688012" cy="5725324"/>
          </a:xfrm>
          <a:prstGeom prst="rect">
            <a:avLst/>
          </a:prstGeom>
        </p:spPr>
      </p:pic>
      <p:pic>
        <p:nvPicPr>
          <p:cNvPr id="1026" name="Picture 2" descr="Pelabuhan Al Aqir di Selat Hormuz, difoto dari Ras Al Khaimah, Uni Emirat Arab, 25 Februari 2026. Iran pada 28 Februari menutup Selat Hormuz sebagai respons serangan Amerika-Israel ke Teheran.">
            <a:extLst>
              <a:ext uri="{FF2B5EF4-FFF2-40B4-BE49-F238E27FC236}">
                <a16:creationId xmlns:a16="http://schemas.microsoft.com/office/drawing/2014/main" id="{59BEFCA3-834E-1467-2106-A054DC1C3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729" y="1918960"/>
            <a:ext cx="6514560" cy="549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A4B3932-8160-ECA6-38D9-9996F7FD5AFC}"/>
              </a:ext>
            </a:extLst>
          </p:cNvPr>
          <p:cNvSpPr/>
          <p:nvPr/>
        </p:nvSpPr>
        <p:spPr>
          <a:xfrm>
            <a:off x="6642823" y="7505700"/>
            <a:ext cx="10578377" cy="210201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chemeClr val="tx1"/>
                </a:solidFill>
              </a:rPr>
              <a:t>TUGAS</a:t>
            </a:r>
          </a:p>
          <a:p>
            <a:pPr algn="just"/>
            <a:r>
              <a:rPr lang="en-US" sz="2000" b="1" dirty="0">
                <a:solidFill>
                  <a:schemeClr val="tx1"/>
                </a:solidFill>
              </a:rPr>
              <a:t>Dalam Sub </a:t>
            </a:r>
            <a:r>
              <a:rPr lang="en-US" sz="2000" b="1" dirty="0" err="1">
                <a:solidFill>
                  <a:schemeClr val="tx1"/>
                </a:solidFill>
              </a:rPr>
              <a:t>Kelompok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diskusikan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isu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aktual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kepemimpinan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strategis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untuk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menetapkan</a:t>
            </a:r>
            <a:r>
              <a:rPr lang="en-US" sz="2000" b="1" dirty="0">
                <a:solidFill>
                  <a:schemeClr val="tx1"/>
                </a:solidFill>
              </a:rPr>
              <a:t> strategi </a:t>
            </a:r>
            <a:r>
              <a:rPr lang="en-US" sz="2000" b="1" dirty="0" err="1">
                <a:solidFill>
                  <a:schemeClr val="tx1"/>
                </a:solidFill>
              </a:rPr>
              <a:t>mengatasi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dampak</a:t>
            </a:r>
            <a:r>
              <a:rPr lang="en-US" sz="2000" b="1" dirty="0">
                <a:solidFill>
                  <a:schemeClr val="tx1"/>
                </a:solidFill>
              </a:rPr>
              <a:t> (</a:t>
            </a:r>
            <a:r>
              <a:rPr lang="en-US" sz="2000" b="1" dirty="0" err="1">
                <a:solidFill>
                  <a:schemeClr val="tx1"/>
                </a:solidFill>
              </a:rPr>
              <a:t>apa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saja</a:t>
            </a:r>
            <a:r>
              <a:rPr lang="en-US" sz="2000" b="1" dirty="0">
                <a:solidFill>
                  <a:schemeClr val="tx1"/>
                </a:solidFill>
              </a:rPr>
              <a:t>) </a:t>
            </a:r>
            <a:r>
              <a:rPr lang="en-US" sz="2000" b="1" dirty="0" err="1">
                <a:solidFill>
                  <a:schemeClr val="tx1"/>
                </a:solidFill>
              </a:rPr>
              <a:t>terhadap</a:t>
            </a:r>
            <a:r>
              <a:rPr lang="en-US" sz="2000" b="1" dirty="0">
                <a:solidFill>
                  <a:schemeClr val="tx1"/>
                </a:solidFill>
              </a:rPr>
              <a:t> Indonesia </a:t>
            </a:r>
            <a:r>
              <a:rPr lang="en-US" sz="2000" b="1" dirty="0" err="1">
                <a:solidFill>
                  <a:schemeClr val="tx1"/>
                </a:solidFill>
              </a:rPr>
              <a:t>dengan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menggunakan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perspektif</a:t>
            </a:r>
            <a:r>
              <a:rPr lang="en-US" sz="2000" b="1" dirty="0">
                <a:solidFill>
                  <a:schemeClr val="tx1"/>
                </a:solidFill>
              </a:rPr>
              <a:t> Agenda II yang </a:t>
            </a:r>
            <a:r>
              <a:rPr lang="en-US" sz="2000" b="1" dirty="0" err="1">
                <a:solidFill>
                  <a:schemeClr val="tx1"/>
                </a:solidFill>
              </a:rPr>
              <a:t>mengintegrasikan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perspektif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Kepemimpinan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Kewirausahaan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Kepemimpinan</a:t>
            </a:r>
            <a:r>
              <a:rPr lang="en-US" sz="2000" b="1" dirty="0">
                <a:solidFill>
                  <a:schemeClr val="tx1"/>
                </a:solidFill>
              </a:rPr>
              <a:t> Digital, dan </a:t>
            </a:r>
            <a:r>
              <a:rPr lang="en-US" sz="2000" b="1" dirty="0" err="1">
                <a:solidFill>
                  <a:schemeClr val="tx1"/>
                </a:solidFill>
              </a:rPr>
              <a:t>Organisasi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Pembelajar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r>
              <a:rPr lang="en-US" sz="2000" b="1" dirty="0" err="1">
                <a:solidFill>
                  <a:schemeClr val="tx1"/>
                </a:solidFill>
              </a:rPr>
              <a:t>Presentasikan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hasil</a:t>
            </a:r>
            <a:r>
              <a:rPr lang="en-US" sz="2000" b="1" dirty="0">
                <a:solidFill>
                  <a:schemeClr val="tx1"/>
                </a:solidFill>
              </a:rPr>
              <a:t>  </a:t>
            </a:r>
            <a:r>
              <a:rPr lang="en-US" sz="2000" b="1" dirty="0" err="1">
                <a:solidFill>
                  <a:schemeClr val="tx1"/>
                </a:solidFill>
              </a:rPr>
              <a:t>diskusi</a:t>
            </a:r>
            <a:r>
              <a:rPr lang="en-US" sz="2000" b="1" dirty="0">
                <a:solidFill>
                  <a:schemeClr val="tx1"/>
                </a:solidFill>
              </a:rPr>
              <a:t> sub </a:t>
            </a:r>
            <a:r>
              <a:rPr lang="en-US" sz="2000" b="1" dirty="0" err="1">
                <a:solidFill>
                  <a:schemeClr val="tx1"/>
                </a:solidFill>
              </a:rPr>
              <a:t>kelompok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besok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pagi</a:t>
            </a:r>
            <a:r>
              <a:rPr lang="en-US" sz="2000" b="1" dirty="0">
                <a:solidFill>
                  <a:schemeClr val="tx1"/>
                </a:solidFill>
              </a:rPr>
              <a:t>. Selamat </a:t>
            </a:r>
            <a:r>
              <a:rPr lang="en-US" sz="2000" b="1" dirty="0" err="1">
                <a:solidFill>
                  <a:schemeClr val="tx1"/>
                </a:solidFill>
              </a:rPr>
              <a:t>berdiskusi</a:t>
            </a:r>
            <a:r>
              <a:rPr lang="en-US" sz="2000" b="1" dirty="0">
                <a:solidFill>
                  <a:schemeClr val="tx1"/>
                </a:solidFill>
              </a:rPr>
              <a:t>. </a:t>
            </a:r>
            <a:endParaRPr lang="en-ID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504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496A7-E55C-0C60-7EFC-FA1992F9C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55E44CE6-DA6E-237F-9A58-A06A0627C5D6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5517BD0F-0EB0-AF48-7A3E-184174ECCDC3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DDEFDAAD-781C-86F8-7616-45F588F5DFBF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D6C0F69A-CC3E-D9C0-9D14-6E0367045EF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815DAA6-F285-93EC-0C99-F52BCDC3D93F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43F08FD6-8A17-8FC0-AFCB-9B9654921634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443CE6F-590E-BA2E-B4F0-77DA71EC1C93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FE48DF5-16E7-A7F8-D6BF-30E52274FC2E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42CAA1B6-F33B-7058-29D1-0235B9FF2692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C199F206-19D1-8431-7081-F63956CD62FF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FD19F98-A57B-07B7-4357-091BD19FC42D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A59CCBF9-B4B9-228F-333B-C03F21E7E1A0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88CA0259-CC57-F821-BF99-3589B0B6DE0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40561AF0-62DC-28DE-D29D-D0F320B86F9E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64133DE-74AE-7C1C-6775-9441239143A1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0FFE6938-CBD6-7D2B-200F-2AFDA86D4A73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CC37F05D-4252-2922-FFFB-04A2F24A6EA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DED718A1-8030-A118-8C62-65B8B666384A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BE85A389-568A-F5EA-33F7-D3342E7148C1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A6D553B0-5F5C-85AE-30B1-CA9BB01494E0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E46B17A3-4F27-030A-F8D2-B1C89BCD1DBE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E7E1D573-A0B4-EAFD-4F61-BD68DF5C0074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A19F2FCF-4A10-CA4D-CF33-F697BA424900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3CE0C948-829C-1BE0-0956-52C29B6A61D9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28B780FA-412D-64F7-7A59-FC6763778FC5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1FE55E54-8222-72D3-E776-6AE024EED215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53615621-72ED-F14E-4BEF-BEA1D9A8D012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20C37908-CFF0-C722-53D5-0D38D797EABB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E1DD77FC-E87E-033D-4631-36106F50924A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94971958-BD29-5404-B175-A7E08C7F179D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F23A4758-459D-FCEF-D454-44D5002E47B4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DA169E8C-9151-E677-BD60-5F7439188F06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A29BB13E-C56E-CEA5-8978-D904C43947D6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806BD183-B092-E88B-B94D-A71A34BE8B02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AEC8D231-F617-6CFC-12C5-3833D97FB911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1374F365-5639-47BB-3DD8-0CE0E35434F0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3E9492F8-7352-D520-31CF-B293096049B2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6BB740CD-36F3-3532-3CB0-ECFA37D5B7FA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518D1850-2E6C-BF1C-4880-F26FC50C9BF3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4A3C59F2-20B9-D150-0886-48C55CAFDBA5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70E8C90E-7C61-4301-F96C-06A611F6DAFF}"/>
              </a:ext>
            </a:extLst>
          </p:cNvPr>
          <p:cNvSpPr txBox="1"/>
          <p:nvPr/>
        </p:nvSpPr>
        <p:spPr>
          <a:xfrm>
            <a:off x="2590800" y="800100"/>
            <a:ext cx="13140680" cy="328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HARI 3 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(: 3 JP Synch + 4 JP </a:t>
            </a:r>
            <a:r>
              <a:rPr lang="en-US" sz="6000" b="1" dirty="0" err="1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Asynch</a:t>
            </a: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)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endParaRPr lang="en-US" sz="6000" b="1" u="none" strike="noStrike" dirty="0">
              <a:solidFill>
                <a:srgbClr val="243B5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A53F03E2-93A4-9E2B-7347-F9A1EA4F43BE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D7B5FE1C-CBF2-81CF-8EEE-6EFFCC61D8B3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EEAA4256-5BB1-5057-C337-074ECA994046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87B3258-45C8-22CA-37C3-DDB465EE8551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29AF2185-98B2-679E-A9E6-30D88D465335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9441C7-F0C0-6429-6FAB-A3E66EAFA2B0}"/>
              </a:ext>
            </a:extLst>
          </p:cNvPr>
          <p:cNvSpPr/>
          <p:nvPr/>
        </p:nvSpPr>
        <p:spPr>
          <a:xfrm>
            <a:off x="3433481" y="3044167"/>
            <a:ext cx="12419389" cy="606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FF0000"/>
                </a:solidFill>
              </a:rPr>
              <a:t>Pembelajaran</a:t>
            </a:r>
            <a:r>
              <a:rPr lang="en-US" sz="4000" b="1" dirty="0">
                <a:solidFill>
                  <a:srgbClr val="FF0000"/>
                </a:solidFill>
              </a:rPr>
              <a:t> Agenda II</a:t>
            </a:r>
          </a:p>
          <a:p>
            <a:pPr marL="1143000" indent="-1143000">
              <a:buAutoNum type="arabicPeriod"/>
            </a:pPr>
            <a:r>
              <a:rPr lang="en-US" sz="4000" dirty="0" err="1">
                <a:solidFill>
                  <a:schemeClr val="tx1"/>
                </a:solidFill>
              </a:rPr>
              <a:t>Presentasi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Kelompok</a:t>
            </a:r>
            <a:endParaRPr lang="en-US" sz="40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Wrap up </a:t>
            </a:r>
            <a:r>
              <a:rPr lang="en-US" sz="4000" dirty="0" err="1">
                <a:solidFill>
                  <a:schemeClr val="tx1"/>
                </a:solidFill>
              </a:rPr>
              <a:t>substansi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kepemimpinan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strategis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dalam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organisasi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publik</a:t>
            </a:r>
            <a:r>
              <a:rPr lang="en-US" sz="4000" dirty="0">
                <a:solidFill>
                  <a:schemeClr val="tx1"/>
                </a:solidFill>
              </a:rPr>
              <a:t> dan </a:t>
            </a:r>
            <a:r>
              <a:rPr lang="en-US" sz="4000" dirty="0" err="1">
                <a:solidFill>
                  <a:schemeClr val="tx1"/>
                </a:solidFill>
              </a:rPr>
              <a:t>penguatan</a:t>
            </a:r>
            <a:r>
              <a:rPr lang="en-US" sz="4000" dirty="0">
                <a:solidFill>
                  <a:schemeClr val="tx1"/>
                </a:solidFill>
              </a:rPr>
              <a:t> oleh </a:t>
            </a:r>
            <a:r>
              <a:rPr lang="en-US" sz="4000" dirty="0" err="1">
                <a:solidFill>
                  <a:schemeClr val="tx1"/>
                </a:solidFill>
              </a:rPr>
              <a:t>fasilitator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  <a:p>
            <a:pPr marL="1143000" indent="-1143000"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Lesson learned</a:t>
            </a:r>
          </a:p>
          <a:p>
            <a:pPr marL="1143000" indent="-1143000"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Review </a:t>
            </a:r>
            <a:r>
              <a:rPr lang="en-US" sz="4000" dirty="0" err="1">
                <a:solidFill>
                  <a:schemeClr val="tx1"/>
                </a:solidFill>
              </a:rPr>
              <a:t>essai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individu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</a:p>
          <a:p>
            <a:pPr marL="1143000" indent="-1143000">
              <a:buAutoNum type="arabicPeriod"/>
            </a:pPr>
            <a:r>
              <a:rPr lang="en-US" sz="4000" dirty="0">
                <a:solidFill>
                  <a:schemeClr val="tx1"/>
                </a:solidFill>
              </a:rPr>
              <a:t>Review </a:t>
            </a:r>
            <a:r>
              <a:rPr lang="en-US" sz="4000" dirty="0" err="1">
                <a:solidFill>
                  <a:schemeClr val="tx1"/>
                </a:solidFill>
              </a:rPr>
              <a:t>tugas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kelompok</a:t>
            </a:r>
            <a:endParaRPr lang="en-US" sz="40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4000" dirty="0" err="1">
                <a:solidFill>
                  <a:schemeClr val="tx1"/>
                </a:solidFill>
              </a:rPr>
              <a:t>Perbaikan</a:t>
            </a:r>
            <a:r>
              <a:rPr lang="en-US" sz="4000" dirty="0">
                <a:solidFill>
                  <a:schemeClr val="tx1"/>
                </a:solidFill>
              </a:rPr>
              <a:t> Essai </a:t>
            </a:r>
            <a:r>
              <a:rPr lang="en-US" sz="4000" dirty="0" err="1">
                <a:solidFill>
                  <a:schemeClr val="tx1"/>
                </a:solidFill>
              </a:rPr>
              <a:t>Individu</a:t>
            </a:r>
            <a:r>
              <a:rPr lang="en-US" sz="4000" dirty="0">
                <a:solidFill>
                  <a:schemeClr val="tx1"/>
                </a:solidFill>
              </a:rPr>
              <a:t> dan </a:t>
            </a:r>
            <a:r>
              <a:rPr lang="en-US" sz="4000" dirty="0" err="1">
                <a:solidFill>
                  <a:schemeClr val="tx1"/>
                </a:solidFill>
              </a:rPr>
              <a:t>Tugas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Kelompok</a:t>
            </a:r>
            <a:r>
              <a:rPr lang="en-US" sz="4000" dirty="0">
                <a:solidFill>
                  <a:schemeClr val="tx1"/>
                </a:solidFill>
              </a:rPr>
              <a:t> (</a:t>
            </a:r>
            <a:r>
              <a:rPr lang="en-US" sz="4000" dirty="0" err="1">
                <a:solidFill>
                  <a:schemeClr val="tx1"/>
                </a:solidFill>
              </a:rPr>
              <a:t>Asynch</a:t>
            </a:r>
            <a:r>
              <a:rPr lang="en-US" sz="40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580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0AD16-E9BC-A332-5047-00978B2E2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1E36D89C-6D1C-2351-ACD5-305FCBED4624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31ADC82-20E3-EA79-F696-4B25B7E14E2D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DB3AC4CB-8B18-15CE-255F-6DB2A31AF252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602CD82D-ED3B-6A6A-6204-DD6C4A9088D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7657FD6-FA53-E78A-48D7-9EE21706D0A1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110135A-E31B-095B-1866-A01631F566DD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0862E95-36DF-38BC-88EB-0130C19CB67E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B6D53E7-C1EB-4968-3A93-1CB5AA2A3EE2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D3EE6A3C-DAEB-DE75-D5B6-E00D5715FAC9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261FD91F-07C1-1CE6-C79E-854EE10548E3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2B705B8-D70C-2454-62C1-05B61372BC19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59F02016-E160-FDD0-2D38-C77DAF45A7DC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A91A4AFF-C51F-4A7F-0B89-FBCEF50ADF7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7844700D-6A3F-EEBB-D15B-30C8C268B671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0C8738D-5206-E7EC-E7CD-965B09EF6A0A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E45C2FA4-98A3-3611-619D-53F2017A4761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233D1EED-1DEB-B3F3-4C3E-12179AFB150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6B6D7E5A-D5B7-8E88-5723-A228AE8BCDB7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4BBA5880-89AE-F9BC-7E76-DA0303A58E56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5FB87DD6-6326-3B60-70F0-75F78D969C41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7DC2CFE6-8529-F221-32AA-3433CA1321AD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9B35D002-E769-792D-50DC-8C5A3851E4DB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8FF31F36-FE00-E876-93C0-E760384B0C03}"/>
              </a:ext>
            </a:extLst>
          </p:cNvPr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F892E41F-04E0-DF01-990E-CE8AF4E3E4C8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C3CB0606-7FC2-D71F-6B42-0BBB3FC843F9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AC8E5BBC-BCAD-C169-25BC-178DA0EF1049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D250C0D7-C46C-2062-99C2-5FCB71AB7ED1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88FCD428-E973-C9E5-6AF3-ED4C004EB73B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88B6DB15-CACB-4C18-D5E1-2B3A4CC1EC70}"/>
              </a:ext>
            </a:extLst>
          </p:cNvPr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CD73719E-296E-AF1A-FFC2-3809EEA1AFBD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3B31A0A5-1B39-2F2E-7153-2E697C0E6501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417EC118-1C04-3607-D384-4C07CE297A37}"/>
              </a:ext>
            </a:extLst>
          </p:cNvPr>
          <p:cNvGrpSpPr/>
          <p:nvPr/>
        </p:nvGrpSpPr>
        <p:grpSpPr>
          <a:xfrm>
            <a:off x="16454744" y="7578078"/>
            <a:ext cx="2809969" cy="2414817"/>
            <a:chOff x="0" y="0"/>
            <a:chExt cx="812800" cy="698500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B70906B8-DE5A-ECBF-DBEC-833CD3A02012}"/>
                </a:ext>
              </a:extLst>
            </p:cNvPr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D93118F0-3245-CCA6-77AC-378692848A00}"/>
                </a:ext>
              </a:extLst>
            </p:cNvPr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0B2AD80E-A5BF-D9FA-5AD8-D59CC09AE33B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F4E6D18-78F0-3312-419F-36887C548FDB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3292290F-0DDA-84FA-6836-887AEF60F0D4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EAE1F9DC-29B0-ABA6-C212-69B6FA5CD994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05E9791C-6BA9-6A77-3959-170DF6759249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69D44E4F-01F4-EB5E-B726-B48541D163CF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8" name="TextBox 48">
            <a:extLst>
              <a:ext uri="{FF2B5EF4-FFF2-40B4-BE49-F238E27FC236}">
                <a16:creationId xmlns:a16="http://schemas.microsoft.com/office/drawing/2014/main" id="{879E709B-563A-D143-38D2-92DF2B46940A}"/>
              </a:ext>
            </a:extLst>
          </p:cNvPr>
          <p:cNvSpPr txBox="1"/>
          <p:nvPr/>
        </p:nvSpPr>
        <p:spPr>
          <a:xfrm>
            <a:off x="2590800" y="800100"/>
            <a:ext cx="13140680" cy="2167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KLASIKAL II </a:t>
            </a:r>
          </a:p>
          <a:p>
            <a:pPr marL="0" lvl="0" indent="0" algn="ctr">
              <a:lnSpc>
                <a:spcPts val="874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(2 JP Sync)</a:t>
            </a:r>
          </a:p>
        </p:txBody>
      </p:sp>
      <p:sp>
        <p:nvSpPr>
          <p:cNvPr id="58" name="Freeform 58">
            <a:extLst>
              <a:ext uri="{FF2B5EF4-FFF2-40B4-BE49-F238E27FC236}">
                <a16:creationId xmlns:a16="http://schemas.microsoft.com/office/drawing/2014/main" id="{DB6B7B6D-AE77-DD85-4EEC-F7F5FA222AC4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A9DD1C4A-ABA9-EBFC-FDF4-1BECFC1116EB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47030328-A1F6-12FA-1CD7-01B7BA397397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352343A-9594-FF66-830B-338F464F0D85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04E83D85-6491-9A36-5371-5B2968A0D332}"/>
              </a:ext>
            </a:extLst>
          </p:cNvPr>
          <p:cNvSpPr/>
          <p:nvPr/>
        </p:nvSpPr>
        <p:spPr>
          <a:xfrm>
            <a:off x="12834768" y="-1562100"/>
            <a:ext cx="5453231" cy="874838"/>
          </a:xfrm>
          <a:custGeom>
            <a:avLst/>
            <a:gdLst/>
            <a:ahLst/>
            <a:cxnLst/>
            <a:rect l="l" t="t" r="r" b="b"/>
            <a:pathLst>
              <a:path w="5453231" h="874838">
                <a:moveTo>
                  <a:pt x="5453231" y="874838"/>
                </a:moveTo>
                <a:lnTo>
                  <a:pt x="5453231" y="0"/>
                </a:lnTo>
                <a:lnTo>
                  <a:pt x="0" y="0"/>
                </a:lnTo>
                <a:lnTo>
                  <a:pt x="0" y="874838"/>
                </a:lnTo>
                <a:lnTo>
                  <a:pt x="5453231" y="874838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8D7391-60DB-A237-7EB4-C2CAB41F15FE}"/>
              </a:ext>
            </a:extLst>
          </p:cNvPr>
          <p:cNvSpPr/>
          <p:nvPr/>
        </p:nvSpPr>
        <p:spPr>
          <a:xfrm>
            <a:off x="3430211" y="3348967"/>
            <a:ext cx="12419389" cy="606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FF0000"/>
                </a:solidFill>
              </a:rPr>
              <a:t>Pendalaman</a:t>
            </a:r>
            <a:r>
              <a:rPr lang="en-US" sz="3600" b="1" dirty="0">
                <a:solidFill>
                  <a:srgbClr val="FF0000"/>
                </a:solidFill>
              </a:rPr>
              <a:t> Agenda II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(</a:t>
            </a:r>
            <a:r>
              <a:rPr lang="en-US" sz="3600" b="1" dirty="0" err="1">
                <a:solidFill>
                  <a:schemeClr val="tx1"/>
                </a:solidFill>
              </a:rPr>
              <a:t>dilaksanakan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dalam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bentuk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refleksi</a:t>
            </a:r>
            <a:r>
              <a:rPr lang="en-US" sz="3600" b="1" dirty="0">
                <a:solidFill>
                  <a:schemeClr val="tx1"/>
                </a:solidFill>
              </a:rPr>
              <a:t> dan </a:t>
            </a:r>
            <a:r>
              <a:rPr lang="en-US" sz="3600" b="1" dirty="0" err="1">
                <a:solidFill>
                  <a:schemeClr val="tx1"/>
                </a:solidFill>
              </a:rPr>
              <a:t>tanya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jawab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interaktif</a:t>
            </a:r>
            <a:r>
              <a:rPr lang="en-US" sz="3600" b="1" dirty="0">
                <a:solidFill>
                  <a:schemeClr val="tx1"/>
                </a:solidFill>
              </a:rPr>
              <a:t>)</a:t>
            </a:r>
            <a:endParaRPr lang="en-US" sz="3600" dirty="0">
              <a:solidFill>
                <a:srgbClr val="FF0000"/>
              </a:solidFill>
            </a:endParaRPr>
          </a:p>
          <a:p>
            <a:pPr marL="1143000" indent="-1143000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Mengecek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kehadiran</a:t>
            </a:r>
            <a:r>
              <a:rPr lang="en-US" sz="3600" dirty="0">
                <a:solidFill>
                  <a:schemeClr val="tx1"/>
                </a:solidFill>
              </a:rPr>
              <a:t> agenda II </a:t>
            </a:r>
            <a:r>
              <a:rPr lang="en-US" sz="3600" dirty="0" err="1">
                <a:solidFill>
                  <a:schemeClr val="tx1"/>
                </a:solidFill>
              </a:rPr>
              <a:t>dalam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produk-produk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pembelajaran</a:t>
            </a:r>
            <a:r>
              <a:rPr lang="en-US" sz="3600" dirty="0">
                <a:solidFill>
                  <a:schemeClr val="tx1"/>
                </a:solidFill>
              </a:rPr>
              <a:t> dan </a:t>
            </a:r>
            <a:r>
              <a:rPr lang="en-US" sz="3600" dirty="0" err="1">
                <a:solidFill>
                  <a:schemeClr val="tx1"/>
                </a:solidFill>
              </a:rPr>
              <a:t>organisasi</a:t>
            </a:r>
            <a:r>
              <a:rPr lang="en-US" sz="3600" dirty="0">
                <a:solidFill>
                  <a:schemeClr val="tx1"/>
                </a:solidFill>
              </a:rPr>
              <a:t> masing-masing. </a:t>
            </a:r>
            <a:r>
              <a:rPr lang="en-US" sz="3600" dirty="0" err="1">
                <a:solidFill>
                  <a:schemeClr val="tx1"/>
                </a:solidFill>
              </a:rPr>
              <a:t>Kehadiran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modul</a:t>
            </a:r>
            <a:r>
              <a:rPr lang="en-US" sz="3600" dirty="0">
                <a:solidFill>
                  <a:schemeClr val="tx1"/>
                </a:solidFill>
              </a:rPr>
              <a:t> Isu-Isu </a:t>
            </a:r>
            <a:r>
              <a:rPr lang="en-US" sz="3600" dirty="0" err="1">
                <a:solidFill>
                  <a:schemeClr val="tx1"/>
                </a:solidFill>
              </a:rPr>
              <a:t>Strategis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Manajemen</a:t>
            </a:r>
            <a:r>
              <a:rPr lang="en-US" sz="3600">
                <a:solidFill>
                  <a:schemeClr val="tx1"/>
                </a:solidFill>
              </a:rPr>
              <a:t> Sektor</a:t>
            </a:r>
            <a:endParaRPr lang="en-US" sz="36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3600" dirty="0">
                <a:solidFill>
                  <a:schemeClr val="tx1"/>
                </a:solidFill>
              </a:rPr>
              <a:t>Wrap up Agenda II: </a:t>
            </a:r>
            <a:r>
              <a:rPr lang="en-US" sz="3600" dirty="0" err="1">
                <a:solidFill>
                  <a:schemeClr val="tx1"/>
                </a:solidFill>
              </a:rPr>
              <a:t>Kepemimpinan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Strategis</a:t>
            </a:r>
            <a:endParaRPr lang="en-US" sz="3600" dirty="0">
              <a:solidFill>
                <a:schemeClr val="tx1"/>
              </a:solidFill>
            </a:endParaRPr>
          </a:p>
          <a:p>
            <a:pPr marL="1143000" indent="-1143000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Penutup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4137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DF2089-A46B-9726-E67A-6AFF19A03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92" y="-38100"/>
            <a:ext cx="17480815" cy="969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80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125550" y="-3296953"/>
            <a:ext cx="8555124" cy="4688015"/>
            <a:chOff x="0" y="0"/>
            <a:chExt cx="999749" cy="547840"/>
          </a:xfrm>
        </p:grpSpPr>
        <p:sp>
          <p:nvSpPr>
            <p:cNvPr id="5" name="Freeform 5"/>
            <p:cNvSpPr/>
            <p:nvPr/>
          </p:nvSpPr>
          <p:spPr>
            <a:xfrm>
              <a:off x="3284" y="0"/>
              <a:ext cx="993180" cy="547840"/>
            </a:xfrm>
            <a:custGeom>
              <a:avLst/>
              <a:gdLst/>
              <a:ahLst/>
              <a:cxnLst/>
              <a:rect l="l" t="t" r="r" b="b"/>
              <a:pathLst>
                <a:path w="993180" h="547840">
                  <a:moveTo>
                    <a:pt x="988377" y="284822"/>
                  </a:moveTo>
                  <a:lnTo>
                    <a:pt x="801352" y="536938"/>
                  </a:lnTo>
                  <a:cubicBezTo>
                    <a:pt x="796264" y="543796"/>
                    <a:pt x="788230" y="547840"/>
                    <a:pt x="779690" y="547840"/>
                  </a:cubicBezTo>
                  <a:lnTo>
                    <a:pt x="213490" y="547840"/>
                  </a:lnTo>
                  <a:cubicBezTo>
                    <a:pt x="204951" y="547840"/>
                    <a:pt x="196916" y="543796"/>
                    <a:pt x="191829" y="536938"/>
                  </a:cubicBezTo>
                  <a:lnTo>
                    <a:pt x="4803" y="284822"/>
                  </a:lnTo>
                  <a:cubicBezTo>
                    <a:pt x="0" y="278347"/>
                    <a:pt x="0" y="269492"/>
                    <a:pt x="4803" y="263018"/>
                  </a:cubicBezTo>
                  <a:lnTo>
                    <a:pt x="191829" y="10902"/>
                  </a:lnTo>
                  <a:cubicBezTo>
                    <a:pt x="196916" y="4044"/>
                    <a:pt x="204951" y="0"/>
                    <a:pt x="213490" y="0"/>
                  </a:cubicBezTo>
                  <a:lnTo>
                    <a:pt x="779690" y="0"/>
                  </a:lnTo>
                  <a:cubicBezTo>
                    <a:pt x="788230" y="0"/>
                    <a:pt x="796264" y="4044"/>
                    <a:pt x="801352" y="10902"/>
                  </a:cubicBezTo>
                  <a:lnTo>
                    <a:pt x="988377" y="263018"/>
                  </a:lnTo>
                  <a:cubicBezTo>
                    <a:pt x="993180" y="269492"/>
                    <a:pt x="993180" y="278347"/>
                    <a:pt x="988377" y="284822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14300" y="-47625"/>
              <a:ext cx="771149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5420831" y="9381085"/>
            <a:ext cx="18874441" cy="3332081"/>
            <a:chOff x="0" y="0"/>
            <a:chExt cx="25165922" cy="444277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356356" y="0"/>
                <a:ext cx="4212963" cy="155013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7" name="Freeform 17"/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8" name="Group 18"/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2" name="Group 22"/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sp>
        <p:nvSpPr>
          <p:cNvPr id="29" name="Freeform 29"/>
          <p:cNvSpPr/>
          <p:nvPr/>
        </p:nvSpPr>
        <p:spPr>
          <a:xfrm rot="7176984">
            <a:off x="11057937" y="3307535"/>
            <a:ext cx="14260162" cy="7068925"/>
          </a:xfrm>
          <a:custGeom>
            <a:avLst/>
            <a:gdLst/>
            <a:ahLst/>
            <a:cxnLst/>
            <a:rect l="l" t="t" r="r" b="b"/>
            <a:pathLst>
              <a:path w="14260162" h="7068925">
                <a:moveTo>
                  <a:pt x="0" y="0"/>
                </a:moveTo>
                <a:lnTo>
                  <a:pt x="14260162" y="0"/>
                </a:lnTo>
                <a:lnTo>
                  <a:pt x="14260162" y="7068925"/>
                </a:lnTo>
                <a:lnTo>
                  <a:pt x="0" y="7068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36085" r="-2211"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13103379" y="8592533"/>
            <a:ext cx="3297214" cy="2833543"/>
            <a:chOff x="0" y="0"/>
            <a:chExt cx="812800" cy="698500"/>
          </a:xfrm>
        </p:grpSpPr>
        <p:sp>
          <p:nvSpPr>
            <p:cNvPr id="31" name="Freeform 31"/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642699" y="-196194"/>
            <a:ext cx="10502929" cy="9025955"/>
            <a:chOff x="0" y="0"/>
            <a:chExt cx="812800" cy="698500"/>
          </a:xfrm>
        </p:grpSpPr>
        <p:sp>
          <p:nvSpPr>
            <p:cNvPr id="34" name="Freeform 34"/>
            <p:cNvSpPr/>
            <p:nvPr/>
          </p:nvSpPr>
          <p:spPr>
            <a:xfrm>
              <a:off x="4813" y="0"/>
              <a:ext cx="803175" cy="698500"/>
            </a:xfrm>
            <a:custGeom>
              <a:avLst/>
              <a:gdLst/>
              <a:ahLst/>
              <a:cxnLst/>
              <a:rect l="l" t="t" r="r" b="b"/>
              <a:pathLst>
                <a:path w="803175" h="698500">
                  <a:moveTo>
                    <a:pt x="795383" y="370912"/>
                  </a:moveTo>
                  <a:lnTo>
                    <a:pt x="617391" y="676838"/>
                  </a:lnTo>
                  <a:cubicBezTo>
                    <a:pt x="609587" y="690249"/>
                    <a:pt x="595241" y="698500"/>
                    <a:pt x="579725" y="698500"/>
                  </a:cubicBezTo>
                  <a:lnTo>
                    <a:pt x="223449" y="698500"/>
                  </a:lnTo>
                  <a:cubicBezTo>
                    <a:pt x="207933" y="698500"/>
                    <a:pt x="193587" y="690249"/>
                    <a:pt x="185783" y="676838"/>
                  </a:cubicBezTo>
                  <a:lnTo>
                    <a:pt x="7791" y="370912"/>
                  </a:lnTo>
                  <a:cubicBezTo>
                    <a:pt x="0" y="357522"/>
                    <a:pt x="0" y="340978"/>
                    <a:pt x="7791" y="327588"/>
                  </a:cubicBezTo>
                  <a:lnTo>
                    <a:pt x="185783" y="21662"/>
                  </a:lnTo>
                  <a:cubicBezTo>
                    <a:pt x="193587" y="8251"/>
                    <a:pt x="207933" y="0"/>
                    <a:pt x="223449" y="0"/>
                  </a:cubicBezTo>
                  <a:lnTo>
                    <a:pt x="579725" y="0"/>
                  </a:lnTo>
                  <a:cubicBezTo>
                    <a:pt x="595241" y="0"/>
                    <a:pt x="609587" y="8251"/>
                    <a:pt x="617391" y="21662"/>
                  </a:cubicBezTo>
                  <a:lnTo>
                    <a:pt x="795383" y="327588"/>
                  </a:lnTo>
                  <a:cubicBezTo>
                    <a:pt x="803174" y="340978"/>
                    <a:pt x="803174" y="357522"/>
                    <a:pt x="795383" y="370912"/>
                  </a:cubicBezTo>
                  <a:close/>
                </a:path>
              </a:pathLst>
            </a:custGeom>
            <a:solidFill>
              <a:srgbClr val="F2BD1D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3634036" y="-4274165"/>
            <a:ext cx="12935908" cy="5977256"/>
            <a:chOff x="0" y="0"/>
            <a:chExt cx="1511686" cy="698500"/>
          </a:xfrm>
        </p:grpSpPr>
        <p:sp>
          <p:nvSpPr>
            <p:cNvPr id="37" name="Freeform 37"/>
            <p:cNvSpPr/>
            <p:nvPr/>
          </p:nvSpPr>
          <p:spPr>
            <a:xfrm>
              <a:off x="3907" y="0"/>
              <a:ext cx="1503871" cy="698500"/>
            </a:xfrm>
            <a:custGeom>
              <a:avLst/>
              <a:gdLst/>
              <a:ahLst/>
              <a:cxnLst/>
              <a:rect l="l" t="t" r="r" b="b"/>
              <a:pathLst>
                <a:path w="1503871" h="698500">
                  <a:moveTo>
                    <a:pt x="1497545" y="366838"/>
                  </a:moveTo>
                  <a:lnTo>
                    <a:pt x="1314812" y="680912"/>
                  </a:lnTo>
                  <a:cubicBezTo>
                    <a:pt x="1308476" y="691801"/>
                    <a:pt x="1296828" y="698500"/>
                    <a:pt x="1284230" y="698500"/>
                  </a:cubicBezTo>
                  <a:lnTo>
                    <a:pt x="219641" y="698500"/>
                  </a:lnTo>
                  <a:cubicBezTo>
                    <a:pt x="207043" y="698500"/>
                    <a:pt x="195395" y="691801"/>
                    <a:pt x="189060" y="680912"/>
                  </a:cubicBezTo>
                  <a:lnTo>
                    <a:pt x="6326" y="366838"/>
                  </a:lnTo>
                  <a:cubicBezTo>
                    <a:pt x="0" y="355966"/>
                    <a:pt x="0" y="342534"/>
                    <a:pt x="6326" y="331662"/>
                  </a:cubicBezTo>
                  <a:lnTo>
                    <a:pt x="189060" y="17588"/>
                  </a:lnTo>
                  <a:cubicBezTo>
                    <a:pt x="195395" y="6699"/>
                    <a:pt x="207043" y="0"/>
                    <a:pt x="219641" y="0"/>
                  </a:cubicBezTo>
                  <a:lnTo>
                    <a:pt x="1284230" y="0"/>
                  </a:lnTo>
                  <a:cubicBezTo>
                    <a:pt x="1296828" y="0"/>
                    <a:pt x="1308476" y="6699"/>
                    <a:pt x="1314812" y="17588"/>
                  </a:cubicBezTo>
                  <a:lnTo>
                    <a:pt x="1497545" y="331662"/>
                  </a:lnTo>
                  <a:cubicBezTo>
                    <a:pt x="1503871" y="342534"/>
                    <a:pt x="1503871" y="355966"/>
                    <a:pt x="1497545" y="366838"/>
                  </a:cubicBezTo>
                  <a:close/>
                </a:path>
              </a:pathLst>
            </a:custGeom>
            <a:solidFill>
              <a:srgbClr val="3781C8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114300" y="-47625"/>
              <a:ext cx="1283086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827403">
            <a:off x="11612214" y="5316481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42" name="Group 42"/>
          <p:cNvGrpSpPr/>
          <p:nvPr/>
        </p:nvGrpSpPr>
        <p:grpSpPr>
          <a:xfrm>
            <a:off x="-1322822" y="-976131"/>
            <a:ext cx="2809969" cy="2414817"/>
            <a:chOff x="0" y="0"/>
            <a:chExt cx="812800" cy="698500"/>
          </a:xfrm>
        </p:grpSpPr>
        <p:sp>
          <p:nvSpPr>
            <p:cNvPr id="43" name="Freeform 43"/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2BD1D"/>
              </a:solidFill>
              <a:prstDash val="solid"/>
              <a:miter/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>
            <a:off x="13255790" y="344974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10939027" y="231278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7"/>
                </a:lnTo>
                <a:lnTo>
                  <a:pt x="0" y="101633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47" name="TextBox 47"/>
          <p:cNvSpPr txBox="1"/>
          <p:nvPr/>
        </p:nvSpPr>
        <p:spPr>
          <a:xfrm>
            <a:off x="1349613" y="3720113"/>
            <a:ext cx="11293086" cy="1704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99"/>
              </a:lnSpc>
            </a:pPr>
            <a:r>
              <a:rPr lang="en-US" sz="11999" b="1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TERIMA KASIH</a:t>
            </a:r>
          </a:p>
        </p:txBody>
      </p:sp>
      <p:sp>
        <p:nvSpPr>
          <p:cNvPr id="49" name="Freeform 49"/>
          <p:cNvSpPr/>
          <p:nvPr/>
        </p:nvSpPr>
        <p:spPr>
          <a:xfrm>
            <a:off x="1833821" y="-647700"/>
            <a:ext cx="3691580" cy="973654"/>
          </a:xfrm>
          <a:custGeom>
            <a:avLst/>
            <a:gdLst/>
            <a:ahLst/>
            <a:cxnLst/>
            <a:rect l="l" t="t" r="r" b="b"/>
            <a:pathLst>
              <a:path w="3691580" h="973654">
                <a:moveTo>
                  <a:pt x="0" y="0"/>
                </a:moveTo>
                <a:lnTo>
                  <a:pt x="3691580" y="0"/>
                </a:lnTo>
                <a:lnTo>
                  <a:pt x="3691580" y="973654"/>
                </a:lnTo>
                <a:lnTo>
                  <a:pt x="0" y="9736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6300740" y="711323"/>
            <a:ext cx="2809969" cy="2414817"/>
            <a:chOff x="0" y="0"/>
            <a:chExt cx="812800" cy="698500"/>
          </a:xfrm>
        </p:grpSpPr>
        <p:sp>
          <p:nvSpPr>
            <p:cNvPr id="51" name="Freeform 51"/>
            <p:cNvSpPr/>
            <p:nvPr/>
          </p:nvSpPr>
          <p:spPr>
            <a:xfrm>
              <a:off x="4762" y="0"/>
              <a:ext cx="803277" cy="698500"/>
            </a:xfrm>
            <a:custGeom>
              <a:avLst/>
              <a:gdLst/>
              <a:ahLst/>
              <a:cxnLst/>
              <a:rect l="l" t="t" r="r" b="b"/>
              <a:pathLst>
                <a:path w="803277" h="698500">
                  <a:moveTo>
                    <a:pt x="795568" y="370683"/>
                  </a:moveTo>
                  <a:lnTo>
                    <a:pt x="617308" y="677067"/>
                  </a:lnTo>
                  <a:cubicBezTo>
                    <a:pt x="609588" y="690337"/>
                    <a:pt x="595394" y="698500"/>
                    <a:pt x="580042" y="698500"/>
                  </a:cubicBezTo>
                  <a:lnTo>
                    <a:pt x="223234" y="698500"/>
                  </a:lnTo>
                  <a:cubicBezTo>
                    <a:pt x="207882" y="698500"/>
                    <a:pt x="193688" y="690337"/>
                    <a:pt x="185968" y="677067"/>
                  </a:cubicBezTo>
                  <a:lnTo>
                    <a:pt x="7708" y="370683"/>
                  </a:lnTo>
                  <a:cubicBezTo>
                    <a:pt x="0" y="357434"/>
                    <a:pt x="0" y="341066"/>
                    <a:pt x="7708" y="327817"/>
                  </a:cubicBezTo>
                  <a:lnTo>
                    <a:pt x="185968" y="21433"/>
                  </a:lnTo>
                  <a:cubicBezTo>
                    <a:pt x="193688" y="8163"/>
                    <a:pt x="207882" y="0"/>
                    <a:pt x="223234" y="0"/>
                  </a:cubicBezTo>
                  <a:lnTo>
                    <a:pt x="580042" y="0"/>
                  </a:lnTo>
                  <a:cubicBezTo>
                    <a:pt x="595394" y="0"/>
                    <a:pt x="609588" y="8163"/>
                    <a:pt x="617308" y="21433"/>
                  </a:cubicBezTo>
                  <a:lnTo>
                    <a:pt x="795568" y="327817"/>
                  </a:lnTo>
                  <a:cubicBezTo>
                    <a:pt x="803276" y="341066"/>
                    <a:pt x="803276" y="357434"/>
                    <a:pt x="795568" y="37068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3" name="Freeform 47">
            <a:extLst>
              <a:ext uri="{FF2B5EF4-FFF2-40B4-BE49-F238E27FC236}">
                <a16:creationId xmlns:a16="http://schemas.microsoft.com/office/drawing/2014/main" id="{8866FA20-5667-4343-0E82-A43FC892A6B5}"/>
              </a:ext>
            </a:extLst>
          </p:cNvPr>
          <p:cNvSpPr/>
          <p:nvPr/>
        </p:nvSpPr>
        <p:spPr>
          <a:xfrm>
            <a:off x="13136546" y="-66383"/>
            <a:ext cx="10028254" cy="8731199"/>
          </a:xfrm>
          <a:custGeom>
            <a:avLst/>
            <a:gdLst/>
            <a:ahLst/>
            <a:cxnLst/>
            <a:rect l="l" t="t" r="r" b="b"/>
            <a:pathLst>
              <a:path w="802265" h="698500">
                <a:moveTo>
                  <a:pt x="793737" y="372961"/>
                </a:moveTo>
                <a:lnTo>
                  <a:pt x="618127" y="674789"/>
                </a:lnTo>
                <a:cubicBezTo>
                  <a:pt x="609586" y="689469"/>
                  <a:pt x="593884" y="698500"/>
                  <a:pt x="576900" y="698500"/>
                </a:cubicBezTo>
                <a:lnTo>
                  <a:pt x="225364" y="698500"/>
                </a:lnTo>
                <a:cubicBezTo>
                  <a:pt x="208380" y="698500"/>
                  <a:pt x="192678" y="689469"/>
                  <a:pt x="184137" y="674789"/>
                </a:cubicBezTo>
                <a:lnTo>
                  <a:pt x="8527" y="372961"/>
                </a:lnTo>
                <a:cubicBezTo>
                  <a:pt x="0" y="358304"/>
                  <a:pt x="0" y="340196"/>
                  <a:pt x="8527" y="325539"/>
                </a:cubicBezTo>
                <a:lnTo>
                  <a:pt x="184137" y="23711"/>
                </a:lnTo>
                <a:cubicBezTo>
                  <a:pt x="192678" y="9031"/>
                  <a:pt x="208380" y="0"/>
                  <a:pt x="225364" y="0"/>
                </a:cubicBezTo>
                <a:lnTo>
                  <a:pt x="576900" y="0"/>
                </a:lnTo>
                <a:cubicBezTo>
                  <a:pt x="593884" y="0"/>
                  <a:pt x="609586" y="9031"/>
                  <a:pt x="618127" y="23711"/>
                </a:cubicBezTo>
                <a:lnTo>
                  <a:pt x="793737" y="325539"/>
                </a:lnTo>
                <a:cubicBezTo>
                  <a:pt x="802264" y="340196"/>
                  <a:pt x="802264" y="358304"/>
                  <a:pt x="793737" y="372961"/>
                </a:cubicBezTo>
                <a:close/>
              </a:path>
            </a:pathLst>
          </a:custGeom>
          <a:blipFill>
            <a:blip r:embed="rId16"/>
            <a:stretch>
              <a:fillRect l="-26931" r="-4604"/>
            </a:stretch>
          </a:blipFill>
          <a:ln w="95250" cap="rnd">
            <a:solidFill>
              <a:srgbClr val="FFFFFF"/>
            </a:solidFill>
            <a:prstDash val="solid"/>
            <a:round/>
          </a:ln>
        </p:spPr>
      </p:sp>
      <p:grpSp>
        <p:nvGrpSpPr>
          <p:cNvPr id="53" name="Group 53"/>
          <p:cNvGrpSpPr/>
          <p:nvPr/>
        </p:nvGrpSpPr>
        <p:grpSpPr>
          <a:xfrm>
            <a:off x="11591700" y="4994142"/>
            <a:ext cx="4679399" cy="4300369"/>
            <a:chOff x="0" y="0"/>
            <a:chExt cx="6239199" cy="5733825"/>
          </a:xfrm>
        </p:grpSpPr>
        <p:grpSp>
          <p:nvGrpSpPr>
            <p:cNvPr id="54" name="Group 54"/>
            <p:cNvGrpSpPr/>
            <p:nvPr/>
          </p:nvGrpSpPr>
          <p:grpSpPr>
            <a:xfrm>
              <a:off x="0" y="539163"/>
              <a:ext cx="4633407" cy="3981834"/>
              <a:chOff x="0" y="0"/>
              <a:chExt cx="812800" cy="6985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3850" y="0"/>
                <a:ext cx="80510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05100" h="698500">
                    <a:moveTo>
                      <a:pt x="798867" y="366581"/>
                    </a:moveTo>
                    <a:lnTo>
                      <a:pt x="615833" y="681169"/>
                    </a:lnTo>
                    <a:cubicBezTo>
                      <a:pt x="609591" y="691899"/>
                      <a:pt x="598113" y="698500"/>
                      <a:pt x="585699" y="698500"/>
                    </a:cubicBezTo>
                    <a:lnTo>
                      <a:pt x="219401" y="698500"/>
                    </a:lnTo>
                    <a:cubicBezTo>
                      <a:pt x="206987" y="698500"/>
                      <a:pt x="195509" y="691899"/>
                      <a:pt x="189267" y="681169"/>
                    </a:cubicBezTo>
                    <a:lnTo>
                      <a:pt x="6233" y="366581"/>
                    </a:lnTo>
                    <a:cubicBezTo>
                      <a:pt x="0" y="355868"/>
                      <a:pt x="0" y="342632"/>
                      <a:pt x="6233" y="331919"/>
                    </a:cubicBezTo>
                    <a:lnTo>
                      <a:pt x="189267" y="17331"/>
                    </a:lnTo>
                    <a:cubicBezTo>
                      <a:pt x="195509" y="6601"/>
                      <a:pt x="206987" y="0"/>
                      <a:pt x="219401" y="0"/>
                    </a:cubicBezTo>
                    <a:lnTo>
                      <a:pt x="585699" y="0"/>
                    </a:lnTo>
                    <a:cubicBezTo>
                      <a:pt x="598113" y="0"/>
                      <a:pt x="609591" y="6601"/>
                      <a:pt x="615833" y="17331"/>
                    </a:cubicBezTo>
                    <a:lnTo>
                      <a:pt x="798867" y="331919"/>
                    </a:lnTo>
                    <a:cubicBezTo>
                      <a:pt x="805100" y="342632"/>
                      <a:pt x="805100" y="355868"/>
                      <a:pt x="798867" y="366581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3027615" y="0"/>
              <a:ext cx="3211584" cy="2759955"/>
              <a:chOff x="0" y="0"/>
              <a:chExt cx="812800" cy="6985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5555" y="0"/>
                <a:ext cx="80169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01690" h="698500">
                    <a:moveTo>
                      <a:pt x="792698" y="374253"/>
                    </a:moveTo>
                    <a:lnTo>
                      <a:pt x="618592" y="673497"/>
                    </a:lnTo>
                    <a:cubicBezTo>
                      <a:pt x="609586" y="688977"/>
                      <a:pt x="593027" y="698500"/>
                      <a:pt x="575118" y="698500"/>
                    </a:cubicBezTo>
                    <a:lnTo>
                      <a:pt x="226572" y="698500"/>
                    </a:lnTo>
                    <a:cubicBezTo>
                      <a:pt x="208663" y="698500"/>
                      <a:pt x="192104" y="688977"/>
                      <a:pt x="183098" y="673497"/>
                    </a:cubicBezTo>
                    <a:lnTo>
                      <a:pt x="8992" y="374253"/>
                    </a:lnTo>
                    <a:cubicBezTo>
                      <a:pt x="0" y="358797"/>
                      <a:pt x="0" y="339703"/>
                      <a:pt x="8992" y="324247"/>
                    </a:cubicBezTo>
                    <a:lnTo>
                      <a:pt x="183098" y="25003"/>
                    </a:lnTo>
                    <a:cubicBezTo>
                      <a:pt x="192104" y="9523"/>
                      <a:pt x="208663" y="0"/>
                      <a:pt x="226572" y="0"/>
                    </a:cubicBezTo>
                    <a:lnTo>
                      <a:pt x="575118" y="0"/>
                    </a:lnTo>
                    <a:cubicBezTo>
                      <a:pt x="593027" y="0"/>
                      <a:pt x="609586" y="9523"/>
                      <a:pt x="618592" y="25003"/>
                    </a:cubicBezTo>
                    <a:lnTo>
                      <a:pt x="792698" y="324247"/>
                    </a:lnTo>
                    <a:cubicBezTo>
                      <a:pt x="801690" y="339703"/>
                      <a:pt x="801690" y="358797"/>
                      <a:pt x="792698" y="374253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59" name="TextBox 59"/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0" name="Group 60"/>
            <p:cNvGrpSpPr/>
            <p:nvPr/>
          </p:nvGrpSpPr>
          <p:grpSpPr>
            <a:xfrm>
              <a:off x="3622127" y="3484778"/>
              <a:ext cx="2617073" cy="2249047"/>
              <a:chOff x="0" y="0"/>
              <a:chExt cx="812800" cy="6985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6817" y="0"/>
                <a:ext cx="799167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799167" h="698500">
                    <a:moveTo>
                      <a:pt x="788131" y="379933"/>
                    </a:moveTo>
                    <a:lnTo>
                      <a:pt x="620635" y="667817"/>
                    </a:lnTo>
                    <a:cubicBezTo>
                      <a:pt x="609582" y="686813"/>
                      <a:pt x="589262" y="698500"/>
                      <a:pt x="567284" y="698500"/>
                    </a:cubicBezTo>
                    <a:lnTo>
                      <a:pt x="231882" y="698500"/>
                    </a:lnTo>
                    <a:cubicBezTo>
                      <a:pt x="209904" y="698500"/>
                      <a:pt x="189584" y="686813"/>
                      <a:pt x="178531" y="667817"/>
                    </a:cubicBezTo>
                    <a:lnTo>
                      <a:pt x="11035" y="379933"/>
                    </a:lnTo>
                    <a:cubicBezTo>
                      <a:pt x="0" y="360966"/>
                      <a:pt x="0" y="337534"/>
                      <a:pt x="11035" y="318567"/>
                    </a:cubicBezTo>
                    <a:lnTo>
                      <a:pt x="178531" y="30683"/>
                    </a:lnTo>
                    <a:cubicBezTo>
                      <a:pt x="189584" y="11687"/>
                      <a:pt x="209904" y="0"/>
                      <a:pt x="231882" y="0"/>
                    </a:cubicBezTo>
                    <a:lnTo>
                      <a:pt x="567284" y="0"/>
                    </a:lnTo>
                    <a:cubicBezTo>
                      <a:pt x="589262" y="0"/>
                      <a:pt x="609582" y="11687"/>
                      <a:pt x="620635" y="30683"/>
                    </a:cubicBezTo>
                    <a:lnTo>
                      <a:pt x="788131" y="318567"/>
                    </a:lnTo>
                    <a:cubicBezTo>
                      <a:pt x="799166" y="337534"/>
                      <a:pt x="799166" y="360966"/>
                      <a:pt x="788131" y="379933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sq">
                <a:solidFill>
                  <a:srgbClr val="FFFFFF"/>
                </a:solidFill>
                <a:prstDash val="solid"/>
                <a:miter/>
              </a:ln>
            </p:spPr>
          </p:sp>
          <p:sp>
            <p:nvSpPr>
              <p:cNvPr id="62" name="TextBox 62"/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6C3D6-CFEA-BFD4-6B26-46FE2BB50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6">
            <a:extLst>
              <a:ext uri="{FF2B5EF4-FFF2-40B4-BE49-F238E27FC236}">
                <a16:creationId xmlns:a16="http://schemas.microsoft.com/office/drawing/2014/main" id="{0E134AE4-3723-6816-4E3C-53458D9A0F57}"/>
              </a:ext>
            </a:extLst>
          </p:cNvPr>
          <p:cNvGrpSpPr/>
          <p:nvPr/>
        </p:nvGrpSpPr>
        <p:grpSpPr>
          <a:xfrm>
            <a:off x="159128" y="9367584"/>
            <a:ext cx="18874441" cy="3332081"/>
            <a:chOff x="0" y="0"/>
            <a:chExt cx="25165922" cy="4442774"/>
          </a:xfrm>
        </p:grpSpPr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id="{9B96FD46-9D5F-6D5D-5DC1-38EDA9B63D59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72" name="Freeform 8">
                <a:extLst>
                  <a:ext uri="{FF2B5EF4-FFF2-40B4-BE49-F238E27FC236}">
                    <a16:creationId xmlns:a16="http://schemas.microsoft.com/office/drawing/2014/main" id="{64110A5B-FF08-229E-35FA-9F1D6C1D1165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997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73" name="TextBox 9">
                <a:extLst>
                  <a:ext uri="{FF2B5EF4-FFF2-40B4-BE49-F238E27FC236}">
                    <a16:creationId xmlns:a16="http://schemas.microsoft.com/office/drawing/2014/main" id="{344A7538-6DF4-CE95-5B3E-ECD8143D1F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6D9B7720-2824-8B44-3E69-F5A59B84A673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EA3334AD-8341-53A7-1E7F-8F0AB407854C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id="{CF173CCA-352D-1D4C-E2D5-AA80F6001918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2310F2A8-1955-48CE-309A-EA5632551456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TextBox 14">
              <a:extLst>
                <a:ext uri="{FF2B5EF4-FFF2-40B4-BE49-F238E27FC236}">
                  <a16:creationId xmlns:a16="http://schemas.microsoft.com/office/drawing/2014/main" id="{6EA4DE4C-1042-BC18-2528-4DEC9CDA3832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59" name="TextBox 15">
              <a:extLst>
                <a:ext uri="{FF2B5EF4-FFF2-40B4-BE49-F238E27FC236}">
                  <a16:creationId xmlns:a16="http://schemas.microsoft.com/office/drawing/2014/main" id="{1FEF6588-FDB3-59A4-EBA8-31B3D4D8CAFF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FD1C7DB3-CC32-C895-0F56-B46606526F85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1" name="Group 17">
              <a:extLst>
                <a:ext uri="{FF2B5EF4-FFF2-40B4-BE49-F238E27FC236}">
                  <a16:creationId xmlns:a16="http://schemas.microsoft.com/office/drawing/2014/main" id="{CEEF6B60-4576-556D-410C-CB07D39B2AD5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70" name="Freeform 18">
                <a:extLst>
                  <a:ext uri="{FF2B5EF4-FFF2-40B4-BE49-F238E27FC236}">
                    <a16:creationId xmlns:a16="http://schemas.microsoft.com/office/drawing/2014/main" id="{F22C74BD-D2FF-F679-4C0B-B67BF3CDA06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1" name="TextBox 19">
                <a:extLst>
                  <a:ext uri="{FF2B5EF4-FFF2-40B4-BE49-F238E27FC236}">
                    <a16:creationId xmlns:a16="http://schemas.microsoft.com/office/drawing/2014/main" id="{C4E6F74B-F857-8F1F-21CC-623911E209A4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F69E1635-11B3-E675-BA4B-21CADD72AAF0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63" name="Group 21">
              <a:extLst>
                <a:ext uri="{FF2B5EF4-FFF2-40B4-BE49-F238E27FC236}">
                  <a16:creationId xmlns:a16="http://schemas.microsoft.com/office/drawing/2014/main" id="{88EC10AD-F93D-349F-73BE-9E3CD0DA15A5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68" name="Freeform 22">
                <a:extLst>
                  <a:ext uri="{FF2B5EF4-FFF2-40B4-BE49-F238E27FC236}">
                    <a16:creationId xmlns:a16="http://schemas.microsoft.com/office/drawing/2014/main" id="{37383E47-0856-DEDB-81F1-C34853EFCCA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9" name="TextBox 23">
                <a:extLst>
                  <a:ext uri="{FF2B5EF4-FFF2-40B4-BE49-F238E27FC236}">
                    <a16:creationId xmlns:a16="http://schemas.microsoft.com/office/drawing/2014/main" id="{EDB2A08D-2B5E-3BE3-F323-87E02C0E0DE7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4" name="Freeform 24">
              <a:extLst>
                <a:ext uri="{FF2B5EF4-FFF2-40B4-BE49-F238E27FC236}">
                  <a16:creationId xmlns:a16="http://schemas.microsoft.com/office/drawing/2014/main" id="{59B39468-44AF-2B31-2CE4-4519E283B57B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5" name="TextBox 25">
              <a:extLst>
                <a:ext uri="{FF2B5EF4-FFF2-40B4-BE49-F238E27FC236}">
                  <a16:creationId xmlns:a16="http://schemas.microsoft.com/office/drawing/2014/main" id="{2FD0B480-A641-0733-2352-7B9FCE511DBC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66" name="TextBox 26">
              <a:extLst>
                <a:ext uri="{FF2B5EF4-FFF2-40B4-BE49-F238E27FC236}">
                  <a16:creationId xmlns:a16="http://schemas.microsoft.com/office/drawing/2014/main" id="{E64D501E-84DA-EF54-66B2-B69F4569D480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67" name="TextBox 27">
              <a:extLst>
                <a:ext uri="{FF2B5EF4-FFF2-40B4-BE49-F238E27FC236}">
                  <a16:creationId xmlns:a16="http://schemas.microsoft.com/office/drawing/2014/main" id="{22C679BB-4DAB-5B03-A5F8-1850588772D1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6478C9D-155A-7D6B-1E4A-D47408B73B33}"/>
              </a:ext>
            </a:extLst>
          </p:cNvPr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E590394-0EC3-5BDB-B726-58A9A549209B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897E86D-E7B8-A623-B3E2-9B3FF8EFC251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991BAC65-3583-BF24-83ED-70BB2D0467B2}"/>
              </a:ext>
            </a:extLst>
          </p:cNvPr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240EBEA-C7B3-2A15-94A9-C0D4A33FDD55}"/>
              </a:ext>
            </a:extLst>
          </p:cNvPr>
          <p:cNvGrpSpPr/>
          <p:nvPr/>
        </p:nvGrpSpPr>
        <p:grpSpPr>
          <a:xfrm>
            <a:off x="1978345" y="6920033"/>
            <a:ext cx="3730241" cy="3205676"/>
            <a:chOff x="0" y="0"/>
            <a:chExt cx="812800" cy="6985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23FFDF0-321B-B41F-295F-4C6A887F5B89}"/>
                </a:ext>
              </a:extLst>
            </p:cNvPr>
            <p:cNvSpPr/>
            <p:nvPr/>
          </p:nvSpPr>
          <p:spPr>
            <a:xfrm>
              <a:off x="3587" y="0"/>
              <a:ext cx="805626" cy="698500"/>
            </a:xfrm>
            <a:custGeom>
              <a:avLst/>
              <a:gdLst/>
              <a:ahLst/>
              <a:cxnLst/>
              <a:rect l="l" t="t" r="r" b="b"/>
              <a:pathLst>
                <a:path w="805626" h="698500">
                  <a:moveTo>
                    <a:pt x="799819" y="365395"/>
                  </a:moveTo>
                  <a:lnTo>
                    <a:pt x="615407" y="682355"/>
                  </a:lnTo>
                  <a:cubicBezTo>
                    <a:pt x="609591" y="692351"/>
                    <a:pt x="598899" y="698500"/>
                    <a:pt x="587334" y="698500"/>
                  </a:cubicBezTo>
                  <a:lnTo>
                    <a:pt x="218292" y="698500"/>
                  </a:lnTo>
                  <a:cubicBezTo>
                    <a:pt x="206727" y="698500"/>
                    <a:pt x="196035" y="692351"/>
                    <a:pt x="190219" y="682355"/>
                  </a:cubicBezTo>
                  <a:lnTo>
                    <a:pt x="5807" y="365395"/>
                  </a:lnTo>
                  <a:cubicBezTo>
                    <a:pt x="0" y="355415"/>
                    <a:pt x="0" y="343085"/>
                    <a:pt x="5807" y="333105"/>
                  </a:cubicBezTo>
                  <a:lnTo>
                    <a:pt x="190219" y="16145"/>
                  </a:lnTo>
                  <a:cubicBezTo>
                    <a:pt x="196035" y="6149"/>
                    <a:pt x="206727" y="0"/>
                    <a:pt x="218292" y="0"/>
                  </a:cubicBezTo>
                  <a:lnTo>
                    <a:pt x="587334" y="0"/>
                  </a:lnTo>
                  <a:cubicBezTo>
                    <a:pt x="598899" y="0"/>
                    <a:pt x="609591" y="6149"/>
                    <a:pt x="615407" y="16145"/>
                  </a:cubicBezTo>
                  <a:lnTo>
                    <a:pt x="799819" y="333105"/>
                  </a:lnTo>
                  <a:cubicBezTo>
                    <a:pt x="805626" y="343085"/>
                    <a:pt x="805626" y="355415"/>
                    <a:pt x="799819" y="365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3E1B8446-AED5-AB98-B6BE-DDEAF0FF0D8F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7B0AE011-36EF-A912-7EB9-E6E110CB400F}"/>
              </a:ext>
            </a:extLst>
          </p:cNvPr>
          <p:cNvSpPr txBox="1"/>
          <p:nvPr/>
        </p:nvSpPr>
        <p:spPr>
          <a:xfrm>
            <a:off x="5697567" y="808366"/>
            <a:ext cx="8698138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LEADERSHIP</a:t>
            </a:r>
          </a:p>
        </p:txBody>
      </p:sp>
      <p:grpSp>
        <p:nvGrpSpPr>
          <p:cNvPr id="21" name="Group 21">
            <a:extLst>
              <a:ext uri="{FF2B5EF4-FFF2-40B4-BE49-F238E27FC236}">
                <a16:creationId xmlns:a16="http://schemas.microsoft.com/office/drawing/2014/main" id="{525A5DEE-98C1-516E-8459-C29753D9439A}"/>
              </a:ext>
            </a:extLst>
          </p:cNvPr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3AF085A-E4FE-FFF0-FD0E-441259432242}"/>
                </a:ext>
              </a:extLst>
            </p:cNvPr>
            <p:cNvSpPr/>
            <p:nvPr/>
          </p:nvSpPr>
          <p:spPr>
            <a:xfrm>
              <a:off x="4813" y="0"/>
              <a:ext cx="803175" cy="698500"/>
            </a:xfrm>
            <a:custGeom>
              <a:avLst/>
              <a:gdLst/>
              <a:ahLst/>
              <a:cxnLst/>
              <a:rect l="l" t="t" r="r" b="b"/>
              <a:pathLst>
                <a:path w="803175" h="698500">
                  <a:moveTo>
                    <a:pt x="795383" y="370912"/>
                  </a:moveTo>
                  <a:lnTo>
                    <a:pt x="617391" y="676838"/>
                  </a:lnTo>
                  <a:cubicBezTo>
                    <a:pt x="609587" y="690249"/>
                    <a:pt x="595241" y="698500"/>
                    <a:pt x="579725" y="698500"/>
                  </a:cubicBezTo>
                  <a:lnTo>
                    <a:pt x="223449" y="698500"/>
                  </a:lnTo>
                  <a:cubicBezTo>
                    <a:pt x="207933" y="698500"/>
                    <a:pt x="193587" y="690249"/>
                    <a:pt x="185783" y="676838"/>
                  </a:cubicBezTo>
                  <a:lnTo>
                    <a:pt x="7791" y="370912"/>
                  </a:lnTo>
                  <a:cubicBezTo>
                    <a:pt x="0" y="357522"/>
                    <a:pt x="0" y="340978"/>
                    <a:pt x="7791" y="327588"/>
                  </a:cubicBezTo>
                  <a:lnTo>
                    <a:pt x="185783" y="21662"/>
                  </a:lnTo>
                  <a:cubicBezTo>
                    <a:pt x="193587" y="8251"/>
                    <a:pt x="207933" y="0"/>
                    <a:pt x="223449" y="0"/>
                  </a:cubicBezTo>
                  <a:lnTo>
                    <a:pt x="579725" y="0"/>
                  </a:lnTo>
                  <a:cubicBezTo>
                    <a:pt x="595241" y="0"/>
                    <a:pt x="609587" y="8251"/>
                    <a:pt x="617391" y="21662"/>
                  </a:cubicBezTo>
                  <a:lnTo>
                    <a:pt x="795383" y="327588"/>
                  </a:lnTo>
                  <a:cubicBezTo>
                    <a:pt x="803174" y="340978"/>
                    <a:pt x="803174" y="357522"/>
                    <a:pt x="795383" y="370912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60D982B5-1CEB-AA53-D4E4-6D894B702213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BB1C3AF4-C0FA-FD55-C677-CC30985121B7}"/>
              </a:ext>
            </a:extLst>
          </p:cNvPr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214F2EC6-F98A-4A28-1E7B-711E084C3F6F}"/>
                </a:ext>
              </a:extLst>
            </p:cNvPr>
            <p:cNvSpPr/>
            <p:nvPr/>
          </p:nvSpPr>
          <p:spPr>
            <a:xfrm>
              <a:off x="6318" y="0"/>
              <a:ext cx="800164" cy="698500"/>
            </a:xfrm>
            <a:custGeom>
              <a:avLst/>
              <a:gdLst/>
              <a:ahLst/>
              <a:cxnLst/>
              <a:rect l="l" t="t" r="r" b="b"/>
              <a:pathLst>
                <a:path w="800164" h="698500">
                  <a:moveTo>
                    <a:pt x="789935" y="377690"/>
                  </a:moveTo>
                  <a:lnTo>
                    <a:pt x="619829" y="670060"/>
                  </a:lnTo>
                  <a:cubicBezTo>
                    <a:pt x="609584" y="687668"/>
                    <a:pt x="590750" y="698500"/>
                    <a:pt x="570379" y="698500"/>
                  </a:cubicBezTo>
                  <a:lnTo>
                    <a:pt x="229785" y="698500"/>
                  </a:lnTo>
                  <a:cubicBezTo>
                    <a:pt x="209414" y="698500"/>
                    <a:pt x="190580" y="687668"/>
                    <a:pt x="180335" y="670060"/>
                  </a:cubicBezTo>
                  <a:lnTo>
                    <a:pt x="10229" y="377690"/>
                  </a:lnTo>
                  <a:cubicBezTo>
                    <a:pt x="0" y="360109"/>
                    <a:pt x="0" y="338391"/>
                    <a:pt x="10229" y="320810"/>
                  </a:cubicBezTo>
                  <a:lnTo>
                    <a:pt x="180335" y="28440"/>
                  </a:lnTo>
                  <a:cubicBezTo>
                    <a:pt x="190580" y="10832"/>
                    <a:pt x="209414" y="0"/>
                    <a:pt x="229785" y="0"/>
                  </a:cubicBezTo>
                  <a:lnTo>
                    <a:pt x="570379" y="0"/>
                  </a:lnTo>
                  <a:cubicBezTo>
                    <a:pt x="590750" y="0"/>
                    <a:pt x="609584" y="10832"/>
                    <a:pt x="619829" y="28440"/>
                  </a:cubicBezTo>
                  <a:lnTo>
                    <a:pt x="789935" y="320810"/>
                  </a:lnTo>
                  <a:cubicBezTo>
                    <a:pt x="800164" y="338391"/>
                    <a:pt x="800164" y="360109"/>
                    <a:pt x="789935" y="377690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04F69785-AB3C-F3FB-2B0A-A3E02F9B9D0F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24F4C1CE-203D-9EE8-6C32-C2250B98FD3A}"/>
              </a:ext>
            </a:extLst>
          </p:cNvPr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21739EB-90D0-ED35-A03F-E2379C222527}"/>
                </a:ext>
              </a:extLst>
            </p:cNvPr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2BB7BF8E-4802-8DE0-5916-2C6A046B3055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9172D7D-773D-9866-C85B-DB7452A1244F}"/>
              </a:ext>
            </a:extLst>
          </p:cNvPr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3C31F07E-6E1E-ECF4-DF31-F76DC0E781D4}"/>
              </a:ext>
            </a:extLst>
          </p:cNvPr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96E2352A-F0C5-85DA-1439-FBD0A15471BB}"/>
              </a:ext>
            </a:extLst>
          </p:cNvPr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0EF7B05F-F07B-AA57-B92C-4BA6E00A2CA1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B5AFDB73-DEFB-7FB4-F95A-2F107C0D64A9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pic>
        <p:nvPicPr>
          <p:cNvPr id="2" name="Picture 4" descr="The Practice of Adaptive Leadership: Tools and Tactics for ...">
            <a:extLst>
              <a:ext uri="{FF2B5EF4-FFF2-40B4-BE49-F238E27FC236}">
                <a16:creationId xmlns:a16="http://schemas.microsoft.com/office/drawing/2014/main" id="{562C5D67-67F9-B365-BE8E-325E97F0F6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8" r="30582" b="1745"/>
          <a:stretch/>
        </p:blipFill>
        <p:spPr bwMode="auto">
          <a:xfrm>
            <a:off x="976025" y="1694440"/>
            <a:ext cx="2692400" cy="370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alchetron.com/cdn/ronald-heifetz-4e7152d9-3309-4e53-836a-1a2d419b329-resize-750.jpeg">
            <a:extLst>
              <a:ext uri="{FF2B5EF4-FFF2-40B4-BE49-F238E27FC236}">
                <a16:creationId xmlns:a16="http://schemas.microsoft.com/office/drawing/2014/main" id="{F40ECBC0-1986-48EC-F863-A8F670CBF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29" y="5614571"/>
            <a:ext cx="2477796" cy="303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D89D49-DEB3-E7D3-8327-C85B254998B8}"/>
              </a:ext>
            </a:extLst>
          </p:cNvPr>
          <p:cNvSpPr txBox="1"/>
          <p:nvPr/>
        </p:nvSpPr>
        <p:spPr>
          <a:xfrm>
            <a:off x="4061687" y="3321189"/>
            <a:ext cx="1188009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Leadership is the ability to mobilize people. Leadership is needed only when someone would like to make some kind of change, some kind of innovation. </a:t>
            </a:r>
          </a:p>
          <a:p>
            <a:pPr marL="228611" marR="0" lvl="0" indent="-228611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6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300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6D8A4A-E2B8-D2F8-F8F2-9B7CF85B1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"/>
            <a:ext cx="18135599" cy="102475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7BFC2C-6DFB-6EA5-D94F-EADE9893D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1104900"/>
            <a:ext cx="17830798" cy="862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51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E7A0DC-8ED6-C5E8-ED7F-4F5322DAE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93" y="598781"/>
            <a:ext cx="16937814" cy="92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9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73998-1DC4-CEB2-6273-040F73BD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152637-545C-BA30-40B7-B5F85D912151}"/>
              </a:ext>
            </a:extLst>
          </p:cNvPr>
          <p:cNvSpPr txBox="1"/>
          <p:nvPr/>
        </p:nvSpPr>
        <p:spPr>
          <a:xfrm>
            <a:off x="2456597" y="313435"/>
            <a:ext cx="116074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96212C"/>
                </a:solidFill>
                <a:effectLst/>
                <a:uLnTx/>
                <a:uFillTx/>
                <a:latin typeface="Bebas Neue" panose="020B0606020202050201" pitchFamily="34" charset="77"/>
                <a:ea typeface="+mn-ea"/>
                <a:cs typeface="+mn-cs"/>
              </a:rPr>
              <a:t>BAGAIMANA ORGANISASI BEKERJA </a:t>
            </a:r>
            <a:endParaRPr kumimoji="0" lang="en-ID" sz="4200" b="1" i="0" u="none" strike="noStrike" kern="1200" cap="none" spc="0" normalizeH="0" baseline="0" noProof="0" dirty="0">
              <a:ln>
                <a:noFill/>
              </a:ln>
              <a:solidFill>
                <a:srgbClr val="96212C"/>
              </a:solidFill>
              <a:effectLst/>
              <a:uLnTx/>
              <a:uFillTx/>
              <a:latin typeface="Bebas Neue" panose="020B0606020202050201" pitchFamily="34" charset="77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92624F2-76A9-B681-8D8E-D0FFC4F5C2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7000"/>
          </a:blip>
          <a:srcRect/>
          <a:stretch>
            <a:fillRect/>
          </a:stretch>
        </p:blipFill>
        <p:spPr>
          <a:xfrm>
            <a:off x="730157" y="2095500"/>
            <a:ext cx="11307450" cy="7216653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B8E8D13-E0B3-DDC3-DC36-900D6EF03E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858252" y="1540806"/>
            <a:ext cx="3092270" cy="3371571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59B29E47-6ED5-CF4E-4C99-330A230B3B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58252" y="5374625"/>
            <a:ext cx="3327203" cy="43253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8D2ACBB-DAE6-464C-3BE1-0C55F1B1DC66}"/>
              </a:ext>
            </a:extLst>
          </p:cNvPr>
          <p:cNvSpPr/>
          <p:nvPr/>
        </p:nvSpPr>
        <p:spPr>
          <a:xfrm>
            <a:off x="3886200" y="3924300"/>
            <a:ext cx="3733800" cy="311302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ORGANISASI</a:t>
            </a:r>
            <a:endParaRPr kumimoji="0" lang="en-ID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3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DF6B-D0EE-E97E-0662-FE5532D2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>
            <a:extLst>
              <a:ext uri="{FF2B5EF4-FFF2-40B4-BE49-F238E27FC236}">
                <a16:creationId xmlns:a16="http://schemas.microsoft.com/office/drawing/2014/main" id="{BE99B7D7-79C2-9F70-54B1-F3823C749FA7}"/>
              </a:ext>
            </a:extLst>
          </p:cNvPr>
          <p:cNvGrpSpPr/>
          <p:nvPr/>
        </p:nvGrpSpPr>
        <p:grpSpPr>
          <a:xfrm>
            <a:off x="159128" y="9370806"/>
            <a:ext cx="18874441" cy="3332081"/>
            <a:chOff x="0" y="0"/>
            <a:chExt cx="25165922" cy="4442774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A0999645-FD4B-A148-A604-A32F40CCC0DB}"/>
                </a:ext>
              </a:extLst>
            </p:cNvPr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88CCA0E5-E33E-8F30-57DD-750F2D135E5A}"/>
                  </a:ext>
                </a:extLst>
              </p:cNvPr>
              <p:cNvSpPr/>
              <p:nvPr/>
            </p:nvSpPr>
            <p:spPr>
              <a:xfrm>
                <a:off x="0" y="0"/>
                <a:ext cx="5569319" cy="158046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6CD75F33-6D6F-FE09-F04C-CB07D509EDA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5AE6B7E-BA2F-30F0-0E45-EE62FF96488D}"/>
                </a:ext>
              </a:extLst>
            </p:cNvPr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A884248-48C4-1D99-013B-256CC1EB93ED}"/>
                </a:ext>
              </a:extLst>
            </p:cNvPr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C6DACA3-39B9-5BED-736E-B99537B47978}"/>
                </a:ext>
              </a:extLst>
            </p:cNvPr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33360E5-9FFD-D739-F5AE-4A741DCC7EF3}"/>
                </a:ext>
              </a:extLst>
            </p:cNvPr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5073B6EA-2315-FA92-D27D-0CADEDED33A6}"/>
                </a:ext>
              </a:extLst>
            </p:cNvPr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2906BB6-D4CA-31E8-B042-B27BB0967A86}"/>
                </a:ext>
              </a:extLst>
            </p:cNvPr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CC8C8AB-C160-99CF-2013-FD16B4F62653}"/>
                </a:ext>
              </a:extLst>
            </p:cNvPr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E879C922-7894-D031-2F94-D0C00AC2B803}"/>
                </a:ext>
              </a:extLst>
            </p:cNvPr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74486926-E69D-2074-5872-5E8B1C3D456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>
                <a:extLst>
                  <a:ext uri="{FF2B5EF4-FFF2-40B4-BE49-F238E27FC236}">
                    <a16:creationId xmlns:a16="http://schemas.microsoft.com/office/drawing/2014/main" id="{775B1865-DE65-DBAF-C37D-01489FB22021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6C48B89-2996-BBB4-D403-10DB67B63D53}"/>
                </a:ext>
              </a:extLst>
            </p:cNvPr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F9C3313F-F331-4481-FA06-3E171F45B6C2}"/>
                </a:ext>
              </a:extLst>
            </p:cNvPr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5DA4BFC8-457B-9F3F-4559-4F27D77C204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5" name="TextBox 25">
                <a:extLst>
                  <a:ext uri="{FF2B5EF4-FFF2-40B4-BE49-F238E27FC236}">
                    <a16:creationId xmlns:a16="http://schemas.microsoft.com/office/drawing/2014/main" id="{50E9188B-BC48-52AA-C22B-9BDA402F2BAC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427AB3C-E862-D4BA-BF80-08FCF68460DF}"/>
                </a:ext>
              </a:extLst>
            </p:cNvPr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021E263A-8778-C0FB-C960-DAB6754B980C}"/>
                </a:ext>
              </a:extLst>
            </p:cNvPr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CF4A2C2D-C18E-E79E-F51E-0BEBC8B822F6}"/>
                </a:ext>
              </a:extLst>
            </p:cNvPr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07395842-17EA-BFE4-BCCB-6611C2330EEB}"/>
                </a:ext>
              </a:extLst>
            </p:cNvPr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EA60D76A-7565-B4F1-46AB-DF3F10CC59E0}"/>
              </a:ext>
            </a:extLst>
          </p:cNvPr>
          <p:cNvGrpSpPr/>
          <p:nvPr/>
        </p:nvGrpSpPr>
        <p:grpSpPr>
          <a:xfrm>
            <a:off x="15029186" y="-3097604"/>
            <a:ext cx="5210521" cy="4477792"/>
            <a:chOff x="0" y="0"/>
            <a:chExt cx="812800" cy="698500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87555233-032A-50AC-94A9-85D2A5577AE8}"/>
                </a:ext>
              </a:extLst>
            </p:cNvPr>
            <p:cNvSpPr/>
            <p:nvPr/>
          </p:nvSpPr>
          <p:spPr>
            <a:xfrm>
              <a:off x="9701" y="0"/>
              <a:ext cx="793399" cy="698500"/>
            </a:xfrm>
            <a:custGeom>
              <a:avLst/>
              <a:gdLst/>
              <a:ahLst/>
              <a:cxnLst/>
              <a:rect l="l" t="t" r="r" b="b"/>
              <a:pathLst>
                <a:path w="793399" h="698500">
                  <a:moveTo>
                    <a:pt x="777694" y="392915"/>
                  </a:moveTo>
                  <a:lnTo>
                    <a:pt x="625304" y="654835"/>
                  </a:lnTo>
                  <a:cubicBezTo>
                    <a:pt x="609575" y="681869"/>
                    <a:pt x="580658" y="698500"/>
                    <a:pt x="549381" y="698500"/>
                  </a:cubicBezTo>
                  <a:lnTo>
                    <a:pt x="244017" y="698500"/>
                  </a:lnTo>
                  <a:cubicBezTo>
                    <a:pt x="212740" y="698500"/>
                    <a:pt x="183823" y="681869"/>
                    <a:pt x="168094" y="654835"/>
                  </a:cubicBezTo>
                  <a:lnTo>
                    <a:pt x="15704" y="392915"/>
                  </a:lnTo>
                  <a:cubicBezTo>
                    <a:pt x="0" y="365923"/>
                    <a:pt x="0" y="332577"/>
                    <a:pt x="15704" y="305585"/>
                  </a:cubicBezTo>
                  <a:lnTo>
                    <a:pt x="168094" y="43665"/>
                  </a:lnTo>
                  <a:cubicBezTo>
                    <a:pt x="183823" y="16631"/>
                    <a:pt x="212740" y="0"/>
                    <a:pt x="244017" y="0"/>
                  </a:cubicBezTo>
                  <a:lnTo>
                    <a:pt x="549381" y="0"/>
                  </a:lnTo>
                  <a:cubicBezTo>
                    <a:pt x="580658" y="0"/>
                    <a:pt x="609575" y="16631"/>
                    <a:pt x="625304" y="43665"/>
                  </a:cubicBezTo>
                  <a:lnTo>
                    <a:pt x="777694" y="305585"/>
                  </a:lnTo>
                  <a:cubicBezTo>
                    <a:pt x="793398" y="332577"/>
                    <a:pt x="793398" y="365923"/>
                    <a:pt x="777694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06FD3E54-DB6D-5F70-28DC-94BA6F57718C}"/>
                </a:ext>
              </a:extLst>
            </p:cNvPr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E8C4E0EE-D02D-BAFE-83EE-A383C4F41708}"/>
              </a:ext>
            </a:extLst>
          </p:cNvPr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330A0872-D548-EC6C-167A-A2584A85532F}"/>
                </a:ext>
              </a:extLst>
            </p:cNvPr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4" name="TextBox 44">
              <a:extLst>
                <a:ext uri="{FF2B5EF4-FFF2-40B4-BE49-F238E27FC236}">
                  <a16:creationId xmlns:a16="http://schemas.microsoft.com/office/drawing/2014/main" id="{18C86593-14AB-2D26-31ED-3E7F23B727D0}"/>
                </a:ext>
              </a:extLst>
            </p:cNvPr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475050B4-9050-C8F1-4B99-452B7F053879}"/>
              </a:ext>
            </a:extLst>
          </p:cNvPr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0662048B-D037-68DB-6AAB-00201E3988F2}"/>
                </a:ext>
              </a:extLst>
            </p:cNvPr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2D8A48FD-29E8-1FB8-5009-71643553CC1C}"/>
                </a:ext>
              </a:extLst>
            </p:cNvPr>
            <p:cNvSpPr txBox="1"/>
            <p:nvPr/>
          </p:nvSpPr>
          <p:spPr>
            <a:xfrm>
              <a:off x="114300" y="-57150"/>
              <a:ext cx="468117" cy="6049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8" name="Freeform 58">
            <a:extLst>
              <a:ext uri="{FF2B5EF4-FFF2-40B4-BE49-F238E27FC236}">
                <a16:creationId xmlns:a16="http://schemas.microsoft.com/office/drawing/2014/main" id="{FE0AC970-D698-2886-6291-8D950015FD70}"/>
              </a:ext>
            </a:extLst>
          </p:cNvPr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>
            <a:extLst>
              <a:ext uri="{FF2B5EF4-FFF2-40B4-BE49-F238E27FC236}">
                <a16:creationId xmlns:a16="http://schemas.microsoft.com/office/drawing/2014/main" id="{E1E36617-E104-52AC-BBE8-326D355778C1}"/>
              </a:ext>
            </a:extLst>
          </p:cNvPr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1" name="Freeform 61">
            <a:extLst>
              <a:ext uri="{FF2B5EF4-FFF2-40B4-BE49-F238E27FC236}">
                <a16:creationId xmlns:a16="http://schemas.microsoft.com/office/drawing/2014/main" id="{E3A88B22-ACC8-16BD-E76A-51844903753D}"/>
              </a:ext>
            </a:extLst>
          </p:cNvPr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C891BD51-5830-0817-2F14-3E8C5F3DF1F0}"/>
              </a:ext>
            </a:extLst>
          </p:cNvPr>
          <p:cNvSpPr/>
          <p:nvPr/>
        </p:nvSpPr>
        <p:spPr>
          <a:xfrm>
            <a:off x="14262103" y="-266700"/>
            <a:ext cx="4607458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C5EFDC-562B-AE7F-1EFD-18239C508301}"/>
              </a:ext>
            </a:extLst>
          </p:cNvPr>
          <p:cNvSpPr txBox="1"/>
          <p:nvPr/>
        </p:nvSpPr>
        <p:spPr>
          <a:xfrm>
            <a:off x="609600" y="571500"/>
            <a:ext cx="165468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/>
              <a:t>HASIL BELAJAR AGENDA </a:t>
            </a:r>
          </a:p>
          <a:p>
            <a:pPr algn="ctr"/>
            <a:r>
              <a:rPr lang="en-US" sz="6000" b="1" dirty="0"/>
              <a:t>KEPEMIMPINAN STRATEGIS</a:t>
            </a:r>
            <a:endParaRPr lang="en-ID" sz="6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FA26D1-D68E-FE44-BC36-5B3A42E650AF}"/>
              </a:ext>
            </a:extLst>
          </p:cNvPr>
          <p:cNvSpPr txBox="1"/>
          <p:nvPr/>
        </p:nvSpPr>
        <p:spPr>
          <a:xfrm>
            <a:off x="1436398" y="2933700"/>
            <a:ext cx="165468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</a:rPr>
              <a:t>Agenda </a:t>
            </a:r>
            <a:r>
              <a:rPr lang="en-US" sz="4400" b="1" dirty="0" err="1">
                <a:solidFill>
                  <a:schemeClr val="tx2"/>
                </a:solidFill>
              </a:rPr>
              <a:t>ini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membekali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Peserta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dengan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kemampuan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mewujudkan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kepemimpinan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strategis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melalui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penerapan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organisasi</a:t>
            </a:r>
            <a:r>
              <a:rPr lang="en-US" sz="4400" b="1" dirty="0">
                <a:solidFill>
                  <a:schemeClr val="tx2"/>
                </a:solidFill>
              </a:rPr>
              <a:t> yang </a:t>
            </a:r>
            <a:r>
              <a:rPr lang="en-US" sz="4400" b="1" dirty="0" err="1">
                <a:solidFill>
                  <a:schemeClr val="tx2"/>
                </a:solidFill>
              </a:rPr>
              <a:t>adaptif</a:t>
            </a:r>
            <a:r>
              <a:rPr lang="en-US" sz="4400" b="1" dirty="0">
                <a:solidFill>
                  <a:schemeClr val="tx2"/>
                </a:solidFill>
              </a:rPr>
              <a:t> dan </a:t>
            </a:r>
            <a:r>
              <a:rPr lang="en-US" sz="4400" b="1" dirty="0" err="1">
                <a:solidFill>
                  <a:schemeClr val="tx2"/>
                </a:solidFill>
              </a:rPr>
              <a:t>kepemimpinan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kewirausahaan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dalam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membangun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organisasi</a:t>
            </a:r>
            <a:r>
              <a:rPr lang="en-US" sz="4400" b="1" dirty="0">
                <a:solidFill>
                  <a:schemeClr val="tx2"/>
                </a:solidFill>
              </a:rPr>
              <a:t> </a:t>
            </a:r>
            <a:r>
              <a:rPr lang="en-US" sz="4400" b="1" dirty="0" err="1">
                <a:solidFill>
                  <a:schemeClr val="tx2"/>
                </a:solidFill>
              </a:rPr>
              <a:t>pembelajar</a:t>
            </a:r>
            <a:r>
              <a:rPr lang="en-US" sz="4400" b="1" dirty="0">
                <a:solidFill>
                  <a:schemeClr val="tx2"/>
                </a:solidFill>
              </a:rPr>
              <a:t>.</a:t>
            </a:r>
            <a:endParaRPr lang="en-GB" sz="4400" b="1" dirty="0">
              <a:solidFill>
                <a:schemeClr val="tx2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767C93F-5972-6B83-BE8D-ECF7F4424068}"/>
              </a:ext>
            </a:extLst>
          </p:cNvPr>
          <p:cNvSpPr/>
          <p:nvPr/>
        </p:nvSpPr>
        <p:spPr>
          <a:xfrm>
            <a:off x="14176975" y="5905500"/>
            <a:ext cx="2587025" cy="280076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Organisasi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Pembelajar</a:t>
            </a:r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9961FA-5A64-203B-DB3A-16718785B074}"/>
              </a:ext>
            </a:extLst>
          </p:cNvPr>
          <p:cNvSpPr/>
          <p:nvPr/>
        </p:nvSpPr>
        <p:spPr>
          <a:xfrm>
            <a:off x="10287000" y="5811180"/>
            <a:ext cx="2362200" cy="31111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Kepemimpinan</a:t>
            </a:r>
            <a:r>
              <a:rPr lang="en-US" sz="2400" dirty="0"/>
              <a:t> </a:t>
            </a:r>
            <a:r>
              <a:rPr lang="en-US" sz="2400" dirty="0" err="1"/>
              <a:t>Strategis</a:t>
            </a:r>
            <a:endParaRPr lang="en-ID" sz="2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C4AC345-8B85-E7A1-BF21-2C27C7242BE1}"/>
              </a:ext>
            </a:extLst>
          </p:cNvPr>
          <p:cNvSpPr/>
          <p:nvPr/>
        </p:nvSpPr>
        <p:spPr>
          <a:xfrm>
            <a:off x="6858000" y="5963580"/>
            <a:ext cx="2362200" cy="13243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Adaptif</a:t>
            </a:r>
            <a:endParaRPr lang="en-ID" sz="24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4CB8BB-F45E-335F-BA75-E0EDF4EDE57E}"/>
              </a:ext>
            </a:extLst>
          </p:cNvPr>
          <p:cNvSpPr/>
          <p:nvPr/>
        </p:nvSpPr>
        <p:spPr>
          <a:xfrm>
            <a:off x="6781800" y="7449380"/>
            <a:ext cx="2362200" cy="12103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Kepemimpinan</a:t>
            </a:r>
            <a:r>
              <a:rPr lang="en-US" sz="2400" dirty="0"/>
              <a:t> </a:t>
            </a:r>
            <a:r>
              <a:rPr lang="en-US" sz="2400" dirty="0" err="1"/>
              <a:t>Kewirausahaan</a:t>
            </a:r>
            <a:endParaRPr lang="en-ID" sz="2400" dirty="0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57FDB48F-2727-CD06-D22A-20A437D10D91}"/>
              </a:ext>
            </a:extLst>
          </p:cNvPr>
          <p:cNvSpPr/>
          <p:nvPr/>
        </p:nvSpPr>
        <p:spPr>
          <a:xfrm>
            <a:off x="13042392" y="70485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9" name="Right Brace 48">
            <a:extLst>
              <a:ext uri="{FF2B5EF4-FFF2-40B4-BE49-F238E27FC236}">
                <a16:creationId xmlns:a16="http://schemas.microsoft.com/office/drawing/2014/main" id="{5BFB1677-5A6A-6944-D872-D0AF18887C24}"/>
              </a:ext>
            </a:extLst>
          </p:cNvPr>
          <p:cNvSpPr/>
          <p:nvPr/>
        </p:nvSpPr>
        <p:spPr>
          <a:xfrm>
            <a:off x="9384792" y="6210300"/>
            <a:ext cx="673608" cy="205740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0F823DD-F569-CE4D-749C-51CF44B1BB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3256" y="6400143"/>
            <a:ext cx="5865144" cy="208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0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6318" y="0"/>
              <a:ext cx="800164" cy="698500"/>
            </a:xfrm>
            <a:custGeom>
              <a:avLst/>
              <a:gdLst/>
              <a:ahLst/>
              <a:cxnLst/>
              <a:rect l="l" t="t" r="r" b="b"/>
              <a:pathLst>
                <a:path w="800164" h="698500">
                  <a:moveTo>
                    <a:pt x="789935" y="377690"/>
                  </a:moveTo>
                  <a:lnTo>
                    <a:pt x="619829" y="670060"/>
                  </a:lnTo>
                  <a:cubicBezTo>
                    <a:pt x="609584" y="687668"/>
                    <a:pt x="590750" y="698500"/>
                    <a:pt x="570379" y="698500"/>
                  </a:cubicBezTo>
                  <a:lnTo>
                    <a:pt x="229785" y="698500"/>
                  </a:lnTo>
                  <a:cubicBezTo>
                    <a:pt x="209414" y="698500"/>
                    <a:pt x="190580" y="687668"/>
                    <a:pt x="180335" y="670060"/>
                  </a:cubicBezTo>
                  <a:lnTo>
                    <a:pt x="10229" y="377690"/>
                  </a:lnTo>
                  <a:cubicBezTo>
                    <a:pt x="0" y="360109"/>
                    <a:pt x="0" y="338391"/>
                    <a:pt x="10229" y="320810"/>
                  </a:cubicBezTo>
                  <a:lnTo>
                    <a:pt x="180335" y="28440"/>
                  </a:lnTo>
                  <a:cubicBezTo>
                    <a:pt x="190580" y="10832"/>
                    <a:pt x="209414" y="0"/>
                    <a:pt x="229785" y="0"/>
                  </a:cubicBezTo>
                  <a:lnTo>
                    <a:pt x="570379" y="0"/>
                  </a:lnTo>
                  <a:cubicBezTo>
                    <a:pt x="590750" y="0"/>
                    <a:pt x="609584" y="10832"/>
                    <a:pt x="619829" y="28440"/>
                  </a:cubicBezTo>
                  <a:lnTo>
                    <a:pt x="789935" y="320810"/>
                  </a:lnTo>
                  <a:cubicBezTo>
                    <a:pt x="800164" y="338391"/>
                    <a:pt x="800164" y="360109"/>
                    <a:pt x="789935" y="377690"/>
                  </a:cubicBezTo>
                  <a:close/>
                </a:path>
              </a:pathLst>
            </a:custGeom>
            <a:solidFill>
              <a:srgbClr val="3781C8"/>
            </a:solidFill>
            <a:ln cap="rnd">
              <a:noFill/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9128" y="9370579"/>
            <a:ext cx="18874441" cy="3332081"/>
            <a:chOff x="0" y="0"/>
            <a:chExt cx="25165922" cy="4442774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292233"/>
              <a:ext cx="25165922" cy="1401607"/>
              <a:chOff x="0" y="-47625"/>
              <a:chExt cx="5569319" cy="31018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569319" cy="158113"/>
              </a:xfrm>
              <a:custGeom>
                <a:avLst/>
                <a:gdLst/>
                <a:ahLst/>
                <a:cxnLst/>
                <a:rect l="l" t="t" r="r" b="b"/>
                <a:pathLst>
                  <a:path w="5569319" h="262556">
                    <a:moveTo>
                      <a:pt x="20919" y="0"/>
                    </a:moveTo>
                    <a:lnTo>
                      <a:pt x="5548400" y="0"/>
                    </a:lnTo>
                    <a:cubicBezTo>
                      <a:pt x="5559953" y="0"/>
                      <a:pt x="5569319" y="9366"/>
                      <a:pt x="5569319" y="20919"/>
                    </a:cubicBezTo>
                    <a:lnTo>
                      <a:pt x="5569319" y="241637"/>
                    </a:lnTo>
                    <a:cubicBezTo>
                      <a:pt x="5569319" y="247185"/>
                      <a:pt x="5567115" y="252506"/>
                      <a:pt x="5563192" y="256429"/>
                    </a:cubicBezTo>
                    <a:cubicBezTo>
                      <a:pt x="5559269" y="260352"/>
                      <a:pt x="5553948" y="262556"/>
                      <a:pt x="5548400" y="262556"/>
                    </a:cubicBezTo>
                    <a:lnTo>
                      <a:pt x="20919" y="262556"/>
                    </a:lnTo>
                    <a:cubicBezTo>
                      <a:pt x="15371" y="262556"/>
                      <a:pt x="10050" y="260352"/>
                      <a:pt x="6127" y="256429"/>
                    </a:cubicBezTo>
                    <a:cubicBezTo>
                      <a:pt x="2204" y="252506"/>
                      <a:pt x="0" y="247185"/>
                      <a:pt x="0" y="241637"/>
                    </a:cubicBezTo>
                    <a:lnTo>
                      <a:pt x="0" y="20919"/>
                    </a:lnTo>
                    <a:cubicBezTo>
                      <a:pt x="0" y="9366"/>
                      <a:pt x="9366" y="0"/>
                      <a:pt x="20919" y="0"/>
                    </a:cubicBezTo>
                    <a:close/>
                  </a:path>
                </a:pathLst>
              </a:custGeom>
              <a:solidFill>
                <a:srgbClr val="16578D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5569319" cy="310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22681970" y="990243"/>
              <a:ext cx="1801345" cy="605702"/>
            </a:xfrm>
            <a:custGeom>
              <a:avLst/>
              <a:gdLst/>
              <a:ahLst/>
              <a:cxnLst/>
              <a:rect l="l" t="t" r="r" b="b"/>
              <a:pathLst>
                <a:path w="1801345" h="605702">
                  <a:moveTo>
                    <a:pt x="0" y="0"/>
                  </a:moveTo>
                  <a:lnTo>
                    <a:pt x="1801345" y="0"/>
                  </a:lnTo>
                  <a:lnTo>
                    <a:pt x="1801345" y="605702"/>
                  </a:lnTo>
                  <a:lnTo>
                    <a:pt x="0" y="605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 flipV="1">
              <a:off x="12538166" y="0"/>
              <a:ext cx="5013003" cy="4442774"/>
            </a:xfrm>
            <a:custGeom>
              <a:avLst/>
              <a:gdLst/>
              <a:ahLst/>
              <a:cxnLst/>
              <a:rect l="l" t="t" r="r" b="b"/>
              <a:pathLst>
                <a:path w="5013003" h="4442774">
                  <a:moveTo>
                    <a:pt x="0" y="4442774"/>
                  </a:moveTo>
                  <a:lnTo>
                    <a:pt x="5013004" y="4442774"/>
                  </a:lnTo>
                  <a:lnTo>
                    <a:pt x="5013004" y="0"/>
                  </a:lnTo>
                  <a:lnTo>
                    <a:pt x="0" y="0"/>
                  </a:lnTo>
                  <a:lnTo>
                    <a:pt x="0" y="4442774"/>
                  </a:lnTo>
                  <a:close/>
                </a:path>
              </a:pathLst>
            </a:custGeom>
            <a:blipFill>
              <a:blip>
                <a:alphaModFix amt="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8741763" y="670481"/>
              <a:ext cx="365752" cy="365752"/>
            </a:xfrm>
            <a:custGeom>
              <a:avLst/>
              <a:gdLst/>
              <a:ahLst/>
              <a:cxnLst/>
              <a:rect l="l" t="t" r="r" b="b"/>
              <a:pathLst>
                <a:path w="365752" h="365752">
                  <a:moveTo>
                    <a:pt x="0" y="0"/>
                  </a:moveTo>
                  <a:lnTo>
                    <a:pt x="365751" y="0"/>
                  </a:lnTo>
                  <a:lnTo>
                    <a:pt x="365751" y="365751"/>
                  </a:lnTo>
                  <a:lnTo>
                    <a:pt x="0" y="3657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11166319" y="670481"/>
              <a:ext cx="404151" cy="404151"/>
            </a:xfrm>
            <a:custGeom>
              <a:avLst/>
              <a:gdLst/>
              <a:ahLst/>
              <a:cxnLst/>
              <a:rect l="l" t="t" r="r" b="b"/>
              <a:pathLst>
                <a:path w="404151" h="404151">
                  <a:moveTo>
                    <a:pt x="0" y="0"/>
                  </a:moveTo>
                  <a:lnTo>
                    <a:pt x="404152" y="0"/>
                  </a:lnTo>
                  <a:lnTo>
                    <a:pt x="404152" y="404151"/>
                  </a:lnTo>
                  <a:lnTo>
                    <a:pt x="0" y="4041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TextBox 29"/>
            <p:cNvSpPr txBox="1"/>
            <p:nvPr/>
          </p:nvSpPr>
          <p:spPr>
            <a:xfrm>
              <a:off x="11672071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humas_lan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3892322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LAN_RI</a:t>
              </a:r>
            </a:p>
          </p:txBody>
        </p:sp>
        <p:sp>
          <p:nvSpPr>
            <p:cNvPr id="31" name="Freeform 31"/>
            <p:cNvSpPr/>
            <p:nvPr/>
          </p:nvSpPr>
          <p:spPr>
            <a:xfrm>
              <a:off x="17700108" y="676701"/>
              <a:ext cx="397931" cy="397931"/>
            </a:xfrm>
            <a:custGeom>
              <a:avLst/>
              <a:gdLst/>
              <a:ahLst/>
              <a:cxnLst/>
              <a:rect l="l" t="t" r="r" b="b"/>
              <a:pathLst>
                <a:path w="397931" h="397931">
                  <a:moveTo>
                    <a:pt x="0" y="0"/>
                  </a:moveTo>
                  <a:lnTo>
                    <a:pt x="397931" y="0"/>
                  </a:lnTo>
                  <a:lnTo>
                    <a:pt x="397931" y="397931"/>
                  </a:lnTo>
                  <a:lnTo>
                    <a:pt x="0" y="397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2" name="Group 32"/>
            <p:cNvGrpSpPr/>
            <p:nvPr/>
          </p:nvGrpSpPr>
          <p:grpSpPr>
            <a:xfrm>
              <a:off x="13386571" y="691349"/>
              <a:ext cx="383283" cy="383283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5" name="Freeform 35"/>
            <p:cNvSpPr/>
            <p:nvPr/>
          </p:nvSpPr>
          <p:spPr>
            <a:xfrm>
              <a:off x="13474567" y="784247"/>
              <a:ext cx="207291" cy="205996"/>
            </a:xfrm>
            <a:custGeom>
              <a:avLst/>
              <a:gdLst/>
              <a:ahLst/>
              <a:cxnLst/>
              <a:rect l="l" t="t" r="r" b="b"/>
              <a:pathLst>
                <a:path w="207291" h="205996">
                  <a:moveTo>
                    <a:pt x="0" y="0"/>
                  </a:moveTo>
                  <a:lnTo>
                    <a:pt x="207291" y="0"/>
                  </a:lnTo>
                  <a:lnTo>
                    <a:pt x="207291" y="205996"/>
                  </a:lnTo>
                  <a:lnTo>
                    <a:pt x="0" y="205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6" name="Group 36"/>
            <p:cNvGrpSpPr/>
            <p:nvPr/>
          </p:nvGrpSpPr>
          <p:grpSpPr>
            <a:xfrm>
              <a:off x="15170490" y="670481"/>
              <a:ext cx="383283" cy="383283"/>
              <a:chOff x="0" y="0"/>
              <a:chExt cx="812800" cy="81280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9" name="Freeform 39"/>
            <p:cNvSpPr/>
            <p:nvPr/>
          </p:nvSpPr>
          <p:spPr>
            <a:xfrm>
              <a:off x="15295988" y="735680"/>
              <a:ext cx="132287" cy="279972"/>
            </a:xfrm>
            <a:custGeom>
              <a:avLst/>
              <a:gdLst/>
              <a:ahLst/>
              <a:cxnLst/>
              <a:rect l="l" t="t" r="r" b="b"/>
              <a:pathLst>
                <a:path w="132287" h="279972">
                  <a:moveTo>
                    <a:pt x="0" y="0"/>
                  </a:moveTo>
                  <a:lnTo>
                    <a:pt x="132287" y="0"/>
                  </a:lnTo>
                  <a:lnTo>
                    <a:pt x="132287" y="279973"/>
                  </a:lnTo>
                  <a:lnTo>
                    <a:pt x="0" y="27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TextBox 40"/>
            <p:cNvSpPr txBox="1"/>
            <p:nvPr/>
          </p:nvSpPr>
          <p:spPr>
            <a:xfrm>
              <a:off x="9209317" y="6848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www.lan.go.id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5668073" y="704070"/>
              <a:ext cx="1957003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Humas LAN RI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8194327" y="704070"/>
              <a:ext cx="4172891" cy="298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r>
                <a:rPr lang="en-US" sz="130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Lembaga Administrasi Negara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-4931289" y="7527527"/>
            <a:ext cx="8000049" cy="6875042"/>
            <a:chOff x="0" y="0"/>
            <a:chExt cx="812800" cy="698500"/>
          </a:xfrm>
        </p:grpSpPr>
        <p:sp>
          <p:nvSpPr>
            <p:cNvPr id="44" name="Freeform 44"/>
            <p:cNvSpPr/>
            <p:nvPr/>
          </p:nvSpPr>
          <p:spPr>
            <a:xfrm>
              <a:off x="6318" y="0"/>
              <a:ext cx="800164" cy="698500"/>
            </a:xfrm>
            <a:custGeom>
              <a:avLst/>
              <a:gdLst/>
              <a:ahLst/>
              <a:cxnLst/>
              <a:rect l="l" t="t" r="r" b="b"/>
              <a:pathLst>
                <a:path w="800164" h="698500">
                  <a:moveTo>
                    <a:pt x="789935" y="377690"/>
                  </a:moveTo>
                  <a:lnTo>
                    <a:pt x="619829" y="670060"/>
                  </a:lnTo>
                  <a:cubicBezTo>
                    <a:pt x="609584" y="687668"/>
                    <a:pt x="590750" y="698500"/>
                    <a:pt x="570379" y="698500"/>
                  </a:cubicBezTo>
                  <a:lnTo>
                    <a:pt x="229785" y="698500"/>
                  </a:lnTo>
                  <a:cubicBezTo>
                    <a:pt x="209414" y="698500"/>
                    <a:pt x="190580" y="687668"/>
                    <a:pt x="180335" y="670060"/>
                  </a:cubicBezTo>
                  <a:lnTo>
                    <a:pt x="10229" y="377690"/>
                  </a:lnTo>
                  <a:cubicBezTo>
                    <a:pt x="0" y="360109"/>
                    <a:pt x="0" y="338391"/>
                    <a:pt x="10229" y="320810"/>
                  </a:cubicBezTo>
                  <a:lnTo>
                    <a:pt x="180335" y="28440"/>
                  </a:lnTo>
                  <a:cubicBezTo>
                    <a:pt x="190580" y="10832"/>
                    <a:pt x="209414" y="0"/>
                    <a:pt x="229785" y="0"/>
                  </a:cubicBezTo>
                  <a:lnTo>
                    <a:pt x="570379" y="0"/>
                  </a:lnTo>
                  <a:cubicBezTo>
                    <a:pt x="590750" y="0"/>
                    <a:pt x="609584" y="10832"/>
                    <a:pt x="619829" y="28440"/>
                  </a:cubicBezTo>
                  <a:lnTo>
                    <a:pt x="789935" y="320810"/>
                  </a:lnTo>
                  <a:cubicBezTo>
                    <a:pt x="800164" y="338391"/>
                    <a:pt x="800164" y="360109"/>
                    <a:pt x="789935" y="377690"/>
                  </a:cubicBezTo>
                  <a:close/>
                </a:path>
              </a:pathLst>
            </a:custGeom>
            <a:solidFill>
              <a:srgbClr val="F2BD1D"/>
            </a:solidFill>
            <a:ln cap="rnd">
              <a:noFill/>
              <a:prstDash val="solid"/>
              <a:round/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-1789835" y="8417453"/>
            <a:ext cx="3297214" cy="2833543"/>
            <a:chOff x="0" y="0"/>
            <a:chExt cx="812800" cy="698500"/>
          </a:xfrm>
        </p:grpSpPr>
        <p:sp>
          <p:nvSpPr>
            <p:cNvPr id="47" name="Freeform 47"/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5925325" y="-228279"/>
            <a:ext cx="3297214" cy="2833543"/>
            <a:chOff x="0" y="0"/>
            <a:chExt cx="812800" cy="698500"/>
          </a:xfrm>
        </p:grpSpPr>
        <p:sp>
          <p:nvSpPr>
            <p:cNvPr id="50" name="Freeform 50"/>
            <p:cNvSpPr/>
            <p:nvPr/>
          </p:nvSpPr>
          <p:spPr>
            <a:xfrm>
              <a:off x="4058" y="0"/>
              <a:ext cx="804684" cy="698500"/>
            </a:xfrm>
            <a:custGeom>
              <a:avLst/>
              <a:gdLst/>
              <a:ahLst/>
              <a:cxnLst/>
              <a:rect l="l" t="t" r="r" b="b"/>
              <a:pathLst>
                <a:path w="804684" h="698500">
                  <a:moveTo>
                    <a:pt x="798115" y="367516"/>
                  </a:moveTo>
                  <a:lnTo>
                    <a:pt x="616169" y="680234"/>
                  </a:lnTo>
                  <a:cubicBezTo>
                    <a:pt x="609590" y="691543"/>
                    <a:pt x="597493" y="698500"/>
                    <a:pt x="584410" y="698500"/>
                  </a:cubicBezTo>
                  <a:lnTo>
                    <a:pt x="220274" y="698500"/>
                  </a:lnTo>
                  <a:cubicBezTo>
                    <a:pt x="207191" y="698500"/>
                    <a:pt x="195094" y="691543"/>
                    <a:pt x="188515" y="680234"/>
                  </a:cubicBezTo>
                  <a:lnTo>
                    <a:pt x="6569" y="367516"/>
                  </a:lnTo>
                  <a:cubicBezTo>
                    <a:pt x="0" y="356225"/>
                    <a:pt x="0" y="342275"/>
                    <a:pt x="6569" y="330984"/>
                  </a:cubicBezTo>
                  <a:lnTo>
                    <a:pt x="188515" y="18266"/>
                  </a:lnTo>
                  <a:cubicBezTo>
                    <a:pt x="195094" y="6957"/>
                    <a:pt x="207191" y="0"/>
                    <a:pt x="220274" y="0"/>
                  </a:cubicBezTo>
                  <a:lnTo>
                    <a:pt x="584410" y="0"/>
                  </a:lnTo>
                  <a:cubicBezTo>
                    <a:pt x="597493" y="0"/>
                    <a:pt x="609590" y="6957"/>
                    <a:pt x="616169" y="18266"/>
                  </a:cubicBezTo>
                  <a:lnTo>
                    <a:pt x="798115" y="330984"/>
                  </a:lnTo>
                  <a:cubicBezTo>
                    <a:pt x="804684" y="342275"/>
                    <a:pt x="804684" y="356225"/>
                    <a:pt x="798115" y="36751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51" name="TextBox 5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5940761" y="8501542"/>
            <a:ext cx="3389686" cy="2665365"/>
            <a:chOff x="0" y="0"/>
            <a:chExt cx="696717" cy="547840"/>
          </a:xfrm>
        </p:grpSpPr>
        <p:sp>
          <p:nvSpPr>
            <p:cNvPr id="54" name="Freeform 54"/>
            <p:cNvSpPr/>
            <p:nvPr/>
          </p:nvSpPr>
          <p:spPr>
            <a:xfrm>
              <a:off x="8289" y="0"/>
              <a:ext cx="680138" cy="547840"/>
            </a:xfrm>
            <a:custGeom>
              <a:avLst/>
              <a:gdLst/>
              <a:ahLst/>
              <a:cxnLst/>
              <a:rect l="l" t="t" r="r" b="b"/>
              <a:pathLst>
                <a:path w="680138" h="547840">
                  <a:moveTo>
                    <a:pt x="668016" y="301435"/>
                  </a:moveTo>
                  <a:lnTo>
                    <a:pt x="505639" y="520325"/>
                  </a:lnTo>
                  <a:cubicBezTo>
                    <a:pt x="492799" y="537634"/>
                    <a:pt x="472520" y="547840"/>
                    <a:pt x="450968" y="547840"/>
                  </a:cubicBezTo>
                  <a:lnTo>
                    <a:pt x="229170" y="547840"/>
                  </a:lnTo>
                  <a:cubicBezTo>
                    <a:pt x="207619" y="547840"/>
                    <a:pt x="187340" y="537634"/>
                    <a:pt x="174500" y="520325"/>
                  </a:cubicBezTo>
                  <a:lnTo>
                    <a:pt x="12122" y="301435"/>
                  </a:lnTo>
                  <a:cubicBezTo>
                    <a:pt x="0" y="285094"/>
                    <a:pt x="0" y="262745"/>
                    <a:pt x="12122" y="246405"/>
                  </a:cubicBezTo>
                  <a:lnTo>
                    <a:pt x="174500" y="27515"/>
                  </a:lnTo>
                  <a:cubicBezTo>
                    <a:pt x="187340" y="10206"/>
                    <a:pt x="207619" y="0"/>
                    <a:pt x="229170" y="0"/>
                  </a:cubicBezTo>
                  <a:lnTo>
                    <a:pt x="450968" y="0"/>
                  </a:lnTo>
                  <a:cubicBezTo>
                    <a:pt x="472520" y="0"/>
                    <a:pt x="492799" y="10206"/>
                    <a:pt x="505639" y="27515"/>
                  </a:cubicBezTo>
                  <a:lnTo>
                    <a:pt x="668016" y="246405"/>
                  </a:lnTo>
                  <a:cubicBezTo>
                    <a:pt x="680138" y="262745"/>
                    <a:pt x="680138" y="285094"/>
                    <a:pt x="668016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3354054" y="787624"/>
            <a:ext cx="2311589" cy="1817640"/>
            <a:chOff x="0" y="0"/>
            <a:chExt cx="696717" cy="547840"/>
          </a:xfrm>
        </p:grpSpPr>
        <p:sp>
          <p:nvSpPr>
            <p:cNvPr id="57" name="Freeform 57"/>
            <p:cNvSpPr/>
            <p:nvPr/>
          </p:nvSpPr>
          <p:spPr>
            <a:xfrm>
              <a:off x="7293" y="0"/>
              <a:ext cx="682130" cy="547840"/>
            </a:xfrm>
            <a:custGeom>
              <a:avLst/>
              <a:gdLst/>
              <a:ahLst/>
              <a:cxnLst/>
              <a:rect l="l" t="t" r="r" b="b"/>
              <a:pathLst>
                <a:path w="682130" h="547840">
                  <a:moveTo>
                    <a:pt x="671465" y="298129"/>
                  </a:moveTo>
                  <a:lnTo>
                    <a:pt x="504182" y="523631"/>
                  </a:lnTo>
                  <a:cubicBezTo>
                    <a:pt x="492885" y="538860"/>
                    <a:pt x="475043" y="547840"/>
                    <a:pt x="456081" y="547840"/>
                  </a:cubicBezTo>
                  <a:lnTo>
                    <a:pt x="226050" y="547840"/>
                  </a:lnTo>
                  <a:cubicBezTo>
                    <a:pt x="207088" y="547840"/>
                    <a:pt x="189246" y="538860"/>
                    <a:pt x="177948" y="523631"/>
                  </a:cubicBezTo>
                  <a:lnTo>
                    <a:pt x="10666" y="298129"/>
                  </a:lnTo>
                  <a:cubicBezTo>
                    <a:pt x="0" y="283751"/>
                    <a:pt x="0" y="264088"/>
                    <a:pt x="10666" y="249711"/>
                  </a:cubicBezTo>
                  <a:lnTo>
                    <a:pt x="177948" y="24209"/>
                  </a:lnTo>
                  <a:cubicBezTo>
                    <a:pt x="189246" y="8980"/>
                    <a:pt x="207088" y="0"/>
                    <a:pt x="226050" y="0"/>
                  </a:cubicBezTo>
                  <a:lnTo>
                    <a:pt x="456081" y="0"/>
                  </a:lnTo>
                  <a:cubicBezTo>
                    <a:pt x="475043" y="0"/>
                    <a:pt x="492885" y="8980"/>
                    <a:pt x="504182" y="24209"/>
                  </a:cubicBezTo>
                  <a:lnTo>
                    <a:pt x="671465" y="249711"/>
                  </a:lnTo>
                  <a:cubicBezTo>
                    <a:pt x="682130" y="264088"/>
                    <a:pt x="682130" y="283751"/>
                    <a:pt x="671465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3" name="Freeform 63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4"/>
          <p:cNvSpPr/>
          <p:nvPr/>
        </p:nvSpPr>
        <p:spPr>
          <a:xfrm>
            <a:off x="17892798" y="-267749"/>
            <a:ext cx="790404" cy="535499"/>
          </a:xfrm>
          <a:custGeom>
            <a:avLst/>
            <a:gdLst/>
            <a:ahLst/>
            <a:cxnLst/>
            <a:rect l="l" t="t" r="r" b="b"/>
            <a:pathLst>
              <a:path w="790404" h="535499">
                <a:moveTo>
                  <a:pt x="0" y="0"/>
                </a:moveTo>
                <a:lnTo>
                  <a:pt x="790404" y="0"/>
                </a:lnTo>
                <a:lnTo>
                  <a:pt x="790404" y="535498"/>
                </a:lnTo>
                <a:lnTo>
                  <a:pt x="0" y="5354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74"/>
          <p:cNvSpPr/>
          <p:nvPr/>
        </p:nvSpPr>
        <p:spPr>
          <a:xfrm>
            <a:off x="2428266" y="238486"/>
            <a:ext cx="713771" cy="732699"/>
          </a:xfrm>
          <a:custGeom>
            <a:avLst/>
            <a:gdLst/>
            <a:ahLst/>
            <a:cxnLst/>
            <a:rect l="l" t="t" r="r" b="b"/>
            <a:pathLst>
              <a:path w="713771" h="732699">
                <a:moveTo>
                  <a:pt x="0" y="0"/>
                </a:moveTo>
                <a:lnTo>
                  <a:pt x="713771" y="0"/>
                </a:lnTo>
                <a:lnTo>
                  <a:pt x="713771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5" name="Freeform 75"/>
          <p:cNvSpPr/>
          <p:nvPr/>
        </p:nvSpPr>
        <p:spPr>
          <a:xfrm>
            <a:off x="111503" y="124791"/>
            <a:ext cx="2288188" cy="1016337"/>
          </a:xfrm>
          <a:custGeom>
            <a:avLst/>
            <a:gdLst/>
            <a:ahLst/>
            <a:cxnLst/>
            <a:rect l="l" t="t" r="r" b="b"/>
            <a:pathLst>
              <a:path w="2288188" h="1016337">
                <a:moveTo>
                  <a:pt x="0" y="0"/>
                </a:moveTo>
                <a:lnTo>
                  <a:pt x="2288188" y="0"/>
                </a:lnTo>
                <a:lnTo>
                  <a:pt x="2288188" y="1016336"/>
                </a:lnTo>
                <a:lnTo>
                  <a:pt x="0" y="101633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78E264F4-2DE6-8F97-4BEA-FBCA42D14920}"/>
              </a:ext>
            </a:extLst>
          </p:cNvPr>
          <p:cNvSpPr/>
          <p:nvPr/>
        </p:nvSpPr>
        <p:spPr>
          <a:xfrm>
            <a:off x="-304800" y="10007905"/>
            <a:ext cx="4042361" cy="621995"/>
          </a:xfrm>
          <a:prstGeom prst="roundRect">
            <a:avLst>
              <a:gd name="adj" fmla="val 50000"/>
            </a:avLst>
          </a:prstGeom>
          <a:solidFill>
            <a:srgbClr val="3781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A8903AE0-9B66-D238-EFE6-A806797E89DA}"/>
              </a:ext>
            </a:extLst>
          </p:cNvPr>
          <p:cNvSpPr/>
          <p:nvPr/>
        </p:nvSpPr>
        <p:spPr>
          <a:xfrm>
            <a:off x="16078200" y="2476500"/>
            <a:ext cx="3372344" cy="597931"/>
          </a:xfrm>
          <a:prstGeom prst="roundRect">
            <a:avLst>
              <a:gd name="adj" fmla="val 50000"/>
            </a:avLst>
          </a:prstGeom>
          <a:solidFill>
            <a:srgbClr val="F3BD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968C6B98-2554-118C-ACC2-1CA5B3142F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465023" y="2708455"/>
            <a:ext cx="4636935" cy="590627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6B5B1759-B223-BAC4-E4E5-E806567B71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2773" y="3019745"/>
            <a:ext cx="4952452" cy="593310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6750AD0-80B6-22DF-38E2-5B7B6DC5865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44554" y="3242706"/>
            <a:ext cx="4515480" cy="5577293"/>
          </a:xfrm>
          <a:prstGeom prst="rect">
            <a:avLst/>
          </a:prstGeom>
        </p:spPr>
      </p:pic>
      <p:sp>
        <p:nvSpPr>
          <p:cNvPr id="79" name="TextBox 20">
            <a:extLst>
              <a:ext uri="{FF2B5EF4-FFF2-40B4-BE49-F238E27FC236}">
                <a16:creationId xmlns:a16="http://schemas.microsoft.com/office/drawing/2014/main" id="{62A70555-83FF-DB08-5FA0-EA50724FBBD5}"/>
              </a:ext>
            </a:extLst>
          </p:cNvPr>
          <p:cNvSpPr txBox="1"/>
          <p:nvPr/>
        </p:nvSpPr>
        <p:spPr>
          <a:xfrm>
            <a:off x="880844" y="318515"/>
            <a:ext cx="18064414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7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MODUL-MODUL</a:t>
            </a:r>
          </a:p>
          <a:p>
            <a:pPr algn="ctr">
              <a:lnSpc>
                <a:spcPts val="8400"/>
              </a:lnSpc>
            </a:pPr>
            <a:r>
              <a:rPr lang="en-US" sz="7000" b="1" dirty="0">
                <a:solidFill>
                  <a:srgbClr val="243B55"/>
                </a:solidFill>
                <a:latin typeface="Poppins Bold"/>
                <a:ea typeface="Poppins Bold"/>
                <a:cs typeface="Poppins Bold"/>
                <a:sym typeface="Poppins Bold"/>
              </a:rPr>
              <a:t> KEPEMIMPINAN STRATEGIS</a:t>
            </a:r>
          </a:p>
        </p:txBody>
      </p:sp>
    </p:spTree>
    <p:extLst>
      <p:ext uri="{BB962C8B-B14F-4D97-AF65-F5344CB8AC3E}">
        <p14:creationId xmlns:p14="http://schemas.microsoft.com/office/powerpoint/2010/main" val="3071574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Red Navy Bla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1637"/>
      </a:accent1>
      <a:accent2>
        <a:srgbClr val="1B193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11751</TotalTime>
  <Words>971</Words>
  <Application>Microsoft Office PowerPoint</Application>
  <PresentationFormat>Custom</PresentationFormat>
  <Paragraphs>190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51" baseType="lpstr">
      <vt:lpstr>Arial</vt:lpstr>
      <vt:lpstr>Poppins</vt:lpstr>
      <vt:lpstr>Anaheim</vt:lpstr>
      <vt:lpstr>Fredoka One</vt:lpstr>
      <vt:lpstr>Wingdings</vt:lpstr>
      <vt:lpstr>Calibri</vt:lpstr>
      <vt:lpstr>Roboto Condensed Light</vt:lpstr>
      <vt:lpstr>Bebas Neue</vt:lpstr>
      <vt:lpstr>MS PGothic</vt:lpstr>
      <vt:lpstr>Poppins Bold</vt:lpstr>
      <vt:lpstr>Calibri Light</vt:lpstr>
      <vt:lpstr>Mali SemiBold</vt:lpstr>
      <vt:lpstr>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Professional Project Proposal Presentation</dc:title>
  <dc:creator>basse</dc:creator>
  <cp:lastModifiedBy>basseng2021@gmail.com</cp:lastModifiedBy>
  <cp:revision>59</cp:revision>
  <dcterms:created xsi:type="dcterms:W3CDTF">2006-08-16T00:00:00Z</dcterms:created>
  <dcterms:modified xsi:type="dcterms:W3CDTF">2026-04-30T00:14:54Z</dcterms:modified>
  <dc:identifier>DAGZuERE_9w</dc:identifier>
</cp:coreProperties>
</file>