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9" r:id="rId17"/>
    <p:sldId id="280" r:id="rId18"/>
    <p:sldId id="283" r:id="rId19"/>
  </p:sldIdLst>
  <p:sldSz cx="18288000" cy="10287000"/>
  <p:notesSz cx="6858000" cy="9144000"/>
  <p:embeddedFontLst>
    <p:embeddedFont>
      <p:font typeface="League Spartan" panose="020B0604020202020204" charset="0"/>
      <p:regular r:id="rId20"/>
    </p:embeddedFont>
    <p:embeddedFont>
      <p:font typeface="Poppins" panose="00000500000000000000" pitchFamily="2" charset="0"/>
      <p:regular r:id="rId21"/>
    </p:embeddedFont>
    <p:embeddedFont>
      <p:font typeface="Poppins Medium" panose="00000600000000000000" pitchFamily="2" charset="0"/>
      <p:regular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9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sv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svg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28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sv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31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sv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37.png"/><Relationship Id="rId5" Type="http://schemas.openxmlformats.org/officeDocument/2006/relationships/image" Target="../media/image3.png"/><Relationship Id="rId10" Type="http://schemas.openxmlformats.org/officeDocument/2006/relationships/image" Target="../media/image12.svg"/><Relationship Id="rId4" Type="http://schemas.openxmlformats.org/officeDocument/2006/relationships/image" Target="../media/image34.pn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sv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image" Target="../media/image40.png"/><Relationship Id="rId16" Type="http://schemas.openxmlformats.org/officeDocument/2006/relationships/image" Target="../media/image50.png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2.sv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2.svg"/><Relationship Id="rId7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sv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2.sv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4.sv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sv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.svg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10578" y="-805452"/>
            <a:ext cx="14947286" cy="12108378"/>
            <a:chOff x="0" y="0"/>
            <a:chExt cx="3936734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36734" cy="3189038"/>
            </a:xfrm>
            <a:custGeom>
              <a:avLst/>
              <a:gdLst/>
              <a:ahLst/>
              <a:cxnLst/>
              <a:rect l="l" t="t" r="r" b="b"/>
              <a:pathLst>
                <a:path w="3936734" h="3189038">
                  <a:moveTo>
                    <a:pt x="0" y="0"/>
                  </a:moveTo>
                  <a:lnTo>
                    <a:pt x="3936734" y="0"/>
                  </a:lnTo>
                  <a:lnTo>
                    <a:pt x="3936734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936734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327814" y="6975108"/>
            <a:ext cx="7430051" cy="6623785"/>
          </a:xfrm>
          <a:custGeom>
            <a:avLst/>
            <a:gdLst/>
            <a:ahLst/>
            <a:cxnLst/>
            <a:rect l="l" t="t" r="r" b="b"/>
            <a:pathLst>
              <a:path w="7430051" h="6623785">
                <a:moveTo>
                  <a:pt x="0" y="0"/>
                </a:moveTo>
                <a:lnTo>
                  <a:pt x="7430051" y="0"/>
                </a:lnTo>
                <a:lnTo>
                  <a:pt x="7430051" y="6623784"/>
                </a:lnTo>
                <a:lnTo>
                  <a:pt x="0" y="662378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854171" y="6954692"/>
            <a:ext cx="7430051" cy="6623785"/>
          </a:xfrm>
          <a:custGeom>
            <a:avLst/>
            <a:gdLst/>
            <a:ahLst/>
            <a:cxnLst/>
            <a:rect l="l" t="t" r="r" b="b"/>
            <a:pathLst>
              <a:path w="7430051" h="6623785">
                <a:moveTo>
                  <a:pt x="0" y="0"/>
                </a:moveTo>
                <a:lnTo>
                  <a:pt x="7430051" y="0"/>
                </a:lnTo>
                <a:lnTo>
                  <a:pt x="7430051" y="6623785"/>
                </a:lnTo>
                <a:lnTo>
                  <a:pt x="0" y="6623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992741" y="595042"/>
            <a:ext cx="8245305" cy="9096915"/>
            <a:chOff x="0" y="0"/>
            <a:chExt cx="2171603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71603" cy="2395895"/>
            </a:xfrm>
            <a:custGeom>
              <a:avLst/>
              <a:gdLst/>
              <a:ahLst/>
              <a:cxnLst/>
              <a:rect l="l" t="t" r="r" b="b"/>
              <a:pathLst>
                <a:path w="2171603" h="2395895">
                  <a:moveTo>
                    <a:pt x="47886" y="0"/>
                  </a:moveTo>
                  <a:lnTo>
                    <a:pt x="2123717" y="0"/>
                  </a:lnTo>
                  <a:cubicBezTo>
                    <a:pt x="2136417" y="0"/>
                    <a:pt x="2148597" y="5045"/>
                    <a:pt x="2157578" y="14026"/>
                  </a:cubicBezTo>
                  <a:cubicBezTo>
                    <a:pt x="2166558" y="23006"/>
                    <a:pt x="2171603" y="35186"/>
                    <a:pt x="2171603" y="47886"/>
                  </a:cubicBezTo>
                  <a:lnTo>
                    <a:pt x="2171603" y="2348009"/>
                  </a:lnTo>
                  <a:cubicBezTo>
                    <a:pt x="2171603" y="2374456"/>
                    <a:pt x="2150164" y="2395895"/>
                    <a:pt x="2123717" y="2395895"/>
                  </a:cubicBezTo>
                  <a:lnTo>
                    <a:pt x="47886" y="2395895"/>
                  </a:lnTo>
                  <a:cubicBezTo>
                    <a:pt x="21439" y="2395895"/>
                    <a:pt x="0" y="2374456"/>
                    <a:pt x="0" y="2348009"/>
                  </a:cubicBezTo>
                  <a:lnTo>
                    <a:pt x="0" y="47886"/>
                  </a:lnTo>
                  <a:cubicBezTo>
                    <a:pt x="0" y="21439"/>
                    <a:pt x="21439" y="0"/>
                    <a:pt x="47886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171603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10638039" y="8402909"/>
            <a:ext cx="4096712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16032781" y="377262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1"/>
                </a:lnTo>
                <a:lnTo>
                  <a:pt x="0" y="4355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0" y="25400"/>
            <a:ext cx="18288000" cy="10236200"/>
          </a:xfrm>
          <a:custGeom>
            <a:avLst/>
            <a:gdLst/>
            <a:ahLst/>
            <a:cxnLst/>
            <a:rect l="l" t="t" r="r" b="b"/>
            <a:pathLst>
              <a:path w="18288000" h="10236200">
                <a:moveTo>
                  <a:pt x="18288000" y="0"/>
                </a:moveTo>
                <a:lnTo>
                  <a:pt x="0" y="0"/>
                </a:lnTo>
                <a:lnTo>
                  <a:pt x="0" y="10236200"/>
                </a:lnTo>
                <a:lnTo>
                  <a:pt x="18288000" y="102362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6">
              <a:alphaModFix amt="30000"/>
            </a:blip>
            <a:stretch>
              <a:fillRect l="-249" r="-249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536368" y="1779276"/>
            <a:ext cx="6548421" cy="6938186"/>
            <a:chOff x="0" y="0"/>
            <a:chExt cx="755849" cy="8008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55849" cy="800838"/>
            </a:xfrm>
            <a:custGeom>
              <a:avLst/>
              <a:gdLst/>
              <a:ahLst/>
              <a:cxnLst/>
              <a:rect l="l" t="t" r="r" b="b"/>
              <a:pathLst>
                <a:path w="755849" h="800838">
                  <a:moveTo>
                    <a:pt x="27192" y="0"/>
                  </a:moveTo>
                  <a:lnTo>
                    <a:pt x="728657" y="0"/>
                  </a:lnTo>
                  <a:cubicBezTo>
                    <a:pt x="743675" y="0"/>
                    <a:pt x="755849" y="12174"/>
                    <a:pt x="755849" y="27192"/>
                  </a:cubicBezTo>
                  <a:lnTo>
                    <a:pt x="755849" y="773646"/>
                  </a:lnTo>
                  <a:cubicBezTo>
                    <a:pt x="755849" y="788664"/>
                    <a:pt x="743675" y="800838"/>
                    <a:pt x="728657" y="800838"/>
                  </a:cubicBezTo>
                  <a:lnTo>
                    <a:pt x="27192" y="800838"/>
                  </a:lnTo>
                  <a:cubicBezTo>
                    <a:pt x="12174" y="800838"/>
                    <a:pt x="0" y="788664"/>
                    <a:pt x="0" y="773646"/>
                  </a:cubicBezTo>
                  <a:lnTo>
                    <a:pt x="0" y="27192"/>
                  </a:lnTo>
                  <a:cubicBezTo>
                    <a:pt x="0" y="12174"/>
                    <a:pt x="12174" y="0"/>
                    <a:pt x="27192" y="0"/>
                  </a:cubicBezTo>
                  <a:close/>
                </a:path>
              </a:pathLst>
            </a:custGeom>
            <a:blipFill>
              <a:blip r:embed="rId7"/>
              <a:stretch>
                <a:fillRect l="-2976" r="-2976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7084789" y="2566649"/>
            <a:ext cx="11203211" cy="3565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dirty="0">
                <a:solidFill>
                  <a:srgbClr val="FF9F64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“OPTIMALISASI PENGEMBANGAN </a:t>
            </a:r>
            <a:r>
              <a:rPr lang="en-US" sz="4000">
                <a:solidFill>
                  <a:srgbClr val="FF9F64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PEMASARAN PRODUK INDUSTRI KECIL DAN MENENGAH DI KABUPATEN OGAN ILIR MELALUI PENGUATAN DIGITAL MARKETING”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671065" y="6513172"/>
            <a:ext cx="10030659" cy="86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PESERTA PELATIHAN KEPEMIMPINAN ADMINISTRATOR ANGKATAN IV TAHUN 2024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317383" y="923925"/>
            <a:ext cx="8738024" cy="863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Laporan Aksi Perubahan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178445" y="8556625"/>
            <a:ext cx="5015900" cy="1327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Rini Agustina, S.Sos, M.Si</a:t>
            </a:r>
          </a:p>
          <a:p>
            <a:pPr algn="ctr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198308272006042009</a:t>
            </a:r>
          </a:p>
          <a:p>
            <a:pPr algn="ctr">
              <a:lnSpc>
                <a:spcPts val="3500"/>
              </a:lnSpc>
            </a:pPr>
            <a:r>
              <a:rPr lang="en-US" sz="2500" b="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NDH 32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" name="Group 11"/>
          <p:cNvGrpSpPr/>
          <p:nvPr/>
        </p:nvGrpSpPr>
        <p:grpSpPr>
          <a:xfrm>
            <a:off x="708268" y="441705"/>
            <a:ext cx="7559432" cy="5874722"/>
            <a:chOff x="0" y="0"/>
            <a:chExt cx="913558" cy="7099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13558" cy="709960"/>
            </a:xfrm>
            <a:custGeom>
              <a:avLst/>
              <a:gdLst/>
              <a:ahLst/>
              <a:cxnLst/>
              <a:rect l="l" t="t" r="r" b="b"/>
              <a:pathLst>
                <a:path w="913558" h="709960">
                  <a:moveTo>
                    <a:pt x="23555" y="0"/>
                  </a:moveTo>
                  <a:lnTo>
                    <a:pt x="890002" y="0"/>
                  </a:lnTo>
                  <a:cubicBezTo>
                    <a:pt x="903012" y="0"/>
                    <a:pt x="913558" y="10546"/>
                    <a:pt x="913558" y="23555"/>
                  </a:cubicBezTo>
                  <a:lnTo>
                    <a:pt x="913558" y="686405"/>
                  </a:lnTo>
                  <a:cubicBezTo>
                    <a:pt x="913558" y="692652"/>
                    <a:pt x="911076" y="698644"/>
                    <a:pt x="906659" y="703061"/>
                  </a:cubicBezTo>
                  <a:cubicBezTo>
                    <a:pt x="902241" y="707479"/>
                    <a:pt x="896250" y="709960"/>
                    <a:pt x="890002" y="709960"/>
                  </a:cubicBezTo>
                  <a:lnTo>
                    <a:pt x="23555" y="709960"/>
                  </a:lnTo>
                  <a:cubicBezTo>
                    <a:pt x="17308" y="709960"/>
                    <a:pt x="11317" y="707479"/>
                    <a:pt x="6899" y="703061"/>
                  </a:cubicBezTo>
                  <a:cubicBezTo>
                    <a:pt x="2482" y="698644"/>
                    <a:pt x="0" y="692652"/>
                    <a:pt x="0" y="686405"/>
                  </a:cubicBezTo>
                  <a:lnTo>
                    <a:pt x="0" y="23555"/>
                  </a:lnTo>
                  <a:cubicBezTo>
                    <a:pt x="0" y="17308"/>
                    <a:pt x="2482" y="11317"/>
                    <a:pt x="6899" y="6899"/>
                  </a:cubicBezTo>
                  <a:cubicBezTo>
                    <a:pt x="11317" y="2482"/>
                    <a:pt x="17308" y="0"/>
                    <a:pt x="23555" y="0"/>
                  </a:cubicBezTo>
                  <a:close/>
                </a:path>
              </a:pathLst>
            </a:custGeom>
            <a:blipFill>
              <a:blip r:embed="rId4"/>
              <a:stretch>
                <a:fillRect l="-19078" r="-19078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8876095" y="4859500"/>
            <a:ext cx="9030905" cy="4743630"/>
            <a:chOff x="0" y="0"/>
            <a:chExt cx="1524632" cy="8008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24632" cy="800838"/>
            </a:xfrm>
            <a:custGeom>
              <a:avLst/>
              <a:gdLst/>
              <a:ahLst/>
              <a:cxnLst/>
              <a:rect l="l" t="t" r="r" b="b"/>
              <a:pathLst>
                <a:path w="1524632" h="800838">
                  <a:moveTo>
                    <a:pt x="19717" y="0"/>
                  </a:moveTo>
                  <a:lnTo>
                    <a:pt x="1504915" y="0"/>
                  </a:lnTo>
                  <a:cubicBezTo>
                    <a:pt x="1510144" y="0"/>
                    <a:pt x="1515160" y="2077"/>
                    <a:pt x="1518857" y="5775"/>
                  </a:cubicBezTo>
                  <a:cubicBezTo>
                    <a:pt x="1522555" y="9473"/>
                    <a:pt x="1524632" y="14488"/>
                    <a:pt x="1524632" y="19717"/>
                  </a:cubicBezTo>
                  <a:lnTo>
                    <a:pt x="1524632" y="781121"/>
                  </a:lnTo>
                  <a:cubicBezTo>
                    <a:pt x="1524632" y="786350"/>
                    <a:pt x="1522555" y="791365"/>
                    <a:pt x="1518857" y="795063"/>
                  </a:cubicBezTo>
                  <a:cubicBezTo>
                    <a:pt x="1515160" y="798761"/>
                    <a:pt x="1510144" y="800838"/>
                    <a:pt x="1504915" y="800838"/>
                  </a:cubicBezTo>
                  <a:lnTo>
                    <a:pt x="19717" y="800838"/>
                  </a:lnTo>
                  <a:cubicBezTo>
                    <a:pt x="14488" y="800838"/>
                    <a:pt x="9473" y="798761"/>
                    <a:pt x="5775" y="795063"/>
                  </a:cubicBezTo>
                  <a:cubicBezTo>
                    <a:pt x="2077" y="791365"/>
                    <a:pt x="0" y="786350"/>
                    <a:pt x="0" y="781121"/>
                  </a:cubicBezTo>
                  <a:lnTo>
                    <a:pt x="0" y="19717"/>
                  </a:lnTo>
                  <a:cubicBezTo>
                    <a:pt x="0" y="14488"/>
                    <a:pt x="2077" y="9473"/>
                    <a:pt x="5775" y="5775"/>
                  </a:cubicBezTo>
                  <a:cubicBezTo>
                    <a:pt x="9473" y="2077"/>
                    <a:pt x="14488" y="0"/>
                    <a:pt x="19717" y="0"/>
                  </a:cubicBezTo>
                  <a:close/>
                </a:path>
              </a:pathLst>
            </a:custGeom>
            <a:blipFill>
              <a:blip r:embed="rId5"/>
              <a:stretch>
                <a:fillRect l="-8853" r="-8853"/>
              </a:stretch>
            </a:blip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830600" y="441705"/>
            <a:ext cx="9177689" cy="2707418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9" y="7190774"/>
            <a:ext cx="9411905" cy="2776512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8317935" y="852439"/>
            <a:ext cx="8203019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Astuti, S.Pd, M.Si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terkait inovasi sekaligus meminta Dukungan dari Kepala Badan Penelitian dan Pengembangan Daerah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Kabupaten Ogan Ilir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910" y="7669555"/>
            <a:ext cx="8350262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Hj. Yusriani Emiyati, S.Si, M.T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terkait Program Kegiatan dan Penganggaran sekaligus meminta Dukungan Kepala Bappeda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Kabupaten Ogan Ilir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714856" y="538319"/>
            <a:ext cx="7544444" cy="4605181"/>
            <a:chOff x="0" y="0"/>
            <a:chExt cx="1169042" cy="71359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69042" cy="713591"/>
            </a:xfrm>
            <a:custGeom>
              <a:avLst/>
              <a:gdLst/>
              <a:ahLst/>
              <a:cxnLst/>
              <a:rect l="l" t="t" r="r" b="b"/>
              <a:pathLst>
                <a:path w="1169042" h="713591">
                  <a:moveTo>
                    <a:pt x="23602" y="0"/>
                  </a:moveTo>
                  <a:lnTo>
                    <a:pt x="1145440" y="0"/>
                  </a:lnTo>
                  <a:cubicBezTo>
                    <a:pt x="1151699" y="0"/>
                    <a:pt x="1157702" y="2487"/>
                    <a:pt x="1162129" y="6913"/>
                  </a:cubicBezTo>
                  <a:cubicBezTo>
                    <a:pt x="1166555" y="11339"/>
                    <a:pt x="1169042" y="17342"/>
                    <a:pt x="1169042" y="23602"/>
                  </a:cubicBezTo>
                  <a:lnTo>
                    <a:pt x="1169042" y="689989"/>
                  </a:lnTo>
                  <a:cubicBezTo>
                    <a:pt x="1169042" y="696249"/>
                    <a:pt x="1166555" y="702252"/>
                    <a:pt x="1162129" y="706678"/>
                  </a:cubicBezTo>
                  <a:cubicBezTo>
                    <a:pt x="1157702" y="711105"/>
                    <a:pt x="1151699" y="713591"/>
                    <a:pt x="1145440" y="713591"/>
                  </a:cubicBezTo>
                  <a:lnTo>
                    <a:pt x="23602" y="713591"/>
                  </a:lnTo>
                  <a:cubicBezTo>
                    <a:pt x="17342" y="713591"/>
                    <a:pt x="11339" y="711105"/>
                    <a:pt x="6913" y="706678"/>
                  </a:cubicBezTo>
                  <a:cubicBezTo>
                    <a:pt x="2487" y="702252"/>
                    <a:pt x="0" y="696249"/>
                    <a:pt x="0" y="689989"/>
                  </a:cubicBezTo>
                  <a:lnTo>
                    <a:pt x="0" y="23602"/>
                  </a:lnTo>
                  <a:cubicBezTo>
                    <a:pt x="0" y="17342"/>
                    <a:pt x="2487" y="11339"/>
                    <a:pt x="6913" y="6913"/>
                  </a:cubicBezTo>
                  <a:cubicBezTo>
                    <a:pt x="11339" y="2487"/>
                    <a:pt x="17342" y="0"/>
                    <a:pt x="23602" y="0"/>
                  </a:cubicBezTo>
                  <a:close/>
                </a:path>
              </a:pathLst>
            </a:custGeom>
            <a:blipFill>
              <a:blip r:embed="rId4"/>
              <a:stretch>
                <a:fillRect r="-8516"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462380" y="247871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AutoShape 12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Freeform 13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507479" y="5103930"/>
            <a:ext cx="7045199" cy="4826229"/>
            <a:chOff x="0" y="0"/>
            <a:chExt cx="1169042" cy="8008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69042" cy="800838"/>
            </a:xfrm>
            <a:custGeom>
              <a:avLst/>
              <a:gdLst/>
              <a:ahLst/>
              <a:cxnLst/>
              <a:rect l="l" t="t" r="r" b="b"/>
              <a:pathLst>
                <a:path w="1169042" h="800838">
                  <a:moveTo>
                    <a:pt x="25275" y="0"/>
                  </a:moveTo>
                  <a:lnTo>
                    <a:pt x="1143767" y="0"/>
                  </a:lnTo>
                  <a:cubicBezTo>
                    <a:pt x="1157726" y="0"/>
                    <a:pt x="1169042" y="11316"/>
                    <a:pt x="1169042" y="25275"/>
                  </a:cubicBezTo>
                  <a:lnTo>
                    <a:pt x="1169042" y="775563"/>
                  </a:lnTo>
                  <a:cubicBezTo>
                    <a:pt x="1169042" y="782267"/>
                    <a:pt x="1166379" y="788695"/>
                    <a:pt x="1161639" y="793435"/>
                  </a:cubicBezTo>
                  <a:cubicBezTo>
                    <a:pt x="1156899" y="798175"/>
                    <a:pt x="1150470" y="800838"/>
                    <a:pt x="1143767" y="800838"/>
                  </a:cubicBezTo>
                  <a:lnTo>
                    <a:pt x="25275" y="800838"/>
                  </a:lnTo>
                  <a:cubicBezTo>
                    <a:pt x="11316" y="800838"/>
                    <a:pt x="0" y="789522"/>
                    <a:pt x="0" y="775563"/>
                  </a:cubicBezTo>
                  <a:lnTo>
                    <a:pt x="0" y="25275"/>
                  </a:lnTo>
                  <a:cubicBezTo>
                    <a:pt x="0" y="11316"/>
                    <a:pt x="11316" y="0"/>
                    <a:pt x="25275" y="0"/>
                  </a:cubicBezTo>
                  <a:close/>
                </a:path>
              </a:pathLst>
            </a:custGeom>
            <a:blipFill>
              <a:blip r:embed="rId7"/>
              <a:stretch>
                <a:fillRect l="-18848" r="-18848"/>
              </a:stretch>
            </a:blip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0" y="1308439"/>
            <a:ext cx="10389627" cy="3064940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384997" y="1866545"/>
            <a:ext cx="9300244" cy="2015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52"/>
              </a:lnSpc>
            </a:pPr>
            <a:r>
              <a:rPr lang="en-US" sz="315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Wendy Dwi Ayu Surianti</a:t>
            </a:r>
          </a:p>
          <a:p>
            <a:pPr algn="ctr">
              <a:lnSpc>
                <a:spcPts val="3152"/>
              </a:lnSpc>
            </a:pPr>
            <a:r>
              <a:rPr lang="en-US" sz="315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terkait Progran Permodalam bagi Pelaku IKM sekaligus meminta Dukungan dari Pimpinan Bank Sumsel Babel Cabang Indralaya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850612" y="6395905"/>
            <a:ext cx="9359422" cy="2761029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7508843" y="6999273"/>
            <a:ext cx="8042961" cy="162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63"/>
              </a:lnSpc>
            </a:pPr>
            <a:r>
              <a:rPr lang="en-US" sz="3163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Rully Mulyani, S.Sos</a:t>
            </a:r>
          </a:p>
          <a:p>
            <a:pPr algn="ctr">
              <a:lnSpc>
                <a:spcPts val="3163"/>
              </a:lnSpc>
            </a:pPr>
            <a:r>
              <a:rPr lang="en-US" sz="3163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dengan Sekretaris Camat Indralaya Selatan terkait data Pelaku IKM di wilayah Kecamatan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7484863" y="25806"/>
            <a:ext cx="10803137" cy="10261194"/>
          </a:xfrm>
          <a:custGeom>
            <a:avLst/>
            <a:gdLst/>
            <a:ahLst/>
            <a:cxnLst/>
            <a:rect l="l" t="t" r="r" b="b"/>
            <a:pathLst>
              <a:path w="10803137" h="10261194">
                <a:moveTo>
                  <a:pt x="0" y="0"/>
                </a:moveTo>
                <a:lnTo>
                  <a:pt x="10803137" y="0"/>
                </a:lnTo>
                <a:lnTo>
                  <a:pt x="10803137" y="10261194"/>
                </a:lnTo>
                <a:lnTo>
                  <a:pt x="0" y="102611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 t="-3756" b="-2301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980050" y="20767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3930773" y="2986037"/>
            <a:ext cx="8803216" cy="6919963"/>
            <a:chOff x="0" y="0"/>
            <a:chExt cx="1018784" cy="8008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0227" y="0"/>
                  </a:moveTo>
                  <a:lnTo>
                    <a:pt x="998557" y="0"/>
                  </a:lnTo>
                  <a:cubicBezTo>
                    <a:pt x="1009728" y="0"/>
                    <a:pt x="1018784" y="9056"/>
                    <a:pt x="1018784" y="20227"/>
                  </a:cubicBezTo>
                  <a:lnTo>
                    <a:pt x="1018784" y="780611"/>
                  </a:lnTo>
                  <a:cubicBezTo>
                    <a:pt x="1018784" y="785975"/>
                    <a:pt x="1016653" y="791120"/>
                    <a:pt x="1012860" y="794914"/>
                  </a:cubicBezTo>
                  <a:cubicBezTo>
                    <a:pt x="1009067" y="798707"/>
                    <a:pt x="1003922" y="800838"/>
                    <a:pt x="998557" y="800838"/>
                  </a:cubicBezTo>
                  <a:lnTo>
                    <a:pt x="20227" y="800838"/>
                  </a:lnTo>
                  <a:cubicBezTo>
                    <a:pt x="9056" y="800838"/>
                    <a:pt x="0" y="791782"/>
                    <a:pt x="0" y="780611"/>
                  </a:cubicBezTo>
                  <a:lnTo>
                    <a:pt x="0" y="20227"/>
                  </a:lnTo>
                  <a:cubicBezTo>
                    <a:pt x="0" y="9056"/>
                    <a:pt x="9056" y="0"/>
                    <a:pt x="20227" y="0"/>
                  </a:cubicBezTo>
                  <a:close/>
                </a:path>
              </a:pathLst>
            </a:custGeom>
            <a:blipFill>
              <a:blip r:embed="rId7"/>
              <a:stretch>
                <a:fillRect t="-9222" b="-45560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419100" y="643230"/>
            <a:ext cx="6543293" cy="5143500"/>
            <a:chOff x="0" y="0"/>
            <a:chExt cx="1018784" cy="80083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7213" y="0"/>
                  </a:moveTo>
                  <a:lnTo>
                    <a:pt x="991571" y="0"/>
                  </a:lnTo>
                  <a:cubicBezTo>
                    <a:pt x="1006601" y="0"/>
                    <a:pt x="1018784" y="12184"/>
                    <a:pt x="1018784" y="27213"/>
                  </a:cubicBezTo>
                  <a:lnTo>
                    <a:pt x="1018784" y="773625"/>
                  </a:lnTo>
                  <a:cubicBezTo>
                    <a:pt x="1018784" y="780842"/>
                    <a:pt x="1015917" y="787764"/>
                    <a:pt x="1010814" y="792867"/>
                  </a:cubicBezTo>
                  <a:cubicBezTo>
                    <a:pt x="1005710" y="797971"/>
                    <a:pt x="998788" y="800838"/>
                    <a:pt x="991571" y="800838"/>
                  </a:cubicBezTo>
                  <a:lnTo>
                    <a:pt x="27213" y="800838"/>
                  </a:lnTo>
                  <a:cubicBezTo>
                    <a:pt x="12184" y="800838"/>
                    <a:pt x="0" y="788654"/>
                    <a:pt x="0" y="773625"/>
                  </a:cubicBezTo>
                  <a:lnTo>
                    <a:pt x="0" y="27213"/>
                  </a:lnTo>
                  <a:cubicBezTo>
                    <a:pt x="0" y="19996"/>
                    <a:pt x="2867" y="13074"/>
                    <a:pt x="7971" y="7971"/>
                  </a:cubicBezTo>
                  <a:cubicBezTo>
                    <a:pt x="13074" y="2867"/>
                    <a:pt x="19996" y="0"/>
                    <a:pt x="27213" y="0"/>
                  </a:cubicBezTo>
                  <a:close/>
                </a:path>
              </a:pathLst>
            </a:custGeom>
            <a:blipFill>
              <a:blip r:embed="rId8"/>
              <a:stretch>
                <a:fillRect l="-65723" t="-46359" r="-64696" b="-18525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9623335" y="2300580"/>
            <a:ext cx="8332736" cy="1643679"/>
          </a:xfrm>
          <a:custGeom>
            <a:avLst/>
            <a:gdLst/>
            <a:ahLst/>
            <a:cxnLst/>
            <a:rect l="l" t="t" r="r" b="b"/>
            <a:pathLst>
              <a:path w="8332736" h="1643679">
                <a:moveTo>
                  <a:pt x="0" y="0"/>
                </a:moveTo>
                <a:lnTo>
                  <a:pt x="8332736" y="0"/>
                </a:lnTo>
                <a:lnTo>
                  <a:pt x="8332736" y="1643678"/>
                </a:lnTo>
                <a:lnTo>
                  <a:pt x="0" y="16436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9987508" y="2408044"/>
            <a:ext cx="7604390" cy="1400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Mengklasifikasikan Data IKM yang Siap Menggunakan Pemasaran melalui Penguatan Digital Marketing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332381" y="630238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V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0" y="0"/>
            <a:ext cx="18287911" cy="10286950"/>
          </a:xfrm>
          <a:custGeom>
            <a:avLst/>
            <a:gdLst/>
            <a:ahLst/>
            <a:cxnLst/>
            <a:rect l="l" t="t" r="r" b="b"/>
            <a:pathLst>
              <a:path w="18287911" h="10286950">
                <a:moveTo>
                  <a:pt x="0" y="0"/>
                </a:moveTo>
                <a:lnTo>
                  <a:pt x="18287911" y="0"/>
                </a:lnTo>
                <a:lnTo>
                  <a:pt x="18287911" y="10286950"/>
                </a:lnTo>
                <a:lnTo>
                  <a:pt x="0" y="102869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7580" y="59314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028700" y="2349127"/>
            <a:ext cx="8115256" cy="6379176"/>
            <a:chOff x="0" y="0"/>
            <a:chExt cx="1018784" cy="80083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1942" y="0"/>
                  </a:moveTo>
                  <a:lnTo>
                    <a:pt x="996842" y="0"/>
                  </a:lnTo>
                  <a:cubicBezTo>
                    <a:pt x="1008961" y="0"/>
                    <a:pt x="1018784" y="9824"/>
                    <a:pt x="1018784" y="21942"/>
                  </a:cubicBezTo>
                  <a:lnTo>
                    <a:pt x="1018784" y="778896"/>
                  </a:lnTo>
                  <a:cubicBezTo>
                    <a:pt x="1018784" y="784715"/>
                    <a:pt x="1016473" y="790296"/>
                    <a:pt x="1012358" y="794411"/>
                  </a:cubicBezTo>
                  <a:cubicBezTo>
                    <a:pt x="1008243" y="798526"/>
                    <a:pt x="1002662" y="800838"/>
                    <a:pt x="996842" y="800838"/>
                  </a:cubicBezTo>
                  <a:lnTo>
                    <a:pt x="21942" y="800838"/>
                  </a:lnTo>
                  <a:cubicBezTo>
                    <a:pt x="9824" y="800838"/>
                    <a:pt x="0" y="791014"/>
                    <a:pt x="0" y="778896"/>
                  </a:cubicBezTo>
                  <a:lnTo>
                    <a:pt x="0" y="21942"/>
                  </a:lnTo>
                  <a:cubicBezTo>
                    <a:pt x="0" y="9824"/>
                    <a:pt x="9824" y="0"/>
                    <a:pt x="21942" y="0"/>
                  </a:cubicBezTo>
                  <a:close/>
                </a:path>
              </a:pathLst>
            </a:custGeom>
            <a:blipFill>
              <a:blip r:embed="rId7"/>
              <a:stretch>
                <a:fillRect l="-14679" r="-25066"/>
              </a:stretch>
            </a:blipFill>
          </p:spPr>
        </p:sp>
      </p:grpSp>
      <p:sp>
        <p:nvSpPr>
          <p:cNvPr id="13" name="AutoShape 13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Freeform 14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8115300" y="4299858"/>
            <a:ext cx="9144000" cy="5293176"/>
            <a:chOff x="0" y="0"/>
            <a:chExt cx="1383453" cy="80083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83453" cy="800838"/>
            </a:xfrm>
            <a:custGeom>
              <a:avLst/>
              <a:gdLst/>
              <a:ahLst/>
              <a:cxnLst/>
              <a:rect l="l" t="t" r="r" b="b"/>
              <a:pathLst>
                <a:path w="1383453" h="800838">
                  <a:moveTo>
                    <a:pt x="19473" y="0"/>
                  </a:moveTo>
                  <a:lnTo>
                    <a:pt x="1363980" y="0"/>
                  </a:lnTo>
                  <a:cubicBezTo>
                    <a:pt x="1369145" y="0"/>
                    <a:pt x="1374098" y="2052"/>
                    <a:pt x="1377750" y="5704"/>
                  </a:cubicBezTo>
                  <a:cubicBezTo>
                    <a:pt x="1381402" y="9356"/>
                    <a:pt x="1383453" y="14309"/>
                    <a:pt x="1383453" y="19473"/>
                  </a:cubicBezTo>
                  <a:lnTo>
                    <a:pt x="1383453" y="781365"/>
                  </a:lnTo>
                  <a:cubicBezTo>
                    <a:pt x="1383453" y="786529"/>
                    <a:pt x="1381402" y="791482"/>
                    <a:pt x="1377750" y="795134"/>
                  </a:cubicBezTo>
                  <a:cubicBezTo>
                    <a:pt x="1374098" y="798786"/>
                    <a:pt x="1369145" y="800838"/>
                    <a:pt x="1363980" y="800838"/>
                  </a:cubicBezTo>
                  <a:lnTo>
                    <a:pt x="19473" y="800838"/>
                  </a:lnTo>
                  <a:cubicBezTo>
                    <a:pt x="14309" y="800838"/>
                    <a:pt x="9356" y="798786"/>
                    <a:pt x="5704" y="795134"/>
                  </a:cubicBezTo>
                  <a:cubicBezTo>
                    <a:pt x="2052" y="791482"/>
                    <a:pt x="0" y="786529"/>
                    <a:pt x="0" y="781365"/>
                  </a:cubicBezTo>
                  <a:lnTo>
                    <a:pt x="0" y="19473"/>
                  </a:lnTo>
                  <a:cubicBezTo>
                    <a:pt x="0" y="14309"/>
                    <a:pt x="2052" y="9356"/>
                    <a:pt x="5704" y="5704"/>
                  </a:cubicBezTo>
                  <a:cubicBezTo>
                    <a:pt x="9356" y="2052"/>
                    <a:pt x="14309" y="0"/>
                    <a:pt x="19473" y="0"/>
                  </a:cubicBezTo>
                  <a:close/>
                </a:path>
              </a:pathLst>
            </a:custGeom>
            <a:blipFill>
              <a:blip r:embed="rId8"/>
              <a:stretch>
                <a:fillRect l="-777" r="-777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9877543" y="1970379"/>
            <a:ext cx="8332736" cy="1643679"/>
          </a:xfrm>
          <a:custGeom>
            <a:avLst/>
            <a:gdLst/>
            <a:ahLst/>
            <a:cxnLst/>
            <a:rect l="l" t="t" r="r" b="b"/>
            <a:pathLst>
              <a:path w="8332736" h="1643679">
                <a:moveTo>
                  <a:pt x="0" y="0"/>
                </a:moveTo>
                <a:lnTo>
                  <a:pt x="8332736" y="0"/>
                </a:lnTo>
                <a:lnTo>
                  <a:pt x="8332736" y="1643679"/>
                </a:lnTo>
                <a:lnTo>
                  <a:pt x="0" y="164367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0039366" y="2306444"/>
            <a:ext cx="8009090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Pengaplikasian Pemasaran Produk melalui salah satu Platform e-commerce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00443" y="630238"/>
            <a:ext cx="7277100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VI</a:t>
            </a: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0" y="0"/>
            <a:ext cx="18287911" cy="10287000"/>
          </a:xfrm>
          <a:custGeom>
            <a:avLst/>
            <a:gdLst/>
            <a:ahLst/>
            <a:cxnLst/>
            <a:rect l="l" t="t" r="r" b="b"/>
            <a:pathLst>
              <a:path w="18287911" h="10287000">
                <a:moveTo>
                  <a:pt x="0" y="0"/>
                </a:moveTo>
                <a:lnTo>
                  <a:pt x="18287911" y="0"/>
                </a:lnTo>
                <a:lnTo>
                  <a:pt x="182879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 t="-10308" b="-2324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009142" y="33726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555040"/>
            <a:ext cx="7146495" cy="5617660"/>
            <a:chOff x="0" y="0"/>
            <a:chExt cx="1018784" cy="8008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4916" y="0"/>
                  </a:moveTo>
                  <a:lnTo>
                    <a:pt x="993868" y="0"/>
                  </a:lnTo>
                  <a:cubicBezTo>
                    <a:pt x="1000476" y="0"/>
                    <a:pt x="1006814" y="2625"/>
                    <a:pt x="1011487" y="7298"/>
                  </a:cubicBezTo>
                  <a:cubicBezTo>
                    <a:pt x="1016159" y="11971"/>
                    <a:pt x="1018784" y="18308"/>
                    <a:pt x="1018784" y="24916"/>
                  </a:cubicBezTo>
                  <a:lnTo>
                    <a:pt x="1018784" y="775922"/>
                  </a:lnTo>
                  <a:cubicBezTo>
                    <a:pt x="1018784" y="782530"/>
                    <a:pt x="1016159" y="788867"/>
                    <a:pt x="1011487" y="793540"/>
                  </a:cubicBezTo>
                  <a:cubicBezTo>
                    <a:pt x="1006814" y="798213"/>
                    <a:pt x="1000476" y="800838"/>
                    <a:pt x="993868" y="800838"/>
                  </a:cubicBezTo>
                  <a:lnTo>
                    <a:pt x="24916" y="800838"/>
                  </a:lnTo>
                  <a:cubicBezTo>
                    <a:pt x="18308" y="800838"/>
                    <a:pt x="11971" y="798213"/>
                    <a:pt x="7298" y="793540"/>
                  </a:cubicBezTo>
                  <a:cubicBezTo>
                    <a:pt x="2625" y="788867"/>
                    <a:pt x="0" y="782530"/>
                    <a:pt x="0" y="775922"/>
                  </a:cubicBezTo>
                  <a:lnTo>
                    <a:pt x="0" y="24916"/>
                  </a:lnTo>
                  <a:cubicBezTo>
                    <a:pt x="0" y="18308"/>
                    <a:pt x="2625" y="11971"/>
                    <a:pt x="7298" y="7298"/>
                  </a:cubicBezTo>
                  <a:cubicBezTo>
                    <a:pt x="11971" y="2625"/>
                    <a:pt x="18308" y="0"/>
                    <a:pt x="24916" y="0"/>
                  </a:cubicBezTo>
                  <a:close/>
                </a:path>
              </a:pathLst>
            </a:custGeom>
            <a:blipFill>
              <a:blip r:embed="rId7"/>
              <a:stretch>
                <a:fillRect l="-2317" r="-2317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300478" y="4341771"/>
            <a:ext cx="6537829" cy="5139205"/>
            <a:chOff x="0" y="0"/>
            <a:chExt cx="1018784" cy="80083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7236" y="0"/>
                  </a:moveTo>
                  <a:lnTo>
                    <a:pt x="991548" y="0"/>
                  </a:lnTo>
                  <a:cubicBezTo>
                    <a:pt x="998772" y="0"/>
                    <a:pt x="1005699" y="2869"/>
                    <a:pt x="1010807" y="7977"/>
                  </a:cubicBezTo>
                  <a:cubicBezTo>
                    <a:pt x="1015915" y="13085"/>
                    <a:pt x="1018784" y="20013"/>
                    <a:pt x="1018784" y="27236"/>
                  </a:cubicBezTo>
                  <a:lnTo>
                    <a:pt x="1018784" y="773602"/>
                  </a:lnTo>
                  <a:cubicBezTo>
                    <a:pt x="1018784" y="780825"/>
                    <a:pt x="1015915" y="787753"/>
                    <a:pt x="1010807" y="792861"/>
                  </a:cubicBezTo>
                  <a:cubicBezTo>
                    <a:pt x="1005699" y="797968"/>
                    <a:pt x="998772" y="800838"/>
                    <a:pt x="991548" y="800838"/>
                  </a:cubicBezTo>
                  <a:lnTo>
                    <a:pt x="27236" y="800838"/>
                  </a:lnTo>
                  <a:cubicBezTo>
                    <a:pt x="20013" y="800838"/>
                    <a:pt x="13085" y="797968"/>
                    <a:pt x="7977" y="792861"/>
                  </a:cubicBezTo>
                  <a:cubicBezTo>
                    <a:pt x="2869" y="787753"/>
                    <a:pt x="0" y="780825"/>
                    <a:pt x="0" y="773602"/>
                  </a:cubicBezTo>
                  <a:lnTo>
                    <a:pt x="0" y="27236"/>
                  </a:lnTo>
                  <a:cubicBezTo>
                    <a:pt x="0" y="20013"/>
                    <a:pt x="2869" y="13085"/>
                    <a:pt x="7977" y="7977"/>
                  </a:cubicBezTo>
                  <a:cubicBezTo>
                    <a:pt x="13085" y="2869"/>
                    <a:pt x="20013" y="0"/>
                    <a:pt x="27236" y="0"/>
                  </a:cubicBezTo>
                  <a:close/>
                </a:path>
              </a:pathLst>
            </a:custGeom>
            <a:blipFill>
              <a:blip r:embed="rId8"/>
              <a:stretch>
                <a:fillRect l="-2317" r="-2317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9482895" y="2698093"/>
            <a:ext cx="8332736" cy="1643679"/>
          </a:xfrm>
          <a:custGeom>
            <a:avLst/>
            <a:gdLst/>
            <a:ahLst/>
            <a:cxnLst/>
            <a:rect l="l" t="t" r="r" b="b"/>
            <a:pathLst>
              <a:path w="8332736" h="1643679">
                <a:moveTo>
                  <a:pt x="0" y="0"/>
                </a:moveTo>
                <a:lnTo>
                  <a:pt x="8332735" y="0"/>
                </a:lnTo>
                <a:lnTo>
                  <a:pt x="8332735" y="1643678"/>
                </a:lnTo>
                <a:lnTo>
                  <a:pt x="0" y="16436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/>
          <p:nvPr/>
        </p:nvGrpSpPr>
        <p:grpSpPr>
          <a:xfrm>
            <a:off x="5997294" y="5143500"/>
            <a:ext cx="6293413" cy="4947076"/>
            <a:chOff x="0" y="0"/>
            <a:chExt cx="1018784" cy="80083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8294" y="0"/>
                  </a:moveTo>
                  <a:lnTo>
                    <a:pt x="990491" y="0"/>
                  </a:lnTo>
                  <a:cubicBezTo>
                    <a:pt x="1006117" y="0"/>
                    <a:pt x="1018784" y="12668"/>
                    <a:pt x="1018784" y="28294"/>
                  </a:cubicBezTo>
                  <a:lnTo>
                    <a:pt x="1018784" y="772544"/>
                  </a:lnTo>
                  <a:cubicBezTo>
                    <a:pt x="1018784" y="780048"/>
                    <a:pt x="1015803" y="787245"/>
                    <a:pt x="1010497" y="792551"/>
                  </a:cubicBezTo>
                  <a:cubicBezTo>
                    <a:pt x="1005191" y="797857"/>
                    <a:pt x="997995" y="800838"/>
                    <a:pt x="990491" y="800838"/>
                  </a:cubicBezTo>
                  <a:lnTo>
                    <a:pt x="28294" y="800838"/>
                  </a:lnTo>
                  <a:cubicBezTo>
                    <a:pt x="12668" y="800838"/>
                    <a:pt x="0" y="788170"/>
                    <a:pt x="0" y="772544"/>
                  </a:cubicBezTo>
                  <a:lnTo>
                    <a:pt x="0" y="28294"/>
                  </a:lnTo>
                  <a:cubicBezTo>
                    <a:pt x="0" y="12668"/>
                    <a:pt x="12668" y="0"/>
                    <a:pt x="28294" y="0"/>
                  </a:cubicBezTo>
                  <a:close/>
                </a:path>
              </a:pathLst>
            </a:custGeom>
            <a:blipFill>
              <a:blip r:embed="rId11"/>
              <a:stretch>
                <a:fillRect l="-2317" r="-2317"/>
              </a:stretch>
            </a:blipFill>
          </p:spPr>
        </p:sp>
      </p:grpSp>
      <p:sp>
        <p:nvSpPr>
          <p:cNvPr id="20" name="TextBox 20"/>
          <p:cNvSpPr txBox="1"/>
          <p:nvPr/>
        </p:nvSpPr>
        <p:spPr>
          <a:xfrm>
            <a:off x="9652564" y="1162050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VII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099656" y="3072771"/>
            <a:ext cx="7099213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Sosialisasi Pemasaran Produk melalui Penguatan Digital Marketing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0"/>
            <a:ext cx="18287911" cy="10287000"/>
          </a:xfrm>
          <a:custGeom>
            <a:avLst/>
            <a:gdLst/>
            <a:ahLst/>
            <a:cxnLst/>
            <a:rect l="l" t="t" r="r" b="b"/>
            <a:pathLst>
              <a:path w="18287911" h="10287000">
                <a:moveTo>
                  <a:pt x="0" y="0"/>
                </a:moveTo>
                <a:lnTo>
                  <a:pt x="18287911" y="0"/>
                </a:lnTo>
                <a:lnTo>
                  <a:pt x="182879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 l="-16593" t="-15615" r="-20680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29457" y="525463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28700" y="3541960"/>
            <a:ext cx="7272029" cy="5716340"/>
            <a:chOff x="0" y="0"/>
            <a:chExt cx="1018784" cy="80083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4486" y="0"/>
                  </a:moveTo>
                  <a:lnTo>
                    <a:pt x="994298" y="0"/>
                  </a:lnTo>
                  <a:cubicBezTo>
                    <a:pt x="1007822" y="0"/>
                    <a:pt x="1018784" y="10963"/>
                    <a:pt x="1018784" y="24486"/>
                  </a:cubicBezTo>
                  <a:lnTo>
                    <a:pt x="1018784" y="776352"/>
                  </a:lnTo>
                  <a:cubicBezTo>
                    <a:pt x="1018784" y="789875"/>
                    <a:pt x="1007822" y="800838"/>
                    <a:pt x="994298" y="800838"/>
                  </a:cubicBezTo>
                  <a:lnTo>
                    <a:pt x="24486" y="800838"/>
                  </a:lnTo>
                  <a:cubicBezTo>
                    <a:pt x="10963" y="800838"/>
                    <a:pt x="0" y="789875"/>
                    <a:pt x="0" y="776352"/>
                  </a:cubicBezTo>
                  <a:lnTo>
                    <a:pt x="0" y="24486"/>
                  </a:lnTo>
                  <a:cubicBezTo>
                    <a:pt x="0" y="10963"/>
                    <a:pt x="10963" y="0"/>
                    <a:pt x="24486" y="0"/>
                  </a:cubicBezTo>
                  <a:close/>
                </a:path>
              </a:pathLst>
            </a:custGeom>
            <a:blipFill>
              <a:blip r:embed="rId7"/>
              <a:stretch>
                <a:fillRect t="-80974" b="-87553"/>
              </a:stretch>
            </a:blip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552678" y="2112279"/>
            <a:ext cx="9636661" cy="2859363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3162618" y="1094373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VIII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900745" y="2675185"/>
            <a:ext cx="8940526" cy="1704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8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Penandatanganan Naskah Persetujuan dengan Bagian Pengadaan Barang dan Jasa Kabupaten Ogan Ilir dalam Pemasaran Produk IKM di Market Place Situs Resmi Milik Kabupaten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357686" y="4531796"/>
            <a:ext cx="3840624" cy="5755204"/>
          </a:xfrm>
          <a:custGeom>
            <a:avLst/>
            <a:gdLst/>
            <a:ahLst/>
            <a:cxnLst/>
            <a:rect l="l" t="t" r="r" b="b"/>
            <a:pathLst>
              <a:path w="3840624" h="5755204">
                <a:moveTo>
                  <a:pt x="0" y="0"/>
                </a:moveTo>
                <a:lnTo>
                  <a:pt x="3840624" y="0"/>
                </a:lnTo>
                <a:lnTo>
                  <a:pt x="3840624" y="5755204"/>
                </a:lnTo>
                <a:lnTo>
                  <a:pt x="0" y="57552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33039" y="0"/>
            <a:ext cx="9910741" cy="5705025"/>
          </a:xfrm>
          <a:custGeom>
            <a:avLst/>
            <a:gdLst/>
            <a:ahLst/>
            <a:cxnLst/>
            <a:rect l="l" t="t" r="r" b="b"/>
            <a:pathLst>
              <a:path w="9910741" h="5705025">
                <a:moveTo>
                  <a:pt x="0" y="0"/>
                </a:moveTo>
                <a:lnTo>
                  <a:pt x="9910741" y="0"/>
                </a:lnTo>
                <a:lnTo>
                  <a:pt x="9910741" y="5705025"/>
                </a:lnTo>
                <a:lnTo>
                  <a:pt x="0" y="57050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0000"/>
            </a:blip>
            <a:stretch>
              <a:fillRect r="-2351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96040" y="39145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0" y="0"/>
            <a:ext cx="3458875" cy="5705025"/>
          </a:xfrm>
          <a:custGeom>
            <a:avLst/>
            <a:gdLst/>
            <a:ahLst/>
            <a:cxnLst/>
            <a:rect l="l" t="t" r="r" b="b"/>
            <a:pathLst>
              <a:path w="3458875" h="5705025">
                <a:moveTo>
                  <a:pt x="0" y="0"/>
                </a:moveTo>
                <a:lnTo>
                  <a:pt x="3458875" y="0"/>
                </a:lnTo>
                <a:lnTo>
                  <a:pt x="3458875" y="5705025"/>
                </a:lnTo>
                <a:lnTo>
                  <a:pt x="0" y="57050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50000"/>
            </a:blip>
            <a:stretch>
              <a:fillRect t="-2070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66079" y="0"/>
            <a:ext cx="3277700" cy="5705025"/>
          </a:xfrm>
          <a:custGeom>
            <a:avLst/>
            <a:gdLst/>
            <a:ahLst/>
            <a:cxnLst/>
            <a:rect l="l" t="t" r="r" b="b"/>
            <a:pathLst>
              <a:path w="3277700" h="5705025">
                <a:moveTo>
                  <a:pt x="0" y="0"/>
                </a:moveTo>
                <a:lnTo>
                  <a:pt x="3277701" y="0"/>
                </a:lnTo>
                <a:lnTo>
                  <a:pt x="3277701" y="5705025"/>
                </a:lnTo>
                <a:lnTo>
                  <a:pt x="0" y="57050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0000"/>
            </a:blip>
            <a:stretch>
              <a:fillRect t="-2031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805501" y="5151739"/>
            <a:ext cx="3672340" cy="5820933"/>
          </a:xfrm>
          <a:custGeom>
            <a:avLst/>
            <a:gdLst/>
            <a:ahLst/>
            <a:cxnLst/>
            <a:rect l="l" t="t" r="r" b="b"/>
            <a:pathLst>
              <a:path w="3672340" h="5820933">
                <a:moveTo>
                  <a:pt x="0" y="0"/>
                </a:moveTo>
                <a:lnTo>
                  <a:pt x="3672340" y="0"/>
                </a:lnTo>
                <a:lnTo>
                  <a:pt x="3672340" y="5820933"/>
                </a:lnTo>
                <a:lnTo>
                  <a:pt x="0" y="58209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50000"/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0143780" y="-794709"/>
            <a:ext cx="3798994" cy="5705025"/>
          </a:xfrm>
          <a:custGeom>
            <a:avLst/>
            <a:gdLst/>
            <a:ahLst/>
            <a:cxnLst/>
            <a:rect l="l" t="t" r="r" b="b"/>
            <a:pathLst>
              <a:path w="3798994" h="5705025">
                <a:moveTo>
                  <a:pt x="0" y="0"/>
                </a:moveTo>
                <a:lnTo>
                  <a:pt x="3798993" y="0"/>
                </a:lnTo>
                <a:lnTo>
                  <a:pt x="3798993" y="5705025"/>
                </a:lnTo>
                <a:lnTo>
                  <a:pt x="0" y="570502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50000"/>
            </a:blip>
            <a:stretch>
              <a:fillRect t="-9906" b="-7567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477841" y="4472788"/>
            <a:ext cx="3810071" cy="5814212"/>
          </a:xfrm>
          <a:custGeom>
            <a:avLst/>
            <a:gdLst/>
            <a:ahLst/>
            <a:cxnLst/>
            <a:rect l="l" t="t" r="r" b="b"/>
            <a:pathLst>
              <a:path w="3810071" h="5814212">
                <a:moveTo>
                  <a:pt x="0" y="0"/>
                </a:moveTo>
                <a:lnTo>
                  <a:pt x="3810070" y="0"/>
                </a:lnTo>
                <a:lnTo>
                  <a:pt x="3810070" y="5814212"/>
                </a:lnTo>
                <a:lnTo>
                  <a:pt x="0" y="581421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50000"/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942773" y="-794709"/>
            <a:ext cx="4345138" cy="5705025"/>
          </a:xfrm>
          <a:custGeom>
            <a:avLst/>
            <a:gdLst/>
            <a:ahLst/>
            <a:cxnLst/>
            <a:rect l="l" t="t" r="r" b="b"/>
            <a:pathLst>
              <a:path w="4345138" h="5705025">
                <a:moveTo>
                  <a:pt x="0" y="0"/>
                </a:moveTo>
                <a:lnTo>
                  <a:pt x="4345138" y="0"/>
                </a:lnTo>
                <a:lnTo>
                  <a:pt x="4345138" y="5705025"/>
                </a:lnTo>
                <a:lnTo>
                  <a:pt x="0" y="570502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50000"/>
            </a:blip>
            <a:stretch>
              <a:fillRect t="-19130" b="-12405"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2617" y="5705025"/>
            <a:ext cx="8087308" cy="4549111"/>
          </a:xfrm>
          <a:custGeom>
            <a:avLst/>
            <a:gdLst/>
            <a:ahLst/>
            <a:cxnLst/>
            <a:rect l="l" t="t" r="r" b="b"/>
            <a:pathLst>
              <a:path w="8087308" h="4549111">
                <a:moveTo>
                  <a:pt x="0" y="0"/>
                </a:moveTo>
                <a:lnTo>
                  <a:pt x="8087308" y="0"/>
                </a:lnTo>
                <a:lnTo>
                  <a:pt x="8087308" y="4549111"/>
                </a:lnTo>
                <a:lnTo>
                  <a:pt x="0" y="454911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50000"/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0" y="5705025"/>
            <a:ext cx="3015606" cy="4549111"/>
          </a:xfrm>
          <a:custGeom>
            <a:avLst/>
            <a:gdLst/>
            <a:ahLst/>
            <a:cxnLst/>
            <a:rect l="l" t="t" r="r" b="b"/>
            <a:pathLst>
              <a:path w="3015606" h="4549111">
                <a:moveTo>
                  <a:pt x="0" y="0"/>
                </a:moveTo>
                <a:lnTo>
                  <a:pt x="3015606" y="0"/>
                </a:lnTo>
                <a:lnTo>
                  <a:pt x="3015606" y="4549111"/>
                </a:lnTo>
                <a:lnTo>
                  <a:pt x="0" y="454911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50000"/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5535352" y="5705025"/>
            <a:ext cx="2614573" cy="4581975"/>
          </a:xfrm>
          <a:custGeom>
            <a:avLst/>
            <a:gdLst/>
            <a:ahLst/>
            <a:cxnLst/>
            <a:rect l="l" t="t" r="r" b="b"/>
            <a:pathLst>
              <a:path w="2614573" h="4581975">
                <a:moveTo>
                  <a:pt x="0" y="0"/>
                </a:moveTo>
                <a:lnTo>
                  <a:pt x="2614573" y="0"/>
                </a:lnTo>
                <a:lnTo>
                  <a:pt x="2614573" y="4581975"/>
                </a:lnTo>
                <a:lnTo>
                  <a:pt x="0" y="458197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50000"/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0143780" y="6693341"/>
            <a:ext cx="2206464" cy="3593659"/>
          </a:xfrm>
          <a:custGeom>
            <a:avLst/>
            <a:gdLst/>
            <a:ahLst/>
            <a:cxnLst/>
            <a:rect l="l" t="t" r="r" b="b"/>
            <a:pathLst>
              <a:path w="2206464" h="3593659">
                <a:moveTo>
                  <a:pt x="0" y="0"/>
                </a:moveTo>
                <a:lnTo>
                  <a:pt x="2206464" y="0"/>
                </a:lnTo>
                <a:lnTo>
                  <a:pt x="2206464" y="3593659"/>
                </a:lnTo>
                <a:lnTo>
                  <a:pt x="0" y="359365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alphaModFix amt="50000"/>
            </a:blip>
            <a:stretch>
              <a:fillRect l="-1139" r="-1139" b="-10783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143780" y="3492679"/>
            <a:ext cx="5747176" cy="3200663"/>
          </a:xfrm>
          <a:custGeom>
            <a:avLst/>
            <a:gdLst/>
            <a:ahLst/>
            <a:cxnLst/>
            <a:rect l="l" t="t" r="r" b="b"/>
            <a:pathLst>
              <a:path w="5747176" h="3200663">
                <a:moveTo>
                  <a:pt x="0" y="0"/>
                </a:moveTo>
                <a:lnTo>
                  <a:pt x="5747175" y="0"/>
                </a:lnTo>
                <a:lnTo>
                  <a:pt x="5747175" y="3200662"/>
                </a:lnTo>
                <a:lnTo>
                  <a:pt x="0" y="320066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50000"/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528092" y="6693341"/>
            <a:ext cx="1899497" cy="3653716"/>
          </a:xfrm>
          <a:custGeom>
            <a:avLst/>
            <a:gdLst/>
            <a:ahLst/>
            <a:cxnLst/>
            <a:rect l="l" t="t" r="r" b="b"/>
            <a:pathLst>
              <a:path w="1899497" h="3653716">
                <a:moveTo>
                  <a:pt x="0" y="0"/>
                </a:moveTo>
                <a:lnTo>
                  <a:pt x="1899497" y="0"/>
                </a:lnTo>
                <a:lnTo>
                  <a:pt x="1899497" y="3653716"/>
                </a:lnTo>
                <a:lnTo>
                  <a:pt x="0" y="3653716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alphaModFix amt="50000"/>
            </a:blip>
            <a:stretch>
              <a:fillRect l="-6427" r="-6427"/>
            </a:stretch>
          </a:blipFill>
        </p:spPr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20">
            <a:alphaModFix amt="86000"/>
          </a:blip>
          <a:srcRect/>
          <a:stretch>
            <a:fillRect/>
          </a:stretch>
        </p:blipFill>
        <p:spPr>
          <a:xfrm>
            <a:off x="1670246" y="4447904"/>
            <a:ext cx="7940134" cy="2355974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2040590" y="5036928"/>
            <a:ext cx="7199445" cy="1244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5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Dukungan dari Stakeholder terkait Baik Stakeholder Internal maupun Stakeholder Eksternal</a:t>
            </a:r>
          </a:p>
        </p:txBody>
      </p:sp>
    </p:spTree>
  </p:cSld>
  <p:clrMapOvr>
    <a:masterClrMapping/>
  </p:clrMapOvr>
  <p:transition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6632363" cy="12108378"/>
            <a:chOff x="0" y="0"/>
            <a:chExt cx="4380540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80540" cy="3189038"/>
            </a:xfrm>
            <a:custGeom>
              <a:avLst/>
              <a:gdLst/>
              <a:ahLst/>
              <a:cxnLst/>
              <a:rect l="l" t="t" r="r" b="b"/>
              <a:pathLst>
                <a:path w="4380540" h="3189038">
                  <a:moveTo>
                    <a:pt x="0" y="0"/>
                  </a:moveTo>
                  <a:lnTo>
                    <a:pt x="4380540" y="0"/>
                  </a:lnTo>
                  <a:lnTo>
                    <a:pt x="4380540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380540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24524" y="42992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851747" y="5143475"/>
            <a:ext cx="12436253" cy="5119487"/>
          </a:xfrm>
          <a:custGeom>
            <a:avLst/>
            <a:gdLst/>
            <a:ahLst/>
            <a:cxnLst/>
            <a:rect l="l" t="t" r="r" b="b"/>
            <a:pathLst>
              <a:path w="12436253" h="5119487">
                <a:moveTo>
                  <a:pt x="0" y="0"/>
                </a:moveTo>
                <a:lnTo>
                  <a:pt x="12436253" y="0"/>
                </a:lnTo>
                <a:lnTo>
                  <a:pt x="12436253" y="5119487"/>
                </a:lnTo>
                <a:lnTo>
                  <a:pt x="0" y="5119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0000"/>
            </a:blip>
            <a:stretch>
              <a:fillRect l="-248" t="-17134" r="-248" b="-19508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-25"/>
            <a:ext cx="5851747" cy="10287000"/>
          </a:xfrm>
          <a:custGeom>
            <a:avLst/>
            <a:gdLst/>
            <a:ahLst/>
            <a:cxnLst/>
            <a:rect l="l" t="t" r="r" b="b"/>
            <a:pathLst>
              <a:path w="5851747" h="10287000">
                <a:moveTo>
                  <a:pt x="0" y="0"/>
                </a:moveTo>
                <a:lnTo>
                  <a:pt x="5851747" y="0"/>
                </a:lnTo>
                <a:lnTo>
                  <a:pt x="58517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75000"/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5851747" y="0"/>
            <a:ext cx="12436164" cy="5481251"/>
            <a:chOff x="0" y="0"/>
            <a:chExt cx="1647540" cy="72615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647540" cy="726155"/>
            </a:xfrm>
            <a:custGeom>
              <a:avLst/>
              <a:gdLst/>
              <a:ahLst/>
              <a:cxnLst/>
              <a:rect l="l" t="t" r="r" b="b"/>
              <a:pathLst>
                <a:path w="1647540" h="726155">
                  <a:moveTo>
                    <a:pt x="14318" y="0"/>
                  </a:moveTo>
                  <a:lnTo>
                    <a:pt x="1633221" y="0"/>
                  </a:lnTo>
                  <a:cubicBezTo>
                    <a:pt x="1641129" y="0"/>
                    <a:pt x="1647540" y="6411"/>
                    <a:pt x="1647540" y="14318"/>
                  </a:cubicBezTo>
                  <a:lnTo>
                    <a:pt x="1647540" y="711836"/>
                  </a:lnTo>
                  <a:cubicBezTo>
                    <a:pt x="1647540" y="719744"/>
                    <a:pt x="1641129" y="726155"/>
                    <a:pt x="1633221" y="726155"/>
                  </a:cubicBezTo>
                  <a:lnTo>
                    <a:pt x="14318" y="726155"/>
                  </a:lnTo>
                  <a:cubicBezTo>
                    <a:pt x="6411" y="726155"/>
                    <a:pt x="0" y="719744"/>
                    <a:pt x="0" y="711836"/>
                  </a:cubicBezTo>
                  <a:lnTo>
                    <a:pt x="0" y="14318"/>
                  </a:lnTo>
                  <a:cubicBezTo>
                    <a:pt x="0" y="6411"/>
                    <a:pt x="6411" y="0"/>
                    <a:pt x="14318" y="0"/>
                  </a:cubicBezTo>
                  <a:close/>
                </a:path>
              </a:pathLst>
            </a:custGeom>
            <a:blipFill>
              <a:blip r:embed="rId8">
                <a:alphaModFix amt="75000"/>
              </a:blip>
              <a:stretch>
                <a:fillRect t="-13787" b="-13787"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1775562" y="2525341"/>
            <a:ext cx="15483738" cy="5236319"/>
          </a:xfrm>
          <a:custGeom>
            <a:avLst/>
            <a:gdLst/>
            <a:ahLst/>
            <a:cxnLst/>
            <a:rect l="l" t="t" r="r" b="b"/>
            <a:pathLst>
              <a:path w="15483738" h="5236319">
                <a:moveTo>
                  <a:pt x="0" y="0"/>
                </a:moveTo>
                <a:lnTo>
                  <a:pt x="15483738" y="0"/>
                </a:lnTo>
                <a:lnTo>
                  <a:pt x="15483738" y="5236318"/>
                </a:lnTo>
                <a:lnTo>
                  <a:pt x="0" y="52363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575007" y="4302100"/>
            <a:ext cx="13137987" cy="1816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 b="1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Testimoni Pelaku Usaha Industri kecil dan Menengah </a:t>
            </a:r>
          </a:p>
        </p:txBody>
      </p:sp>
    </p:spTree>
  </p:cSld>
  <p:clrMapOvr>
    <a:masterClrMapping/>
  </p:clrMapOvr>
  <p:transition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9823153" cy="12108378"/>
            <a:chOff x="0" y="0"/>
            <a:chExt cx="5220913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20913" cy="3189038"/>
            </a:xfrm>
            <a:custGeom>
              <a:avLst/>
              <a:gdLst/>
              <a:ahLst/>
              <a:cxnLst/>
              <a:rect l="l" t="t" r="r" b="b"/>
              <a:pathLst>
                <a:path w="5220913" h="3189038">
                  <a:moveTo>
                    <a:pt x="0" y="0"/>
                  </a:moveTo>
                  <a:lnTo>
                    <a:pt x="5220913" y="0"/>
                  </a:lnTo>
                  <a:lnTo>
                    <a:pt x="5220913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5220913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4460" y="7517045"/>
            <a:ext cx="5071890" cy="4521518"/>
          </a:xfrm>
          <a:custGeom>
            <a:avLst/>
            <a:gdLst/>
            <a:ahLst/>
            <a:cxnLst/>
            <a:rect l="l" t="t" r="r" b="b"/>
            <a:pathLst>
              <a:path w="5071890" h="4521518">
                <a:moveTo>
                  <a:pt x="0" y="0"/>
                </a:moveTo>
                <a:lnTo>
                  <a:pt x="5071890" y="0"/>
                </a:lnTo>
                <a:lnTo>
                  <a:pt x="5071890" y="4521517"/>
                </a:lnTo>
                <a:lnTo>
                  <a:pt x="0" y="45215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5086350" y="7517045"/>
            <a:ext cx="5071890" cy="4521518"/>
          </a:xfrm>
          <a:custGeom>
            <a:avLst/>
            <a:gdLst/>
            <a:ahLst/>
            <a:cxnLst/>
            <a:rect l="l" t="t" r="r" b="b"/>
            <a:pathLst>
              <a:path w="5071890" h="4521518">
                <a:moveTo>
                  <a:pt x="0" y="0"/>
                </a:moveTo>
                <a:lnTo>
                  <a:pt x="5071890" y="0"/>
                </a:lnTo>
                <a:lnTo>
                  <a:pt x="5071890" y="4521517"/>
                </a:lnTo>
                <a:lnTo>
                  <a:pt x="0" y="45215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14460" y="0"/>
            <a:ext cx="18273540" cy="10287000"/>
          </a:xfrm>
          <a:custGeom>
            <a:avLst/>
            <a:gdLst/>
            <a:ahLst/>
            <a:cxnLst/>
            <a:rect l="l" t="t" r="r" b="b"/>
            <a:pathLst>
              <a:path w="18273540" h="10287000">
                <a:moveTo>
                  <a:pt x="0" y="0"/>
                </a:moveTo>
                <a:lnTo>
                  <a:pt x="18273540" y="0"/>
                </a:lnTo>
                <a:lnTo>
                  <a:pt x="182735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 l="-1064" r="-3105" b="-331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57201" y="25828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35930" y="4059774"/>
            <a:ext cx="8115300" cy="222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>
                <a:solidFill>
                  <a:srgbClr val="FF9F64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TERIMA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44000" y="4059774"/>
            <a:ext cx="7579017" cy="222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KASIH</a:t>
            </a: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7904487" cy="12108378"/>
            <a:chOff x="0" y="0"/>
            <a:chExt cx="4715585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15585" cy="3189038"/>
            </a:xfrm>
            <a:custGeom>
              <a:avLst/>
              <a:gdLst/>
              <a:ahLst/>
              <a:cxnLst/>
              <a:rect l="l" t="t" r="r" b="b"/>
              <a:pathLst>
                <a:path w="4715585" h="3189038">
                  <a:moveTo>
                    <a:pt x="0" y="0"/>
                  </a:moveTo>
                  <a:lnTo>
                    <a:pt x="4715585" y="0"/>
                  </a:lnTo>
                  <a:lnTo>
                    <a:pt x="4715585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715585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18287911" cy="10287000"/>
            <a:chOff x="0" y="0"/>
            <a:chExt cx="1504258" cy="84614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04258" cy="846149"/>
            </a:xfrm>
            <a:custGeom>
              <a:avLst/>
              <a:gdLst/>
              <a:ahLst/>
              <a:cxnLst/>
              <a:rect l="l" t="t" r="r" b="b"/>
              <a:pathLst>
                <a:path w="1504258" h="846149">
                  <a:moveTo>
                    <a:pt x="9737" y="0"/>
                  </a:moveTo>
                  <a:lnTo>
                    <a:pt x="1494521" y="0"/>
                  </a:lnTo>
                  <a:cubicBezTo>
                    <a:pt x="1497103" y="0"/>
                    <a:pt x="1499580" y="1026"/>
                    <a:pt x="1501406" y="2852"/>
                  </a:cubicBezTo>
                  <a:cubicBezTo>
                    <a:pt x="1503232" y="4678"/>
                    <a:pt x="1504258" y="7154"/>
                    <a:pt x="1504258" y="9737"/>
                  </a:cubicBezTo>
                  <a:lnTo>
                    <a:pt x="1504258" y="836412"/>
                  </a:lnTo>
                  <a:cubicBezTo>
                    <a:pt x="1504258" y="841790"/>
                    <a:pt x="1499899" y="846149"/>
                    <a:pt x="1494521" y="846149"/>
                  </a:cubicBezTo>
                  <a:lnTo>
                    <a:pt x="9737" y="846149"/>
                  </a:lnTo>
                  <a:cubicBezTo>
                    <a:pt x="4359" y="846149"/>
                    <a:pt x="0" y="841790"/>
                    <a:pt x="0" y="836412"/>
                  </a:cubicBezTo>
                  <a:lnTo>
                    <a:pt x="0" y="9737"/>
                  </a:lnTo>
                  <a:cubicBezTo>
                    <a:pt x="0" y="7154"/>
                    <a:pt x="1026" y="4678"/>
                    <a:pt x="2852" y="2852"/>
                  </a:cubicBezTo>
                  <a:cubicBezTo>
                    <a:pt x="4678" y="1026"/>
                    <a:pt x="7154" y="0"/>
                    <a:pt x="9737" y="0"/>
                  </a:cubicBezTo>
                  <a:close/>
                </a:path>
              </a:pathLst>
            </a:custGeom>
            <a:blipFill>
              <a:blip r:embed="rId4">
                <a:alphaModFix amt="50000"/>
              </a:blip>
              <a:stretch>
                <a:fillRect l="-3317" r="-3317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1466495"/>
            <a:ext cx="16268700" cy="87716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just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Revolusi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industri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saat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ini, yang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dikenal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sebagai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Industri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4.0,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ditandai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dengan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integrasi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manusia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mesin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dan data ke dalam dunia virtual.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Konsep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realis ini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mencakup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Internet of Things,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manufaktur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cerdas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dan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manufaktur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berbasis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cloud. Strategi Making Indonesia 4.0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bertujuan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untuk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mengintegrasikan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Indonesia dengan negara lain, dengan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prioritas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nasional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adalah Usaha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Mikro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Kecil, dan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Menengah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(UMKM) sebagai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sektor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penting bagi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pembangunan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ekonomi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. UMKM merupakan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komponen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penting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dari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agenda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nasional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yang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bertujuan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untuk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memberikan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kontribusi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signifikan terhadap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pertumbuhan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ekonomi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nasional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457200" indent="-457200" algn="just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3000" dirty="0">
              <a:solidFill>
                <a:schemeClr val="bg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indent="-457200" algn="just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IKM sebagai salah satu pilar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penggerak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ekonomi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kerakyatan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harus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mendapatkan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pembinaan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secara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khusus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serta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bertahap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agar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terus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berkembang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. IKM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mampu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berperan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secara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efektif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dan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efisien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dalam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mengatasi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kemiskinan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dan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pengangguran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sehingga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mampu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bekontribusi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besar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pada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perekonomian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nasional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457200" indent="-457200" algn="just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Masih banyaknya pelaku IKM di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kabupaten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Ogan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ilir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yang sampai dengan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saat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ini masih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belum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paham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betul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tentang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revolusi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industry 4.0 atau era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digitalisasi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, sehingga dalam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pemasaran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produknya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belum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bisa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memanfaatkan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000" dirty="0" err="1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teknologi</a:t>
            </a:r>
            <a:r>
              <a:rPr lang="en-US" sz="3000" dirty="0">
                <a:solidFill>
                  <a:schemeClr val="bg2"/>
                </a:solidFill>
                <a:latin typeface="Poppins"/>
                <a:ea typeface="Poppins"/>
                <a:cs typeface="Poppins"/>
                <a:sym typeface="Poppins"/>
              </a:rPr>
              <a:t> informasi (IT).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397578" y="29080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Freeform 14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5690146" y="348540"/>
            <a:ext cx="6907619" cy="86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500"/>
              </a:lnSpc>
            </a:pPr>
            <a:r>
              <a:rPr lang="en-US" sz="650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Latar Belakang</a:t>
            </a:r>
          </a:p>
        </p:txBody>
      </p:sp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0" y="0"/>
            <a:ext cx="18287911" cy="10236151"/>
          </a:xfrm>
          <a:custGeom>
            <a:avLst/>
            <a:gdLst/>
            <a:ahLst/>
            <a:cxnLst/>
            <a:rect l="l" t="t" r="r" b="b"/>
            <a:pathLst>
              <a:path w="18287911" h="10236151">
                <a:moveTo>
                  <a:pt x="0" y="0"/>
                </a:moveTo>
                <a:lnTo>
                  <a:pt x="18287911" y="0"/>
                </a:lnTo>
                <a:lnTo>
                  <a:pt x="18287911" y="10236151"/>
                </a:lnTo>
                <a:lnTo>
                  <a:pt x="0" y="102361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0000"/>
            </a:blip>
            <a:stretch>
              <a:fillRect r="-498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28700" y="105727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104976" y="2763030"/>
            <a:ext cx="14078048" cy="4760940"/>
          </a:xfrm>
          <a:custGeom>
            <a:avLst/>
            <a:gdLst/>
            <a:ahLst/>
            <a:cxnLst/>
            <a:rect l="l" t="t" r="r" b="b"/>
            <a:pathLst>
              <a:path w="14078048" h="4760940">
                <a:moveTo>
                  <a:pt x="0" y="0"/>
                </a:moveTo>
                <a:lnTo>
                  <a:pt x="14078048" y="0"/>
                </a:lnTo>
                <a:lnTo>
                  <a:pt x="14078048" y="4760940"/>
                </a:lnTo>
                <a:lnTo>
                  <a:pt x="0" y="47609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4291913" y="3976987"/>
            <a:ext cx="9704085" cy="2472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99"/>
              </a:lnSpc>
            </a:pPr>
            <a:r>
              <a:rPr lang="en-US" sz="9599" b="1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</a:t>
            </a:r>
          </a:p>
          <a:p>
            <a:pPr algn="ctr">
              <a:lnSpc>
                <a:spcPts val="9599"/>
              </a:lnSpc>
            </a:pPr>
            <a:r>
              <a:rPr lang="en-US" sz="9599" b="1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Jangka Pendek</a:t>
            </a:r>
          </a:p>
        </p:txBody>
      </p:sp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9" y="0"/>
            <a:ext cx="11154931" cy="10287000"/>
            <a:chOff x="0" y="0"/>
            <a:chExt cx="1086904" cy="100233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86904" cy="1002336"/>
            </a:xfrm>
            <a:custGeom>
              <a:avLst/>
              <a:gdLst/>
              <a:ahLst/>
              <a:cxnLst/>
              <a:rect l="l" t="t" r="r" b="b"/>
              <a:pathLst>
                <a:path w="1086904" h="1002336">
                  <a:moveTo>
                    <a:pt x="15963" y="0"/>
                  </a:moveTo>
                  <a:lnTo>
                    <a:pt x="1070941" y="0"/>
                  </a:lnTo>
                  <a:cubicBezTo>
                    <a:pt x="1079757" y="0"/>
                    <a:pt x="1086904" y="7147"/>
                    <a:pt x="1086904" y="15963"/>
                  </a:cubicBezTo>
                  <a:lnTo>
                    <a:pt x="1086904" y="986373"/>
                  </a:lnTo>
                  <a:cubicBezTo>
                    <a:pt x="1086904" y="990606"/>
                    <a:pt x="1085222" y="994667"/>
                    <a:pt x="1082229" y="997660"/>
                  </a:cubicBezTo>
                  <a:cubicBezTo>
                    <a:pt x="1079235" y="1000654"/>
                    <a:pt x="1075175" y="1002336"/>
                    <a:pt x="1070941" y="1002336"/>
                  </a:cubicBezTo>
                  <a:lnTo>
                    <a:pt x="15963" y="1002336"/>
                  </a:lnTo>
                  <a:cubicBezTo>
                    <a:pt x="7147" y="1002336"/>
                    <a:pt x="0" y="995189"/>
                    <a:pt x="0" y="986373"/>
                  </a:cubicBezTo>
                  <a:lnTo>
                    <a:pt x="0" y="15963"/>
                  </a:lnTo>
                  <a:cubicBezTo>
                    <a:pt x="0" y="7147"/>
                    <a:pt x="7147" y="0"/>
                    <a:pt x="15963" y="0"/>
                  </a:cubicBezTo>
                  <a:close/>
                </a:path>
              </a:pathLst>
            </a:custGeom>
            <a:blipFill>
              <a:blip r:embed="rId4">
                <a:alphaModFix amt="50000"/>
              </a:blip>
              <a:stretch>
                <a:fillRect t="-3375" b="-3375"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5983137" y="329584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AutoShape 13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Freeform 14"/>
          <p:cNvSpPr/>
          <p:nvPr/>
        </p:nvSpPr>
        <p:spPr>
          <a:xfrm>
            <a:off x="1209024" y="8436461"/>
            <a:ext cx="8332736" cy="1643679"/>
          </a:xfrm>
          <a:custGeom>
            <a:avLst/>
            <a:gdLst/>
            <a:ahLst/>
            <a:cxnLst/>
            <a:rect l="l" t="t" r="r" b="b"/>
            <a:pathLst>
              <a:path w="8332736" h="1643679">
                <a:moveTo>
                  <a:pt x="0" y="0"/>
                </a:moveTo>
                <a:lnTo>
                  <a:pt x="8332735" y="0"/>
                </a:lnTo>
                <a:lnTo>
                  <a:pt x="8332735" y="1643678"/>
                </a:lnTo>
                <a:lnTo>
                  <a:pt x="0" y="164367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11553207" y="3980065"/>
            <a:ext cx="6172171" cy="5735435"/>
            <a:chOff x="0" y="0"/>
            <a:chExt cx="874692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74692" cy="812800"/>
            </a:xfrm>
            <a:custGeom>
              <a:avLst/>
              <a:gdLst/>
              <a:ahLst/>
              <a:cxnLst/>
              <a:rect l="l" t="t" r="r" b="b"/>
              <a:pathLst>
                <a:path w="874692" h="812800">
                  <a:moveTo>
                    <a:pt x="28850" y="0"/>
                  </a:moveTo>
                  <a:lnTo>
                    <a:pt x="845843" y="0"/>
                  </a:lnTo>
                  <a:cubicBezTo>
                    <a:pt x="853494" y="0"/>
                    <a:pt x="860832" y="3039"/>
                    <a:pt x="866242" y="8450"/>
                  </a:cubicBezTo>
                  <a:cubicBezTo>
                    <a:pt x="871653" y="13860"/>
                    <a:pt x="874692" y="21198"/>
                    <a:pt x="874692" y="28850"/>
                  </a:cubicBezTo>
                  <a:lnTo>
                    <a:pt x="874692" y="783951"/>
                  </a:lnTo>
                  <a:cubicBezTo>
                    <a:pt x="874692" y="791602"/>
                    <a:pt x="871653" y="798940"/>
                    <a:pt x="866242" y="804350"/>
                  </a:cubicBezTo>
                  <a:cubicBezTo>
                    <a:pt x="860832" y="809761"/>
                    <a:pt x="853494" y="812800"/>
                    <a:pt x="845843" y="812800"/>
                  </a:cubicBezTo>
                  <a:lnTo>
                    <a:pt x="28850" y="812800"/>
                  </a:lnTo>
                  <a:cubicBezTo>
                    <a:pt x="21198" y="812800"/>
                    <a:pt x="13860" y="809761"/>
                    <a:pt x="8450" y="804350"/>
                  </a:cubicBezTo>
                  <a:cubicBezTo>
                    <a:pt x="3039" y="798940"/>
                    <a:pt x="0" y="791602"/>
                    <a:pt x="0" y="783951"/>
                  </a:cubicBezTo>
                  <a:lnTo>
                    <a:pt x="0" y="28850"/>
                  </a:lnTo>
                  <a:cubicBezTo>
                    <a:pt x="0" y="21198"/>
                    <a:pt x="3039" y="13860"/>
                    <a:pt x="8450" y="8450"/>
                  </a:cubicBezTo>
                  <a:cubicBezTo>
                    <a:pt x="13860" y="3039"/>
                    <a:pt x="21198" y="0"/>
                    <a:pt x="28850" y="0"/>
                  </a:cubicBezTo>
                  <a:close/>
                </a:path>
              </a:pathLst>
            </a:custGeom>
            <a:blipFill>
              <a:blip r:embed="rId9"/>
              <a:stretch>
                <a:fillRect t="-4580" r="-6256" b="-4580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8099398" y="1123950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524423" y="8848725"/>
            <a:ext cx="7701937" cy="790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5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Menghadap Mentor dan Melaporkan Rencana Implementasi Pelaksanaan Aksi Perubahan</a:t>
            </a:r>
          </a:p>
        </p:txBody>
      </p:sp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028700" y="105727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0"/>
            <a:ext cx="18287911" cy="10287000"/>
          </a:xfrm>
          <a:custGeom>
            <a:avLst/>
            <a:gdLst/>
            <a:ahLst/>
            <a:cxnLst/>
            <a:rect l="l" t="t" r="r" b="b"/>
            <a:pathLst>
              <a:path w="18287911" h="10287000">
                <a:moveTo>
                  <a:pt x="0" y="0"/>
                </a:moveTo>
                <a:lnTo>
                  <a:pt x="18287911" y="0"/>
                </a:lnTo>
                <a:lnTo>
                  <a:pt x="182879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</a:blip>
            <a:stretch>
              <a:fillRect l="-6541" t="-5116" r="-18267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5742172" y="4296003"/>
            <a:ext cx="8803216" cy="5673725"/>
            <a:chOff x="0" y="0"/>
            <a:chExt cx="1018784" cy="65661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8784" cy="656613"/>
            </a:xfrm>
            <a:custGeom>
              <a:avLst/>
              <a:gdLst/>
              <a:ahLst/>
              <a:cxnLst/>
              <a:rect l="l" t="t" r="r" b="b"/>
              <a:pathLst>
                <a:path w="1018784" h="656613">
                  <a:moveTo>
                    <a:pt x="20227" y="0"/>
                  </a:moveTo>
                  <a:lnTo>
                    <a:pt x="998557" y="0"/>
                  </a:lnTo>
                  <a:cubicBezTo>
                    <a:pt x="1009728" y="0"/>
                    <a:pt x="1018784" y="9056"/>
                    <a:pt x="1018784" y="20227"/>
                  </a:cubicBezTo>
                  <a:lnTo>
                    <a:pt x="1018784" y="636385"/>
                  </a:lnTo>
                  <a:cubicBezTo>
                    <a:pt x="1018784" y="647557"/>
                    <a:pt x="1009728" y="656613"/>
                    <a:pt x="998557" y="656613"/>
                  </a:cubicBezTo>
                  <a:lnTo>
                    <a:pt x="20227" y="656613"/>
                  </a:lnTo>
                  <a:cubicBezTo>
                    <a:pt x="9056" y="656613"/>
                    <a:pt x="0" y="647557"/>
                    <a:pt x="0" y="636385"/>
                  </a:cubicBezTo>
                  <a:lnTo>
                    <a:pt x="0" y="20227"/>
                  </a:lnTo>
                  <a:cubicBezTo>
                    <a:pt x="0" y="9056"/>
                    <a:pt x="9056" y="0"/>
                    <a:pt x="20227" y="0"/>
                  </a:cubicBezTo>
                  <a:close/>
                </a:path>
              </a:pathLst>
            </a:custGeom>
            <a:blipFill>
              <a:blip r:embed="rId7"/>
              <a:stretch>
                <a:fillRect l="-11675" r="-11675"/>
              </a:stretch>
            </a:blip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0070237" y="3044421"/>
            <a:ext cx="7115520" cy="2099079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2770941" y="876593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II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355404" y="3379586"/>
            <a:ext cx="6523978" cy="1400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Rapat Koordinasi Internal dan Persamaan Persepsi Aksi Perubahan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517059" y="102870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AutoShape 11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Freeform 12"/>
          <p:cNvSpPr/>
          <p:nvPr/>
        </p:nvSpPr>
        <p:spPr>
          <a:xfrm>
            <a:off x="89" y="0"/>
            <a:ext cx="18360235" cy="10287000"/>
          </a:xfrm>
          <a:custGeom>
            <a:avLst/>
            <a:gdLst/>
            <a:ahLst/>
            <a:cxnLst/>
            <a:rect l="l" t="t" r="r" b="b"/>
            <a:pathLst>
              <a:path w="18360235" h="10287000">
                <a:moveTo>
                  <a:pt x="0" y="0"/>
                </a:moveTo>
                <a:lnTo>
                  <a:pt x="18360235" y="0"/>
                </a:lnTo>
                <a:lnTo>
                  <a:pt x="1836023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39000"/>
            </a:blip>
            <a:stretch>
              <a:fillRect l="-6974" t="-14680" r="-6974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436558" y="4557497"/>
            <a:ext cx="8150686" cy="5266555"/>
            <a:chOff x="0" y="0"/>
            <a:chExt cx="1018784" cy="65828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18784" cy="658286"/>
            </a:xfrm>
            <a:custGeom>
              <a:avLst/>
              <a:gdLst/>
              <a:ahLst/>
              <a:cxnLst/>
              <a:rect l="l" t="t" r="r" b="b"/>
              <a:pathLst>
                <a:path w="1018784" h="658286">
                  <a:moveTo>
                    <a:pt x="21847" y="0"/>
                  </a:moveTo>
                  <a:lnTo>
                    <a:pt x="996938" y="0"/>
                  </a:lnTo>
                  <a:cubicBezTo>
                    <a:pt x="1002732" y="0"/>
                    <a:pt x="1008289" y="2302"/>
                    <a:pt x="1012386" y="6399"/>
                  </a:cubicBezTo>
                  <a:cubicBezTo>
                    <a:pt x="1016483" y="10496"/>
                    <a:pt x="1018784" y="16052"/>
                    <a:pt x="1018784" y="21847"/>
                  </a:cubicBezTo>
                  <a:lnTo>
                    <a:pt x="1018784" y="636440"/>
                  </a:lnTo>
                  <a:cubicBezTo>
                    <a:pt x="1018784" y="642234"/>
                    <a:pt x="1016483" y="647790"/>
                    <a:pt x="1012386" y="651887"/>
                  </a:cubicBezTo>
                  <a:cubicBezTo>
                    <a:pt x="1008289" y="655984"/>
                    <a:pt x="1002732" y="658286"/>
                    <a:pt x="996938" y="658286"/>
                  </a:cubicBezTo>
                  <a:lnTo>
                    <a:pt x="21847" y="658286"/>
                  </a:lnTo>
                  <a:cubicBezTo>
                    <a:pt x="16052" y="658286"/>
                    <a:pt x="10496" y="655984"/>
                    <a:pt x="6399" y="651887"/>
                  </a:cubicBezTo>
                  <a:cubicBezTo>
                    <a:pt x="2302" y="647790"/>
                    <a:pt x="0" y="642234"/>
                    <a:pt x="0" y="636440"/>
                  </a:cubicBezTo>
                  <a:lnTo>
                    <a:pt x="0" y="21847"/>
                  </a:lnTo>
                  <a:cubicBezTo>
                    <a:pt x="0" y="16052"/>
                    <a:pt x="2302" y="10496"/>
                    <a:pt x="6399" y="6399"/>
                  </a:cubicBezTo>
                  <a:cubicBezTo>
                    <a:pt x="10496" y="2302"/>
                    <a:pt x="16052" y="0"/>
                    <a:pt x="21847" y="0"/>
                  </a:cubicBezTo>
                  <a:close/>
                </a:path>
              </a:pathLst>
            </a:custGeom>
            <a:blipFill>
              <a:blip r:embed="rId6"/>
              <a:stretch>
                <a:fillRect l="-7293" t="-1579" r="-9104"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8820283" y="4946819"/>
            <a:ext cx="9180118" cy="1810829"/>
          </a:xfrm>
          <a:custGeom>
            <a:avLst/>
            <a:gdLst/>
            <a:ahLst/>
            <a:cxnLst/>
            <a:rect l="l" t="t" r="r" b="b"/>
            <a:pathLst>
              <a:path w="9180118" h="1810829">
                <a:moveTo>
                  <a:pt x="0" y="0"/>
                </a:moveTo>
                <a:lnTo>
                  <a:pt x="9180118" y="0"/>
                </a:lnTo>
                <a:lnTo>
                  <a:pt x="9180118" y="1810829"/>
                </a:lnTo>
                <a:lnTo>
                  <a:pt x="0" y="18108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9889680" y="2555168"/>
            <a:ext cx="6907619" cy="930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69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III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190833" y="5137859"/>
            <a:ext cx="8439017" cy="1400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Membentuk Tim Efektif Aksi Perubahan Optimalisasi Pengembangan Pemasaran melalui Penguatan Digital Marketing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028700" y="105727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 flipV="1">
            <a:off x="13602966" y="9258300"/>
            <a:ext cx="4685034" cy="3810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Freeform 11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054725" y="0"/>
            <a:ext cx="6295047" cy="4296003"/>
          </a:xfrm>
          <a:custGeom>
            <a:avLst/>
            <a:gdLst/>
            <a:ahLst/>
            <a:cxnLst/>
            <a:rect l="l" t="t" r="r" b="b"/>
            <a:pathLst>
              <a:path w="6295047" h="4296003">
                <a:moveTo>
                  <a:pt x="0" y="0"/>
                </a:moveTo>
                <a:lnTo>
                  <a:pt x="6295047" y="0"/>
                </a:lnTo>
                <a:lnTo>
                  <a:pt x="6295047" y="4296003"/>
                </a:lnTo>
                <a:lnTo>
                  <a:pt x="0" y="42960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50000"/>
            </a:blip>
            <a:stretch>
              <a:fillRect l="-19979" r="-30518" b="-3924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4284" y="0"/>
            <a:ext cx="6054725" cy="4296003"/>
          </a:xfrm>
          <a:custGeom>
            <a:avLst/>
            <a:gdLst/>
            <a:ahLst/>
            <a:cxnLst/>
            <a:rect l="l" t="t" r="r" b="b"/>
            <a:pathLst>
              <a:path w="6054725" h="4296003">
                <a:moveTo>
                  <a:pt x="0" y="0"/>
                </a:moveTo>
                <a:lnTo>
                  <a:pt x="6054725" y="0"/>
                </a:lnTo>
                <a:lnTo>
                  <a:pt x="6054725" y="4296003"/>
                </a:lnTo>
                <a:lnTo>
                  <a:pt x="0" y="429600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50000"/>
            </a:blip>
            <a:stretch>
              <a:fillRect t="-3924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349772" y="0"/>
            <a:ext cx="5938228" cy="4296003"/>
          </a:xfrm>
          <a:custGeom>
            <a:avLst/>
            <a:gdLst/>
            <a:ahLst/>
            <a:cxnLst/>
            <a:rect l="l" t="t" r="r" b="b"/>
            <a:pathLst>
              <a:path w="5938228" h="4296003">
                <a:moveTo>
                  <a:pt x="0" y="0"/>
                </a:moveTo>
                <a:lnTo>
                  <a:pt x="5938228" y="0"/>
                </a:lnTo>
                <a:lnTo>
                  <a:pt x="5938228" y="4296003"/>
                </a:lnTo>
                <a:lnTo>
                  <a:pt x="0" y="42960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50000"/>
            </a:blip>
            <a:stretch>
              <a:fillRect l="-5561" t="-80804" b="-13747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063293" y="4296003"/>
            <a:ext cx="6286479" cy="2999934"/>
          </a:xfrm>
          <a:custGeom>
            <a:avLst/>
            <a:gdLst/>
            <a:ahLst/>
            <a:cxnLst/>
            <a:rect l="l" t="t" r="r" b="b"/>
            <a:pathLst>
              <a:path w="6286479" h="2999934">
                <a:moveTo>
                  <a:pt x="0" y="0"/>
                </a:moveTo>
                <a:lnTo>
                  <a:pt x="6286479" y="0"/>
                </a:lnTo>
                <a:lnTo>
                  <a:pt x="6286479" y="2999935"/>
                </a:lnTo>
                <a:lnTo>
                  <a:pt x="0" y="299993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0000"/>
            </a:blip>
            <a:stretch>
              <a:fillRect l="-5766" t="-4438" r="-15222" b="-15990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284" y="4296003"/>
            <a:ext cx="6059009" cy="2999934"/>
          </a:xfrm>
          <a:custGeom>
            <a:avLst/>
            <a:gdLst/>
            <a:ahLst/>
            <a:cxnLst/>
            <a:rect l="l" t="t" r="r" b="b"/>
            <a:pathLst>
              <a:path w="6059009" h="2999934">
                <a:moveTo>
                  <a:pt x="0" y="0"/>
                </a:moveTo>
                <a:lnTo>
                  <a:pt x="6059009" y="0"/>
                </a:lnTo>
                <a:lnTo>
                  <a:pt x="6059009" y="2999935"/>
                </a:lnTo>
                <a:lnTo>
                  <a:pt x="0" y="299993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50000"/>
            </a:blip>
            <a:stretch>
              <a:fillRect l="-23844" t="-30559" r="-17571" b="-30102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2349861" y="4296003"/>
            <a:ext cx="5938139" cy="2999934"/>
          </a:xfrm>
          <a:custGeom>
            <a:avLst/>
            <a:gdLst/>
            <a:ahLst/>
            <a:cxnLst/>
            <a:rect l="l" t="t" r="r" b="b"/>
            <a:pathLst>
              <a:path w="5938139" h="2999934">
                <a:moveTo>
                  <a:pt x="0" y="0"/>
                </a:moveTo>
                <a:lnTo>
                  <a:pt x="5938139" y="0"/>
                </a:lnTo>
                <a:lnTo>
                  <a:pt x="5938139" y="2999935"/>
                </a:lnTo>
                <a:lnTo>
                  <a:pt x="0" y="299993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50000"/>
            </a:blip>
            <a:stretch>
              <a:fillRect l="-12878" r="-22079" b="-19210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4284" y="7286853"/>
            <a:ext cx="6197198" cy="3000147"/>
          </a:xfrm>
          <a:custGeom>
            <a:avLst/>
            <a:gdLst/>
            <a:ahLst/>
            <a:cxnLst/>
            <a:rect l="l" t="t" r="r" b="b"/>
            <a:pathLst>
              <a:path w="6197198" h="3000147">
                <a:moveTo>
                  <a:pt x="0" y="0"/>
                </a:moveTo>
                <a:lnTo>
                  <a:pt x="6197198" y="0"/>
                </a:lnTo>
                <a:lnTo>
                  <a:pt x="6197198" y="3000147"/>
                </a:lnTo>
                <a:lnTo>
                  <a:pt x="0" y="300014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50000"/>
            </a:blip>
            <a:stretch>
              <a:fillRect t="-16191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6063293" y="7286853"/>
            <a:ext cx="7539496" cy="2991062"/>
          </a:xfrm>
          <a:custGeom>
            <a:avLst/>
            <a:gdLst/>
            <a:ahLst/>
            <a:cxnLst/>
            <a:rect l="l" t="t" r="r" b="b"/>
            <a:pathLst>
              <a:path w="7539496" h="2991062">
                <a:moveTo>
                  <a:pt x="0" y="0"/>
                </a:moveTo>
                <a:lnTo>
                  <a:pt x="7539496" y="0"/>
                </a:lnTo>
                <a:lnTo>
                  <a:pt x="7539496" y="2991063"/>
                </a:lnTo>
                <a:lnTo>
                  <a:pt x="0" y="299106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50000"/>
            </a:blip>
            <a:stretch>
              <a:fillRect t="-25403"/>
            </a:stretch>
          </a:blipFill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2603120" y="3741350"/>
            <a:ext cx="14068422" cy="4150184"/>
          </a:xfrm>
          <a:prstGeom prst="rect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5752723" y="1113423"/>
            <a:ext cx="6907619" cy="981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99"/>
              </a:lnSpc>
            </a:pPr>
            <a:r>
              <a:rPr lang="en-US" sz="7499" b="1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Milestone IV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102883" y="4649630"/>
            <a:ext cx="13068896" cy="229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49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Melakukan koordinasi dan konsolidasi dengan Stakeholder Eksternal dalam Rangka Pelaksaan Aksi Perubahan</a:t>
            </a:r>
          </a:p>
        </p:txBody>
      </p:sp>
      <p:sp>
        <p:nvSpPr>
          <p:cNvPr id="23" name="AutoShape 23"/>
          <p:cNvSpPr/>
          <p:nvPr/>
        </p:nvSpPr>
        <p:spPr>
          <a:xfrm flipV="1">
            <a:off x="17297400" y="7517045"/>
            <a:ext cx="0" cy="4685188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50782" y="0"/>
            <a:ext cx="10837218" cy="10287000"/>
            <a:chOff x="0" y="0"/>
            <a:chExt cx="2854247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54247" cy="2709333"/>
            </a:xfrm>
            <a:custGeom>
              <a:avLst/>
              <a:gdLst/>
              <a:ahLst/>
              <a:cxnLst/>
              <a:rect l="l" t="t" r="r" b="b"/>
              <a:pathLst>
                <a:path w="2854247" h="2709333">
                  <a:moveTo>
                    <a:pt x="0" y="0"/>
                  </a:moveTo>
                  <a:lnTo>
                    <a:pt x="2854247" y="0"/>
                  </a:lnTo>
                  <a:lnTo>
                    <a:pt x="285424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854247" cy="27664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50782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69391" y="8219024"/>
            <a:ext cx="5418609" cy="4830613"/>
          </a:xfrm>
          <a:custGeom>
            <a:avLst/>
            <a:gdLst/>
            <a:ahLst/>
            <a:cxnLst/>
            <a:rect l="l" t="t" r="r" b="b"/>
            <a:pathLst>
              <a:path w="5418609" h="4830613">
                <a:moveTo>
                  <a:pt x="0" y="0"/>
                </a:moveTo>
                <a:lnTo>
                  <a:pt x="5418609" y="0"/>
                </a:lnTo>
                <a:lnTo>
                  <a:pt x="5418609" y="4830613"/>
                </a:lnTo>
                <a:lnTo>
                  <a:pt x="0" y="48306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1170010" y="2642316"/>
            <a:ext cx="4397420" cy="9096915"/>
            <a:chOff x="0" y="0"/>
            <a:chExt cx="1158168" cy="23958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58168" cy="2395895"/>
            </a:xfrm>
            <a:custGeom>
              <a:avLst/>
              <a:gdLst/>
              <a:ahLst/>
              <a:cxnLst/>
              <a:rect l="l" t="t" r="r" b="b"/>
              <a:pathLst>
                <a:path w="1158168" h="2395895">
                  <a:moveTo>
                    <a:pt x="89789" y="0"/>
                  </a:moveTo>
                  <a:lnTo>
                    <a:pt x="1068380" y="0"/>
                  </a:lnTo>
                  <a:cubicBezTo>
                    <a:pt x="1092193" y="0"/>
                    <a:pt x="1115031" y="9460"/>
                    <a:pt x="1131870" y="26298"/>
                  </a:cubicBezTo>
                  <a:cubicBezTo>
                    <a:pt x="1148709" y="43137"/>
                    <a:pt x="1158168" y="65975"/>
                    <a:pt x="1158168" y="89789"/>
                  </a:cubicBezTo>
                  <a:lnTo>
                    <a:pt x="1158168" y="2306107"/>
                  </a:lnTo>
                  <a:cubicBezTo>
                    <a:pt x="1158168" y="2355696"/>
                    <a:pt x="1117969" y="2395895"/>
                    <a:pt x="1068380" y="2395895"/>
                  </a:cubicBezTo>
                  <a:lnTo>
                    <a:pt x="89789" y="2395895"/>
                  </a:lnTo>
                  <a:cubicBezTo>
                    <a:pt x="65975" y="2395895"/>
                    <a:pt x="43137" y="2386436"/>
                    <a:pt x="26298" y="2369597"/>
                  </a:cubicBezTo>
                  <a:cubicBezTo>
                    <a:pt x="9460" y="2352758"/>
                    <a:pt x="0" y="2329920"/>
                    <a:pt x="0" y="2306107"/>
                  </a:cubicBezTo>
                  <a:lnTo>
                    <a:pt x="0" y="89789"/>
                  </a:lnTo>
                  <a:cubicBezTo>
                    <a:pt x="0" y="65975"/>
                    <a:pt x="9460" y="43137"/>
                    <a:pt x="26298" y="26298"/>
                  </a:cubicBezTo>
                  <a:cubicBezTo>
                    <a:pt x="43137" y="9460"/>
                    <a:pt x="65975" y="0"/>
                    <a:pt x="8978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1158168" cy="2453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89" y="99060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1" name="Group 11"/>
          <p:cNvGrpSpPr/>
          <p:nvPr/>
        </p:nvGrpSpPr>
        <p:grpSpPr>
          <a:xfrm>
            <a:off x="1028700" y="571500"/>
            <a:ext cx="7256677" cy="5704271"/>
            <a:chOff x="0" y="0"/>
            <a:chExt cx="1018784" cy="80083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4538" y="0"/>
                  </a:moveTo>
                  <a:lnTo>
                    <a:pt x="994246" y="0"/>
                  </a:lnTo>
                  <a:cubicBezTo>
                    <a:pt x="1007798" y="0"/>
                    <a:pt x="1018784" y="10986"/>
                    <a:pt x="1018784" y="24538"/>
                  </a:cubicBezTo>
                  <a:lnTo>
                    <a:pt x="1018784" y="776300"/>
                  </a:lnTo>
                  <a:cubicBezTo>
                    <a:pt x="1018784" y="782808"/>
                    <a:pt x="1016199" y="789049"/>
                    <a:pt x="1011597" y="793651"/>
                  </a:cubicBezTo>
                  <a:cubicBezTo>
                    <a:pt x="1006996" y="798253"/>
                    <a:pt x="1000754" y="800838"/>
                    <a:pt x="994246" y="800838"/>
                  </a:cubicBezTo>
                  <a:lnTo>
                    <a:pt x="24538" y="800838"/>
                  </a:lnTo>
                  <a:cubicBezTo>
                    <a:pt x="10986" y="800838"/>
                    <a:pt x="0" y="789852"/>
                    <a:pt x="0" y="776300"/>
                  </a:cubicBezTo>
                  <a:lnTo>
                    <a:pt x="0" y="24538"/>
                  </a:lnTo>
                  <a:cubicBezTo>
                    <a:pt x="0" y="10986"/>
                    <a:pt x="10986" y="0"/>
                    <a:pt x="24538" y="0"/>
                  </a:cubicBezTo>
                  <a:close/>
                </a:path>
              </a:pathLst>
            </a:custGeom>
            <a:blipFill>
              <a:blip r:embed="rId4"/>
              <a:stretch>
                <a:fillRect l="-3302" r="-3302"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15578696" y="555040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0" y="0"/>
                </a:lnTo>
                <a:lnTo>
                  <a:pt x="1742240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883332" y="4291753"/>
            <a:ext cx="7375968" cy="5798043"/>
            <a:chOff x="0" y="0"/>
            <a:chExt cx="1018784" cy="8008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4141" y="0"/>
                  </a:moveTo>
                  <a:lnTo>
                    <a:pt x="994643" y="0"/>
                  </a:lnTo>
                  <a:cubicBezTo>
                    <a:pt x="1001046" y="0"/>
                    <a:pt x="1007186" y="2543"/>
                    <a:pt x="1011714" y="7071"/>
                  </a:cubicBezTo>
                  <a:cubicBezTo>
                    <a:pt x="1016241" y="11598"/>
                    <a:pt x="1018784" y="17739"/>
                    <a:pt x="1018784" y="24141"/>
                  </a:cubicBezTo>
                  <a:lnTo>
                    <a:pt x="1018784" y="776697"/>
                  </a:lnTo>
                  <a:cubicBezTo>
                    <a:pt x="1018784" y="783099"/>
                    <a:pt x="1016241" y="789240"/>
                    <a:pt x="1011714" y="793767"/>
                  </a:cubicBezTo>
                  <a:cubicBezTo>
                    <a:pt x="1007186" y="798294"/>
                    <a:pt x="1001046" y="800838"/>
                    <a:pt x="994643" y="800838"/>
                  </a:cubicBezTo>
                  <a:lnTo>
                    <a:pt x="24141" y="800838"/>
                  </a:lnTo>
                  <a:cubicBezTo>
                    <a:pt x="17739" y="800838"/>
                    <a:pt x="11598" y="798294"/>
                    <a:pt x="7071" y="793767"/>
                  </a:cubicBezTo>
                  <a:cubicBezTo>
                    <a:pt x="2543" y="789240"/>
                    <a:pt x="0" y="783099"/>
                    <a:pt x="0" y="776697"/>
                  </a:cubicBezTo>
                  <a:lnTo>
                    <a:pt x="0" y="24141"/>
                  </a:lnTo>
                  <a:cubicBezTo>
                    <a:pt x="0" y="17739"/>
                    <a:pt x="2543" y="11598"/>
                    <a:pt x="7071" y="7071"/>
                  </a:cubicBezTo>
                  <a:cubicBezTo>
                    <a:pt x="11598" y="2543"/>
                    <a:pt x="17739" y="0"/>
                    <a:pt x="24141" y="0"/>
                  </a:cubicBezTo>
                  <a:close/>
                </a:path>
              </a:pathLst>
            </a:custGeom>
            <a:blipFill>
              <a:blip r:embed="rId7"/>
              <a:stretch>
                <a:fillRect l="-33402" r="-33402"/>
              </a:stretch>
            </a:blip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56783" y="6603092"/>
            <a:ext cx="9000704" cy="265520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070964" y="1314712"/>
            <a:ext cx="9000704" cy="2655208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9157487" y="1699341"/>
            <a:ext cx="8554823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H. Amirudin, S.Sos, M.Si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sekaligus Permohonan Dukungan Kepala Dinas Pemuda Olahraga dan Pariwisata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Kabupaten Ogan Ilir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98490" y="6987721"/>
            <a:ext cx="7917290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Kiki Sumarce, S.E, M.Si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sekaligus Permohonan Dukungan Kepala Bagian Pengadaan Barang dan Jasa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Kabupaten Ogan Ilir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535241" y="-910689"/>
            <a:ext cx="11679021" cy="12108378"/>
            <a:chOff x="0" y="0"/>
            <a:chExt cx="3075956" cy="3189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75956" cy="3189038"/>
            </a:xfrm>
            <a:custGeom>
              <a:avLst/>
              <a:gdLst/>
              <a:ahLst/>
              <a:cxnLst/>
              <a:rect l="l" t="t" r="r" b="b"/>
              <a:pathLst>
                <a:path w="3075956" h="3189038">
                  <a:moveTo>
                    <a:pt x="0" y="0"/>
                  </a:moveTo>
                  <a:lnTo>
                    <a:pt x="3075956" y="0"/>
                  </a:lnTo>
                  <a:lnTo>
                    <a:pt x="3075956" y="3189038"/>
                  </a:lnTo>
                  <a:lnTo>
                    <a:pt x="0" y="3189038"/>
                  </a:lnTo>
                  <a:close/>
                </a:path>
              </a:pathLst>
            </a:custGeom>
            <a:solidFill>
              <a:srgbClr val="1C5463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3075956" cy="32461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9" y="0"/>
                </a:lnTo>
                <a:lnTo>
                  <a:pt x="5035119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097122" y="-1417512"/>
            <a:ext cx="3564521" cy="8934557"/>
            <a:chOff x="0" y="0"/>
            <a:chExt cx="938804" cy="23531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38804" cy="2353134"/>
            </a:xfrm>
            <a:custGeom>
              <a:avLst/>
              <a:gdLst/>
              <a:ahLst/>
              <a:cxnLst/>
              <a:rect l="l" t="t" r="r" b="b"/>
              <a:pathLst>
                <a:path w="938804" h="2353134">
                  <a:moveTo>
                    <a:pt x="110769" y="0"/>
                  </a:moveTo>
                  <a:lnTo>
                    <a:pt x="828035" y="0"/>
                  </a:lnTo>
                  <a:cubicBezTo>
                    <a:pt x="889211" y="0"/>
                    <a:pt x="938804" y="49593"/>
                    <a:pt x="938804" y="110769"/>
                  </a:cubicBezTo>
                  <a:lnTo>
                    <a:pt x="938804" y="2242366"/>
                  </a:lnTo>
                  <a:cubicBezTo>
                    <a:pt x="938804" y="2271743"/>
                    <a:pt x="927134" y="2299918"/>
                    <a:pt x="906360" y="2320691"/>
                  </a:cubicBezTo>
                  <a:cubicBezTo>
                    <a:pt x="885587" y="2341464"/>
                    <a:pt x="857413" y="2353134"/>
                    <a:pt x="828035" y="2353134"/>
                  </a:cubicBezTo>
                  <a:lnTo>
                    <a:pt x="110769" y="2353134"/>
                  </a:lnTo>
                  <a:cubicBezTo>
                    <a:pt x="49593" y="2353134"/>
                    <a:pt x="0" y="2303542"/>
                    <a:pt x="0" y="2242366"/>
                  </a:cubicBezTo>
                  <a:lnTo>
                    <a:pt x="0" y="110769"/>
                  </a:lnTo>
                  <a:cubicBezTo>
                    <a:pt x="0" y="81391"/>
                    <a:pt x="11670" y="53217"/>
                    <a:pt x="32443" y="32443"/>
                  </a:cubicBezTo>
                  <a:cubicBezTo>
                    <a:pt x="53217" y="11670"/>
                    <a:pt x="81391" y="0"/>
                    <a:pt x="110769" y="0"/>
                  </a:cubicBezTo>
                  <a:close/>
                </a:path>
              </a:pathLst>
            </a:custGeom>
            <a:solidFill>
              <a:srgbClr val="FF9F64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38804" cy="24102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AutoShape 9"/>
          <p:cNvSpPr/>
          <p:nvPr/>
        </p:nvSpPr>
        <p:spPr>
          <a:xfrm>
            <a:off x="14191200" y="9429750"/>
            <a:ext cx="4096712" cy="19050"/>
          </a:xfrm>
          <a:prstGeom prst="line">
            <a:avLst/>
          </a:prstGeom>
          <a:ln w="76200" cap="flat">
            <a:solidFill>
              <a:srgbClr val="1C546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9361753" y="3910922"/>
            <a:ext cx="7517630" cy="5909399"/>
            <a:chOff x="0" y="0"/>
            <a:chExt cx="1018784" cy="80083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3686" y="0"/>
                  </a:moveTo>
                  <a:lnTo>
                    <a:pt x="995098" y="0"/>
                  </a:lnTo>
                  <a:cubicBezTo>
                    <a:pt x="1001380" y="0"/>
                    <a:pt x="1007405" y="2496"/>
                    <a:pt x="1011847" y="6938"/>
                  </a:cubicBezTo>
                  <a:cubicBezTo>
                    <a:pt x="1016289" y="11380"/>
                    <a:pt x="1018784" y="17404"/>
                    <a:pt x="1018784" y="23686"/>
                  </a:cubicBezTo>
                  <a:lnTo>
                    <a:pt x="1018784" y="777152"/>
                  </a:lnTo>
                  <a:cubicBezTo>
                    <a:pt x="1018784" y="783434"/>
                    <a:pt x="1016289" y="789458"/>
                    <a:pt x="1011847" y="793900"/>
                  </a:cubicBezTo>
                  <a:cubicBezTo>
                    <a:pt x="1007405" y="798342"/>
                    <a:pt x="1001380" y="800838"/>
                    <a:pt x="995098" y="800838"/>
                  </a:cubicBezTo>
                  <a:lnTo>
                    <a:pt x="23686" y="800838"/>
                  </a:lnTo>
                  <a:cubicBezTo>
                    <a:pt x="17404" y="800838"/>
                    <a:pt x="11380" y="798342"/>
                    <a:pt x="6938" y="793900"/>
                  </a:cubicBezTo>
                  <a:cubicBezTo>
                    <a:pt x="2496" y="789458"/>
                    <a:pt x="0" y="783434"/>
                    <a:pt x="0" y="777152"/>
                  </a:cubicBezTo>
                  <a:lnTo>
                    <a:pt x="0" y="23686"/>
                  </a:lnTo>
                  <a:cubicBezTo>
                    <a:pt x="0" y="17404"/>
                    <a:pt x="2496" y="11380"/>
                    <a:pt x="6938" y="6938"/>
                  </a:cubicBezTo>
                  <a:cubicBezTo>
                    <a:pt x="11380" y="2496"/>
                    <a:pt x="17404" y="0"/>
                    <a:pt x="23686" y="0"/>
                  </a:cubicBezTo>
                  <a:close/>
                </a:path>
              </a:pathLst>
            </a:custGeom>
            <a:blipFill>
              <a:blip r:embed="rId4"/>
              <a:stretch>
                <a:fillRect l="-28962" r="-36526"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469443" y="257175"/>
            <a:ext cx="1742241" cy="435560"/>
          </a:xfrm>
          <a:custGeom>
            <a:avLst/>
            <a:gdLst/>
            <a:ahLst/>
            <a:cxnLst/>
            <a:rect l="l" t="t" r="r" b="b"/>
            <a:pathLst>
              <a:path w="1742241" h="435560">
                <a:moveTo>
                  <a:pt x="0" y="0"/>
                </a:moveTo>
                <a:lnTo>
                  <a:pt x="1742241" y="0"/>
                </a:lnTo>
                <a:lnTo>
                  <a:pt x="1742241" y="435560"/>
                </a:lnTo>
                <a:lnTo>
                  <a:pt x="0" y="435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035119" y="8728304"/>
            <a:ext cx="5035119" cy="4488737"/>
          </a:xfrm>
          <a:custGeom>
            <a:avLst/>
            <a:gdLst/>
            <a:ahLst/>
            <a:cxnLst/>
            <a:rect l="l" t="t" r="r" b="b"/>
            <a:pathLst>
              <a:path w="5035119" h="4488737">
                <a:moveTo>
                  <a:pt x="0" y="0"/>
                </a:moveTo>
                <a:lnTo>
                  <a:pt x="5035118" y="0"/>
                </a:lnTo>
                <a:lnTo>
                  <a:pt x="5035118" y="4488737"/>
                </a:lnTo>
                <a:lnTo>
                  <a:pt x="0" y="4488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1028700" y="1028700"/>
            <a:ext cx="7425428" cy="5836922"/>
            <a:chOff x="0" y="0"/>
            <a:chExt cx="1018784" cy="8008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18784" cy="800838"/>
            </a:xfrm>
            <a:custGeom>
              <a:avLst/>
              <a:gdLst/>
              <a:ahLst/>
              <a:cxnLst/>
              <a:rect l="l" t="t" r="r" b="b"/>
              <a:pathLst>
                <a:path w="1018784" h="800838">
                  <a:moveTo>
                    <a:pt x="23980" y="0"/>
                  </a:moveTo>
                  <a:lnTo>
                    <a:pt x="994804" y="0"/>
                  </a:lnTo>
                  <a:cubicBezTo>
                    <a:pt x="1001164" y="0"/>
                    <a:pt x="1007264" y="2526"/>
                    <a:pt x="1011761" y="7024"/>
                  </a:cubicBezTo>
                  <a:cubicBezTo>
                    <a:pt x="1016258" y="11521"/>
                    <a:pt x="1018784" y="17620"/>
                    <a:pt x="1018784" y="23980"/>
                  </a:cubicBezTo>
                  <a:lnTo>
                    <a:pt x="1018784" y="776858"/>
                  </a:lnTo>
                  <a:cubicBezTo>
                    <a:pt x="1018784" y="783218"/>
                    <a:pt x="1016258" y="789317"/>
                    <a:pt x="1011761" y="793814"/>
                  </a:cubicBezTo>
                  <a:cubicBezTo>
                    <a:pt x="1007264" y="798311"/>
                    <a:pt x="1001164" y="800838"/>
                    <a:pt x="994804" y="800838"/>
                  </a:cubicBezTo>
                  <a:lnTo>
                    <a:pt x="23980" y="800838"/>
                  </a:lnTo>
                  <a:cubicBezTo>
                    <a:pt x="17620" y="800838"/>
                    <a:pt x="11521" y="798311"/>
                    <a:pt x="7024" y="793814"/>
                  </a:cubicBezTo>
                  <a:cubicBezTo>
                    <a:pt x="2526" y="789317"/>
                    <a:pt x="0" y="783218"/>
                    <a:pt x="0" y="776858"/>
                  </a:cubicBezTo>
                  <a:lnTo>
                    <a:pt x="0" y="23980"/>
                  </a:lnTo>
                  <a:cubicBezTo>
                    <a:pt x="0" y="17620"/>
                    <a:pt x="2526" y="11521"/>
                    <a:pt x="7024" y="7024"/>
                  </a:cubicBezTo>
                  <a:cubicBezTo>
                    <a:pt x="11521" y="2526"/>
                    <a:pt x="17620" y="0"/>
                    <a:pt x="23980" y="0"/>
                  </a:cubicBezTo>
                  <a:close/>
                </a:path>
              </a:pathLst>
            </a:custGeom>
            <a:blipFill>
              <a:blip r:embed="rId7"/>
              <a:stretch>
                <a:fillRect t="-60788" b="-8830"/>
              </a:stretch>
            </a:blipFill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69443" y="6479107"/>
            <a:ext cx="7036864" cy="2075875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0242426" y="1884878"/>
            <a:ext cx="7897547" cy="2329776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55339" y="6955070"/>
            <a:ext cx="6265074" cy="117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H. Muhsin, S.T, M.M, M.T</a:t>
            </a:r>
          </a:p>
          <a:p>
            <a:pPr algn="ctr">
              <a:lnSpc>
                <a:spcPts val="3000"/>
              </a:lnSpc>
            </a:pPr>
            <a:r>
              <a:rPr lang="en-US" sz="3000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dengan Sekretaris Daerah Kabupaten Ogan Ilir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660985" y="2279829"/>
            <a:ext cx="7060430" cy="158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9"/>
              </a:lnSpc>
            </a:pPr>
            <a:r>
              <a:rPr lang="en-US" sz="2499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Ferdian Riza Yudha, S.Sos, M.Si</a:t>
            </a:r>
          </a:p>
          <a:p>
            <a:pPr algn="ctr">
              <a:lnSpc>
                <a:spcPts val="2499"/>
              </a:lnSpc>
            </a:pPr>
            <a:r>
              <a:rPr lang="en-US" sz="2499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Koordinasi sekaligus Meminta Dukungan dari Kepala Dinas Komunikasi, Informatika dan Persandian </a:t>
            </a:r>
          </a:p>
          <a:p>
            <a:pPr algn="ctr">
              <a:lnSpc>
                <a:spcPts val="2499"/>
              </a:lnSpc>
            </a:pPr>
            <a:r>
              <a:rPr lang="en-US" sz="2499" b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Kabupaten Ogan Ilir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529</Words>
  <Application>Microsoft Office PowerPoint</Application>
  <PresentationFormat>Custom</PresentationFormat>
  <Paragraphs>54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Poppins</vt:lpstr>
      <vt:lpstr>Arial</vt:lpstr>
      <vt:lpstr>Poppins Medium</vt:lpstr>
      <vt:lpstr>Calibri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LAPORAN AKSI PERUBAHAN PKA</dc:title>
  <dc:creator>MR</dc:creator>
  <cp:lastModifiedBy>Notebook Lenovo</cp:lastModifiedBy>
  <cp:revision>5</cp:revision>
  <dcterms:created xsi:type="dcterms:W3CDTF">2006-08-16T00:00:00Z</dcterms:created>
  <dcterms:modified xsi:type="dcterms:W3CDTF">2024-10-06T15:31:46Z</dcterms:modified>
  <dc:identifier>DAGSKiKKzvQ</dc:identifier>
</cp:coreProperties>
</file>