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62" d="100"/>
          <a:sy n="62" d="100"/>
        </p:scale>
        <p:origin x="828"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AE09F49-04ED-4D92-8307-C0DA4C18F434}" type="datetimeFigureOut">
              <a:rPr lang="en-ID" smtClean="0"/>
              <a:t>06/10/2024</a:t>
            </a:fld>
            <a:endParaRPr lang="en-ID"/>
          </a:p>
        </p:txBody>
      </p:sp>
      <p:sp>
        <p:nvSpPr>
          <p:cNvPr id="5" name="Footer Placeholder 4"/>
          <p:cNvSpPr>
            <a:spLocks noGrp="1"/>
          </p:cNvSpPr>
          <p:nvPr>
            <p:ph type="ftr" sz="quarter" idx="11"/>
          </p:nvPr>
        </p:nvSpPr>
        <p:spPr>
          <a:xfrm>
            <a:off x="5332412" y="5883275"/>
            <a:ext cx="4324044" cy="365125"/>
          </a:xfrm>
        </p:spPr>
        <p:txBody>
          <a:bodyPr/>
          <a:lstStyle/>
          <a:p>
            <a:endParaRPr lang="en-ID"/>
          </a:p>
        </p:txBody>
      </p:sp>
      <p:sp>
        <p:nvSpPr>
          <p:cNvPr id="6" name="Slide Number Placeholder 5"/>
          <p:cNvSpPr>
            <a:spLocks noGrp="1"/>
          </p:cNvSpPr>
          <p:nvPr>
            <p:ph type="sldNum" sz="quarter" idx="12"/>
          </p:nvPr>
        </p:nvSpPr>
        <p:spPr/>
        <p:txBody>
          <a:bodyPr/>
          <a:lstStyle/>
          <a:p>
            <a:fld id="{85526875-726E-4C6A-AEC8-86314575FD85}" type="slidenum">
              <a:rPr lang="en-ID" smtClean="0"/>
              <a:t>‹#›</a:t>
            </a:fld>
            <a:endParaRPr lang="en-ID"/>
          </a:p>
        </p:txBody>
      </p:sp>
    </p:spTree>
    <p:extLst>
      <p:ext uri="{BB962C8B-B14F-4D97-AF65-F5344CB8AC3E}">
        <p14:creationId xmlns:p14="http://schemas.microsoft.com/office/powerpoint/2010/main" val="27350848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AE09F49-04ED-4D92-8307-C0DA4C18F434}" type="datetimeFigureOut">
              <a:rPr lang="en-ID" smtClean="0"/>
              <a:t>06/10/2024</a:t>
            </a:fld>
            <a:endParaRPr lang="en-ID"/>
          </a:p>
        </p:txBody>
      </p:sp>
      <p:sp>
        <p:nvSpPr>
          <p:cNvPr id="6" name="Footer Placeholder 5"/>
          <p:cNvSpPr>
            <a:spLocks noGrp="1"/>
          </p:cNvSpPr>
          <p:nvPr>
            <p:ph type="ftr" sz="quarter" idx="11"/>
          </p:nvPr>
        </p:nvSpPr>
        <p:spPr/>
        <p:txBody>
          <a:bodyPr/>
          <a:lstStyle/>
          <a:p>
            <a:endParaRPr lang="en-ID"/>
          </a:p>
        </p:txBody>
      </p:sp>
      <p:sp>
        <p:nvSpPr>
          <p:cNvPr id="7" name="Slide Number Placeholder 6"/>
          <p:cNvSpPr>
            <a:spLocks noGrp="1"/>
          </p:cNvSpPr>
          <p:nvPr>
            <p:ph type="sldNum" sz="quarter" idx="12"/>
          </p:nvPr>
        </p:nvSpPr>
        <p:spPr/>
        <p:txBody>
          <a:bodyPr/>
          <a:lstStyle/>
          <a:p>
            <a:fld id="{85526875-726E-4C6A-AEC8-86314575FD85}" type="slidenum">
              <a:rPr lang="en-ID" smtClean="0"/>
              <a:t>‹#›</a:t>
            </a:fld>
            <a:endParaRPr lang="en-ID"/>
          </a:p>
        </p:txBody>
      </p:sp>
    </p:spTree>
    <p:extLst>
      <p:ext uri="{BB962C8B-B14F-4D97-AF65-F5344CB8AC3E}">
        <p14:creationId xmlns:p14="http://schemas.microsoft.com/office/powerpoint/2010/main" val="1134653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AE09F49-04ED-4D92-8307-C0DA4C18F434}" type="datetimeFigureOut">
              <a:rPr lang="en-ID" smtClean="0"/>
              <a:t>06/10/2024</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85526875-726E-4C6A-AEC8-86314575FD85}" type="slidenum">
              <a:rPr lang="en-ID" smtClean="0"/>
              <a:t>‹#›</a:t>
            </a:fld>
            <a:endParaRPr lang="en-ID"/>
          </a:p>
        </p:txBody>
      </p:sp>
    </p:spTree>
    <p:extLst>
      <p:ext uri="{BB962C8B-B14F-4D97-AF65-F5344CB8AC3E}">
        <p14:creationId xmlns:p14="http://schemas.microsoft.com/office/powerpoint/2010/main" val="1828496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AE09F49-04ED-4D92-8307-C0DA4C18F434}" type="datetimeFigureOut">
              <a:rPr lang="en-ID" smtClean="0"/>
              <a:t>06/10/2024</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85526875-726E-4C6A-AEC8-86314575FD85}" type="slidenum">
              <a:rPr lang="en-ID" smtClean="0"/>
              <a:t>‹#›</a:t>
            </a:fld>
            <a:endParaRPr lang="en-ID"/>
          </a:p>
        </p:txBody>
      </p:sp>
    </p:spTree>
    <p:extLst>
      <p:ext uri="{BB962C8B-B14F-4D97-AF65-F5344CB8AC3E}">
        <p14:creationId xmlns:p14="http://schemas.microsoft.com/office/powerpoint/2010/main" val="12680266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AE09F49-04ED-4D92-8307-C0DA4C18F434}" type="datetimeFigureOut">
              <a:rPr lang="en-ID" smtClean="0"/>
              <a:t>06/10/2024</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85526875-726E-4C6A-AEC8-86314575FD85}" type="slidenum">
              <a:rPr lang="en-ID" smtClean="0"/>
              <a:t>‹#›</a:t>
            </a:fld>
            <a:endParaRPr lang="en-ID"/>
          </a:p>
        </p:txBody>
      </p:sp>
    </p:spTree>
    <p:extLst>
      <p:ext uri="{BB962C8B-B14F-4D97-AF65-F5344CB8AC3E}">
        <p14:creationId xmlns:p14="http://schemas.microsoft.com/office/powerpoint/2010/main" val="3607637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AE09F49-04ED-4D92-8307-C0DA4C18F434}" type="datetimeFigureOut">
              <a:rPr lang="en-ID" smtClean="0"/>
              <a:t>06/10/2024</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85526875-726E-4C6A-AEC8-86314575FD85}" type="slidenum">
              <a:rPr lang="en-ID" smtClean="0"/>
              <a:t>‹#›</a:t>
            </a:fld>
            <a:endParaRPr lang="en-ID"/>
          </a:p>
        </p:txBody>
      </p:sp>
    </p:spTree>
    <p:extLst>
      <p:ext uri="{BB962C8B-B14F-4D97-AF65-F5344CB8AC3E}">
        <p14:creationId xmlns:p14="http://schemas.microsoft.com/office/powerpoint/2010/main" val="33022826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AE09F49-04ED-4D92-8307-C0DA4C18F434}" type="datetimeFigureOut">
              <a:rPr lang="en-ID" smtClean="0"/>
              <a:t>06/10/2024</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85526875-726E-4C6A-AEC8-86314575FD85}" type="slidenum">
              <a:rPr lang="en-ID" smtClean="0"/>
              <a:t>‹#›</a:t>
            </a:fld>
            <a:endParaRPr lang="en-ID"/>
          </a:p>
        </p:txBody>
      </p:sp>
    </p:spTree>
    <p:extLst>
      <p:ext uri="{BB962C8B-B14F-4D97-AF65-F5344CB8AC3E}">
        <p14:creationId xmlns:p14="http://schemas.microsoft.com/office/powerpoint/2010/main" val="3597939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AE09F49-04ED-4D92-8307-C0DA4C18F434}" type="datetimeFigureOut">
              <a:rPr lang="en-ID" smtClean="0"/>
              <a:t>06/10/2024</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85526875-726E-4C6A-AEC8-86314575FD85}" type="slidenum">
              <a:rPr lang="en-ID" smtClean="0"/>
              <a:t>‹#›</a:t>
            </a:fld>
            <a:endParaRPr lang="en-ID"/>
          </a:p>
        </p:txBody>
      </p:sp>
    </p:spTree>
    <p:extLst>
      <p:ext uri="{BB962C8B-B14F-4D97-AF65-F5344CB8AC3E}">
        <p14:creationId xmlns:p14="http://schemas.microsoft.com/office/powerpoint/2010/main" val="97815008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AE09F49-04ED-4D92-8307-C0DA4C18F434}" type="datetimeFigureOut">
              <a:rPr lang="en-ID" smtClean="0"/>
              <a:t>06/10/2024</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85526875-726E-4C6A-AEC8-86314575FD85}" type="slidenum">
              <a:rPr lang="en-ID" smtClean="0"/>
              <a:t>‹#›</a:t>
            </a:fld>
            <a:endParaRPr lang="en-ID"/>
          </a:p>
        </p:txBody>
      </p:sp>
    </p:spTree>
    <p:extLst>
      <p:ext uri="{BB962C8B-B14F-4D97-AF65-F5344CB8AC3E}">
        <p14:creationId xmlns:p14="http://schemas.microsoft.com/office/powerpoint/2010/main" val="35955430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AE09F49-04ED-4D92-8307-C0DA4C18F434}" type="datetimeFigureOut">
              <a:rPr lang="en-ID" smtClean="0"/>
              <a:t>06/10/2024</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a:xfrm>
            <a:off x="10951856" y="5867131"/>
            <a:ext cx="551167" cy="365125"/>
          </a:xfrm>
        </p:spPr>
        <p:txBody>
          <a:bodyPr/>
          <a:lstStyle/>
          <a:p>
            <a:fld id="{85526875-726E-4C6A-AEC8-86314575FD85}" type="slidenum">
              <a:rPr lang="en-ID" smtClean="0"/>
              <a:t>‹#›</a:t>
            </a:fld>
            <a:endParaRPr lang="en-ID"/>
          </a:p>
        </p:txBody>
      </p:sp>
    </p:spTree>
    <p:extLst>
      <p:ext uri="{BB962C8B-B14F-4D97-AF65-F5344CB8AC3E}">
        <p14:creationId xmlns:p14="http://schemas.microsoft.com/office/powerpoint/2010/main" val="5834505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AE09F49-04ED-4D92-8307-C0DA4C18F434}" type="datetimeFigureOut">
              <a:rPr lang="en-ID" smtClean="0"/>
              <a:t>06/10/2024</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85526875-726E-4C6A-AEC8-86314575FD85}" type="slidenum">
              <a:rPr lang="en-ID" smtClean="0"/>
              <a:t>‹#›</a:t>
            </a:fld>
            <a:endParaRPr lang="en-ID"/>
          </a:p>
        </p:txBody>
      </p:sp>
    </p:spTree>
    <p:extLst>
      <p:ext uri="{BB962C8B-B14F-4D97-AF65-F5344CB8AC3E}">
        <p14:creationId xmlns:p14="http://schemas.microsoft.com/office/powerpoint/2010/main" val="11049697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AE09F49-04ED-4D92-8307-C0DA4C18F434}" type="datetimeFigureOut">
              <a:rPr lang="en-ID" smtClean="0"/>
              <a:t>06/10/2024</a:t>
            </a:fld>
            <a:endParaRPr lang="en-ID"/>
          </a:p>
        </p:txBody>
      </p:sp>
      <p:sp>
        <p:nvSpPr>
          <p:cNvPr id="6" name="Footer Placeholder 5"/>
          <p:cNvSpPr>
            <a:spLocks noGrp="1"/>
          </p:cNvSpPr>
          <p:nvPr>
            <p:ph type="ftr" sz="quarter" idx="11"/>
          </p:nvPr>
        </p:nvSpPr>
        <p:spPr/>
        <p:txBody>
          <a:bodyPr/>
          <a:lstStyle/>
          <a:p>
            <a:endParaRPr lang="en-ID"/>
          </a:p>
        </p:txBody>
      </p:sp>
      <p:sp>
        <p:nvSpPr>
          <p:cNvPr id="7" name="Slide Number Placeholder 6"/>
          <p:cNvSpPr>
            <a:spLocks noGrp="1"/>
          </p:cNvSpPr>
          <p:nvPr>
            <p:ph type="sldNum" sz="quarter" idx="12"/>
          </p:nvPr>
        </p:nvSpPr>
        <p:spPr/>
        <p:txBody>
          <a:bodyPr/>
          <a:lstStyle/>
          <a:p>
            <a:fld id="{85526875-726E-4C6A-AEC8-86314575FD85}" type="slidenum">
              <a:rPr lang="en-ID" smtClean="0"/>
              <a:t>‹#›</a:t>
            </a:fld>
            <a:endParaRPr lang="en-ID"/>
          </a:p>
        </p:txBody>
      </p:sp>
    </p:spTree>
    <p:extLst>
      <p:ext uri="{BB962C8B-B14F-4D97-AF65-F5344CB8AC3E}">
        <p14:creationId xmlns:p14="http://schemas.microsoft.com/office/powerpoint/2010/main" val="23241603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AE09F49-04ED-4D92-8307-C0DA4C18F434}" type="datetimeFigureOut">
              <a:rPr lang="en-ID" smtClean="0"/>
              <a:t>06/10/2024</a:t>
            </a:fld>
            <a:endParaRPr lang="en-ID"/>
          </a:p>
        </p:txBody>
      </p:sp>
      <p:sp>
        <p:nvSpPr>
          <p:cNvPr id="8" name="Footer Placeholder 7"/>
          <p:cNvSpPr>
            <a:spLocks noGrp="1"/>
          </p:cNvSpPr>
          <p:nvPr>
            <p:ph type="ftr" sz="quarter" idx="11"/>
          </p:nvPr>
        </p:nvSpPr>
        <p:spPr/>
        <p:txBody>
          <a:bodyPr/>
          <a:lstStyle/>
          <a:p>
            <a:endParaRPr lang="en-ID"/>
          </a:p>
        </p:txBody>
      </p:sp>
      <p:sp>
        <p:nvSpPr>
          <p:cNvPr id="9" name="Slide Number Placeholder 8"/>
          <p:cNvSpPr>
            <a:spLocks noGrp="1"/>
          </p:cNvSpPr>
          <p:nvPr>
            <p:ph type="sldNum" sz="quarter" idx="12"/>
          </p:nvPr>
        </p:nvSpPr>
        <p:spPr/>
        <p:txBody>
          <a:bodyPr/>
          <a:lstStyle/>
          <a:p>
            <a:fld id="{85526875-726E-4C6A-AEC8-86314575FD85}" type="slidenum">
              <a:rPr lang="en-ID" smtClean="0"/>
              <a:t>‹#›</a:t>
            </a:fld>
            <a:endParaRPr lang="en-ID"/>
          </a:p>
        </p:txBody>
      </p:sp>
    </p:spTree>
    <p:extLst>
      <p:ext uri="{BB962C8B-B14F-4D97-AF65-F5344CB8AC3E}">
        <p14:creationId xmlns:p14="http://schemas.microsoft.com/office/powerpoint/2010/main" val="15483134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AE09F49-04ED-4D92-8307-C0DA4C18F434}" type="datetimeFigureOut">
              <a:rPr lang="en-ID" smtClean="0"/>
              <a:t>06/10/2024</a:t>
            </a:fld>
            <a:endParaRPr lang="en-ID"/>
          </a:p>
        </p:txBody>
      </p:sp>
      <p:sp>
        <p:nvSpPr>
          <p:cNvPr id="4" name="Footer Placeholder 3"/>
          <p:cNvSpPr>
            <a:spLocks noGrp="1"/>
          </p:cNvSpPr>
          <p:nvPr>
            <p:ph type="ftr" sz="quarter" idx="11"/>
          </p:nvPr>
        </p:nvSpPr>
        <p:spPr/>
        <p:txBody>
          <a:bodyPr/>
          <a:lstStyle/>
          <a:p>
            <a:endParaRPr lang="en-ID"/>
          </a:p>
        </p:txBody>
      </p:sp>
      <p:sp>
        <p:nvSpPr>
          <p:cNvPr id="5" name="Slide Number Placeholder 4"/>
          <p:cNvSpPr>
            <a:spLocks noGrp="1"/>
          </p:cNvSpPr>
          <p:nvPr>
            <p:ph type="sldNum" sz="quarter" idx="12"/>
          </p:nvPr>
        </p:nvSpPr>
        <p:spPr/>
        <p:txBody>
          <a:bodyPr/>
          <a:lstStyle/>
          <a:p>
            <a:fld id="{85526875-726E-4C6A-AEC8-86314575FD85}" type="slidenum">
              <a:rPr lang="en-ID" smtClean="0"/>
              <a:t>‹#›</a:t>
            </a:fld>
            <a:endParaRPr lang="en-ID"/>
          </a:p>
        </p:txBody>
      </p:sp>
    </p:spTree>
    <p:extLst>
      <p:ext uri="{BB962C8B-B14F-4D97-AF65-F5344CB8AC3E}">
        <p14:creationId xmlns:p14="http://schemas.microsoft.com/office/powerpoint/2010/main" val="1474907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E09F49-04ED-4D92-8307-C0DA4C18F434}" type="datetimeFigureOut">
              <a:rPr lang="en-ID" smtClean="0"/>
              <a:t>06/10/2024</a:t>
            </a:fld>
            <a:endParaRPr lang="en-ID"/>
          </a:p>
        </p:txBody>
      </p:sp>
      <p:sp>
        <p:nvSpPr>
          <p:cNvPr id="3" name="Footer Placeholder 2"/>
          <p:cNvSpPr>
            <a:spLocks noGrp="1"/>
          </p:cNvSpPr>
          <p:nvPr>
            <p:ph type="ftr" sz="quarter" idx="11"/>
          </p:nvPr>
        </p:nvSpPr>
        <p:spPr/>
        <p:txBody>
          <a:bodyPr/>
          <a:lstStyle/>
          <a:p>
            <a:endParaRPr lang="en-ID"/>
          </a:p>
        </p:txBody>
      </p:sp>
      <p:sp>
        <p:nvSpPr>
          <p:cNvPr id="4" name="Slide Number Placeholder 3"/>
          <p:cNvSpPr>
            <a:spLocks noGrp="1"/>
          </p:cNvSpPr>
          <p:nvPr>
            <p:ph type="sldNum" sz="quarter" idx="12"/>
          </p:nvPr>
        </p:nvSpPr>
        <p:spPr/>
        <p:txBody>
          <a:bodyPr/>
          <a:lstStyle/>
          <a:p>
            <a:fld id="{85526875-726E-4C6A-AEC8-86314575FD85}" type="slidenum">
              <a:rPr lang="en-ID" smtClean="0"/>
              <a:t>‹#›</a:t>
            </a:fld>
            <a:endParaRPr lang="en-ID"/>
          </a:p>
        </p:txBody>
      </p:sp>
    </p:spTree>
    <p:extLst>
      <p:ext uri="{BB962C8B-B14F-4D97-AF65-F5344CB8AC3E}">
        <p14:creationId xmlns:p14="http://schemas.microsoft.com/office/powerpoint/2010/main" val="28414522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AE09F49-04ED-4D92-8307-C0DA4C18F434}" type="datetimeFigureOut">
              <a:rPr lang="en-ID" smtClean="0"/>
              <a:t>06/10/2024</a:t>
            </a:fld>
            <a:endParaRPr lang="en-ID"/>
          </a:p>
        </p:txBody>
      </p:sp>
      <p:sp>
        <p:nvSpPr>
          <p:cNvPr id="6" name="Footer Placeholder 5"/>
          <p:cNvSpPr>
            <a:spLocks noGrp="1"/>
          </p:cNvSpPr>
          <p:nvPr>
            <p:ph type="ftr" sz="quarter" idx="11"/>
          </p:nvPr>
        </p:nvSpPr>
        <p:spPr/>
        <p:txBody>
          <a:bodyPr/>
          <a:lstStyle/>
          <a:p>
            <a:endParaRPr lang="en-ID"/>
          </a:p>
        </p:txBody>
      </p:sp>
      <p:sp>
        <p:nvSpPr>
          <p:cNvPr id="7" name="Slide Number Placeholder 6"/>
          <p:cNvSpPr>
            <a:spLocks noGrp="1"/>
          </p:cNvSpPr>
          <p:nvPr>
            <p:ph type="sldNum" sz="quarter" idx="12"/>
          </p:nvPr>
        </p:nvSpPr>
        <p:spPr/>
        <p:txBody>
          <a:bodyPr/>
          <a:lstStyle/>
          <a:p>
            <a:fld id="{85526875-726E-4C6A-AEC8-86314575FD85}" type="slidenum">
              <a:rPr lang="en-ID" smtClean="0"/>
              <a:t>‹#›</a:t>
            </a:fld>
            <a:endParaRPr lang="en-ID"/>
          </a:p>
        </p:txBody>
      </p:sp>
    </p:spTree>
    <p:extLst>
      <p:ext uri="{BB962C8B-B14F-4D97-AF65-F5344CB8AC3E}">
        <p14:creationId xmlns:p14="http://schemas.microsoft.com/office/powerpoint/2010/main" val="18889436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AE09F49-04ED-4D92-8307-C0DA4C18F434}" type="datetimeFigureOut">
              <a:rPr lang="en-ID" smtClean="0"/>
              <a:t>06/10/2024</a:t>
            </a:fld>
            <a:endParaRPr lang="en-ID"/>
          </a:p>
        </p:txBody>
      </p:sp>
      <p:sp>
        <p:nvSpPr>
          <p:cNvPr id="6" name="Footer Placeholder 5"/>
          <p:cNvSpPr>
            <a:spLocks noGrp="1"/>
          </p:cNvSpPr>
          <p:nvPr>
            <p:ph type="ftr" sz="quarter" idx="11"/>
          </p:nvPr>
        </p:nvSpPr>
        <p:spPr/>
        <p:txBody>
          <a:bodyPr/>
          <a:lstStyle/>
          <a:p>
            <a:endParaRPr lang="en-ID"/>
          </a:p>
        </p:txBody>
      </p:sp>
      <p:sp>
        <p:nvSpPr>
          <p:cNvPr id="7" name="Slide Number Placeholder 6"/>
          <p:cNvSpPr>
            <a:spLocks noGrp="1"/>
          </p:cNvSpPr>
          <p:nvPr>
            <p:ph type="sldNum" sz="quarter" idx="12"/>
          </p:nvPr>
        </p:nvSpPr>
        <p:spPr/>
        <p:txBody>
          <a:bodyPr/>
          <a:lstStyle/>
          <a:p>
            <a:fld id="{85526875-726E-4C6A-AEC8-86314575FD85}" type="slidenum">
              <a:rPr lang="en-ID" smtClean="0"/>
              <a:t>‹#›</a:t>
            </a:fld>
            <a:endParaRPr lang="en-ID"/>
          </a:p>
        </p:txBody>
      </p:sp>
    </p:spTree>
    <p:extLst>
      <p:ext uri="{BB962C8B-B14F-4D97-AF65-F5344CB8AC3E}">
        <p14:creationId xmlns:p14="http://schemas.microsoft.com/office/powerpoint/2010/main" val="24696339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CAE09F49-04ED-4D92-8307-C0DA4C18F434}" type="datetimeFigureOut">
              <a:rPr lang="en-ID" smtClean="0"/>
              <a:t>06/10/2024</a:t>
            </a:fld>
            <a:endParaRPr lang="en-ID"/>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ID"/>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85526875-726E-4C6A-AEC8-86314575FD85}" type="slidenum">
              <a:rPr lang="en-ID" smtClean="0"/>
              <a:t>‹#›</a:t>
            </a:fld>
            <a:endParaRPr lang="en-ID"/>
          </a:p>
        </p:txBody>
      </p:sp>
    </p:spTree>
    <p:extLst>
      <p:ext uri="{BB962C8B-B14F-4D97-AF65-F5344CB8AC3E}">
        <p14:creationId xmlns:p14="http://schemas.microsoft.com/office/powerpoint/2010/main" val="168596134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A3723E-F53B-11F0-05B6-42651616D14C}"/>
              </a:ext>
            </a:extLst>
          </p:cNvPr>
          <p:cNvSpPr>
            <a:spLocks noGrp="1"/>
          </p:cNvSpPr>
          <p:nvPr>
            <p:ph type="ctrTitle"/>
          </p:nvPr>
        </p:nvSpPr>
        <p:spPr>
          <a:xfrm>
            <a:off x="1524000" y="523982"/>
            <a:ext cx="9144000" cy="2985981"/>
          </a:xfrm>
        </p:spPr>
        <p:txBody>
          <a:bodyPr>
            <a:normAutofit fontScale="90000"/>
          </a:bodyPr>
          <a:lstStyle/>
          <a:p>
            <a:pPr>
              <a:lnSpc>
                <a:spcPct val="115000"/>
              </a:lnSpc>
              <a:spcAft>
                <a:spcPts val="1000"/>
              </a:spcAft>
            </a:pPr>
            <a:br>
              <a:rPr lang="en-ID" sz="3100" b="1" kern="100" dirty="0">
                <a:effectLst/>
                <a:latin typeface="Times New Roman" panose="02020603050405020304" pitchFamily="18" charset="0"/>
                <a:ea typeface="Calibri" panose="020F0502020204030204" pitchFamily="34" charset="0"/>
                <a:cs typeface="Times New Roman" panose="02020603050405020304" pitchFamily="18" charset="0"/>
              </a:rPr>
            </a:br>
            <a:br>
              <a:rPr lang="en-ID" sz="3100" b="1" kern="100" dirty="0">
                <a:effectLst/>
                <a:latin typeface="Times New Roman" panose="02020603050405020304" pitchFamily="18" charset="0"/>
                <a:ea typeface="Calibri" panose="020F0502020204030204" pitchFamily="34" charset="0"/>
                <a:cs typeface="Times New Roman" panose="02020603050405020304" pitchFamily="18" charset="0"/>
              </a:rPr>
            </a:br>
            <a:br>
              <a:rPr lang="en-ID" sz="3100" b="1" kern="100" dirty="0">
                <a:effectLst/>
                <a:latin typeface="Times New Roman" panose="02020603050405020304" pitchFamily="18" charset="0"/>
                <a:ea typeface="Calibri" panose="020F0502020204030204" pitchFamily="34" charset="0"/>
                <a:cs typeface="Times New Roman" panose="02020603050405020304" pitchFamily="18" charset="0"/>
              </a:rPr>
            </a:br>
            <a:r>
              <a:rPr lang="en-ID" sz="3100" b="1" kern="100" dirty="0">
                <a:effectLst/>
                <a:latin typeface="Times New Roman" panose="02020603050405020304" pitchFamily="18" charset="0"/>
                <a:ea typeface="Calibri" panose="020F0502020204030204" pitchFamily="34" charset="0"/>
                <a:cs typeface="Times New Roman" panose="02020603050405020304" pitchFamily="18" charset="0"/>
              </a:rPr>
              <a:t>AKSI PERUBAHAN SISTEM PENGELOLAAN PENGADUAN PELAYANAN PUBLIK NASIONAL (SP4N)-LAYANAN ASPIRASI DAN PENGADUAN ONLINE RAKYAT (LAPOR!)</a:t>
            </a:r>
            <a:br>
              <a:rPr lang="en-ID" sz="4000" dirty="0">
                <a:effectLst/>
                <a:latin typeface="Calibri" panose="020F0502020204030204" pitchFamily="34" charset="0"/>
                <a:ea typeface="Calibri" panose="020F0502020204030204" pitchFamily="34" charset="0"/>
                <a:cs typeface="Times New Roman" panose="02020603050405020304" pitchFamily="18" charset="0"/>
              </a:rPr>
            </a:br>
            <a:endParaRPr lang="en-ID" dirty="0"/>
          </a:p>
        </p:txBody>
      </p:sp>
      <p:sp>
        <p:nvSpPr>
          <p:cNvPr id="3" name="Subtitle 2">
            <a:extLst>
              <a:ext uri="{FF2B5EF4-FFF2-40B4-BE49-F238E27FC236}">
                <a16:creationId xmlns:a16="http://schemas.microsoft.com/office/drawing/2014/main" id="{A743C53C-61F9-EB44-B842-1B989B6E2F30}"/>
              </a:ext>
            </a:extLst>
          </p:cNvPr>
          <p:cNvSpPr>
            <a:spLocks noGrp="1"/>
          </p:cNvSpPr>
          <p:nvPr>
            <p:ph type="subTitle" idx="1"/>
          </p:nvPr>
        </p:nvSpPr>
        <p:spPr>
          <a:xfrm>
            <a:off x="1758593" y="4678256"/>
            <a:ext cx="9144000" cy="1655762"/>
          </a:xfrm>
        </p:spPr>
        <p:txBody>
          <a:bodyPr>
            <a:normAutofit fontScale="92500" lnSpcReduction="10000"/>
          </a:bodyPr>
          <a:lstStyle/>
          <a:p>
            <a:r>
              <a:rPr lang="en-ID" b="1" dirty="0"/>
              <a:t>PELATIHAN KEPEMIMPINAN PEJABAT ADMINISTRATOR (PKA)</a:t>
            </a:r>
          </a:p>
          <a:p>
            <a:r>
              <a:rPr lang="en-ID" b="1" dirty="0"/>
              <a:t>ANGKATAN IV</a:t>
            </a:r>
          </a:p>
          <a:p>
            <a:r>
              <a:rPr lang="en-ID" b="1" dirty="0"/>
              <a:t>PROVINSI SUMATERA SELATAN</a:t>
            </a:r>
          </a:p>
          <a:p>
            <a:r>
              <a:rPr lang="en-ID" b="1" dirty="0"/>
              <a:t>TAHUN 2024</a:t>
            </a:r>
          </a:p>
          <a:p>
            <a:pPr algn="l"/>
            <a:endParaRPr lang="en-ID" dirty="0"/>
          </a:p>
        </p:txBody>
      </p:sp>
      <p:sp>
        <p:nvSpPr>
          <p:cNvPr id="4" name="Subtitle 2">
            <a:extLst>
              <a:ext uri="{FF2B5EF4-FFF2-40B4-BE49-F238E27FC236}">
                <a16:creationId xmlns:a16="http://schemas.microsoft.com/office/drawing/2014/main" id="{6910D7AB-DE61-B9EC-6BDF-4AEA710983F4}"/>
              </a:ext>
            </a:extLst>
          </p:cNvPr>
          <p:cNvSpPr txBox="1">
            <a:spLocks/>
          </p:cNvSpPr>
          <p:nvPr/>
        </p:nvSpPr>
        <p:spPr>
          <a:xfrm>
            <a:off x="1758593" y="3066068"/>
            <a:ext cx="9144000" cy="1655762"/>
          </a:xfrm>
          <a:prstGeom prst="rect">
            <a:avLst/>
          </a:prstGeom>
        </p:spPr>
        <p:txBody>
          <a:bodyPr vert="horz" lIns="91440" tIns="45720" rIns="91440" bIns="45720" rtlCol="0">
            <a:normAutofit fontScale="92500"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ID" dirty="0"/>
              <a:t>Nama 		: Dian Septa, </a:t>
            </a:r>
            <a:r>
              <a:rPr lang="en-ID" dirty="0" err="1"/>
              <a:t>S.Sos</a:t>
            </a:r>
            <a:r>
              <a:rPr lang="en-ID" dirty="0"/>
              <a:t>.</a:t>
            </a:r>
          </a:p>
          <a:p>
            <a:pPr algn="l"/>
            <a:r>
              <a:rPr lang="en-ID" dirty="0"/>
              <a:t>NIP 		: 198209012010011017</a:t>
            </a:r>
          </a:p>
          <a:p>
            <a:pPr algn="l"/>
            <a:r>
              <a:rPr lang="en-ID" dirty="0" err="1"/>
              <a:t>Utusan</a:t>
            </a:r>
            <a:r>
              <a:rPr lang="en-ID" dirty="0"/>
              <a:t> 		: Dinas </a:t>
            </a:r>
            <a:r>
              <a:rPr lang="en-ID" dirty="0" err="1"/>
              <a:t>Komunikasi</a:t>
            </a:r>
            <a:r>
              <a:rPr lang="en-ID" dirty="0"/>
              <a:t> </a:t>
            </a:r>
            <a:r>
              <a:rPr lang="en-ID" dirty="0" err="1"/>
              <a:t>Informatika</a:t>
            </a:r>
            <a:r>
              <a:rPr lang="en-ID" dirty="0"/>
              <a:t> </a:t>
            </a:r>
            <a:r>
              <a:rPr lang="en-ID" dirty="0" err="1"/>
              <a:t>Statistik</a:t>
            </a:r>
            <a:r>
              <a:rPr lang="en-ID" dirty="0"/>
              <a:t> dan </a:t>
            </a:r>
            <a:r>
              <a:rPr lang="en-ID" dirty="0" err="1"/>
              <a:t>Persandian</a:t>
            </a:r>
            <a:r>
              <a:rPr lang="en-ID" dirty="0"/>
              <a:t>     </a:t>
            </a:r>
          </a:p>
          <a:p>
            <a:pPr algn="l"/>
            <a:r>
              <a:rPr lang="en-ID" dirty="0"/>
              <a:t>  		  </a:t>
            </a:r>
            <a:r>
              <a:rPr lang="en-ID" dirty="0" err="1"/>
              <a:t>Kabupaten</a:t>
            </a:r>
            <a:r>
              <a:rPr lang="en-ID" dirty="0"/>
              <a:t> </a:t>
            </a:r>
            <a:r>
              <a:rPr lang="en-ID" dirty="0" err="1"/>
              <a:t>Ogan</a:t>
            </a:r>
            <a:r>
              <a:rPr lang="en-ID" dirty="0"/>
              <a:t> </a:t>
            </a:r>
            <a:r>
              <a:rPr lang="en-ID" dirty="0" err="1"/>
              <a:t>Ilir</a:t>
            </a:r>
            <a:endParaRPr lang="en-ID" dirty="0"/>
          </a:p>
          <a:p>
            <a:endParaRPr lang="en-ID" dirty="0"/>
          </a:p>
        </p:txBody>
      </p:sp>
    </p:spTree>
    <p:extLst>
      <p:ext uri="{BB962C8B-B14F-4D97-AF65-F5344CB8AC3E}">
        <p14:creationId xmlns:p14="http://schemas.microsoft.com/office/powerpoint/2010/main" val="20049805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645C09-35B6-27C6-6373-C4DED9E827FB}"/>
              </a:ext>
            </a:extLst>
          </p:cNvPr>
          <p:cNvSpPr>
            <a:spLocks noGrp="1"/>
          </p:cNvSpPr>
          <p:nvPr>
            <p:ph type="title"/>
          </p:nvPr>
        </p:nvSpPr>
        <p:spPr/>
        <p:txBody>
          <a:bodyPr>
            <a:normAutofit fontScale="90000"/>
          </a:bodyPr>
          <a:lstStyle/>
          <a:p>
            <a:r>
              <a:rPr lang="id-ID" sz="2800" dirty="0">
                <a:effectLst/>
                <a:latin typeface="Times New Roman" panose="02020603050405020304" pitchFamily="18" charset="0"/>
                <a:ea typeface="Calibri" panose="020F0502020204030204" pitchFamily="34" charset="0"/>
                <a:cs typeface="Times New Roman" panose="02020603050405020304" pitchFamily="18" charset="0"/>
              </a:rPr>
              <a:t>coaching dalam aksi perubahan ini adalah suatu metode bimbingan dan pelatihan agar anggota tim mampu untuk meningkatkan ketrampilan kerjanya sehingga tujuan yang ingin dicapai dalam aksi perubahan dapat terwujud.</a:t>
            </a:r>
            <a:br>
              <a:rPr lang="en-ID" sz="1800" dirty="0">
                <a:effectLst/>
                <a:latin typeface="Calibri" panose="020F0502020204030204" pitchFamily="34" charset="0"/>
                <a:ea typeface="Calibri" panose="020F0502020204030204" pitchFamily="34" charset="0"/>
                <a:cs typeface="Times New Roman" panose="02020603050405020304" pitchFamily="18" charset="0"/>
              </a:rPr>
            </a:br>
            <a:endParaRPr lang="en-ID" dirty="0"/>
          </a:p>
        </p:txBody>
      </p:sp>
      <p:pic>
        <p:nvPicPr>
          <p:cNvPr id="4" name="Picture 3">
            <a:extLst>
              <a:ext uri="{FF2B5EF4-FFF2-40B4-BE49-F238E27FC236}">
                <a16:creationId xmlns:a16="http://schemas.microsoft.com/office/drawing/2014/main" id="{7453EDF5-34E7-4BD7-9464-210B82A2C574}"/>
              </a:ext>
            </a:extLst>
          </p:cNvPr>
          <p:cNvPicPr>
            <a:picLocks noChangeAspect="1"/>
          </p:cNvPicPr>
          <p:nvPr/>
        </p:nvPicPr>
        <p:blipFill>
          <a:blip r:embed="rId2"/>
          <a:stretch>
            <a:fillRect/>
          </a:stretch>
        </p:blipFill>
        <p:spPr>
          <a:xfrm>
            <a:off x="2017159" y="2233829"/>
            <a:ext cx="8157681" cy="4772291"/>
          </a:xfrm>
          <a:prstGeom prst="rect">
            <a:avLst/>
          </a:prstGeom>
        </p:spPr>
      </p:pic>
    </p:spTree>
    <p:extLst>
      <p:ext uri="{BB962C8B-B14F-4D97-AF65-F5344CB8AC3E}">
        <p14:creationId xmlns:p14="http://schemas.microsoft.com/office/powerpoint/2010/main" val="362865991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29184-F807-8216-CFBB-47CD20D3C07C}"/>
              </a:ext>
            </a:extLst>
          </p:cNvPr>
          <p:cNvSpPr>
            <a:spLocks noGrp="1"/>
          </p:cNvSpPr>
          <p:nvPr>
            <p:ph type="title"/>
          </p:nvPr>
        </p:nvSpPr>
        <p:spPr>
          <a:xfrm>
            <a:off x="838200" y="365125"/>
            <a:ext cx="10515600" cy="5634983"/>
          </a:xfrm>
        </p:spPr>
        <p:txBody>
          <a:bodyPr>
            <a:normAutofit fontScale="90000"/>
          </a:bodyPr>
          <a:lstStyle/>
          <a:p>
            <a:pPr>
              <a:lnSpc>
                <a:spcPct val="115000"/>
              </a:lnSpc>
              <a:spcAft>
                <a:spcPts val="1000"/>
              </a:spcAft>
            </a:pPr>
            <a:r>
              <a:rPr lang="en-ID" sz="2800" dirty="0" err="1">
                <a:effectLst/>
                <a:latin typeface="Times New Roman" panose="02020603050405020304" pitchFamily="18" charset="0"/>
                <a:ea typeface="Times New Roman" panose="02020603050405020304" pitchFamily="18" charset="0"/>
                <a:cs typeface="Times New Roman" panose="02020603050405020304" pitchFamily="18" charset="0"/>
              </a:rPr>
              <a:t>Tujuan</a:t>
            </a:r>
            <a:r>
              <a:rPr lang="en-ID"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800" dirty="0" err="1">
                <a:effectLst/>
                <a:latin typeface="Times New Roman" panose="02020603050405020304" pitchFamily="18" charset="0"/>
                <a:ea typeface="Times New Roman" panose="02020603050405020304" pitchFamily="18" charset="0"/>
                <a:cs typeface="Times New Roman" panose="02020603050405020304" pitchFamily="18" charset="0"/>
              </a:rPr>
              <a:t>dari</a:t>
            </a:r>
            <a:r>
              <a:rPr lang="en-ID"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800" dirty="0" err="1">
                <a:effectLst/>
                <a:latin typeface="Times New Roman" panose="02020603050405020304" pitchFamily="18" charset="0"/>
                <a:ea typeface="Times New Roman" panose="02020603050405020304" pitchFamily="18" charset="0"/>
                <a:cs typeface="Times New Roman" panose="02020603050405020304" pitchFamily="18" charset="0"/>
              </a:rPr>
              <a:t>aksi</a:t>
            </a:r>
            <a:r>
              <a:rPr lang="en-ID"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800" dirty="0" err="1">
                <a:effectLst/>
                <a:latin typeface="Times New Roman" panose="02020603050405020304" pitchFamily="18" charset="0"/>
                <a:ea typeface="Times New Roman" panose="02020603050405020304" pitchFamily="18" charset="0"/>
                <a:cs typeface="Times New Roman" panose="02020603050405020304" pitchFamily="18" charset="0"/>
              </a:rPr>
              <a:t>perubahan</a:t>
            </a:r>
            <a:r>
              <a:rPr lang="en-ID"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800" dirty="0" err="1">
                <a:effectLst/>
                <a:latin typeface="Times New Roman" panose="02020603050405020304" pitchFamily="18" charset="0"/>
                <a:ea typeface="Times New Roman" panose="02020603050405020304" pitchFamily="18" charset="0"/>
                <a:cs typeface="Times New Roman" panose="02020603050405020304" pitchFamily="18" charset="0"/>
              </a:rPr>
              <a:t>ini</a:t>
            </a:r>
            <a:r>
              <a:rPr lang="en-ID"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800" dirty="0" err="1">
                <a:effectLst/>
                <a:latin typeface="Times New Roman" panose="02020603050405020304" pitchFamily="18" charset="0"/>
                <a:ea typeface="Times New Roman" panose="02020603050405020304" pitchFamily="18" charset="0"/>
                <a:cs typeface="Times New Roman" panose="02020603050405020304" pitchFamily="18" charset="0"/>
              </a:rPr>
              <a:t>adalah</a:t>
            </a:r>
            <a:r>
              <a:rPr lang="en-ID"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800" dirty="0" err="1">
                <a:effectLst/>
                <a:latin typeface="Times New Roman" panose="02020603050405020304" pitchFamily="18" charset="0"/>
                <a:ea typeface="Times New Roman" panose="02020603050405020304" pitchFamily="18" charset="0"/>
                <a:cs typeface="Times New Roman" panose="02020603050405020304" pitchFamily="18" charset="0"/>
              </a:rPr>
              <a:t>untuk</a:t>
            </a:r>
            <a:r>
              <a:rPr lang="en-ID"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800" dirty="0" err="1">
                <a:effectLst/>
                <a:latin typeface="Times New Roman" panose="02020603050405020304" pitchFamily="18" charset="0"/>
                <a:ea typeface="Times New Roman" panose="02020603050405020304" pitchFamily="18" charset="0"/>
                <a:cs typeface="Times New Roman" panose="02020603050405020304" pitchFamily="18" charset="0"/>
              </a:rPr>
              <a:t>meningkatkan</a:t>
            </a:r>
            <a:r>
              <a:rPr lang="en-ID"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800" dirty="0" err="1">
                <a:effectLst/>
                <a:latin typeface="Times New Roman" panose="02020603050405020304" pitchFamily="18" charset="0"/>
                <a:ea typeface="Times New Roman" panose="02020603050405020304" pitchFamily="18" charset="0"/>
                <a:cs typeface="Times New Roman" panose="02020603050405020304" pitchFamily="18" charset="0"/>
              </a:rPr>
              <a:t>efektivitas</a:t>
            </a:r>
            <a:r>
              <a:rPr lang="en-ID" sz="2800" dirty="0">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ID" sz="2800" dirty="0" err="1">
                <a:effectLst/>
                <a:latin typeface="Times New Roman" panose="02020603050405020304" pitchFamily="18" charset="0"/>
                <a:ea typeface="Times New Roman" panose="02020603050405020304" pitchFamily="18" charset="0"/>
                <a:cs typeface="Times New Roman" panose="02020603050405020304" pitchFamily="18" charset="0"/>
              </a:rPr>
              <a:t>efisiensi</a:t>
            </a:r>
            <a:r>
              <a:rPr lang="en-ID"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800" dirty="0" err="1">
                <a:effectLst/>
                <a:latin typeface="Times New Roman" panose="02020603050405020304" pitchFamily="18" charset="0"/>
                <a:ea typeface="Times New Roman" panose="02020603050405020304" pitchFamily="18" charset="0"/>
                <a:cs typeface="Times New Roman" panose="02020603050405020304" pitchFamily="18" charset="0"/>
              </a:rPr>
              <a:t>dalam</a:t>
            </a:r>
            <a:r>
              <a:rPr lang="en-ID"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800" dirty="0" err="1">
                <a:effectLst/>
                <a:latin typeface="Times New Roman" panose="02020603050405020304" pitchFamily="18" charset="0"/>
                <a:ea typeface="Times New Roman" panose="02020603050405020304" pitchFamily="18" charset="0"/>
                <a:cs typeface="Times New Roman" panose="02020603050405020304" pitchFamily="18" charset="0"/>
              </a:rPr>
              <a:t>pengelolaan</a:t>
            </a:r>
            <a:r>
              <a:rPr lang="en-ID"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800" dirty="0" err="1">
                <a:effectLst/>
                <a:latin typeface="Times New Roman" panose="02020603050405020304" pitchFamily="18" charset="0"/>
                <a:ea typeface="Times New Roman" panose="02020603050405020304" pitchFamily="18" charset="0"/>
                <a:cs typeface="Times New Roman" panose="02020603050405020304" pitchFamily="18" charset="0"/>
              </a:rPr>
              <a:t>pengaduan</a:t>
            </a:r>
            <a:r>
              <a:rPr lang="en-ID"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800" dirty="0" err="1">
                <a:effectLst/>
                <a:latin typeface="Times New Roman" panose="02020603050405020304" pitchFamily="18" charset="0"/>
                <a:ea typeface="Times New Roman" panose="02020603050405020304" pitchFamily="18" charset="0"/>
                <a:cs typeface="Times New Roman" panose="02020603050405020304" pitchFamily="18" charset="0"/>
              </a:rPr>
              <a:t>publik</a:t>
            </a:r>
            <a:r>
              <a:rPr lang="en-ID"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800" dirty="0" err="1">
                <a:effectLst/>
                <a:latin typeface="Times New Roman" panose="02020603050405020304" pitchFamily="18" charset="0"/>
                <a:ea typeface="Times New Roman" panose="02020603050405020304" pitchFamily="18" charset="0"/>
                <a:cs typeface="Times New Roman" panose="02020603050405020304" pitchFamily="18" charset="0"/>
              </a:rPr>
              <a:t>melalui</a:t>
            </a:r>
            <a:r>
              <a:rPr lang="en-ID"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800" dirty="0" err="1">
                <a:effectLst/>
                <a:latin typeface="Times New Roman" panose="02020603050405020304" pitchFamily="18" charset="0"/>
                <a:ea typeface="Times New Roman" panose="02020603050405020304" pitchFamily="18" charset="0"/>
                <a:cs typeface="Times New Roman" panose="02020603050405020304" pitchFamily="18" charset="0"/>
              </a:rPr>
              <a:t>sistem</a:t>
            </a:r>
            <a:r>
              <a:rPr lang="en-ID" sz="2800" dirty="0">
                <a:effectLst/>
                <a:latin typeface="Times New Roman" panose="02020603050405020304" pitchFamily="18" charset="0"/>
                <a:ea typeface="Times New Roman" panose="02020603050405020304" pitchFamily="18" charset="0"/>
                <a:cs typeface="Times New Roman" panose="02020603050405020304" pitchFamily="18" charset="0"/>
              </a:rPr>
              <a:t> LAPOR! yang </a:t>
            </a:r>
            <a:r>
              <a:rPr lang="en-ID" sz="2800" dirty="0" err="1">
                <a:effectLst/>
                <a:latin typeface="Times New Roman" panose="02020603050405020304" pitchFamily="18" charset="0"/>
                <a:ea typeface="Times New Roman" panose="02020603050405020304" pitchFamily="18" charset="0"/>
                <a:cs typeface="Times New Roman" panose="02020603050405020304" pitchFamily="18" charset="0"/>
              </a:rPr>
              <a:t>terintegrasi</a:t>
            </a:r>
            <a:r>
              <a:rPr lang="en-ID"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800" dirty="0" err="1">
                <a:effectLst/>
                <a:latin typeface="Times New Roman" panose="02020603050405020304" pitchFamily="18" charset="0"/>
                <a:ea typeface="Times New Roman" panose="02020603050405020304" pitchFamily="18" charset="0"/>
                <a:cs typeface="Times New Roman" panose="02020603050405020304" pitchFamily="18" charset="0"/>
              </a:rPr>
              <a:t>dengan</a:t>
            </a:r>
            <a:r>
              <a:rPr lang="en-ID" sz="2800" dirty="0">
                <a:effectLst/>
                <a:latin typeface="Times New Roman" panose="02020603050405020304" pitchFamily="18" charset="0"/>
                <a:ea typeface="Times New Roman" panose="02020603050405020304" pitchFamily="18" charset="0"/>
                <a:cs typeface="Times New Roman" panose="02020603050405020304" pitchFamily="18" charset="0"/>
              </a:rPr>
              <a:t> SP4N, </a:t>
            </a:r>
            <a:r>
              <a:rPr lang="en-ID" sz="2800" dirty="0" err="1">
                <a:effectLst/>
                <a:latin typeface="Times New Roman" panose="02020603050405020304" pitchFamily="18" charset="0"/>
                <a:ea typeface="Times New Roman" panose="02020603050405020304" pitchFamily="18" charset="0"/>
                <a:cs typeface="Times New Roman" panose="02020603050405020304" pitchFamily="18" charset="0"/>
              </a:rPr>
              <a:t>serta</a:t>
            </a:r>
            <a:r>
              <a:rPr lang="en-ID"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800" dirty="0" err="1">
                <a:effectLst/>
                <a:latin typeface="Times New Roman" panose="02020603050405020304" pitchFamily="18" charset="0"/>
                <a:ea typeface="Times New Roman" panose="02020603050405020304" pitchFamily="18" charset="0"/>
                <a:cs typeface="Times New Roman" panose="02020603050405020304" pitchFamily="18" charset="0"/>
              </a:rPr>
              <a:t>mempercepat</a:t>
            </a:r>
            <a:r>
              <a:rPr lang="en-ID"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800" dirty="0" err="1">
                <a:effectLst/>
                <a:latin typeface="Times New Roman" panose="02020603050405020304" pitchFamily="18" charset="0"/>
                <a:ea typeface="Times New Roman" panose="02020603050405020304" pitchFamily="18" charset="0"/>
                <a:cs typeface="Times New Roman" panose="02020603050405020304" pitchFamily="18" charset="0"/>
              </a:rPr>
              <a:t>waktu</a:t>
            </a:r>
            <a:r>
              <a:rPr lang="en-ID"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800" dirty="0" err="1">
                <a:effectLst/>
                <a:latin typeface="Times New Roman" panose="02020603050405020304" pitchFamily="18" charset="0"/>
                <a:ea typeface="Times New Roman" panose="02020603050405020304" pitchFamily="18" charset="0"/>
                <a:cs typeface="Times New Roman" panose="02020603050405020304" pitchFamily="18" charset="0"/>
              </a:rPr>
              <a:t>penyelesaian</a:t>
            </a:r>
            <a:r>
              <a:rPr lang="en-ID"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800" dirty="0" err="1">
                <a:effectLst/>
                <a:latin typeface="Times New Roman" panose="02020603050405020304" pitchFamily="18" charset="0"/>
                <a:ea typeface="Times New Roman" panose="02020603050405020304" pitchFamily="18" charset="0"/>
                <a:cs typeface="Times New Roman" panose="02020603050405020304" pitchFamily="18" charset="0"/>
              </a:rPr>
              <a:t>pengaduan</a:t>
            </a:r>
            <a:r>
              <a:rPr lang="en-ID" sz="2800" dirty="0">
                <a:effectLst/>
                <a:latin typeface="Times New Roman" panose="02020603050405020304" pitchFamily="18" charset="0"/>
                <a:ea typeface="Times New Roman" panose="02020603050405020304" pitchFamily="18" charset="0"/>
                <a:cs typeface="Times New Roman" panose="02020603050405020304" pitchFamily="18" charset="0"/>
              </a:rPr>
              <a:t>.</a:t>
            </a:r>
            <a:br>
              <a:rPr lang="en-ID" sz="2800" dirty="0">
                <a:effectLst/>
                <a:latin typeface="Calibri" panose="020F0502020204030204" pitchFamily="34" charset="0"/>
                <a:ea typeface="Calibri" panose="020F0502020204030204" pitchFamily="34" charset="0"/>
                <a:cs typeface="Times New Roman" panose="02020603050405020304" pitchFamily="18" charset="0"/>
              </a:rPr>
            </a:br>
            <a:br>
              <a:rPr lang="en-ID" sz="2800" dirty="0">
                <a:effectLst/>
                <a:latin typeface="Calibri" panose="020F0502020204030204" pitchFamily="34" charset="0"/>
                <a:ea typeface="Calibri" panose="020F0502020204030204" pitchFamily="34" charset="0"/>
                <a:cs typeface="Times New Roman" panose="02020603050405020304" pitchFamily="18" charset="0"/>
              </a:rPr>
            </a:br>
            <a:r>
              <a:rPr lang="en-ID" sz="2800" dirty="0" err="1">
                <a:effectLst/>
                <a:latin typeface="Times New Roman" panose="02020603050405020304" pitchFamily="18" charset="0"/>
                <a:ea typeface="Times New Roman" panose="02020603050405020304" pitchFamily="18" charset="0"/>
                <a:cs typeface="Times New Roman" panose="02020603050405020304" pitchFamily="18" charset="0"/>
              </a:rPr>
              <a:t>Meningkatkan</a:t>
            </a:r>
            <a:r>
              <a:rPr lang="en-ID"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800" dirty="0" err="1">
                <a:effectLst/>
                <a:latin typeface="Times New Roman" panose="02020603050405020304" pitchFamily="18" charset="0"/>
                <a:ea typeface="Times New Roman" panose="02020603050405020304" pitchFamily="18" charset="0"/>
                <a:cs typeface="Times New Roman" panose="02020603050405020304" pitchFamily="18" charset="0"/>
              </a:rPr>
              <a:t>akses</a:t>
            </a:r>
            <a:r>
              <a:rPr lang="en-ID"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800" dirty="0" err="1">
                <a:effectLst/>
                <a:latin typeface="Times New Roman" panose="02020603050405020304" pitchFamily="18" charset="0"/>
                <a:ea typeface="Times New Roman" panose="02020603050405020304" pitchFamily="18" charset="0"/>
                <a:cs typeface="Times New Roman" panose="02020603050405020304" pitchFamily="18" charset="0"/>
              </a:rPr>
              <a:t>masyarakat</a:t>
            </a:r>
            <a:r>
              <a:rPr lang="en-ID"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800" dirty="0" err="1">
                <a:effectLst/>
                <a:latin typeface="Times New Roman" panose="02020603050405020304" pitchFamily="18" charset="0"/>
                <a:ea typeface="Times New Roman" panose="02020603050405020304" pitchFamily="18" charset="0"/>
                <a:cs typeface="Times New Roman" panose="02020603050405020304" pitchFamily="18" charset="0"/>
              </a:rPr>
              <a:t>dalam</a:t>
            </a:r>
            <a:r>
              <a:rPr lang="en-ID"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800" dirty="0" err="1">
                <a:effectLst/>
                <a:latin typeface="Times New Roman" panose="02020603050405020304" pitchFamily="18" charset="0"/>
                <a:ea typeface="Times New Roman" panose="02020603050405020304" pitchFamily="18" charset="0"/>
                <a:cs typeface="Times New Roman" panose="02020603050405020304" pitchFamily="18" charset="0"/>
              </a:rPr>
              <a:t>mengajukan</a:t>
            </a:r>
            <a:r>
              <a:rPr lang="en-ID"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800" dirty="0" err="1">
                <a:effectLst/>
                <a:latin typeface="Times New Roman" panose="02020603050405020304" pitchFamily="18" charset="0"/>
                <a:ea typeface="Times New Roman" panose="02020603050405020304" pitchFamily="18" charset="0"/>
                <a:cs typeface="Times New Roman" panose="02020603050405020304" pitchFamily="18" charset="0"/>
              </a:rPr>
              <a:t>pengaduan</a:t>
            </a:r>
            <a:r>
              <a:rPr lang="en-ID"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800" dirty="0" err="1">
                <a:effectLst/>
                <a:latin typeface="Times New Roman" panose="02020603050405020304" pitchFamily="18" charset="0"/>
                <a:ea typeface="Times New Roman" panose="02020603050405020304" pitchFamily="18" charset="0"/>
                <a:cs typeface="Times New Roman" panose="02020603050405020304" pitchFamily="18" charset="0"/>
              </a:rPr>
              <a:t>melalui</a:t>
            </a:r>
            <a:r>
              <a:rPr lang="en-ID" sz="2800" dirty="0">
                <a:effectLst/>
                <a:latin typeface="Times New Roman" panose="02020603050405020304" pitchFamily="18" charset="0"/>
                <a:ea typeface="Times New Roman" panose="02020603050405020304" pitchFamily="18" charset="0"/>
                <a:cs typeface="Times New Roman" panose="02020603050405020304" pitchFamily="18" charset="0"/>
              </a:rPr>
              <a:t> LAPOR!.</a:t>
            </a:r>
            <a:br>
              <a:rPr lang="en-ID" sz="2800" dirty="0">
                <a:effectLst/>
                <a:latin typeface="Calibri" panose="020F0502020204030204" pitchFamily="34" charset="0"/>
                <a:ea typeface="Calibri" panose="020F0502020204030204" pitchFamily="34" charset="0"/>
                <a:cs typeface="Times New Roman" panose="02020603050405020304" pitchFamily="18" charset="0"/>
              </a:rPr>
            </a:br>
            <a:r>
              <a:rPr lang="en-ID" sz="2800" dirty="0" err="1">
                <a:effectLst/>
                <a:latin typeface="Times New Roman" panose="02020603050405020304" pitchFamily="18" charset="0"/>
                <a:ea typeface="Times New Roman" panose="02020603050405020304" pitchFamily="18" charset="0"/>
                <a:cs typeface="Times New Roman" panose="02020603050405020304" pitchFamily="18" charset="0"/>
              </a:rPr>
              <a:t>Mempercepat</a:t>
            </a:r>
            <a:r>
              <a:rPr lang="en-ID" sz="2800" dirty="0">
                <a:effectLst/>
                <a:latin typeface="Times New Roman" panose="02020603050405020304" pitchFamily="18" charset="0"/>
                <a:ea typeface="Times New Roman" panose="02020603050405020304" pitchFamily="18" charset="0"/>
                <a:cs typeface="Times New Roman" panose="02020603050405020304" pitchFamily="18" charset="0"/>
              </a:rPr>
              <a:t> proses </a:t>
            </a:r>
            <a:r>
              <a:rPr lang="en-ID" sz="2800" dirty="0" err="1">
                <a:effectLst/>
                <a:latin typeface="Times New Roman" panose="02020603050405020304" pitchFamily="18" charset="0"/>
                <a:ea typeface="Times New Roman" panose="02020603050405020304" pitchFamily="18" charset="0"/>
                <a:cs typeface="Times New Roman" panose="02020603050405020304" pitchFamily="18" charset="0"/>
              </a:rPr>
              <a:t>penyelesaian</a:t>
            </a:r>
            <a:r>
              <a:rPr lang="en-ID"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800" dirty="0" err="1">
                <a:effectLst/>
                <a:latin typeface="Times New Roman" panose="02020603050405020304" pitchFamily="18" charset="0"/>
                <a:ea typeface="Times New Roman" panose="02020603050405020304" pitchFamily="18" charset="0"/>
                <a:cs typeface="Times New Roman" panose="02020603050405020304" pitchFamily="18" charset="0"/>
              </a:rPr>
              <a:t>pengaduan</a:t>
            </a:r>
            <a:r>
              <a:rPr lang="en-ID" sz="2800" dirty="0">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ID" sz="2800" dirty="0" err="1">
                <a:effectLst/>
                <a:latin typeface="Times New Roman" panose="02020603050405020304" pitchFamily="18" charset="0"/>
                <a:ea typeface="Times New Roman" panose="02020603050405020304" pitchFamily="18" charset="0"/>
                <a:cs typeface="Times New Roman" panose="02020603050405020304" pitchFamily="18" charset="0"/>
              </a:rPr>
              <a:t>meningkatkan</a:t>
            </a:r>
            <a:r>
              <a:rPr lang="en-ID"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800" dirty="0" err="1">
                <a:effectLst/>
                <a:latin typeface="Times New Roman" panose="02020603050405020304" pitchFamily="18" charset="0"/>
                <a:ea typeface="Times New Roman" panose="02020603050405020304" pitchFamily="18" charset="0"/>
                <a:cs typeface="Times New Roman" panose="02020603050405020304" pitchFamily="18" charset="0"/>
              </a:rPr>
              <a:t>kepuasan</a:t>
            </a:r>
            <a:r>
              <a:rPr lang="en-ID"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800" dirty="0" err="1">
                <a:effectLst/>
                <a:latin typeface="Times New Roman" panose="02020603050405020304" pitchFamily="18" charset="0"/>
                <a:ea typeface="Times New Roman" panose="02020603050405020304" pitchFamily="18" charset="0"/>
                <a:cs typeface="Times New Roman" panose="02020603050405020304" pitchFamily="18" charset="0"/>
              </a:rPr>
              <a:t>masyarakat</a:t>
            </a:r>
            <a:r>
              <a:rPr lang="en-ID" sz="2800" dirty="0">
                <a:effectLst/>
                <a:latin typeface="Times New Roman" panose="02020603050405020304" pitchFamily="18" charset="0"/>
                <a:ea typeface="Times New Roman" panose="02020603050405020304" pitchFamily="18" charset="0"/>
                <a:cs typeface="Times New Roman" panose="02020603050405020304" pitchFamily="18" charset="0"/>
              </a:rPr>
              <a:t>.</a:t>
            </a:r>
            <a:br>
              <a:rPr lang="en-ID" sz="2800" dirty="0">
                <a:effectLst/>
                <a:latin typeface="Calibri" panose="020F0502020204030204" pitchFamily="34" charset="0"/>
                <a:ea typeface="Calibri" panose="020F0502020204030204" pitchFamily="34" charset="0"/>
                <a:cs typeface="Times New Roman" panose="02020603050405020304" pitchFamily="18" charset="0"/>
              </a:rPr>
            </a:br>
            <a:r>
              <a:rPr lang="en-ID" sz="2800" dirty="0" err="1">
                <a:effectLst/>
                <a:latin typeface="Times New Roman" panose="02020603050405020304" pitchFamily="18" charset="0"/>
                <a:ea typeface="Times New Roman" panose="02020603050405020304" pitchFamily="18" charset="0"/>
                <a:cs typeface="Times New Roman" panose="02020603050405020304" pitchFamily="18" charset="0"/>
              </a:rPr>
              <a:t>Meningkatkan</a:t>
            </a:r>
            <a:r>
              <a:rPr lang="en-ID"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800" dirty="0" err="1">
                <a:effectLst/>
                <a:latin typeface="Times New Roman" panose="02020603050405020304" pitchFamily="18" charset="0"/>
                <a:ea typeface="Times New Roman" panose="02020603050405020304" pitchFamily="18" charset="0"/>
                <a:cs typeface="Times New Roman" panose="02020603050405020304" pitchFamily="18" charset="0"/>
              </a:rPr>
              <a:t>transparansi</a:t>
            </a:r>
            <a:r>
              <a:rPr lang="en-ID" sz="2800" dirty="0">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ID" sz="2800" dirty="0" err="1">
                <a:effectLst/>
                <a:latin typeface="Times New Roman" panose="02020603050405020304" pitchFamily="18" charset="0"/>
                <a:ea typeface="Times New Roman" panose="02020603050405020304" pitchFamily="18" charset="0"/>
                <a:cs typeface="Times New Roman" panose="02020603050405020304" pitchFamily="18" charset="0"/>
              </a:rPr>
              <a:t>akuntabilitas</a:t>
            </a:r>
            <a:r>
              <a:rPr lang="en-ID"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800" dirty="0" err="1">
                <a:effectLst/>
                <a:latin typeface="Times New Roman" panose="02020603050405020304" pitchFamily="18" charset="0"/>
                <a:ea typeface="Times New Roman" panose="02020603050405020304" pitchFamily="18" charset="0"/>
                <a:cs typeface="Times New Roman" panose="02020603050405020304" pitchFamily="18" charset="0"/>
              </a:rPr>
              <a:t>dalam</a:t>
            </a:r>
            <a:r>
              <a:rPr lang="en-ID" sz="2800" dirty="0">
                <a:effectLst/>
                <a:latin typeface="Times New Roman" panose="02020603050405020304" pitchFamily="18" charset="0"/>
                <a:ea typeface="Times New Roman" panose="02020603050405020304" pitchFamily="18" charset="0"/>
                <a:cs typeface="Times New Roman" panose="02020603050405020304" pitchFamily="18" charset="0"/>
              </a:rPr>
              <a:t> proses </a:t>
            </a:r>
            <a:r>
              <a:rPr lang="en-ID" sz="2800" dirty="0" err="1">
                <a:effectLst/>
                <a:latin typeface="Times New Roman" panose="02020603050405020304" pitchFamily="18" charset="0"/>
                <a:ea typeface="Times New Roman" panose="02020603050405020304" pitchFamily="18" charset="0"/>
                <a:cs typeface="Times New Roman" panose="02020603050405020304" pitchFamily="18" charset="0"/>
              </a:rPr>
              <a:t>penanganan</a:t>
            </a:r>
            <a:r>
              <a:rPr lang="en-ID"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800" dirty="0" err="1">
                <a:effectLst/>
                <a:latin typeface="Times New Roman" panose="02020603050405020304" pitchFamily="18" charset="0"/>
                <a:ea typeface="Times New Roman" panose="02020603050405020304" pitchFamily="18" charset="0"/>
                <a:cs typeface="Times New Roman" panose="02020603050405020304" pitchFamily="18" charset="0"/>
              </a:rPr>
              <a:t>pengaduan</a:t>
            </a:r>
            <a:r>
              <a:rPr lang="en-ID" sz="2800" dirty="0">
                <a:effectLst/>
                <a:latin typeface="Times New Roman" panose="02020603050405020304" pitchFamily="18" charset="0"/>
                <a:ea typeface="Times New Roman" panose="02020603050405020304" pitchFamily="18" charset="0"/>
                <a:cs typeface="Times New Roman" panose="02020603050405020304" pitchFamily="18" charset="0"/>
              </a:rPr>
              <a:t>.</a:t>
            </a:r>
            <a:br>
              <a:rPr lang="en-ID" sz="1800" dirty="0">
                <a:effectLst/>
                <a:latin typeface="Calibri" panose="020F0502020204030204" pitchFamily="34" charset="0"/>
                <a:ea typeface="Calibri" panose="020F0502020204030204" pitchFamily="34" charset="0"/>
                <a:cs typeface="Times New Roman" panose="02020603050405020304" pitchFamily="18" charset="0"/>
              </a:rPr>
            </a:br>
            <a:r>
              <a:rPr lang="en-ID" sz="1800" dirty="0">
                <a:effectLst/>
                <a:latin typeface="Times New Roman" panose="02020603050405020304" pitchFamily="18" charset="0"/>
                <a:ea typeface="Times New Roman" panose="02020603050405020304" pitchFamily="18" charset="0"/>
                <a:cs typeface="Times New Roman" panose="02020603050405020304" pitchFamily="18" charset="0"/>
              </a:rPr>
              <a:t> </a:t>
            </a:r>
            <a:br>
              <a:rPr lang="en-ID" sz="1800" dirty="0">
                <a:effectLst/>
                <a:latin typeface="Calibri" panose="020F0502020204030204" pitchFamily="34" charset="0"/>
                <a:ea typeface="Calibri" panose="020F0502020204030204" pitchFamily="34" charset="0"/>
                <a:cs typeface="Times New Roman" panose="02020603050405020304" pitchFamily="18" charset="0"/>
              </a:rPr>
            </a:br>
            <a:endParaRPr lang="en-ID" dirty="0"/>
          </a:p>
        </p:txBody>
      </p:sp>
    </p:spTree>
    <p:extLst>
      <p:ext uri="{BB962C8B-B14F-4D97-AF65-F5344CB8AC3E}">
        <p14:creationId xmlns:p14="http://schemas.microsoft.com/office/powerpoint/2010/main" val="172687796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DF66F-EA48-89AE-364D-0C49CE7F55E7}"/>
              </a:ext>
            </a:extLst>
          </p:cNvPr>
          <p:cNvSpPr>
            <a:spLocks noGrp="1"/>
          </p:cNvSpPr>
          <p:nvPr>
            <p:ph type="title"/>
          </p:nvPr>
        </p:nvSpPr>
        <p:spPr/>
        <p:txBody>
          <a:bodyPr/>
          <a:lstStyle/>
          <a:p>
            <a:r>
              <a:rPr lang="en-US" dirty="0"/>
              <a:t>CONTOH LAPORAN MASUK</a:t>
            </a:r>
            <a:endParaRPr lang="en-ID" dirty="0"/>
          </a:p>
        </p:txBody>
      </p:sp>
      <p:pic>
        <p:nvPicPr>
          <p:cNvPr id="4" name="Picture 3">
            <a:extLst>
              <a:ext uri="{FF2B5EF4-FFF2-40B4-BE49-F238E27FC236}">
                <a16:creationId xmlns:a16="http://schemas.microsoft.com/office/drawing/2014/main" id="{6762ACF2-2BE0-EEA6-7671-CE0FC8D4C1E5}"/>
              </a:ext>
            </a:extLst>
          </p:cNvPr>
          <p:cNvPicPr>
            <a:picLocks noChangeAspect="1"/>
          </p:cNvPicPr>
          <p:nvPr/>
        </p:nvPicPr>
        <p:blipFill>
          <a:blip r:embed="rId2"/>
          <a:stretch>
            <a:fillRect/>
          </a:stretch>
        </p:blipFill>
        <p:spPr>
          <a:xfrm>
            <a:off x="1986337" y="2113499"/>
            <a:ext cx="8219325" cy="3786654"/>
          </a:xfrm>
          <a:prstGeom prst="rect">
            <a:avLst/>
          </a:prstGeom>
        </p:spPr>
      </p:pic>
    </p:spTree>
    <p:extLst>
      <p:ext uri="{BB962C8B-B14F-4D97-AF65-F5344CB8AC3E}">
        <p14:creationId xmlns:p14="http://schemas.microsoft.com/office/powerpoint/2010/main" val="264223611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F92913-FFD1-F706-FCA9-C8E46FA2C311}"/>
              </a:ext>
            </a:extLst>
          </p:cNvPr>
          <p:cNvSpPr>
            <a:spLocks noGrp="1"/>
          </p:cNvSpPr>
          <p:nvPr>
            <p:ph type="title"/>
          </p:nvPr>
        </p:nvSpPr>
        <p:spPr>
          <a:xfrm>
            <a:off x="838200" y="365125"/>
            <a:ext cx="10515600" cy="5861014"/>
          </a:xfrm>
        </p:spPr>
        <p:txBody>
          <a:bodyPr>
            <a:normAutofit/>
          </a:bodyPr>
          <a:lstStyle/>
          <a:p>
            <a:pPr>
              <a:lnSpc>
                <a:spcPct val="115000"/>
              </a:lnSpc>
              <a:spcAft>
                <a:spcPts val="1000"/>
              </a:spcAft>
            </a:pPr>
            <a:r>
              <a:rPr lang="en-ID" sz="2000" dirty="0" err="1">
                <a:effectLst/>
                <a:latin typeface="Times New Roman" panose="02020603050405020304" pitchFamily="18" charset="0"/>
                <a:ea typeface="Times New Roman" panose="02020603050405020304" pitchFamily="18" charset="0"/>
                <a:cs typeface="Times New Roman" panose="02020603050405020304" pitchFamily="18" charset="0"/>
              </a:rPr>
              <a:t>Untuk</a:t>
            </a:r>
            <a:r>
              <a:rPr lang="en-ID"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000" dirty="0" err="1">
                <a:effectLst/>
                <a:latin typeface="Times New Roman" panose="02020603050405020304" pitchFamily="18" charset="0"/>
                <a:ea typeface="Times New Roman" panose="02020603050405020304" pitchFamily="18" charset="0"/>
                <a:cs typeface="Times New Roman" panose="02020603050405020304" pitchFamily="18" charset="0"/>
              </a:rPr>
              <a:t>memastikan</a:t>
            </a:r>
            <a:r>
              <a:rPr lang="en-ID"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000" dirty="0" err="1">
                <a:effectLst/>
                <a:latin typeface="Times New Roman" panose="02020603050405020304" pitchFamily="18" charset="0"/>
                <a:ea typeface="Times New Roman" panose="02020603050405020304" pitchFamily="18" charset="0"/>
                <a:cs typeface="Times New Roman" panose="02020603050405020304" pitchFamily="18" charset="0"/>
              </a:rPr>
              <a:t>keberhasilan</a:t>
            </a:r>
            <a:r>
              <a:rPr lang="en-ID"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000" dirty="0" err="1">
                <a:effectLst/>
                <a:latin typeface="Times New Roman" panose="02020603050405020304" pitchFamily="18" charset="0"/>
                <a:ea typeface="Times New Roman" panose="02020603050405020304" pitchFamily="18" charset="0"/>
                <a:cs typeface="Times New Roman" panose="02020603050405020304" pitchFamily="18" charset="0"/>
              </a:rPr>
              <a:t>diseminasi</a:t>
            </a:r>
            <a:r>
              <a:rPr lang="en-ID" sz="2000" dirty="0">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ID" sz="2000" dirty="0" err="1">
                <a:effectLst/>
                <a:latin typeface="Times New Roman" panose="02020603050405020304" pitchFamily="18" charset="0"/>
                <a:ea typeface="Times New Roman" panose="02020603050405020304" pitchFamily="18" charset="0"/>
                <a:cs typeface="Times New Roman" panose="02020603050405020304" pitchFamily="18" charset="0"/>
              </a:rPr>
              <a:t>publikasi</a:t>
            </a:r>
            <a:r>
              <a:rPr lang="en-ID"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000" dirty="0" err="1">
                <a:effectLst/>
                <a:latin typeface="Times New Roman" panose="02020603050405020304" pitchFamily="18" charset="0"/>
                <a:ea typeface="Times New Roman" panose="02020603050405020304" pitchFamily="18" charset="0"/>
                <a:cs typeface="Times New Roman" panose="02020603050405020304" pitchFamily="18" charset="0"/>
              </a:rPr>
              <a:t>diperlukan</a:t>
            </a:r>
            <a:r>
              <a:rPr lang="en-ID"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000" dirty="0" err="1">
                <a:effectLst/>
                <a:latin typeface="Times New Roman" panose="02020603050405020304" pitchFamily="18" charset="0"/>
                <a:ea typeface="Times New Roman" panose="02020603050405020304" pitchFamily="18" charset="0"/>
                <a:cs typeface="Times New Roman" panose="02020603050405020304" pitchFamily="18" charset="0"/>
              </a:rPr>
              <a:t>mekanisme</a:t>
            </a:r>
            <a:r>
              <a:rPr lang="en-ID" sz="2000" dirty="0">
                <a:effectLst/>
                <a:latin typeface="Times New Roman" panose="02020603050405020304" pitchFamily="18" charset="0"/>
                <a:ea typeface="Times New Roman" panose="02020603050405020304" pitchFamily="18" charset="0"/>
                <a:cs typeface="Times New Roman" panose="02020603050405020304" pitchFamily="18" charset="0"/>
              </a:rPr>
              <a:t> monitoring dan </a:t>
            </a:r>
            <a:r>
              <a:rPr lang="en-ID" sz="2000" dirty="0" err="1">
                <a:effectLst/>
                <a:latin typeface="Times New Roman" panose="02020603050405020304" pitchFamily="18" charset="0"/>
                <a:ea typeface="Times New Roman" panose="02020603050405020304" pitchFamily="18" charset="0"/>
                <a:cs typeface="Times New Roman" panose="02020603050405020304" pitchFamily="18" charset="0"/>
              </a:rPr>
              <a:t>evaluasi</a:t>
            </a:r>
            <a:r>
              <a:rPr lang="en-ID"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000" dirty="0" err="1">
                <a:effectLst/>
                <a:latin typeface="Times New Roman" panose="02020603050405020304" pitchFamily="18" charset="0"/>
                <a:ea typeface="Times New Roman" panose="02020603050405020304" pitchFamily="18" charset="0"/>
                <a:cs typeface="Times New Roman" panose="02020603050405020304" pitchFamily="18" charset="0"/>
              </a:rPr>
              <a:t>secara</a:t>
            </a:r>
            <a:r>
              <a:rPr lang="en-ID"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000" dirty="0" err="1">
                <a:effectLst/>
                <a:latin typeface="Times New Roman" panose="02020603050405020304" pitchFamily="18" charset="0"/>
                <a:ea typeface="Times New Roman" panose="02020603050405020304" pitchFamily="18" charset="0"/>
                <a:cs typeface="Times New Roman" panose="02020603050405020304" pitchFamily="18" charset="0"/>
              </a:rPr>
              <a:t>berkala</a:t>
            </a:r>
            <a:r>
              <a:rPr lang="en-ID"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000" dirty="0" err="1">
                <a:effectLst/>
                <a:latin typeface="Times New Roman" panose="02020603050405020304" pitchFamily="18" charset="0"/>
                <a:ea typeface="Times New Roman" panose="02020603050405020304" pitchFamily="18" charset="0"/>
                <a:cs typeface="Times New Roman" panose="02020603050405020304" pitchFamily="18" charset="0"/>
              </a:rPr>
              <a:t>Beberapa</a:t>
            </a:r>
            <a:r>
              <a:rPr lang="en-ID"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000" dirty="0" err="1">
                <a:effectLst/>
                <a:latin typeface="Times New Roman" panose="02020603050405020304" pitchFamily="18" charset="0"/>
                <a:ea typeface="Times New Roman" panose="02020603050405020304" pitchFamily="18" charset="0"/>
                <a:cs typeface="Times New Roman" panose="02020603050405020304" pitchFamily="18" charset="0"/>
              </a:rPr>
              <a:t>langkah</a:t>
            </a:r>
            <a:r>
              <a:rPr lang="en-ID" sz="2000" dirty="0">
                <a:effectLst/>
                <a:latin typeface="Times New Roman" panose="02020603050405020304" pitchFamily="18" charset="0"/>
                <a:ea typeface="Times New Roman" panose="02020603050405020304" pitchFamily="18" charset="0"/>
                <a:cs typeface="Times New Roman" panose="02020603050405020304" pitchFamily="18" charset="0"/>
              </a:rPr>
              <a:t> yang </a:t>
            </a:r>
            <a:r>
              <a:rPr lang="en-ID" sz="2000" dirty="0" err="1">
                <a:effectLst/>
                <a:latin typeface="Times New Roman" panose="02020603050405020304" pitchFamily="18" charset="0"/>
                <a:ea typeface="Times New Roman" panose="02020603050405020304" pitchFamily="18" charset="0"/>
                <a:cs typeface="Times New Roman" panose="02020603050405020304" pitchFamily="18" charset="0"/>
              </a:rPr>
              <a:t>dapat</a:t>
            </a:r>
            <a:r>
              <a:rPr lang="en-ID"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000" dirty="0" err="1">
                <a:effectLst/>
                <a:latin typeface="Times New Roman" panose="02020603050405020304" pitchFamily="18" charset="0"/>
                <a:ea typeface="Times New Roman" panose="02020603050405020304" pitchFamily="18" charset="0"/>
                <a:cs typeface="Times New Roman" panose="02020603050405020304" pitchFamily="18" charset="0"/>
              </a:rPr>
              <a:t>dilakukan</a:t>
            </a:r>
            <a:r>
              <a:rPr lang="en-ID"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000" dirty="0" err="1">
                <a:effectLst/>
                <a:latin typeface="Times New Roman" panose="02020603050405020304" pitchFamily="18" charset="0"/>
                <a:ea typeface="Times New Roman" panose="02020603050405020304" pitchFamily="18" charset="0"/>
                <a:cs typeface="Times New Roman" panose="02020603050405020304" pitchFamily="18" charset="0"/>
              </a:rPr>
              <a:t>adalah</a:t>
            </a:r>
            <a:r>
              <a:rPr lang="en-ID" sz="2000" dirty="0">
                <a:effectLst/>
                <a:latin typeface="Times New Roman" panose="02020603050405020304" pitchFamily="18" charset="0"/>
                <a:ea typeface="Times New Roman" panose="02020603050405020304" pitchFamily="18" charset="0"/>
                <a:cs typeface="Times New Roman" panose="02020603050405020304" pitchFamily="18" charset="0"/>
              </a:rPr>
              <a:t>:</a:t>
            </a:r>
            <a:br>
              <a:rPr lang="en-ID" sz="2000" dirty="0">
                <a:effectLst/>
                <a:latin typeface="Calibri" panose="020F0502020204030204" pitchFamily="34" charset="0"/>
                <a:ea typeface="Calibri" panose="020F0502020204030204" pitchFamily="34" charset="0"/>
                <a:cs typeface="Times New Roman" panose="02020603050405020304" pitchFamily="18" charset="0"/>
              </a:rPr>
            </a:br>
            <a:r>
              <a:rPr lang="en-ID" sz="2000" b="1" dirty="0">
                <a:effectLst/>
                <a:latin typeface="Times New Roman" panose="02020603050405020304" pitchFamily="18" charset="0"/>
                <a:ea typeface="Times New Roman" panose="02020603050405020304" pitchFamily="18" charset="0"/>
                <a:cs typeface="Times New Roman" panose="02020603050405020304" pitchFamily="18" charset="0"/>
              </a:rPr>
              <a:t>Monitoring </a:t>
            </a:r>
            <a:r>
              <a:rPr lang="en-ID" sz="2000" b="1" dirty="0" err="1">
                <a:effectLst/>
                <a:latin typeface="Times New Roman" panose="02020603050405020304" pitchFamily="18" charset="0"/>
                <a:ea typeface="Times New Roman" panose="02020603050405020304" pitchFamily="18" charset="0"/>
                <a:cs typeface="Times New Roman" panose="02020603050405020304" pitchFamily="18" charset="0"/>
              </a:rPr>
              <a:t>Penggunaan</a:t>
            </a:r>
            <a:r>
              <a:rPr lang="en-ID" sz="2000" b="1" dirty="0">
                <a:effectLst/>
                <a:latin typeface="Times New Roman" panose="02020603050405020304" pitchFamily="18" charset="0"/>
                <a:ea typeface="Times New Roman" panose="02020603050405020304" pitchFamily="18" charset="0"/>
                <a:cs typeface="Times New Roman" panose="02020603050405020304" pitchFamily="18" charset="0"/>
              </a:rPr>
              <a:t> SP4N-LAPOR!</a:t>
            </a:r>
            <a:r>
              <a:rPr lang="en-ID" sz="2000" dirty="0">
                <a:effectLst/>
                <a:latin typeface="Times New Roman" panose="02020603050405020304" pitchFamily="18" charset="0"/>
                <a:ea typeface="Times New Roman" panose="02020603050405020304" pitchFamily="18" charset="0"/>
                <a:cs typeface="Times New Roman" panose="02020603050405020304" pitchFamily="18" charset="0"/>
              </a:rPr>
              <a:t>:</a:t>
            </a:r>
            <a:br>
              <a:rPr lang="en-ID" sz="2000" dirty="0">
                <a:effectLst/>
                <a:latin typeface="Calibri" panose="020F0502020204030204" pitchFamily="34" charset="0"/>
                <a:ea typeface="Calibri" panose="020F0502020204030204" pitchFamily="34" charset="0"/>
                <a:cs typeface="Times New Roman" panose="02020603050405020304" pitchFamily="18" charset="0"/>
              </a:rPr>
            </a:br>
            <a:r>
              <a:rPr lang="en-ID" sz="2000" dirty="0" err="1">
                <a:effectLst/>
                <a:latin typeface="Times New Roman" panose="02020603050405020304" pitchFamily="18" charset="0"/>
                <a:ea typeface="Times New Roman" panose="02020603050405020304" pitchFamily="18" charset="0"/>
                <a:cs typeface="Times New Roman" panose="02020603050405020304" pitchFamily="18" charset="0"/>
              </a:rPr>
              <a:t>Menggunakan</a:t>
            </a:r>
            <a:r>
              <a:rPr lang="en-ID" sz="2000" dirty="0">
                <a:effectLst/>
                <a:latin typeface="Times New Roman" panose="02020603050405020304" pitchFamily="18" charset="0"/>
                <a:ea typeface="Times New Roman" panose="02020603050405020304" pitchFamily="18" charset="0"/>
                <a:cs typeface="Times New Roman" panose="02020603050405020304" pitchFamily="18" charset="0"/>
              </a:rPr>
              <a:t> data </a:t>
            </a:r>
            <a:r>
              <a:rPr lang="en-ID" sz="2000" dirty="0" err="1">
                <a:effectLst/>
                <a:latin typeface="Times New Roman" panose="02020603050405020304" pitchFamily="18" charset="0"/>
                <a:ea typeface="Times New Roman" panose="02020603050405020304" pitchFamily="18" charset="0"/>
                <a:cs typeface="Times New Roman" panose="02020603050405020304" pitchFamily="18" charset="0"/>
              </a:rPr>
              <a:t>statistik</a:t>
            </a:r>
            <a:r>
              <a:rPr lang="en-ID"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000" dirty="0" err="1">
                <a:effectLst/>
                <a:latin typeface="Times New Roman" panose="02020603050405020304" pitchFamily="18" charset="0"/>
                <a:ea typeface="Times New Roman" panose="02020603050405020304" pitchFamily="18" charset="0"/>
                <a:cs typeface="Times New Roman" panose="02020603050405020304" pitchFamily="18" charset="0"/>
              </a:rPr>
              <a:t>dari</a:t>
            </a:r>
            <a:r>
              <a:rPr lang="en-ID"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000" dirty="0" err="1">
                <a:effectLst/>
                <a:latin typeface="Times New Roman" panose="02020603050405020304" pitchFamily="18" charset="0"/>
                <a:ea typeface="Times New Roman" panose="02020603050405020304" pitchFamily="18" charset="0"/>
                <a:cs typeface="Times New Roman" panose="02020603050405020304" pitchFamily="18" charset="0"/>
              </a:rPr>
              <a:t>sistem</a:t>
            </a:r>
            <a:r>
              <a:rPr lang="en-ID" sz="2000" dirty="0">
                <a:effectLst/>
                <a:latin typeface="Times New Roman" panose="02020603050405020304" pitchFamily="18" charset="0"/>
                <a:ea typeface="Times New Roman" panose="02020603050405020304" pitchFamily="18" charset="0"/>
                <a:cs typeface="Times New Roman" panose="02020603050405020304" pitchFamily="18" charset="0"/>
              </a:rPr>
              <a:t> SP4N-LAPOR! </a:t>
            </a:r>
            <a:r>
              <a:rPr lang="en-ID" sz="2000" dirty="0" err="1">
                <a:effectLst/>
                <a:latin typeface="Times New Roman" panose="02020603050405020304" pitchFamily="18" charset="0"/>
                <a:ea typeface="Times New Roman" panose="02020603050405020304" pitchFamily="18" charset="0"/>
                <a:cs typeface="Times New Roman" panose="02020603050405020304" pitchFamily="18" charset="0"/>
              </a:rPr>
              <a:t>untuk</a:t>
            </a:r>
            <a:r>
              <a:rPr lang="en-ID"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000" dirty="0" err="1">
                <a:effectLst/>
                <a:latin typeface="Times New Roman" panose="02020603050405020304" pitchFamily="18" charset="0"/>
                <a:ea typeface="Times New Roman" panose="02020603050405020304" pitchFamily="18" charset="0"/>
                <a:cs typeface="Times New Roman" panose="02020603050405020304" pitchFamily="18" charset="0"/>
              </a:rPr>
              <a:t>mengukur</a:t>
            </a:r>
            <a:r>
              <a:rPr lang="en-ID"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000" dirty="0" err="1">
                <a:effectLst/>
                <a:latin typeface="Times New Roman" panose="02020603050405020304" pitchFamily="18" charset="0"/>
                <a:ea typeface="Times New Roman" panose="02020603050405020304" pitchFamily="18" charset="0"/>
                <a:cs typeface="Times New Roman" panose="02020603050405020304" pitchFamily="18" charset="0"/>
              </a:rPr>
              <a:t>seberapa</a:t>
            </a:r>
            <a:r>
              <a:rPr lang="en-ID"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000" dirty="0" err="1">
                <a:effectLst/>
                <a:latin typeface="Times New Roman" panose="02020603050405020304" pitchFamily="18" charset="0"/>
                <a:ea typeface="Times New Roman" panose="02020603050405020304" pitchFamily="18" charset="0"/>
                <a:cs typeface="Times New Roman" panose="02020603050405020304" pitchFamily="18" charset="0"/>
              </a:rPr>
              <a:t>banyak</a:t>
            </a:r>
            <a:r>
              <a:rPr lang="en-ID"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000" dirty="0" err="1">
                <a:effectLst/>
                <a:latin typeface="Times New Roman" panose="02020603050405020304" pitchFamily="18" charset="0"/>
                <a:ea typeface="Times New Roman" panose="02020603050405020304" pitchFamily="18" charset="0"/>
                <a:cs typeface="Times New Roman" panose="02020603050405020304" pitchFamily="18" charset="0"/>
              </a:rPr>
              <a:t>pengaduan</a:t>
            </a:r>
            <a:r>
              <a:rPr lang="en-ID" sz="2000" dirty="0">
                <a:effectLst/>
                <a:latin typeface="Times New Roman" panose="02020603050405020304" pitchFamily="18" charset="0"/>
                <a:ea typeface="Times New Roman" panose="02020603050405020304" pitchFamily="18" charset="0"/>
                <a:cs typeface="Times New Roman" panose="02020603050405020304" pitchFamily="18" charset="0"/>
              </a:rPr>
              <a:t> yang </a:t>
            </a:r>
            <a:r>
              <a:rPr lang="en-ID" sz="2000" dirty="0" err="1">
                <a:effectLst/>
                <a:latin typeface="Times New Roman" panose="02020603050405020304" pitchFamily="18" charset="0"/>
                <a:ea typeface="Times New Roman" panose="02020603050405020304" pitchFamily="18" charset="0"/>
                <a:cs typeface="Times New Roman" panose="02020603050405020304" pitchFamily="18" charset="0"/>
              </a:rPr>
              <a:t>masuk</a:t>
            </a:r>
            <a:r>
              <a:rPr lang="en-ID" sz="2000" dirty="0">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ID" sz="2000" dirty="0" err="1">
                <a:effectLst/>
                <a:latin typeface="Times New Roman" panose="02020603050405020304" pitchFamily="18" charset="0"/>
                <a:ea typeface="Times New Roman" panose="02020603050405020304" pitchFamily="18" charset="0"/>
                <a:cs typeface="Times New Roman" panose="02020603050405020304" pitchFamily="18" charset="0"/>
              </a:rPr>
              <a:t>seberapa</a:t>
            </a:r>
            <a:r>
              <a:rPr lang="en-ID"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000" dirty="0" err="1">
                <a:effectLst/>
                <a:latin typeface="Times New Roman" panose="02020603050405020304" pitchFamily="18" charset="0"/>
                <a:ea typeface="Times New Roman" panose="02020603050405020304" pitchFamily="18" charset="0"/>
                <a:cs typeface="Times New Roman" panose="02020603050405020304" pitchFamily="18" charset="0"/>
              </a:rPr>
              <a:t>cepat</a:t>
            </a:r>
            <a:r>
              <a:rPr lang="en-ID"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000" dirty="0" err="1">
                <a:effectLst/>
                <a:latin typeface="Times New Roman" panose="02020603050405020304" pitchFamily="18" charset="0"/>
                <a:ea typeface="Times New Roman" panose="02020603050405020304" pitchFamily="18" charset="0"/>
                <a:cs typeface="Times New Roman" panose="02020603050405020304" pitchFamily="18" charset="0"/>
              </a:rPr>
              <a:t>penyelesaiannya</a:t>
            </a:r>
            <a:r>
              <a:rPr lang="en-ID"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000" dirty="0" err="1">
                <a:effectLst/>
                <a:latin typeface="Times New Roman" panose="02020603050405020304" pitchFamily="18" charset="0"/>
                <a:ea typeface="Times New Roman" panose="02020603050405020304" pitchFamily="18" charset="0"/>
                <a:cs typeface="Times New Roman" panose="02020603050405020304" pitchFamily="18" charset="0"/>
              </a:rPr>
              <a:t>setelah</a:t>
            </a:r>
            <a:r>
              <a:rPr lang="en-ID"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000" dirty="0" err="1">
                <a:effectLst/>
                <a:latin typeface="Times New Roman" panose="02020603050405020304" pitchFamily="18" charset="0"/>
                <a:ea typeface="Times New Roman" panose="02020603050405020304" pitchFamily="18" charset="0"/>
                <a:cs typeface="Times New Roman" panose="02020603050405020304" pitchFamily="18" charset="0"/>
              </a:rPr>
              <a:t>dilakukan</a:t>
            </a:r>
            <a:r>
              <a:rPr lang="en-ID"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000" dirty="0" err="1">
                <a:effectLst/>
                <a:latin typeface="Times New Roman" panose="02020603050405020304" pitchFamily="18" charset="0"/>
                <a:ea typeface="Times New Roman" panose="02020603050405020304" pitchFamily="18" charset="0"/>
                <a:cs typeface="Times New Roman" panose="02020603050405020304" pitchFamily="18" charset="0"/>
              </a:rPr>
              <a:t>publikasi</a:t>
            </a:r>
            <a:r>
              <a:rPr lang="en-ID" sz="2000" dirty="0">
                <a:effectLst/>
                <a:latin typeface="Times New Roman" panose="02020603050405020304" pitchFamily="18" charset="0"/>
                <a:ea typeface="Times New Roman" panose="02020603050405020304" pitchFamily="18" charset="0"/>
                <a:cs typeface="Times New Roman" panose="02020603050405020304" pitchFamily="18" charset="0"/>
              </a:rPr>
              <a:t>.</a:t>
            </a:r>
            <a:br>
              <a:rPr lang="en-ID" sz="2000" dirty="0">
                <a:effectLst/>
                <a:latin typeface="Calibri" panose="020F0502020204030204" pitchFamily="34" charset="0"/>
                <a:ea typeface="Calibri" panose="020F0502020204030204" pitchFamily="34" charset="0"/>
                <a:cs typeface="Times New Roman" panose="02020603050405020304" pitchFamily="18" charset="0"/>
              </a:rPr>
            </a:br>
            <a:r>
              <a:rPr lang="en-ID" sz="2000" dirty="0" err="1">
                <a:effectLst/>
                <a:latin typeface="Times New Roman" panose="02020603050405020304" pitchFamily="18" charset="0"/>
                <a:ea typeface="Times New Roman" panose="02020603050405020304" pitchFamily="18" charset="0"/>
                <a:cs typeface="Times New Roman" panose="02020603050405020304" pitchFamily="18" charset="0"/>
              </a:rPr>
              <a:t>Menghitung</a:t>
            </a:r>
            <a:r>
              <a:rPr lang="en-ID"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000" dirty="0" err="1">
                <a:effectLst/>
                <a:latin typeface="Times New Roman" panose="02020603050405020304" pitchFamily="18" charset="0"/>
                <a:ea typeface="Times New Roman" panose="02020603050405020304" pitchFamily="18" charset="0"/>
                <a:cs typeface="Times New Roman" panose="02020603050405020304" pitchFamily="18" charset="0"/>
              </a:rPr>
              <a:t>jumlah</a:t>
            </a:r>
            <a:r>
              <a:rPr lang="en-ID"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000" dirty="0" err="1">
                <a:effectLst/>
                <a:latin typeface="Times New Roman" panose="02020603050405020304" pitchFamily="18" charset="0"/>
                <a:ea typeface="Times New Roman" panose="02020603050405020304" pitchFamily="18" charset="0"/>
                <a:cs typeface="Times New Roman" panose="02020603050405020304" pitchFamily="18" charset="0"/>
              </a:rPr>
              <a:t>kunjungan</a:t>
            </a:r>
            <a:r>
              <a:rPr lang="en-ID" sz="2000" dirty="0">
                <a:effectLst/>
                <a:latin typeface="Times New Roman" panose="02020603050405020304" pitchFamily="18" charset="0"/>
                <a:ea typeface="Times New Roman" panose="02020603050405020304" pitchFamily="18" charset="0"/>
                <a:cs typeface="Times New Roman" panose="02020603050405020304" pitchFamily="18" charset="0"/>
              </a:rPr>
              <a:t> website dan </a:t>
            </a:r>
            <a:r>
              <a:rPr lang="en-ID" sz="2000" dirty="0" err="1">
                <a:effectLst/>
                <a:latin typeface="Times New Roman" panose="02020603050405020304" pitchFamily="18" charset="0"/>
                <a:ea typeface="Times New Roman" panose="02020603050405020304" pitchFamily="18" charset="0"/>
                <a:cs typeface="Times New Roman" panose="02020603050405020304" pitchFamily="18" charset="0"/>
              </a:rPr>
              <a:t>aplikasi</a:t>
            </a:r>
            <a:r>
              <a:rPr lang="en-ID" sz="2000" dirty="0">
                <a:effectLst/>
                <a:latin typeface="Times New Roman" panose="02020603050405020304" pitchFamily="18" charset="0"/>
                <a:ea typeface="Times New Roman" panose="02020603050405020304" pitchFamily="18" charset="0"/>
                <a:cs typeface="Times New Roman" panose="02020603050405020304" pitchFamily="18" charset="0"/>
              </a:rPr>
              <a:t> LAPOR!, </a:t>
            </a:r>
            <a:r>
              <a:rPr lang="en-ID" sz="2000" dirty="0" err="1">
                <a:effectLst/>
                <a:latin typeface="Times New Roman" panose="02020603050405020304" pitchFamily="18" charset="0"/>
                <a:ea typeface="Times New Roman" panose="02020603050405020304" pitchFamily="18" charset="0"/>
                <a:cs typeface="Times New Roman" panose="02020603050405020304" pitchFamily="18" charset="0"/>
              </a:rPr>
              <a:t>serta</a:t>
            </a:r>
            <a:r>
              <a:rPr lang="en-ID"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000" dirty="0" err="1">
                <a:effectLst/>
                <a:latin typeface="Times New Roman" panose="02020603050405020304" pitchFamily="18" charset="0"/>
                <a:ea typeface="Times New Roman" panose="02020603050405020304" pitchFamily="18" charset="0"/>
                <a:cs typeface="Times New Roman" panose="02020603050405020304" pitchFamily="18" charset="0"/>
              </a:rPr>
              <a:t>respons</a:t>
            </a:r>
            <a:r>
              <a:rPr lang="en-ID"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000" dirty="0" err="1">
                <a:effectLst/>
                <a:latin typeface="Times New Roman" panose="02020603050405020304" pitchFamily="18" charset="0"/>
                <a:ea typeface="Times New Roman" panose="02020603050405020304" pitchFamily="18" charset="0"/>
                <a:cs typeface="Times New Roman" panose="02020603050405020304" pitchFamily="18" charset="0"/>
              </a:rPr>
              <a:t>masyarakat</a:t>
            </a:r>
            <a:r>
              <a:rPr lang="en-ID"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000" dirty="0" err="1">
                <a:effectLst/>
                <a:latin typeface="Times New Roman" panose="02020603050405020304" pitchFamily="18" charset="0"/>
                <a:ea typeface="Times New Roman" panose="02020603050405020304" pitchFamily="18" charset="0"/>
                <a:cs typeface="Times New Roman" panose="02020603050405020304" pitchFamily="18" charset="0"/>
              </a:rPr>
              <a:t>melalui</a:t>
            </a:r>
            <a:r>
              <a:rPr lang="en-ID" sz="2000" dirty="0">
                <a:effectLst/>
                <a:latin typeface="Times New Roman" panose="02020603050405020304" pitchFamily="18" charset="0"/>
                <a:ea typeface="Times New Roman" panose="02020603050405020304" pitchFamily="18" charset="0"/>
                <a:cs typeface="Times New Roman" panose="02020603050405020304" pitchFamily="18" charset="0"/>
              </a:rPr>
              <a:t> media </a:t>
            </a:r>
            <a:r>
              <a:rPr lang="en-ID" sz="2000" dirty="0" err="1">
                <a:effectLst/>
                <a:latin typeface="Times New Roman" panose="02020603050405020304" pitchFamily="18" charset="0"/>
                <a:ea typeface="Times New Roman" panose="02020603050405020304" pitchFamily="18" charset="0"/>
                <a:cs typeface="Times New Roman" panose="02020603050405020304" pitchFamily="18" charset="0"/>
              </a:rPr>
              <a:t>sosial</a:t>
            </a:r>
            <a:r>
              <a:rPr lang="en-ID" sz="2000" dirty="0">
                <a:effectLst/>
                <a:latin typeface="Times New Roman" panose="02020603050405020304" pitchFamily="18" charset="0"/>
                <a:ea typeface="Times New Roman" panose="02020603050405020304" pitchFamily="18" charset="0"/>
                <a:cs typeface="Times New Roman" panose="02020603050405020304" pitchFamily="18" charset="0"/>
              </a:rPr>
              <a:t>.</a:t>
            </a:r>
            <a:br>
              <a:rPr lang="en-ID" sz="2000" dirty="0">
                <a:effectLst/>
                <a:latin typeface="Calibri" panose="020F0502020204030204" pitchFamily="34" charset="0"/>
                <a:ea typeface="Calibri" panose="020F0502020204030204" pitchFamily="34" charset="0"/>
                <a:cs typeface="Times New Roman" panose="02020603050405020304" pitchFamily="18" charset="0"/>
              </a:rPr>
            </a:br>
            <a:r>
              <a:rPr lang="en-ID" sz="2000" b="1" dirty="0" err="1">
                <a:effectLst/>
                <a:latin typeface="Times New Roman" panose="02020603050405020304" pitchFamily="18" charset="0"/>
                <a:ea typeface="Times New Roman" panose="02020603050405020304" pitchFamily="18" charset="0"/>
                <a:cs typeface="Times New Roman" panose="02020603050405020304" pitchFamily="18" charset="0"/>
              </a:rPr>
              <a:t>Survei</a:t>
            </a:r>
            <a:r>
              <a:rPr lang="en-ID" sz="20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000" b="1" dirty="0" err="1">
                <a:effectLst/>
                <a:latin typeface="Times New Roman" panose="02020603050405020304" pitchFamily="18" charset="0"/>
                <a:ea typeface="Times New Roman" panose="02020603050405020304" pitchFamily="18" charset="0"/>
                <a:cs typeface="Times New Roman" panose="02020603050405020304" pitchFamily="18" charset="0"/>
              </a:rPr>
              <a:t>Kepuasan</a:t>
            </a:r>
            <a:r>
              <a:rPr lang="en-ID" sz="2000" b="1" dirty="0">
                <a:effectLst/>
                <a:latin typeface="Times New Roman" panose="02020603050405020304" pitchFamily="18" charset="0"/>
                <a:ea typeface="Times New Roman" panose="02020603050405020304" pitchFamily="18" charset="0"/>
                <a:cs typeface="Times New Roman" panose="02020603050405020304" pitchFamily="18" charset="0"/>
              </a:rPr>
              <a:t> Masyarakat</a:t>
            </a:r>
            <a:r>
              <a:rPr lang="en-ID" sz="2000" dirty="0">
                <a:effectLst/>
                <a:latin typeface="Times New Roman" panose="02020603050405020304" pitchFamily="18" charset="0"/>
                <a:ea typeface="Times New Roman" panose="02020603050405020304" pitchFamily="18" charset="0"/>
                <a:cs typeface="Times New Roman" panose="02020603050405020304" pitchFamily="18" charset="0"/>
              </a:rPr>
              <a:t>:</a:t>
            </a:r>
            <a:br>
              <a:rPr lang="en-ID" sz="2000" dirty="0">
                <a:effectLst/>
                <a:latin typeface="Calibri" panose="020F0502020204030204" pitchFamily="34" charset="0"/>
                <a:ea typeface="Calibri" panose="020F0502020204030204" pitchFamily="34" charset="0"/>
                <a:cs typeface="Times New Roman" panose="02020603050405020304" pitchFamily="18" charset="0"/>
              </a:rPr>
            </a:br>
            <a:r>
              <a:rPr lang="en-ID" sz="2000" dirty="0" err="1">
                <a:effectLst/>
                <a:latin typeface="Times New Roman" panose="02020603050405020304" pitchFamily="18" charset="0"/>
                <a:ea typeface="Times New Roman" panose="02020603050405020304" pitchFamily="18" charset="0"/>
                <a:cs typeface="Times New Roman" panose="02020603050405020304" pitchFamily="18" charset="0"/>
              </a:rPr>
              <a:t>Melakukan</a:t>
            </a:r>
            <a:r>
              <a:rPr lang="en-ID"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000" dirty="0" err="1">
                <a:effectLst/>
                <a:latin typeface="Times New Roman" panose="02020603050405020304" pitchFamily="18" charset="0"/>
                <a:ea typeface="Times New Roman" panose="02020603050405020304" pitchFamily="18" charset="0"/>
                <a:cs typeface="Times New Roman" panose="02020603050405020304" pitchFamily="18" charset="0"/>
              </a:rPr>
              <a:t>survei</a:t>
            </a:r>
            <a:r>
              <a:rPr lang="en-ID"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000" dirty="0" err="1">
                <a:effectLst/>
                <a:latin typeface="Times New Roman" panose="02020603050405020304" pitchFamily="18" charset="0"/>
                <a:ea typeface="Times New Roman" panose="02020603050405020304" pitchFamily="18" charset="0"/>
                <a:cs typeface="Times New Roman" panose="02020603050405020304" pitchFamily="18" charset="0"/>
              </a:rPr>
              <a:t>atau</a:t>
            </a:r>
            <a:r>
              <a:rPr lang="en-ID"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000" dirty="0" err="1">
                <a:effectLst/>
                <a:latin typeface="Times New Roman" panose="02020603050405020304" pitchFamily="18" charset="0"/>
                <a:ea typeface="Times New Roman" panose="02020603050405020304" pitchFamily="18" charset="0"/>
                <a:cs typeface="Times New Roman" panose="02020603050405020304" pitchFamily="18" charset="0"/>
              </a:rPr>
              <a:t>kuisioner</a:t>
            </a:r>
            <a:r>
              <a:rPr lang="en-ID"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000" dirty="0" err="1">
                <a:effectLst/>
                <a:latin typeface="Times New Roman" panose="02020603050405020304" pitchFamily="18" charset="0"/>
                <a:ea typeface="Times New Roman" panose="02020603050405020304" pitchFamily="18" charset="0"/>
                <a:cs typeface="Times New Roman" panose="02020603050405020304" pitchFamily="18" charset="0"/>
              </a:rPr>
              <a:t>terhadap</a:t>
            </a:r>
            <a:r>
              <a:rPr lang="en-ID"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000" dirty="0" err="1">
                <a:effectLst/>
                <a:latin typeface="Times New Roman" panose="02020603050405020304" pitchFamily="18" charset="0"/>
                <a:ea typeface="Times New Roman" panose="02020603050405020304" pitchFamily="18" charset="0"/>
                <a:cs typeface="Times New Roman" panose="02020603050405020304" pitchFamily="18" charset="0"/>
              </a:rPr>
              <a:t>pengguna</a:t>
            </a:r>
            <a:r>
              <a:rPr lang="en-ID" sz="2000" dirty="0">
                <a:effectLst/>
                <a:latin typeface="Times New Roman" panose="02020603050405020304" pitchFamily="18" charset="0"/>
                <a:ea typeface="Times New Roman" panose="02020603050405020304" pitchFamily="18" charset="0"/>
                <a:cs typeface="Times New Roman" panose="02020603050405020304" pitchFamily="18" charset="0"/>
              </a:rPr>
              <a:t> SP4N-LAPOR! </a:t>
            </a:r>
            <a:r>
              <a:rPr lang="en-ID" sz="2000" dirty="0" err="1">
                <a:effectLst/>
                <a:latin typeface="Times New Roman" panose="02020603050405020304" pitchFamily="18" charset="0"/>
                <a:ea typeface="Times New Roman" panose="02020603050405020304" pitchFamily="18" charset="0"/>
                <a:cs typeface="Times New Roman" panose="02020603050405020304" pitchFamily="18" charset="0"/>
              </a:rPr>
              <a:t>untuk</a:t>
            </a:r>
            <a:r>
              <a:rPr lang="en-ID"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000" dirty="0" err="1">
                <a:effectLst/>
                <a:latin typeface="Times New Roman" panose="02020603050405020304" pitchFamily="18" charset="0"/>
                <a:ea typeface="Times New Roman" panose="02020603050405020304" pitchFamily="18" charset="0"/>
                <a:cs typeface="Times New Roman" panose="02020603050405020304" pitchFamily="18" charset="0"/>
              </a:rPr>
              <a:t>mengukur</a:t>
            </a:r>
            <a:r>
              <a:rPr lang="en-ID"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000" dirty="0" err="1">
                <a:effectLst/>
                <a:latin typeface="Times New Roman" panose="02020603050405020304" pitchFamily="18" charset="0"/>
                <a:ea typeface="Times New Roman" panose="02020603050405020304" pitchFamily="18" charset="0"/>
                <a:cs typeface="Times New Roman" panose="02020603050405020304" pitchFamily="18" charset="0"/>
              </a:rPr>
              <a:t>tingkat</a:t>
            </a:r>
            <a:r>
              <a:rPr lang="en-ID"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000" dirty="0" err="1">
                <a:effectLst/>
                <a:latin typeface="Times New Roman" panose="02020603050405020304" pitchFamily="18" charset="0"/>
                <a:ea typeface="Times New Roman" panose="02020603050405020304" pitchFamily="18" charset="0"/>
                <a:cs typeface="Times New Roman" panose="02020603050405020304" pitchFamily="18" charset="0"/>
              </a:rPr>
              <a:t>kepuasan</a:t>
            </a:r>
            <a:r>
              <a:rPr lang="en-ID"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000" dirty="0" err="1">
                <a:effectLst/>
                <a:latin typeface="Times New Roman" panose="02020603050405020304" pitchFamily="18" charset="0"/>
                <a:ea typeface="Times New Roman" panose="02020603050405020304" pitchFamily="18" charset="0"/>
                <a:cs typeface="Times New Roman" panose="02020603050405020304" pitchFamily="18" charset="0"/>
              </a:rPr>
              <a:t>mereka</a:t>
            </a:r>
            <a:r>
              <a:rPr lang="en-ID"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000" dirty="0" err="1">
                <a:effectLst/>
                <a:latin typeface="Times New Roman" panose="02020603050405020304" pitchFamily="18" charset="0"/>
                <a:ea typeface="Times New Roman" panose="02020603050405020304" pitchFamily="18" charset="0"/>
                <a:cs typeface="Times New Roman" panose="02020603050405020304" pitchFamily="18" charset="0"/>
              </a:rPr>
              <a:t>terhadap</a:t>
            </a:r>
            <a:r>
              <a:rPr lang="en-ID"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000" dirty="0" err="1">
                <a:effectLst/>
                <a:latin typeface="Times New Roman" panose="02020603050405020304" pitchFamily="18" charset="0"/>
                <a:ea typeface="Times New Roman" panose="02020603050405020304" pitchFamily="18" charset="0"/>
                <a:cs typeface="Times New Roman" panose="02020603050405020304" pitchFamily="18" charset="0"/>
              </a:rPr>
              <a:t>sistem</a:t>
            </a:r>
            <a:r>
              <a:rPr lang="en-ID"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000" dirty="0" err="1">
                <a:effectLst/>
                <a:latin typeface="Times New Roman" panose="02020603050405020304" pitchFamily="18" charset="0"/>
                <a:ea typeface="Times New Roman" panose="02020603050405020304" pitchFamily="18" charset="0"/>
                <a:cs typeface="Times New Roman" panose="02020603050405020304" pitchFamily="18" charset="0"/>
              </a:rPr>
              <a:t>pengaduan</a:t>
            </a:r>
            <a:r>
              <a:rPr lang="en-ID"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000" dirty="0" err="1">
                <a:effectLst/>
                <a:latin typeface="Times New Roman" panose="02020603050405020304" pitchFamily="18" charset="0"/>
                <a:ea typeface="Times New Roman" panose="02020603050405020304" pitchFamily="18" charset="0"/>
                <a:cs typeface="Times New Roman" panose="02020603050405020304" pitchFamily="18" charset="0"/>
              </a:rPr>
              <a:t>publik</a:t>
            </a:r>
            <a:r>
              <a:rPr lang="en-ID" sz="2000" dirty="0">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ID" sz="2000" dirty="0" err="1">
                <a:effectLst/>
                <a:latin typeface="Times New Roman" panose="02020603050405020304" pitchFamily="18" charset="0"/>
                <a:ea typeface="Times New Roman" panose="02020603050405020304" pitchFamily="18" charset="0"/>
                <a:cs typeface="Times New Roman" panose="02020603050405020304" pitchFamily="18" charset="0"/>
              </a:rPr>
              <a:t>pelaksanaan</a:t>
            </a:r>
            <a:r>
              <a:rPr lang="en-ID"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000" dirty="0" err="1">
                <a:effectLst/>
                <a:latin typeface="Times New Roman" panose="02020603050405020304" pitchFamily="18" charset="0"/>
                <a:ea typeface="Times New Roman" panose="02020603050405020304" pitchFamily="18" charset="0"/>
                <a:cs typeface="Times New Roman" panose="02020603050405020304" pitchFamily="18" charset="0"/>
              </a:rPr>
              <a:t>perubahan</a:t>
            </a:r>
            <a:r>
              <a:rPr lang="en-ID"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000" dirty="0" err="1">
                <a:effectLst/>
                <a:latin typeface="Times New Roman" panose="02020603050405020304" pitchFamily="18" charset="0"/>
                <a:ea typeface="Times New Roman" panose="02020603050405020304" pitchFamily="18" charset="0"/>
                <a:cs typeface="Times New Roman" panose="02020603050405020304" pitchFamily="18" charset="0"/>
              </a:rPr>
              <a:t>ini</a:t>
            </a:r>
            <a:r>
              <a:rPr lang="en-ID" sz="2000" dirty="0">
                <a:effectLst/>
                <a:latin typeface="Times New Roman" panose="02020603050405020304" pitchFamily="18" charset="0"/>
                <a:ea typeface="Times New Roman" panose="02020603050405020304" pitchFamily="18" charset="0"/>
                <a:cs typeface="Times New Roman" panose="02020603050405020304" pitchFamily="18" charset="0"/>
              </a:rPr>
              <a:t>.</a:t>
            </a:r>
            <a:br>
              <a:rPr lang="en-ID" sz="2000" dirty="0">
                <a:effectLst/>
                <a:latin typeface="Calibri" panose="020F0502020204030204" pitchFamily="34" charset="0"/>
                <a:ea typeface="Calibri" panose="020F0502020204030204" pitchFamily="34" charset="0"/>
                <a:cs typeface="Times New Roman" panose="02020603050405020304" pitchFamily="18" charset="0"/>
              </a:rPr>
            </a:br>
            <a:r>
              <a:rPr lang="en-ID" sz="2000" b="1" dirty="0" err="1">
                <a:effectLst/>
                <a:latin typeface="Times New Roman" panose="02020603050405020304" pitchFamily="18" charset="0"/>
                <a:ea typeface="Times New Roman" panose="02020603050405020304" pitchFamily="18" charset="0"/>
                <a:cs typeface="Times New Roman" panose="02020603050405020304" pitchFamily="18" charset="0"/>
              </a:rPr>
              <a:t>Evaluasi</a:t>
            </a:r>
            <a:r>
              <a:rPr lang="en-ID" sz="20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000" b="1" dirty="0" err="1">
                <a:effectLst/>
                <a:latin typeface="Times New Roman" panose="02020603050405020304" pitchFamily="18" charset="0"/>
                <a:ea typeface="Times New Roman" panose="02020603050405020304" pitchFamily="18" charset="0"/>
                <a:cs typeface="Times New Roman" panose="02020603050405020304" pitchFamily="18" charset="0"/>
              </a:rPr>
              <a:t>Kegiatan</a:t>
            </a:r>
            <a:r>
              <a:rPr lang="en-ID" sz="20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000" b="1" dirty="0" err="1">
                <a:effectLst/>
                <a:latin typeface="Times New Roman" panose="02020603050405020304" pitchFamily="18" charset="0"/>
                <a:ea typeface="Times New Roman" panose="02020603050405020304" pitchFamily="18" charset="0"/>
                <a:cs typeface="Times New Roman" panose="02020603050405020304" pitchFamily="18" charset="0"/>
              </a:rPr>
              <a:t>Sosialisasi</a:t>
            </a:r>
            <a:r>
              <a:rPr lang="en-ID" sz="2000" b="1" dirty="0">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ID" sz="2000" b="1" dirty="0" err="1">
                <a:effectLst/>
                <a:latin typeface="Times New Roman" panose="02020603050405020304" pitchFamily="18" charset="0"/>
                <a:ea typeface="Times New Roman" panose="02020603050405020304" pitchFamily="18" charset="0"/>
                <a:cs typeface="Times New Roman" panose="02020603050405020304" pitchFamily="18" charset="0"/>
              </a:rPr>
              <a:t>Kampanye</a:t>
            </a:r>
            <a:r>
              <a:rPr lang="en-ID" sz="2000" dirty="0">
                <a:effectLst/>
                <a:latin typeface="Times New Roman" panose="02020603050405020304" pitchFamily="18" charset="0"/>
                <a:ea typeface="Times New Roman" panose="02020603050405020304" pitchFamily="18" charset="0"/>
                <a:cs typeface="Times New Roman" panose="02020603050405020304" pitchFamily="18" charset="0"/>
              </a:rPr>
              <a:t>:</a:t>
            </a:r>
            <a:br>
              <a:rPr lang="en-ID" sz="2000" dirty="0">
                <a:effectLst/>
                <a:latin typeface="Calibri" panose="020F0502020204030204" pitchFamily="34" charset="0"/>
                <a:ea typeface="Calibri" panose="020F0502020204030204" pitchFamily="34" charset="0"/>
                <a:cs typeface="Times New Roman" panose="02020603050405020304" pitchFamily="18" charset="0"/>
              </a:rPr>
            </a:br>
            <a:r>
              <a:rPr lang="en-ID" sz="2000" dirty="0" err="1">
                <a:effectLst/>
                <a:latin typeface="Times New Roman" panose="02020603050405020304" pitchFamily="18" charset="0"/>
                <a:ea typeface="Times New Roman" panose="02020603050405020304" pitchFamily="18" charset="0"/>
              </a:rPr>
              <a:t>Melakukan</a:t>
            </a:r>
            <a:r>
              <a:rPr lang="en-ID" sz="2000" dirty="0">
                <a:effectLst/>
                <a:latin typeface="Times New Roman" panose="02020603050405020304" pitchFamily="18" charset="0"/>
                <a:ea typeface="Times New Roman" panose="02020603050405020304" pitchFamily="18" charset="0"/>
              </a:rPr>
              <a:t> </a:t>
            </a:r>
            <a:r>
              <a:rPr lang="en-ID" sz="2000" dirty="0" err="1">
                <a:effectLst/>
                <a:latin typeface="Times New Roman" panose="02020603050405020304" pitchFamily="18" charset="0"/>
                <a:ea typeface="Times New Roman" panose="02020603050405020304" pitchFamily="18" charset="0"/>
              </a:rPr>
              <a:t>evaluasi</a:t>
            </a:r>
            <a:r>
              <a:rPr lang="en-ID" sz="2000" dirty="0">
                <a:effectLst/>
                <a:latin typeface="Times New Roman" panose="02020603050405020304" pitchFamily="18" charset="0"/>
                <a:ea typeface="Times New Roman" panose="02020603050405020304" pitchFamily="18" charset="0"/>
              </a:rPr>
              <a:t> </a:t>
            </a:r>
            <a:r>
              <a:rPr lang="en-ID" sz="2000" dirty="0" err="1">
                <a:effectLst/>
                <a:latin typeface="Times New Roman" panose="02020603050405020304" pitchFamily="18" charset="0"/>
                <a:ea typeface="Times New Roman" panose="02020603050405020304" pitchFamily="18" charset="0"/>
              </a:rPr>
              <a:t>terhadap</a:t>
            </a:r>
            <a:r>
              <a:rPr lang="en-ID" sz="2000" dirty="0">
                <a:effectLst/>
                <a:latin typeface="Times New Roman" panose="02020603050405020304" pitchFamily="18" charset="0"/>
                <a:ea typeface="Times New Roman" panose="02020603050405020304" pitchFamily="18" charset="0"/>
              </a:rPr>
              <a:t> </a:t>
            </a:r>
            <a:r>
              <a:rPr lang="en-ID" sz="2000" dirty="0" err="1">
                <a:effectLst/>
                <a:latin typeface="Times New Roman" panose="02020603050405020304" pitchFamily="18" charset="0"/>
                <a:ea typeface="Times New Roman" panose="02020603050405020304" pitchFamily="18" charset="0"/>
              </a:rPr>
              <a:t>hasil</a:t>
            </a:r>
            <a:r>
              <a:rPr lang="en-ID" sz="2000" dirty="0">
                <a:effectLst/>
                <a:latin typeface="Times New Roman" panose="02020603050405020304" pitchFamily="18" charset="0"/>
                <a:ea typeface="Times New Roman" panose="02020603050405020304" pitchFamily="18" charset="0"/>
              </a:rPr>
              <a:t> </a:t>
            </a:r>
            <a:r>
              <a:rPr lang="en-ID" sz="2000" dirty="0" err="1">
                <a:effectLst/>
                <a:latin typeface="Times New Roman" panose="02020603050405020304" pitchFamily="18" charset="0"/>
                <a:ea typeface="Times New Roman" panose="02020603050405020304" pitchFamily="18" charset="0"/>
              </a:rPr>
              <a:t>dari</a:t>
            </a:r>
            <a:r>
              <a:rPr lang="en-ID" sz="2000" dirty="0">
                <a:effectLst/>
                <a:latin typeface="Times New Roman" panose="02020603050405020304" pitchFamily="18" charset="0"/>
                <a:ea typeface="Times New Roman" panose="02020603050405020304" pitchFamily="18" charset="0"/>
              </a:rPr>
              <a:t> </a:t>
            </a:r>
            <a:r>
              <a:rPr lang="en-ID" sz="2000" dirty="0" err="1">
                <a:effectLst/>
                <a:latin typeface="Times New Roman" panose="02020603050405020304" pitchFamily="18" charset="0"/>
                <a:ea typeface="Times New Roman" panose="02020603050405020304" pitchFamily="18" charset="0"/>
              </a:rPr>
              <a:t>kegiatan</a:t>
            </a:r>
            <a:r>
              <a:rPr lang="en-ID" sz="2000" dirty="0">
                <a:effectLst/>
                <a:latin typeface="Times New Roman" panose="02020603050405020304" pitchFamily="18" charset="0"/>
                <a:ea typeface="Times New Roman" panose="02020603050405020304" pitchFamily="18" charset="0"/>
              </a:rPr>
              <a:t> </a:t>
            </a:r>
            <a:r>
              <a:rPr lang="en-ID" sz="2000" dirty="0" err="1">
                <a:effectLst/>
                <a:latin typeface="Times New Roman" panose="02020603050405020304" pitchFamily="18" charset="0"/>
                <a:ea typeface="Times New Roman" panose="02020603050405020304" pitchFamily="18" charset="0"/>
              </a:rPr>
              <a:t>sosialisasi</a:t>
            </a:r>
            <a:r>
              <a:rPr lang="en-ID" sz="2000" dirty="0">
                <a:effectLst/>
                <a:latin typeface="Times New Roman" panose="02020603050405020304" pitchFamily="18" charset="0"/>
                <a:ea typeface="Times New Roman" panose="02020603050405020304" pitchFamily="18" charset="0"/>
              </a:rPr>
              <a:t> dan </a:t>
            </a:r>
            <a:r>
              <a:rPr lang="en-ID" sz="2000" dirty="0" err="1">
                <a:effectLst/>
                <a:latin typeface="Times New Roman" panose="02020603050405020304" pitchFamily="18" charset="0"/>
                <a:ea typeface="Times New Roman" panose="02020603050405020304" pitchFamily="18" charset="0"/>
              </a:rPr>
              <a:t>kampanye</a:t>
            </a:r>
            <a:r>
              <a:rPr lang="en-ID" sz="2000" dirty="0">
                <a:effectLst/>
                <a:latin typeface="Times New Roman" panose="02020603050405020304" pitchFamily="18" charset="0"/>
                <a:ea typeface="Times New Roman" panose="02020603050405020304" pitchFamily="18" charset="0"/>
              </a:rPr>
              <a:t>, </a:t>
            </a:r>
            <a:r>
              <a:rPr lang="en-ID" sz="2000" dirty="0" err="1">
                <a:effectLst/>
                <a:latin typeface="Times New Roman" panose="02020603050405020304" pitchFamily="18" charset="0"/>
                <a:ea typeface="Times New Roman" panose="02020603050405020304" pitchFamily="18" charset="0"/>
              </a:rPr>
              <a:t>dengan</a:t>
            </a:r>
            <a:r>
              <a:rPr lang="en-ID" sz="2000" dirty="0">
                <a:effectLst/>
                <a:latin typeface="Times New Roman" panose="02020603050405020304" pitchFamily="18" charset="0"/>
                <a:ea typeface="Times New Roman" panose="02020603050405020304" pitchFamily="18" charset="0"/>
              </a:rPr>
              <a:t> </a:t>
            </a:r>
            <a:r>
              <a:rPr lang="en-ID" sz="2000" dirty="0" err="1">
                <a:effectLst/>
                <a:latin typeface="Times New Roman" panose="02020603050405020304" pitchFamily="18" charset="0"/>
                <a:ea typeface="Times New Roman" panose="02020603050405020304" pitchFamily="18" charset="0"/>
              </a:rPr>
              <a:t>mengevaluasi</a:t>
            </a:r>
            <a:r>
              <a:rPr lang="en-ID" sz="2000" dirty="0">
                <a:effectLst/>
                <a:latin typeface="Times New Roman" panose="02020603050405020304" pitchFamily="18" charset="0"/>
                <a:ea typeface="Times New Roman" panose="02020603050405020304" pitchFamily="18" charset="0"/>
              </a:rPr>
              <a:t> </a:t>
            </a:r>
            <a:r>
              <a:rPr lang="en-ID" sz="2000" dirty="0" err="1">
                <a:effectLst/>
                <a:latin typeface="Times New Roman" panose="02020603050405020304" pitchFamily="18" charset="0"/>
                <a:ea typeface="Times New Roman" panose="02020603050405020304" pitchFamily="18" charset="0"/>
              </a:rPr>
              <a:t>jumlah</a:t>
            </a:r>
            <a:r>
              <a:rPr lang="en-ID" sz="2000" dirty="0">
                <a:effectLst/>
                <a:latin typeface="Times New Roman" panose="02020603050405020304" pitchFamily="18" charset="0"/>
                <a:ea typeface="Times New Roman" panose="02020603050405020304" pitchFamily="18" charset="0"/>
              </a:rPr>
              <a:t> </a:t>
            </a:r>
            <a:r>
              <a:rPr lang="en-ID" sz="2000" dirty="0" err="1">
                <a:effectLst/>
                <a:latin typeface="Times New Roman" panose="02020603050405020304" pitchFamily="18" charset="0"/>
                <a:ea typeface="Times New Roman" panose="02020603050405020304" pitchFamily="18" charset="0"/>
              </a:rPr>
              <a:t>partisipasi</a:t>
            </a:r>
            <a:r>
              <a:rPr lang="en-ID" sz="2000" dirty="0">
                <a:effectLst/>
                <a:latin typeface="Times New Roman" panose="02020603050405020304" pitchFamily="18" charset="0"/>
                <a:ea typeface="Times New Roman" panose="02020603050405020304" pitchFamily="18" charset="0"/>
              </a:rPr>
              <a:t> </a:t>
            </a:r>
            <a:r>
              <a:rPr lang="en-ID" sz="2000" dirty="0" err="1">
                <a:effectLst/>
                <a:latin typeface="Times New Roman" panose="02020603050405020304" pitchFamily="18" charset="0"/>
                <a:ea typeface="Times New Roman" panose="02020603050405020304" pitchFamily="18" charset="0"/>
              </a:rPr>
              <a:t>masyarakat</a:t>
            </a:r>
            <a:r>
              <a:rPr lang="en-ID" sz="2000" dirty="0">
                <a:effectLst/>
                <a:latin typeface="Times New Roman" panose="02020603050405020304" pitchFamily="18" charset="0"/>
                <a:ea typeface="Times New Roman" panose="02020603050405020304" pitchFamily="18" charset="0"/>
              </a:rPr>
              <a:t>, </a:t>
            </a:r>
            <a:r>
              <a:rPr lang="en-ID" sz="2000" dirty="0" err="1">
                <a:effectLst/>
                <a:latin typeface="Times New Roman" panose="02020603050405020304" pitchFamily="18" charset="0"/>
                <a:ea typeface="Times New Roman" panose="02020603050405020304" pitchFamily="18" charset="0"/>
              </a:rPr>
              <a:t>jangkauan</a:t>
            </a:r>
            <a:r>
              <a:rPr lang="en-ID" sz="2000" dirty="0">
                <a:effectLst/>
                <a:latin typeface="Times New Roman" panose="02020603050405020304" pitchFamily="18" charset="0"/>
                <a:ea typeface="Times New Roman" panose="02020603050405020304" pitchFamily="18" charset="0"/>
              </a:rPr>
              <a:t> </a:t>
            </a:r>
            <a:r>
              <a:rPr lang="en-ID" sz="2000" dirty="0" err="1">
                <a:effectLst/>
                <a:latin typeface="Times New Roman" panose="02020603050405020304" pitchFamily="18" charset="0"/>
                <a:ea typeface="Times New Roman" panose="02020603050405020304" pitchFamily="18" charset="0"/>
              </a:rPr>
              <a:t>informasi</a:t>
            </a:r>
            <a:r>
              <a:rPr lang="en-ID" sz="2000" dirty="0">
                <a:effectLst/>
                <a:latin typeface="Times New Roman" panose="02020603050405020304" pitchFamily="18" charset="0"/>
                <a:ea typeface="Times New Roman" panose="02020603050405020304" pitchFamily="18" charset="0"/>
              </a:rPr>
              <a:t>, </a:t>
            </a:r>
            <a:r>
              <a:rPr lang="en-ID" sz="2000" dirty="0" err="1">
                <a:effectLst/>
                <a:latin typeface="Times New Roman" panose="02020603050405020304" pitchFamily="18" charset="0"/>
                <a:ea typeface="Times New Roman" panose="02020603050405020304" pitchFamily="18" charset="0"/>
              </a:rPr>
              <a:t>serta</a:t>
            </a:r>
            <a:r>
              <a:rPr lang="en-ID" sz="2000" dirty="0">
                <a:effectLst/>
                <a:latin typeface="Times New Roman" panose="02020603050405020304" pitchFamily="18" charset="0"/>
                <a:ea typeface="Times New Roman" panose="02020603050405020304" pitchFamily="18" charset="0"/>
              </a:rPr>
              <a:t> </a:t>
            </a:r>
            <a:r>
              <a:rPr lang="en-ID" sz="2000" dirty="0" err="1">
                <a:effectLst/>
                <a:latin typeface="Times New Roman" panose="02020603050405020304" pitchFamily="18" charset="0"/>
                <a:ea typeface="Times New Roman" panose="02020603050405020304" pitchFamily="18" charset="0"/>
              </a:rPr>
              <a:t>efektivitas</a:t>
            </a:r>
            <a:r>
              <a:rPr lang="en-ID" sz="2000" dirty="0">
                <a:effectLst/>
                <a:latin typeface="Times New Roman" panose="02020603050405020304" pitchFamily="18" charset="0"/>
                <a:ea typeface="Times New Roman" panose="02020603050405020304" pitchFamily="18" charset="0"/>
              </a:rPr>
              <a:t> </a:t>
            </a:r>
            <a:r>
              <a:rPr lang="en-ID" sz="2000" dirty="0" err="1">
                <a:effectLst/>
                <a:latin typeface="Times New Roman" panose="02020603050405020304" pitchFamily="18" charset="0"/>
                <a:ea typeface="Times New Roman" panose="02020603050405020304" pitchFamily="18" charset="0"/>
              </a:rPr>
              <a:t>metode</a:t>
            </a:r>
            <a:r>
              <a:rPr lang="en-ID" sz="2000" dirty="0">
                <a:effectLst/>
                <a:latin typeface="Times New Roman" panose="02020603050405020304" pitchFamily="18" charset="0"/>
                <a:ea typeface="Times New Roman" panose="02020603050405020304" pitchFamily="18" charset="0"/>
              </a:rPr>
              <a:t> yang </a:t>
            </a:r>
            <a:r>
              <a:rPr lang="en-ID" sz="2000" dirty="0" err="1">
                <a:effectLst/>
                <a:latin typeface="Times New Roman" panose="02020603050405020304" pitchFamily="18" charset="0"/>
                <a:ea typeface="Times New Roman" panose="02020603050405020304" pitchFamily="18" charset="0"/>
              </a:rPr>
              <a:t>digunakan</a:t>
            </a:r>
            <a:endParaRPr lang="en-ID" sz="2000" dirty="0"/>
          </a:p>
        </p:txBody>
      </p:sp>
    </p:spTree>
    <p:extLst>
      <p:ext uri="{BB962C8B-B14F-4D97-AF65-F5344CB8AC3E}">
        <p14:creationId xmlns:p14="http://schemas.microsoft.com/office/powerpoint/2010/main" val="114287802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49ABEF-E02E-9B10-C8F0-3DDABF6D47B4}"/>
              </a:ext>
            </a:extLst>
          </p:cNvPr>
          <p:cNvSpPr>
            <a:spLocks noGrp="1"/>
          </p:cNvSpPr>
          <p:nvPr>
            <p:ph type="title"/>
          </p:nvPr>
        </p:nvSpPr>
        <p:spPr>
          <a:xfrm>
            <a:off x="838200" y="365125"/>
            <a:ext cx="10515600" cy="5573338"/>
          </a:xfrm>
        </p:spPr>
        <p:txBody>
          <a:bodyPr>
            <a:normAutofit fontScale="90000"/>
          </a:bodyPr>
          <a:lstStyle/>
          <a:p>
            <a:pPr>
              <a:lnSpc>
                <a:spcPct val="115000"/>
              </a:lnSpc>
              <a:spcAft>
                <a:spcPts val="1000"/>
              </a:spcAft>
            </a:pPr>
            <a:r>
              <a:rPr lang="en-ID" sz="4400" dirty="0" err="1">
                <a:effectLst/>
                <a:latin typeface="Times New Roman" panose="02020603050405020304" pitchFamily="18" charset="0"/>
                <a:ea typeface="Times New Roman" panose="02020603050405020304" pitchFamily="18" charset="0"/>
                <a:cs typeface="Times New Roman" panose="02020603050405020304" pitchFamily="18" charset="0"/>
              </a:rPr>
              <a:t>Keberlanjutan</a:t>
            </a:r>
            <a:r>
              <a:rPr lang="en-ID" sz="4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4400" dirty="0" err="1">
                <a:effectLst/>
                <a:latin typeface="Times New Roman" panose="02020603050405020304" pitchFamily="18" charset="0"/>
                <a:ea typeface="Times New Roman" panose="02020603050405020304" pitchFamily="18" charset="0"/>
                <a:cs typeface="Times New Roman" panose="02020603050405020304" pitchFamily="18" charset="0"/>
              </a:rPr>
              <a:t>aksi</a:t>
            </a:r>
            <a:r>
              <a:rPr lang="en-ID" sz="4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4400" dirty="0" err="1">
                <a:effectLst/>
                <a:latin typeface="Times New Roman" panose="02020603050405020304" pitchFamily="18" charset="0"/>
                <a:ea typeface="Times New Roman" panose="02020603050405020304" pitchFamily="18" charset="0"/>
                <a:cs typeface="Times New Roman" panose="02020603050405020304" pitchFamily="18" charset="0"/>
              </a:rPr>
              <a:t>perubahan</a:t>
            </a:r>
            <a:r>
              <a:rPr lang="en-ID" sz="4400" dirty="0">
                <a:effectLst/>
                <a:latin typeface="Times New Roman" panose="02020603050405020304" pitchFamily="18" charset="0"/>
                <a:ea typeface="Times New Roman" panose="02020603050405020304" pitchFamily="18" charset="0"/>
                <a:cs typeface="Times New Roman" panose="02020603050405020304" pitchFamily="18" charset="0"/>
              </a:rPr>
              <a:t> SP4N-LAPOR! </a:t>
            </a:r>
            <a:r>
              <a:rPr lang="en-ID" sz="4400" dirty="0" err="1">
                <a:effectLst/>
                <a:latin typeface="Times New Roman" panose="02020603050405020304" pitchFamily="18" charset="0"/>
                <a:ea typeface="Times New Roman" panose="02020603050405020304" pitchFamily="18" charset="0"/>
                <a:cs typeface="Times New Roman" panose="02020603050405020304" pitchFamily="18" charset="0"/>
              </a:rPr>
              <a:t>dapat</a:t>
            </a:r>
            <a:r>
              <a:rPr lang="en-ID" sz="4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4400" dirty="0" err="1">
                <a:effectLst/>
                <a:latin typeface="Times New Roman" panose="02020603050405020304" pitchFamily="18" charset="0"/>
                <a:ea typeface="Times New Roman" panose="02020603050405020304" pitchFamily="18" charset="0"/>
                <a:cs typeface="Times New Roman" panose="02020603050405020304" pitchFamily="18" charset="0"/>
              </a:rPr>
              <a:t>dicapai</a:t>
            </a:r>
            <a:r>
              <a:rPr lang="en-ID" sz="4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4400" dirty="0" err="1">
                <a:effectLst/>
                <a:latin typeface="Times New Roman" panose="02020603050405020304" pitchFamily="18" charset="0"/>
                <a:ea typeface="Times New Roman" panose="02020603050405020304" pitchFamily="18" charset="0"/>
                <a:cs typeface="Times New Roman" panose="02020603050405020304" pitchFamily="18" charset="0"/>
              </a:rPr>
              <a:t>melalui</a:t>
            </a:r>
            <a:r>
              <a:rPr lang="en-ID" sz="4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4400" dirty="0" err="1">
                <a:effectLst/>
                <a:latin typeface="Times New Roman" panose="02020603050405020304" pitchFamily="18" charset="0"/>
                <a:ea typeface="Times New Roman" panose="02020603050405020304" pitchFamily="18" charset="0"/>
                <a:cs typeface="Times New Roman" panose="02020603050405020304" pitchFamily="18" charset="0"/>
              </a:rPr>
              <a:t>beberapa</a:t>
            </a:r>
            <a:r>
              <a:rPr lang="en-ID" sz="4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4400" dirty="0" err="1">
                <a:effectLst/>
                <a:latin typeface="Times New Roman" panose="02020603050405020304" pitchFamily="18" charset="0"/>
                <a:ea typeface="Times New Roman" panose="02020603050405020304" pitchFamily="18" charset="0"/>
                <a:cs typeface="Times New Roman" panose="02020603050405020304" pitchFamily="18" charset="0"/>
              </a:rPr>
              <a:t>aspek</a:t>
            </a:r>
            <a:r>
              <a:rPr lang="en-ID" sz="4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4400" dirty="0" err="1">
                <a:effectLst/>
                <a:latin typeface="Times New Roman" panose="02020603050405020304" pitchFamily="18" charset="0"/>
                <a:ea typeface="Times New Roman" panose="02020603050405020304" pitchFamily="18" charset="0"/>
                <a:cs typeface="Times New Roman" panose="02020603050405020304" pitchFamily="18" charset="0"/>
              </a:rPr>
              <a:t>penting</a:t>
            </a:r>
            <a:r>
              <a:rPr lang="en-ID" sz="4400" dirty="0">
                <a:effectLst/>
                <a:latin typeface="Times New Roman" panose="02020603050405020304" pitchFamily="18" charset="0"/>
                <a:ea typeface="Times New Roman" panose="02020603050405020304" pitchFamily="18" charset="0"/>
                <a:cs typeface="Times New Roman" panose="02020603050405020304" pitchFamily="18" charset="0"/>
              </a:rPr>
              <a:t> yang </a:t>
            </a:r>
            <a:r>
              <a:rPr lang="en-ID" sz="4400" dirty="0" err="1">
                <a:effectLst/>
                <a:latin typeface="Times New Roman" panose="02020603050405020304" pitchFamily="18" charset="0"/>
                <a:ea typeface="Times New Roman" panose="02020603050405020304" pitchFamily="18" charset="0"/>
                <a:cs typeface="Times New Roman" panose="02020603050405020304" pitchFamily="18" charset="0"/>
              </a:rPr>
              <a:t>saling</a:t>
            </a:r>
            <a:r>
              <a:rPr lang="en-ID" sz="4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4400" dirty="0" err="1">
                <a:effectLst/>
                <a:latin typeface="Times New Roman" panose="02020603050405020304" pitchFamily="18" charset="0"/>
                <a:ea typeface="Times New Roman" panose="02020603050405020304" pitchFamily="18" charset="0"/>
                <a:cs typeface="Times New Roman" panose="02020603050405020304" pitchFamily="18" charset="0"/>
              </a:rPr>
              <a:t>mendukung</a:t>
            </a:r>
            <a:r>
              <a:rPr lang="en-ID" sz="4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4400" dirty="0" err="1">
                <a:effectLst/>
                <a:latin typeface="Times New Roman" panose="02020603050405020304" pitchFamily="18" charset="0"/>
                <a:ea typeface="Times New Roman" panose="02020603050405020304" pitchFamily="18" charset="0"/>
                <a:cs typeface="Times New Roman" panose="02020603050405020304" pitchFamily="18" charset="0"/>
              </a:rPr>
              <a:t>yaitu</a:t>
            </a:r>
            <a:r>
              <a:rPr lang="en-ID" sz="4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4400" b="1" dirty="0" err="1">
                <a:effectLst/>
                <a:latin typeface="Times New Roman" panose="02020603050405020304" pitchFamily="18" charset="0"/>
                <a:ea typeface="Times New Roman" panose="02020603050405020304" pitchFamily="18" charset="0"/>
                <a:cs typeface="Times New Roman" panose="02020603050405020304" pitchFamily="18" charset="0"/>
              </a:rPr>
              <a:t>kepemimpinan</a:t>
            </a:r>
            <a:r>
              <a:rPr lang="en-ID" sz="4400" b="1" dirty="0">
                <a:effectLst/>
                <a:latin typeface="Times New Roman" panose="02020603050405020304" pitchFamily="18" charset="0"/>
                <a:ea typeface="Times New Roman" panose="02020603050405020304" pitchFamily="18" charset="0"/>
                <a:cs typeface="Times New Roman" panose="02020603050405020304" pitchFamily="18" charset="0"/>
              </a:rPr>
              <a:t> yang </a:t>
            </a:r>
            <a:r>
              <a:rPr lang="en-ID" sz="4400" b="1" dirty="0" err="1">
                <a:effectLst/>
                <a:latin typeface="Times New Roman" panose="02020603050405020304" pitchFamily="18" charset="0"/>
                <a:ea typeface="Times New Roman" panose="02020603050405020304" pitchFamily="18" charset="0"/>
                <a:cs typeface="Times New Roman" panose="02020603050405020304" pitchFamily="18" charset="0"/>
              </a:rPr>
              <a:t>kuat</a:t>
            </a:r>
            <a:r>
              <a:rPr lang="en-ID" sz="4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4400" b="1" dirty="0" err="1">
                <a:effectLst/>
                <a:latin typeface="Times New Roman" panose="02020603050405020304" pitchFamily="18" charset="0"/>
                <a:ea typeface="Times New Roman" panose="02020603050405020304" pitchFamily="18" charset="0"/>
                <a:cs typeface="Times New Roman" panose="02020603050405020304" pitchFamily="18" charset="0"/>
              </a:rPr>
              <a:t>pendanaan</a:t>
            </a:r>
            <a:r>
              <a:rPr lang="en-ID" sz="4400" b="1" dirty="0">
                <a:effectLst/>
                <a:latin typeface="Times New Roman" panose="02020603050405020304" pitchFamily="18" charset="0"/>
                <a:ea typeface="Times New Roman" panose="02020603050405020304" pitchFamily="18" charset="0"/>
                <a:cs typeface="Times New Roman" panose="02020603050405020304" pitchFamily="18" charset="0"/>
              </a:rPr>
              <a:t> yang </a:t>
            </a:r>
            <a:r>
              <a:rPr lang="en-ID" sz="4400" b="1" dirty="0" err="1">
                <a:effectLst/>
                <a:latin typeface="Times New Roman" panose="02020603050405020304" pitchFamily="18" charset="0"/>
                <a:ea typeface="Times New Roman" panose="02020603050405020304" pitchFamily="18" charset="0"/>
                <a:cs typeface="Times New Roman" panose="02020603050405020304" pitchFamily="18" charset="0"/>
              </a:rPr>
              <a:t>memadai</a:t>
            </a:r>
            <a:r>
              <a:rPr lang="en-ID" sz="4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4400" b="1" dirty="0" err="1">
                <a:effectLst/>
                <a:latin typeface="Times New Roman" panose="02020603050405020304" pitchFamily="18" charset="0"/>
                <a:ea typeface="Times New Roman" panose="02020603050405020304" pitchFamily="18" charset="0"/>
                <a:cs typeface="Times New Roman" panose="02020603050405020304" pitchFamily="18" charset="0"/>
              </a:rPr>
              <a:t>penguatan</a:t>
            </a:r>
            <a:r>
              <a:rPr lang="en-ID" sz="44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4400" b="1" dirty="0" err="1">
                <a:effectLst/>
                <a:latin typeface="Times New Roman" panose="02020603050405020304" pitchFamily="18" charset="0"/>
                <a:ea typeface="Times New Roman" panose="02020603050405020304" pitchFamily="18" charset="0"/>
                <a:cs typeface="Times New Roman" panose="02020603050405020304" pitchFamily="18" charset="0"/>
              </a:rPr>
              <a:t>kapasitas</a:t>
            </a:r>
            <a:r>
              <a:rPr lang="en-ID" sz="4400" b="1" dirty="0">
                <a:effectLst/>
                <a:latin typeface="Times New Roman" panose="02020603050405020304" pitchFamily="18" charset="0"/>
                <a:ea typeface="Times New Roman" panose="02020603050405020304" pitchFamily="18" charset="0"/>
                <a:cs typeface="Times New Roman" panose="02020603050405020304" pitchFamily="18" charset="0"/>
              </a:rPr>
              <a:t> SDM</a:t>
            </a:r>
            <a:r>
              <a:rPr lang="en-ID" sz="4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4400" b="1" dirty="0" err="1">
                <a:effectLst/>
                <a:latin typeface="Times New Roman" panose="02020603050405020304" pitchFamily="18" charset="0"/>
                <a:ea typeface="Times New Roman" panose="02020603050405020304" pitchFamily="18" charset="0"/>
                <a:cs typeface="Times New Roman" panose="02020603050405020304" pitchFamily="18" charset="0"/>
              </a:rPr>
              <a:t>perbaikan</a:t>
            </a:r>
            <a:r>
              <a:rPr lang="en-ID" sz="44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4400" b="1" dirty="0" err="1">
                <a:effectLst/>
                <a:latin typeface="Times New Roman" panose="02020603050405020304" pitchFamily="18" charset="0"/>
                <a:ea typeface="Times New Roman" panose="02020603050405020304" pitchFamily="18" charset="0"/>
                <a:cs typeface="Times New Roman" panose="02020603050405020304" pitchFamily="18" charset="0"/>
              </a:rPr>
              <a:t>infrastruktur</a:t>
            </a:r>
            <a:r>
              <a:rPr lang="en-ID" sz="4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4400" b="1" dirty="0" err="1">
                <a:effectLst/>
                <a:latin typeface="Times New Roman" panose="02020603050405020304" pitchFamily="18" charset="0"/>
                <a:ea typeface="Times New Roman" panose="02020603050405020304" pitchFamily="18" charset="0"/>
                <a:cs typeface="Times New Roman" panose="02020603050405020304" pitchFamily="18" charset="0"/>
              </a:rPr>
              <a:t>evaluasi</a:t>
            </a:r>
            <a:r>
              <a:rPr lang="en-ID" sz="44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4400" b="1" dirty="0" err="1">
                <a:effectLst/>
                <a:latin typeface="Times New Roman" panose="02020603050405020304" pitchFamily="18" charset="0"/>
                <a:ea typeface="Times New Roman" panose="02020603050405020304" pitchFamily="18" charset="0"/>
                <a:cs typeface="Times New Roman" panose="02020603050405020304" pitchFamily="18" charset="0"/>
              </a:rPr>
              <a:t>berkelanjutan</a:t>
            </a:r>
            <a:r>
              <a:rPr lang="en-ID" sz="4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4400" dirty="0" err="1">
                <a:effectLst/>
                <a:latin typeface="Times New Roman" panose="02020603050405020304" pitchFamily="18" charset="0"/>
                <a:ea typeface="Times New Roman" panose="02020603050405020304" pitchFamily="18" charset="0"/>
                <a:cs typeface="Times New Roman" panose="02020603050405020304" pitchFamily="18" charset="0"/>
              </a:rPr>
              <a:t>serta</a:t>
            </a:r>
            <a:r>
              <a:rPr lang="en-ID" sz="4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4400" b="1" dirty="0" err="1">
                <a:effectLst/>
                <a:latin typeface="Times New Roman" panose="02020603050405020304" pitchFamily="18" charset="0"/>
                <a:ea typeface="Times New Roman" panose="02020603050405020304" pitchFamily="18" charset="0"/>
                <a:cs typeface="Times New Roman" panose="02020603050405020304" pitchFamily="18" charset="0"/>
              </a:rPr>
              <a:t>pelibatan</a:t>
            </a:r>
            <a:r>
              <a:rPr lang="en-ID" sz="44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4400" b="1" dirty="0" err="1">
                <a:effectLst/>
                <a:latin typeface="Times New Roman" panose="02020603050405020304" pitchFamily="18" charset="0"/>
                <a:ea typeface="Times New Roman" panose="02020603050405020304" pitchFamily="18" charset="0"/>
                <a:cs typeface="Times New Roman" panose="02020603050405020304" pitchFamily="18" charset="0"/>
              </a:rPr>
              <a:t>masyarakat</a:t>
            </a:r>
            <a:r>
              <a:rPr lang="en-ID" sz="4400" dirty="0">
                <a:effectLst/>
                <a:latin typeface="Times New Roman" panose="02020603050405020304" pitchFamily="18" charset="0"/>
                <a:ea typeface="Times New Roman" panose="02020603050405020304" pitchFamily="18" charset="0"/>
                <a:cs typeface="Times New Roman" panose="02020603050405020304" pitchFamily="18" charset="0"/>
              </a:rPr>
              <a:t>.</a:t>
            </a:r>
            <a:br>
              <a:rPr lang="en-ID" sz="4000" dirty="0">
                <a:effectLst/>
                <a:latin typeface="Calibri" panose="020F0502020204030204" pitchFamily="34" charset="0"/>
                <a:ea typeface="Calibri" panose="020F0502020204030204" pitchFamily="34" charset="0"/>
                <a:cs typeface="Times New Roman" panose="02020603050405020304" pitchFamily="18" charset="0"/>
              </a:rPr>
            </a:br>
            <a:endParaRPr lang="en-ID" dirty="0"/>
          </a:p>
        </p:txBody>
      </p:sp>
    </p:spTree>
    <p:extLst>
      <p:ext uri="{BB962C8B-B14F-4D97-AF65-F5344CB8AC3E}">
        <p14:creationId xmlns:p14="http://schemas.microsoft.com/office/powerpoint/2010/main" val="421877425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A81776-B260-69A5-DFA8-9A69B407724C}"/>
              </a:ext>
            </a:extLst>
          </p:cNvPr>
          <p:cNvSpPr>
            <a:spLocks noGrp="1"/>
          </p:cNvSpPr>
          <p:nvPr>
            <p:ph type="title"/>
          </p:nvPr>
        </p:nvSpPr>
        <p:spPr>
          <a:xfrm>
            <a:off x="838200" y="365125"/>
            <a:ext cx="10515600" cy="5861014"/>
          </a:xfrm>
        </p:spPr>
        <p:txBody>
          <a:bodyPr>
            <a:normAutofit fontScale="90000"/>
          </a:bodyPr>
          <a:lstStyle/>
          <a:p>
            <a:pPr>
              <a:lnSpc>
                <a:spcPct val="115000"/>
              </a:lnSpc>
              <a:spcAft>
                <a:spcPts val="1000"/>
              </a:spcAft>
            </a:pP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Tujuan</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dari</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pengembangan</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potensi</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diri</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di Dinas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Kominfo</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Kabupaten</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Ogan</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Ilir</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adalah</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sebagai</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berikut</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a:t>
            </a:r>
            <a:br>
              <a:rPr lang="en-ID" sz="2200" dirty="0">
                <a:effectLst/>
                <a:latin typeface="Calibri" panose="020F0502020204030204" pitchFamily="34" charset="0"/>
                <a:ea typeface="Calibri" panose="020F0502020204030204" pitchFamily="34" charset="0"/>
                <a:cs typeface="Times New Roman" panose="02020603050405020304" pitchFamily="18" charset="0"/>
              </a:rPr>
            </a:br>
            <a:r>
              <a:rPr lang="en-ID" sz="2200" b="1" dirty="0" err="1">
                <a:effectLst/>
                <a:latin typeface="Times New Roman" panose="02020603050405020304" pitchFamily="18" charset="0"/>
                <a:ea typeface="Times New Roman" panose="02020603050405020304" pitchFamily="18" charset="0"/>
                <a:cs typeface="Times New Roman" panose="02020603050405020304" pitchFamily="18" charset="0"/>
              </a:rPr>
              <a:t>Meningkatkan</a:t>
            </a:r>
            <a:r>
              <a:rPr lang="en-ID" sz="22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b="1" dirty="0" err="1">
                <a:effectLst/>
                <a:latin typeface="Times New Roman" panose="02020603050405020304" pitchFamily="18" charset="0"/>
                <a:ea typeface="Times New Roman" panose="02020603050405020304" pitchFamily="18" charset="0"/>
                <a:cs typeface="Times New Roman" panose="02020603050405020304" pitchFamily="18" charset="0"/>
              </a:rPr>
              <a:t>Keterampilan</a:t>
            </a:r>
            <a:r>
              <a:rPr lang="en-ID" sz="22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b="1" dirty="0" err="1">
                <a:effectLst/>
                <a:latin typeface="Times New Roman" panose="02020603050405020304" pitchFamily="18" charset="0"/>
                <a:ea typeface="Times New Roman" panose="02020603050405020304" pitchFamily="18" charset="0"/>
                <a:cs typeface="Times New Roman" panose="02020603050405020304" pitchFamily="18" charset="0"/>
              </a:rPr>
              <a:t>Profesional</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Meningkatkan</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kemampuan</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teknis</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dan non-</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teknis</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yang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dibutuhkan</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oleh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pegawai</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untuk</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menjalankan</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tugas</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tanggung</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jawab</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dengan</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lebih</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efektif</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efisien</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a:t>
            </a:r>
            <a:br>
              <a:rPr lang="en-ID" sz="2200" dirty="0">
                <a:effectLst/>
                <a:latin typeface="Calibri" panose="020F0502020204030204" pitchFamily="34" charset="0"/>
                <a:ea typeface="Calibri" panose="020F0502020204030204" pitchFamily="34" charset="0"/>
                <a:cs typeface="Times New Roman" panose="02020603050405020304" pitchFamily="18" charset="0"/>
              </a:rPr>
            </a:br>
            <a:r>
              <a:rPr lang="en-ID" sz="2200" b="1" dirty="0" err="1">
                <a:effectLst/>
                <a:latin typeface="Times New Roman" panose="02020603050405020304" pitchFamily="18" charset="0"/>
                <a:ea typeface="Times New Roman" panose="02020603050405020304" pitchFamily="18" charset="0"/>
                <a:cs typeface="Times New Roman" panose="02020603050405020304" pitchFamily="18" charset="0"/>
              </a:rPr>
              <a:t>Meningkatkan</a:t>
            </a:r>
            <a:r>
              <a:rPr lang="en-ID" sz="22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b="1" dirty="0" err="1">
                <a:effectLst/>
                <a:latin typeface="Times New Roman" panose="02020603050405020304" pitchFamily="18" charset="0"/>
                <a:ea typeface="Times New Roman" panose="02020603050405020304" pitchFamily="18" charset="0"/>
                <a:cs typeface="Times New Roman" panose="02020603050405020304" pitchFamily="18" charset="0"/>
              </a:rPr>
              <a:t>Kualitas</a:t>
            </a:r>
            <a:r>
              <a:rPr lang="en-ID" sz="22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b="1" dirty="0" err="1">
                <a:effectLst/>
                <a:latin typeface="Times New Roman" panose="02020603050405020304" pitchFamily="18" charset="0"/>
                <a:ea typeface="Times New Roman" panose="02020603050405020304" pitchFamily="18" charset="0"/>
                <a:cs typeface="Times New Roman" panose="02020603050405020304" pitchFamily="18" charset="0"/>
              </a:rPr>
              <a:t>Kepemimpinan</a:t>
            </a:r>
            <a:r>
              <a:rPr lang="en-ID" sz="2200" b="1" dirty="0">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ID" sz="2200" b="1" dirty="0" err="1">
                <a:effectLst/>
                <a:latin typeface="Times New Roman" panose="02020603050405020304" pitchFamily="18" charset="0"/>
                <a:ea typeface="Times New Roman" panose="02020603050405020304" pitchFamily="18" charset="0"/>
                <a:cs typeface="Times New Roman" panose="02020603050405020304" pitchFamily="18" charset="0"/>
              </a:rPr>
              <a:t>Manajerial</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Mengembangkan</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kualitas</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kepemimpinan</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di level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manajer</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staf</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yang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dapat</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mengarahkan</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tim</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dalam</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pencapaian</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tujuan</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organisasi</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a:t>
            </a:r>
            <a:br>
              <a:rPr lang="en-ID" sz="2200" dirty="0">
                <a:effectLst/>
                <a:latin typeface="Calibri" panose="020F0502020204030204" pitchFamily="34" charset="0"/>
                <a:ea typeface="Calibri" panose="020F0502020204030204" pitchFamily="34" charset="0"/>
                <a:cs typeface="Times New Roman" panose="02020603050405020304" pitchFamily="18" charset="0"/>
              </a:rPr>
            </a:br>
            <a:r>
              <a:rPr lang="en-ID" sz="2200" b="1" dirty="0" err="1">
                <a:effectLst/>
                <a:latin typeface="Times New Roman" panose="02020603050405020304" pitchFamily="18" charset="0"/>
                <a:ea typeface="Times New Roman" panose="02020603050405020304" pitchFamily="18" charset="0"/>
                <a:cs typeface="Times New Roman" panose="02020603050405020304" pitchFamily="18" charset="0"/>
              </a:rPr>
              <a:t>Meningkatkan</a:t>
            </a:r>
            <a:r>
              <a:rPr lang="en-ID" sz="22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b="1" dirty="0" err="1">
                <a:effectLst/>
                <a:latin typeface="Times New Roman" panose="02020603050405020304" pitchFamily="18" charset="0"/>
                <a:ea typeface="Times New Roman" panose="02020603050405020304" pitchFamily="18" charset="0"/>
                <a:cs typeface="Times New Roman" panose="02020603050405020304" pitchFamily="18" charset="0"/>
              </a:rPr>
              <a:t>Motivasi</a:t>
            </a:r>
            <a:r>
              <a:rPr lang="en-ID" sz="2200" b="1" dirty="0">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ID" sz="2200" b="1" dirty="0" err="1">
                <a:effectLst/>
                <a:latin typeface="Times New Roman" panose="02020603050405020304" pitchFamily="18" charset="0"/>
                <a:ea typeface="Times New Roman" panose="02020603050405020304" pitchFamily="18" charset="0"/>
                <a:cs typeface="Times New Roman" panose="02020603050405020304" pitchFamily="18" charset="0"/>
              </a:rPr>
              <a:t>Kepuasan</a:t>
            </a:r>
            <a:r>
              <a:rPr lang="en-ID" sz="22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b="1" dirty="0" err="1">
                <a:effectLst/>
                <a:latin typeface="Times New Roman" panose="02020603050405020304" pitchFamily="18" charset="0"/>
                <a:ea typeface="Times New Roman" panose="02020603050405020304" pitchFamily="18" charset="0"/>
                <a:cs typeface="Times New Roman" panose="02020603050405020304" pitchFamily="18" charset="0"/>
              </a:rPr>
              <a:t>Kerja</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Menciptakan</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lingkungan</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kerja</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yang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mendukung</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pertumbuhan</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pribadi</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profesional</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serta</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meningkatkan</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semangat</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kepuasan</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kerja</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pegawai</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a:t>
            </a:r>
            <a:br>
              <a:rPr lang="en-ID" sz="2200" dirty="0">
                <a:effectLst/>
                <a:latin typeface="Calibri" panose="020F0502020204030204" pitchFamily="34" charset="0"/>
                <a:ea typeface="Calibri" panose="020F0502020204030204" pitchFamily="34" charset="0"/>
                <a:cs typeface="Times New Roman" panose="02020603050405020304" pitchFamily="18" charset="0"/>
              </a:rPr>
            </a:br>
            <a:r>
              <a:rPr lang="en-ID" sz="2200" b="1" dirty="0" err="1">
                <a:effectLst/>
                <a:latin typeface="Times New Roman" panose="02020603050405020304" pitchFamily="18" charset="0"/>
                <a:ea typeface="Times New Roman" panose="02020603050405020304" pitchFamily="18" charset="0"/>
                <a:cs typeface="Times New Roman" panose="02020603050405020304" pitchFamily="18" charset="0"/>
              </a:rPr>
              <a:t>Meningkatkan</a:t>
            </a:r>
            <a:r>
              <a:rPr lang="en-ID" sz="22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b="1" dirty="0" err="1">
                <a:effectLst/>
                <a:latin typeface="Times New Roman" panose="02020603050405020304" pitchFamily="18" charset="0"/>
                <a:ea typeface="Times New Roman" panose="02020603050405020304" pitchFamily="18" charset="0"/>
                <a:cs typeface="Times New Roman" panose="02020603050405020304" pitchFamily="18" charset="0"/>
              </a:rPr>
              <a:t>Kreativitas</a:t>
            </a:r>
            <a:r>
              <a:rPr lang="en-ID" sz="2200" b="1" dirty="0">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ID" sz="2200" b="1" dirty="0" err="1">
                <a:effectLst/>
                <a:latin typeface="Times New Roman" panose="02020603050405020304" pitchFamily="18" charset="0"/>
                <a:ea typeface="Times New Roman" panose="02020603050405020304" pitchFamily="18" charset="0"/>
                <a:cs typeface="Times New Roman" panose="02020603050405020304" pitchFamily="18" charset="0"/>
              </a:rPr>
              <a:t>Inovasi</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Mendorong</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pegawai</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untuk</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berpikir</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kreatif</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dalam</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menyelesaikan</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masalah</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memberikan</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solusi</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inovatif</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bagi</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tantangan</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pelayanan</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publik</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a:t>
            </a:r>
            <a:br>
              <a:rPr lang="en-ID" sz="2200" dirty="0">
                <a:effectLst/>
                <a:latin typeface="Calibri" panose="020F0502020204030204" pitchFamily="34" charset="0"/>
                <a:ea typeface="Calibri" panose="020F0502020204030204" pitchFamily="34" charset="0"/>
                <a:cs typeface="Times New Roman" panose="02020603050405020304" pitchFamily="18" charset="0"/>
              </a:rPr>
            </a:br>
            <a:r>
              <a:rPr lang="en-ID" sz="2200" b="1" dirty="0" err="1">
                <a:effectLst/>
                <a:latin typeface="Times New Roman" panose="02020603050405020304" pitchFamily="18" charset="0"/>
                <a:ea typeface="Times New Roman" panose="02020603050405020304" pitchFamily="18" charset="0"/>
                <a:cs typeface="Times New Roman" panose="02020603050405020304" pitchFamily="18" charset="0"/>
              </a:rPr>
              <a:t>Meningkatkan</a:t>
            </a:r>
            <a:r>
              <a:rPr lang="en-ID" sz="22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b="1" dirty="0" err="1">
                <a:effectLst/>
                <a:latin typeface="Times New Roman" panose="02020603050405020304" pitchFamily="18" charset="0"/>
                <a:ea typeface="Times New Roman" panose="02020603050405020304" pitchFamily="18" charset="0"/>
                <a:cs typeface="Times New Roman" panose="02020603050405020304" pitchFamily="18" charset="0"/>
              </a:rPr>
              <a:t>Kompetensi</a:t>
            </a:r>
            <a:r>
              <a:rPr lang="en-ID" sz="22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b="1" dirty="0" err="1">
                <a:effectLst/>
                <a:latin typeface="Times New Roman" panose="02020603050405020304" pitchFamily="18" charset="0"/>
                <a:ea typeface="Times New Roman" panose="02020603050405020304" pitchFamily="18" charset="0"/>
                <a:cs typeface="Times New Roman" panose="02020603050405020304" pitchFamily="18" charset="0"/>
              </a:rPr>
              <a:t>dalam</a:t>
            </a:r>
            <a:r>
              <a:rPr lang="en-ID" sz="22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b="1" dirty="0" err="1">
                <a:effectLst/>
                <a:latin typeface="Times New Roman" panose="02020603050405020304" pitchFamily="18" charset="0"/>
                <a:ea typeface="Times New Roman" panose="02020603050405020304" pitchFamily="18" charset="0"/>
                <a:cs typeface="Times New Roman" panose="02020603050405020304" pitchFamily="18" charset="0"/>
              </a:rPr>
              <a:t>Pengelolaan</a:t>
            </a:r>
            <a:r>
              <a:rPr lang="en-ID" sz="22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b="1" dirty="0" err="1">
                <a:effectLst/>
                <a:latin typeface="Times New Roman" panose="02020603050405020304" pitchFamily="18" charset="0"/>
                <a:ea typeface="Times New Roman" panose="02020603050405020304" pitchFamily="18" charset="0"/>
                <a:cs typeface="Times New Roman" panose="02020603050405020304" pitchFamily="18" charset="0"/>
              </a:rPr>
              <a:t>Pengaduan</a:t>
            </a:r>
            <a:r>
              <a:rPr lang="en-ID" sz="2200" b="1" dirty="0">
                <a:effectLst/>
                <a:latin typeface="Times New Roman" panose="02020603050405020304" pitchFamily="18" charset="0"/>
                <a:ea typeface="Times New Roman" panose="02020603050405020304" pitchFamily="18" charset="0"/>
                <a:cs typeface="Times New Roman" panose="02020603050405020304" pitchFamily="18" charset="0"/>
              </a:rPr>
              <a:t> Publik</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Memastikan</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bahwa</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pegawai</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memiliki</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keterampilan</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yang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dibutuhkan</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untuk</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menangani</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pengaduan</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masyarakat</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dengan</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sistem</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yang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berbasis</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teknologi</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dirty="0" err="1">
                <a:effectLst/>
                <a:latin typeface="Times New Roman" panose="02020603050405020304" pitchFamily="18" charset="0"/>
                <a:ea typeface="Times New Roman" panose="02020603050405020304" pitchFamily="18" charset="0"/>
                <a:cs typeface="Times New Roman" panose="02020603050405020304" pitchFamily="18" charset="0"/>
              </a:rPr>
              <a:t>seperti</a:t>
            </a:r>
            <a:r>
              <a:rPr lang="en-ID" sz="2200" dirty="0">
                <a:effectLst/>
                <a:latin typeface="Times New Roman" panose="02020603050405020304" pitchFamily="18" charset="0"/>
                <a:ea typeface="Times New Roman" panose="02020603050405020304" pitchFamily="18" charset="0"/>
                <a:cs typeface="Times New Roman" panose="02020603050405020304" pitchFamily="18" charset="0"/>
              </a:rPr>
              <a:t> SP4N-LAPOR!.</a:t>
            </a:r>
            <a:br>
              <a:rPr lang="en-ID" sz="1800" dirty="0">
                <a:effectLst/>
                <a:latin typeface="Calibri" panose="020F0502020204030204" pitchFamily="34" charset="0"/>
                <a:ea typeface="Calibri" panose="020F0502020204030204" pitchFamily="34" charset="0"/>
                <a:cs typeface="Times New Roman" panose="02020603050405020304" pitchFamily="18" charset="0"/>
              </a:rPr>
            </a:br>
            <a:endParaRPr lang="en-ID" dirty="0"/>
          </a:p>
        </p:txBody>
      </p:sp>
    </p:spTree>
    <p:extLst>
      <p:ext uri="{BB962C8B-B14F-4D97-AF65-F5344CB8AC3E}">
        <p14:creationId xmlns:p14="http://schemas.microsoft.com/office/powerpoint/2010/main" val="157804207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378D42-B6D8-02A0-87C4-E52BC9AA2236}"/>
              </a:ext>
            </a:extLst>
          </p:cNvPr>
          <p:cNvSpPr>
            <a:spLocks noGrp="1"/>
          </p:cNvSpPr>
          <p:nvPr>
            <p:ph type="title"/>
          </p:nvPr>
        </p:nvSpPr>
        <p:spPr>
          <a:xfrm>
            <a:off x="838200" y="365125"/>
            <a:ext cx="10515600" cy="5871288"/>
          </a:xfrm>
        </p:spPr>
        <p:txBody>
          <a:bodyPr>
            <a:normAutofit fontScale="90000"/>
          </a:bodyPr>
          <a:lstStyle/>
          <a:p>
            <a:r>
              <a:rPr lang="en-ID" sz="4000" b="1" dirty="0" err="1">
                <a:effectLst/>
                <a:latin typeface="Times New Roman" panose="02020603050405020304" pitchFamily="18" charset="0"/>
                <a:ea typeface="Times New Roman" panose="02020603050405020304" pitchFamily="18" charset="0"/>
                <a:cs typeface="Times New Roman" panose="02020603050405020304" pitchFamily="18" charset="0"/>
              </a:rPr>
              <a:t>Pentingnya</a:t>
            </a:r>
            <a:r>
              <a:rPr lang="en-ID" sz="40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4000" b="1" dirty="0" err="1">
                <a:effectLst/>
                <a:latin typeface="Times New Roman" panose="02020603050405020304" pitchFamily="18" charset="0"/>
                <a:ea typeface="Times New Roman" panose="02020603050405020304" pitchFamily="18" charset="0"/>
                <a:cs typeface="Times New Roman" panose="02020603050405020304" pitchFamily="18" charset="0"/>
              </a:rPr>
              <a:t>Pengembangan</a:t>
            </a:r>
            <a:r>
              <a:rPr lang="en-ID" sz="40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4000" b="1" dirty="0" err="1">
                <a:effectLst/>
                <a:latin typeface="Times New Roman" panose="02020603050405020304" pitchFamily="18" charset="0"/>
                <a:ea typeface="Times New Roman" panose="02020603050405020304" pitchFamily="18" charset="0"/>
                <a:cs typeface="Times New Roman" panose="02020603050405020304" pitchFamily="18" charset="0"/>
              </a:rPr>
              <a:t>Potensi</a:t>
            </a:r>
            <a:r>
              <a:rPr lang="en-ID" sz="40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4000" b="1" dirty="0" err="1">
                <a:effectLst/>
                <a:latin typeface="Times New Roman" panose="02020603050405020304" pitchFamily="18" charset="0"/>
                <a:ea typeface="Times New Roman" panose="02020603050405020304" pitchFamily="18" charset="0"/>
                <a:cs typeface="Times New Roman" panose="02020603050405020304" pitchFamily="18" charset="0"/>
              </a:rPr>
              <a:t>Diri</a:t>
            </a:r>
            <a:br>
              <a:rPr lang="en-ID" sz="400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ID" sz="4000" dirty="0" err="1">
                <a:effectLst/>
                <a:latin typeface="Times New Roman" panose="02020603050405020304" pitchFamily="18" charset="0"/>
                <a:ea typeface="Times New Roman" panose="02020603050405020304" pitchFamily="18" charset="0"/>
                <a:cs typeface="Times New Roman" panose="02020603050405020304" pitchFamily="18" charset="0"/>
              </a:rPr>
              <a:t>Pengembangan</a:t>
            </a:r>
            <a:r>
              <a:rPr lang="en-ID"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4000" dirty="0" err="1">
                <a:effectLst/>
                <a:latin typeface="Times New Roman" panose="02020603050405020304" pitchFamily="18" charset="0"/>
                <a:ea typeface="Times New Roman" panose="02020603050405020304" pitchFamily="18" charset="0"/>
                <a:cs typeface="Times New Roman" panose="02020603050405020304" pitchFamily="18" charset="0"/>
              </a:rPr>
              <a:t>potensi</a:t>
            </a:r>
            <a:r>
              <a:rPr lang="en-ID"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4000" dirty="0" err="1">
                <a:effectLst/>
                <a:latin typeface="Times New Roman" panose="02020603050405020304" pitchFamily="18" charset="0"/>
                <a:ea typeface="Times New Roman" panose="02020603050405020304" pitchFamily="18" charset="0"/>
                <a:cs typeface="Times New Roman" panose="02020603050405020304" pitchFamily="18" charset="0"/>
              </a:rPr>
              <a:t>diri</a:t>
            </a:r>
            <a:r>
              <a:rPr lang="en-ID" sz="4000" dirty="0">
                <a:effectLst/>
                <a:latin typeface="Times New Roman" panose="02020603050405020304" pitchFamily="18" charset="0"/>
                <a:ea typeface="Times New Roman" panose="02020603050405020304" pitchFamily="18" charset="0"/>
                <a:cs typeface="Times New Roman" panose="02020603050405020304" pitchFamily="18" charset="0"/>
              </a:rPr>
              <a:t> di Dinas </a:t>
            </a:r>
            <a:r>
              <a:rPr lang="en-ID" sz="4000" dirty="0" err="1">
                <a:effectLst/>
                <a:latin typeface="Times New Roman" panose="02020603050405020304" pitchFamily="18" charset="0"/>
                <a:ea typeface="Times New Roman" panose="02020603050405020304" pitchFamily="18" charset="0"/>
                <a:cs typeface="Times New Roman" panose="02020603050405020304" pitchFamily="18" charset="0"/>
              </a:rPr>
              <a:t>Komunikasi</a:t>
            </a:r>
            <a:r>
              <a:rPr lang="en-ID" sz="4000" dirty="0">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ID" sz="4000" dirty="0" err="1">
                <a:effectLst/>
                <a:latin typeface="Times New Roman" panose="02020603050405020304" pitchFamily="18" charset="0"/>
                <a:ea typeface="Times New Roman" panose="02020603050405020304" pitchFamily="18" charset="0"/>
                <a:cs typeface="Times New Roman" panose="02020603050405020304" pitchFamily="18" charset="0"/>
              </a:rPr>
              <a:t>Informatika</a:t>
            </a:r>
            <a:r>
              <a:rPr lang="en-ID"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4000" dirty="0" err="1">
                <a:effectLst/>
                <a:latin typeface="Times New Roman" panose="02020603050405020304" pitchFamily="18" charset="0"/>
                <a:ea typeface="Times New Roman" panose="02020603050405020304" pitchFamily="18" charset="0"/>
                <a:cs typeface="Times New Roman" panose="02020603050405020304" pitchFamily="18" charset="0"/>
              </a:rPr>
              <a:t>Kabupaten</a:t>
            </a:r>
            <a:r>
              <a:rPr lang="en-ID"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4000" dirty="0" err="1">
                <a:effectLst/>
                <a:latin typeface="Times New Roman" panose="02020603050405020304" pitchFamily="18" charset="0"/>
                <a:ea typeface="Times New Roman" panose="02020603050405020304" pitchFamily="18" charset="0"/>
                <a:cs typeface="Times New Roman" panose="02020603050405020304" pitchFamily="18" charset="0"/>
              </a:rPr>
              <a:t>Ogan</a:t>
            </a:r>
            <a:r>
              <a:rPr lang="en-ID"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4000" dirty="0" err="1">
                <a:effectLst/>
                <a:latin typeface="Times New Roman" panose="02020603050405020304" pitchFamily="18" charset="0"/>
                <a:ea typeface="Times New Roman" panose="02020603050405020304" pitchFamily="18" charset="0"/>
                <a:cs typeface="Times New Roman" panose="02020603050405020304" pitchFamily="18" charset="0"/>
              </a:rPr>
              <a:t>Ilir</a:t>
            </a:r>
            <a:r>
              <a:rPr lang="en-ID" sz="4000" dirty="0">
                <a:effectLst/>
                <a:latin typeface="Times New Roman" panose="02020603050405020304" pitchFamily="18" charset="0"/>
                <a:ea typeface="Times New Roman" panose="02020603050405020304" pitchFamily="18" charset="0"/>
                <a:cs typeface="Times New Roman" panose="02020603050405020304" pitchFamily="18" charset="0"/>
              </a:rPr>
              <a:t> sangat </a:t>
            </a:r>
            <a:r>
              <a:rPr lang="en-ID" sz="4000" dirty="0" err="1">
                <a:effectLst/>
                <a:latin typeface="Times New Roman" panose="02020603050405020304" pitchFamily="18" charset="0"/>
                <a:ea typeface="Times New Roman" panose="02020603050405020304" pitchFamily="18" charset="0"/>
                <a:cs typeface="Times New Roman" panose="02020603050405020304" pitchFamily="18" charset="0"/>
              </a:rPr>
              <a:t>penting</a:t>
            </a:r>
            <a:r>
              <a:rPr lang="en-ID"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4000" dirty="0" err="1">
                <a:effectLst/>
                <a:latin typeface="Times New Roman" panose="02020603050405020304" pitchFamily="18" charset="0"/>
                <a:ea typeface="Times New Roman" panose="02020603050405020304" pitchFamily="18" charset="0"/>
                <a:cs typeface="Times New Roman" panose="02020603050405020304" pitchFamily="18" charset="0"/>
              </a:rPr>
              <a:t>untuk</a:t>
            </a:r>
            <a:r>
              <a:rPr lang="en-ID"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4000" dirty="0" err="1">
                <a:effectLst/>
                <a:latin typeface="Times New Roman" panose="02020603050405020304" pitchFamily="18" charset="0"/>
                <a:ea typeface="Times New Roman" panose="02020603050405020304" pitchFamily="18" charset="0"/>
                <a:cs typeface="Times New Roman" panose="02020603050405020304" pitchFamily="18" charset="0"/>
              </a:rPr>
              <a:t>menciptakan</a:t>
            </a:r>
            <a:r>
              <a:rPr lang="en-ID"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4000" dirty="0" err="1">
                <a:effectLst/>
                <a:latin typeface="Times New Roman" panose="02020603050405020304" pitchFamily="18" charset="0"/>
                <a:ea typeface="Times New Roman" panose="02020603050405020304" pitchFamily="18" charset="0"/>
                <a:cs typeface="Times New Roman" panose="02020603050405020304" pitchFamily="18" charset="0"/>
              </a:rPr>
              <a:t>pegawai</a:t>
            </a:r>
            <a:r>
              <a:rPr lang="en-ID" sz="4000" dirty="0">
                <a:effectLst/>
                <a:latin typeface="Times New Roman" panose="02020603050405020304" pitchFamily="18" charset="0"/>
                <a:ea typeface="Times New Roman" panose="02020603050405020304" pitchFamily="18" charset="0"/>
                <a:cs typeface="Times New Roman" panose="02020603050405020304" pitchFamily="18" charset="0"/>
              </a:rPr>
              <a:t> yang </a:t>
            </a:r>
            <a:r>
              <a:rPr lang="en-ID" sz="4000" dirty="0" err="1">
                <a:effectLst/>
                <a:latin typeface="Times New Roman" panose="02020603050405020304" pitchFamily="18" charset="0"/>
                <a:ea typeface="Times New Roman" panose="02020603050405020304" pitchFamily="18" charset="0"/>
                <a:cs typeface="Times New Roman" panose="02020603050405020304" pitchFamily="18" charset="0"/>
              </a:rPr>
              <a:t>memiliki</a:t>
            </a:r>
            <a:r>
              <a:rPr lang="en-ID"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4000" dirty="0" err="1">
                <a:effectLst/>
                <a:latin typeface="Times New Roman" panose="02020603050405020304" pitchFamily="18" charset="0"/>
                <a:ea typeface="Times New Roman" panose="02020603050405020304" pitchFamily="18" charset="0"/>
                <a:cs typeface="Times New Roman" panose="02020603050405020304" pitchFamily="18" charset="0"/>
              </a:rPr>
              <a:t>keterampilan</a:t>
            </a:r>
            <a:r>
              <a:rPr lang="en-ID"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4000" dirty="0" err="1">
                <a:effectLst/>
                <a:latin typeface="Times New Roman" panose="02020603050405020304" pitchFamily="18" charset="0"/>
                <a:ea typeface="Times New Roman" panose="02020603050405020304" pitchFamily="18" charset="0"/>
                <a:cs typeface="Times New Roman" panose="02020603050405020304" pitchFamily="18" charset="0"/>
              </a:rPr>
              <a:t>teknis</a:t>
            </a:r>
            <a:r>
              <a:rPr lang="en-ID" sz="4000" dirty="0">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ID" sz="4000" dirty="0" err="1">
                <a:effectLst/>
                <a:latin typeface="Times New Roman" panose="02020603050405020304" pitchFamily="18" charset="0"/>
                <a:ea typeface="Times New Roman" panose="02020603050405020304" pitchFamily="18" charset="0"/>
                <a:cs typeface="Times New Roman" panose="02020603050405020304" pitchFamily="18" charset="0"/>
              </a:rPr>
              <a:t>manajerial</a:t>
            </a:r>
            <a:r>
              <a:rPr lang="en-ID" sz="4000" dirty="0">
                <a:effectLst/>
                <a:latin typeface="Times New Roman" panose="02020603050405020304" pitchFamily="18" charset="0"/>
                <a:ea typeface="Times New Roman" panose="02020603050405020304" pitchFamily="18" charset="0"/>
                <a:cs typeface="Times New Roman" panose="02020603050405020304" pitchFamily="18" charset="0"/>
              </a:rPr>
              <a:t> yang </a:t>
            </a:r>
            <a:r>
              <a:rPr lang="en-ID" sz="4000" dirty="0" err="1">
                <a:effectLst/>
                <a:latin typeface="Times New Roman" panose="02020603050405020304" pitchFamily="18" charset="0"/>
                <a:ea typeface="Times New Roman" panose="02020603050405020304" pitchFamily="18" charset="0"/>
                <a:cs typeface="Times New Roman" panose="02020603050405020304" pitchFamily="18" charset="0"/>
              </a:rPr>
              <a:t>diperlukan</a:t>
            </a:r>
            <a:r>
              <a:rPr lang="en-ID"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4000" dirty="0" err="1">
                <a:effectLst/>
                <a:latin typeface="Times New Roman" panose="02020603050405020304" pitchFamily="18" charset="0"/>
                <a:ea typeface="Times New Roman" panose="02020603050405020304" pitchFamily="18" charset="0"/>
                <a:cs typeface="Times New Roman" panose="02020603050405020304" pitchFamily="18" charset="0"/>
              </a:rPr>
              <a:t>dalam</a:t>
            </a:r>
            <a:r>
              <a:rPr lang="en-ID"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4000" dirty="0" err="1">
                <a:effectLst/>
                <a:latin typeface="Times New Roman" panose="02020603050405020304" pitchFamily="18" charset="0"/>
                <a:ea typeface="Times New Roman" panose="02020603050405020304" pitchFamily="18" charset="0"/>
                <a:cs typeface="Times New Roman" panose="02020603050405020304" pitchFamily="18" charset="0"/>
              </a:rPr>
              <a:t>menghadapi</a:t>
            </a:r>
            <a:r>
              <a:rPr lang="en-ID"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4000" dirty="0" err="1">
                <a:effectLst/>
                <a:latin typeface="Times New Roman" panose="02020603050405020304" pitchFamily="18" charset="0"/>
                <a:ea typeface="Times New Roman" panose="02020603050405020304" pitchFamily="18" charset="0"/>
                <a:cs typeface="Times New Roman" panose="02020603050405020304" pitchFamily="18" charset="0"/>
              </a:rPr>
              <a:t>tuntutan</a:t>
            </a:r>
            <a:r>
              <a:rPr lang="en-ID"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4000" dirty="0" err="1">
                <a:effectLst/>
                <a:latin typeface="Times New Roman" panose="02020603050405020304" pitchFamily="18" charset="0"/>
                <a:ea typeface="Times New Roman" panose="02020603050405020304" pitchFamily="18" charset="0"/>
                <a:cs typeface="Times New Roman" panose="02020603050405020304" pitchFamily="18" charset="0"/>
              </a:rPr>
              <a:t>tugas</a:t>
            </a:r>
            <a:r>
              <a:rPr lang="en-ID"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4000" dirty="0" err="1">
                <a:effectLst/>
                <a:latin typeface="Times New Roman" panose="02020603050405020304" pitchFamily="18" charset="0"/>
                <a:ea typeface="Times New Roman" panose="02020603050405020304" pitchFamily="18" charset="0"/>
                <a:cs typeface="Times New Roman" panose="02020603050405020304" pitchFamily="18" charset="0"/>
              </a:rPr>
              <a:t>terutama</a:t>
            </a:r>
            <a:r>
              <a:rPr lang="en-ID"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4000" dirty="0" err="1">
                <a:effectLst/>
                <a:latin typeface="Times New Roman" panose="02020603050405020304" pitchFamily="18" charset="0"/>
                <a:ea typeface="Times New Roman" panose="02020603050405020304" pitchFamily="18" charset="0"/>
                <a:cs typeface="Times New Roman" panose="02020603050405020304" pitchFamily="18" charset="0"/>
              </a:rPr>
              <a:t>dalam</a:t>
            </a:r>
            <a:r>
              <a:rPr lang="en-ID"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4000" dirty="0" err="1">
                <a:effectLst/>
                <a:latin typeface="Times New Roman" panose="02020603050405020304" pitchFamily="18" charset="0"/>
                <a:ea typeface="Times New Roman" panose="02020603050405020304" pitchFamily="18" charset="0"/>
                <a:cs typeface="Times New Roman" panose="02020603050405020304" pitchFamily="18" charset="0"/>
              </a:rPr>
              <a:t>pengelolaan</a:t>
            </a:r>
            <a:r>
              <a:rPr lang="en-ID"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4000" b="1" dirty="0">
                <a:effectLst/>
                <a:latin typeface="Times New Roman" panose="02020603050405020304" pitchFamily="18" charset="0"/>
                <a:ea typeface="Times New Roman" panose="02020603050405020304" pitchFamily="18" charset="0"/>
                <a:cs typeface="Times New Roman" panose="02020603050405020304" pitchFamily="18" charset="0"/>
              </a:rPr>
              <a:t>SP4N-LAPOR!</a:t>
            </a:r>
            <a:r>
              <a:rPr lang="en-ID"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4000" dirty="0" err="1">
                <a:effectLst/>
                <a:latin typeface="Times New Roman" panose="02020603050405020304" pitchFamily="18" charset="0"/>
                <a:ea typeface="Times New Roman" panose="02020603050405020304" pitchFamily="18" charset="0"/>
                <a:cs typeface="Times New Roman" panose="02020603050405020304" pitchFamily="18" charset="0"/>
              </a:rPr>
              <a:t>Dengan</a:t>
            </a:r>
            <a:r>
              <a:rPr lang="en-ID"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4000" dirty="0" err="1">
                <a:effectLst/>
                <a:latin typeface="Times New Roman" panose="02020603050405020304" pitchFamily="18" charset="0"/>
                <a:ea typeface="Times New Roman" panose="02020603050405020304" pitchFamily="18" charset="0"/>
                <a:cs typeface="Times New Roman" panose="02020603050405020304" pitchFamily="18" charset="0"/>
              </a:rPr>
              <a:t>pengembangan</a:t>
            </a:r>
            <a:r>
              <a:rPr lang="en-ID" sz="4000" dirty="0">
                <a:effectLst/>
                <a:latin typeface="Times New Roman" panose="02020603050405020304" pitchFamily="18" charset="0"/>
                <a:ea typeface="Times New Roman" panose="02020603050405020304" pitchFamily="18" charset="0"/>
                <a:cs typeface="Times New Roman" panose="02020603050405020304" pitchFamily="18" charset="0"/>
              </a:rPr>
              <a:t> yang </a:t>
            </a:r>
            <a:r>
              <a:rPr lang="en-ID" sz="4000" dirty="0" err="1">
                <a:effectLst/>
                <a:latin typeface="Times New Roman" panose="02020603050405020304" pitchFamily="18" charset="0"/>
                <a:ea typeface="Times New Roman" panose="02020603050405020304" pitchFamily="18" charset="0"/>
                <a:cs typeface="Times New Roman" panose="02020603050405020304" pitchFamily="18" charset="0"/>
              </a:rPr>
              <a:t>berkelanjutan</a:t>
            </a:r>
            <a:r>
              <a:rPr lang="en-ID"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4000" dirty="0" err="1">
                <a:effectLst/>
                <a:latin typeface="Times New Roman" panose="02020603050405020304" pitchFamily="18" charset="0"/>
                <a:ea typeface="Times New Roman" panose="02020603050405020304" pitchFamily="18" charset="0"/>
                <a:cs typeface="Times New Roman" panose="02020603050405020304" pitchFamily="18" charset="0"/>
              </a:rPr>
              <a:t>pegawai</a:t>
            </a:r>
            <a:r>
              <a:rPr lang="en-ID"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4000" dirty="0" err="1">
                <a:effectLst/>
                <a:latin typeface="Times New Roman" panose="02020603050405020304" pitchFamily="18" charset="0"/>
                <a:ea typeface="Times New Roman" panose="02020603050405020304" pitchFamily="18" charset="0"/>
                <a:cs typeface="Times New Roman" panose="02020603050405020304" pitchFamily="18" charset="0"/>
              </a:rPr>
              <a:t>akan</a:t>
            </a:r>
            <a:r>
              <a:rPr lang="en-ID"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4000" dirty="0" err="1">
                <a:effectLst/>
                <a:latin typeface="Times New Roman" panose="02020603050405020304" pitchFamily="18" charset="0"/>
                <a:ea typeface="Times New Roman" panose="02020603050405020304" pitchFamily="18" charset="0"/>
                <a:cs typeface="Times New Roman" panose="02020603050405020304" pitchFamily="18" charset="0"/>
              </a:rPr>
              <a:t>lebih</a:t>
            </a:r>
            <a:r>
              <a:rPr lang="en-ID"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4000" dirty="0" err="1">
                <a:effectLst/>
                <a:latin typeface="Times New Roman" panose="02020603050405020304" pitchFamily="18" charset="0"/>
                <a:ea typeface="Times New Roman" panose="02020603050405020304" pitchFamily="18" charset="0"/>
                <a:cs typeface="Times New Roman" panose="02020603050405020304" pitchFamily="18" charset="0"/>
              </a:rPr>
              <a:t>siap</a:t>
            </a:r>
            <a:r>
              <a:rPr lang="en-ID"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4000" dirty="0" err="1">
                <a:effectLst/>
                <a:latin typeface="Times New Roman" panose="02020603050405020304" pitchFamily="18" charset="0"/>
                <a:ea typeface="Times New Roman" panose="02020603050405020304" pitchFamily="18" charset="0"/>
                <a:cs typeface="Times New Roman" panose="02020603050405020304" pitchFamily="18" charset="0"/>
              </a:rPr>
              <a:t>dalam</a:t>
            </a:r>
            <a:r>
              <a:rPr lang="en-ID"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4000" dirty="0" err="1">
                <a:effectLst/>
                <a:latin typeface="Times New Roman" panose="02020603050405020304" pitchFamily="18" charset="0"/>
                <a:ea typeface="Times New Roman" panose="02020603050405020304" pitchFamily="18" charset="0"/>
                <a:cs typeface="Times New Roman" panose="02020603050405020304" pitchFamily="18" charset="0"/>
              </a:rPr>
              <a:t>menghadapi</a:t>
            </a:r>
            <a:r>
              <a:rPr lang="en-ID"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4000" dirty="0" err="1">
                <a:effectLst/>
                <a:latin typeface="Times New Roman" panose="02020603050405020304" pitchFamily="18" charset="0"/>
                <a:ea typeface="Times New Roman" panose="02020603050405020304" pitchFamily="18" charset="0"/>
                <a:cs typeface="Times New Roman" panose="02020603050405020304" pitchFamily="18" charset="0"/>
              </a:rPr>
              <a:t>tantangan</a:t>
            </a:r>
            <a:r>
              <a:rPr lang="en-ID"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4000" dirty="0" err="1">
                <a:effectLst/>
                <a:latin typeface="Times New Roman" panose="02020603050405020304" pitchFamily="18" charset="0"/>
                <a:ea typeface="Times New Roman" panose="02020603050405020304" pitchFamily="18" charset="0"/>
                <a:cs typeface="Times New Roman" panose="02020603050405020304" pitchFamily="18" charset="0"/>
              </a:rPr>
              <a:t>meningkatkan</a:t>
            </a:r>
            <a:r>
              <a:rPr lang="en-ID"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4000" dirty="0" err="1">
                <a:effectLst/>
                <a:latin typeface="Times New Roman" panose="02020603050405020304" pitchFamily="18" charset="0"/>
                <a:ea typeface="Times New Roman" panose="02020603050405020304" pitchFamily="18" charset="0"/>
                <a:cs typeface="Times New Roman" panose="02020603050405020304" pitchFamily="18" charset="0"/>
              </a:rPr>
              <a:t>kualitas</a:t>
            </a:r>
            <a:r>
              <a:rPr lang="en-ID"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4000" dirty="0" err="1">
                <a:effectLst/>
                <a:latin typeface="Times New Roman" panose="02020603050405020304" pitchFamily="18" charset="0"/>
                <a:ea typeface="Times New Roman" panose="02020603050405020304" pitchFamily="18" charset="0"/>
                <a:cs typeface="Times New Roman" panose="02020603050405020304" pitchFamily="18" charset="0"/>
              </a:rPr>
              <a:t>pelayanan</a:t>
            </a:r>
            <a:r>
              <a:rPr lang="en-ID" sz="4000" dirty="0">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ID" sz="4000" dirty="0" err="1">
                <a:effectLst/>
                <a:latin typeface="Times New Roman" panose="02020603050405020304" pitchFamily="18" charset="0"/>
                <a:ea typeface="Times New Roman" panose="02020603050405020304" pitchFamily="18" charset="0"/>
                <a:cs typeface="Times New Roman" panose="02020603050405020304" pitchFamily="18" charset="0"/>
              </a:rPr>
              <a:t>memberikan</a:t>
            </a:r>
            <a:r>
              <a:rPr lang="en-ID"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4000" dirty="0" err="1">
                <a:effectLst/>
                <a:latin typeface="Times New Roman" panose="02020603050405020304" pitchFamily="18" charset="0"/>
                <a:ea typeface="Times New Roman" panose="02020603050405020304" pitchFamily="18" charset="0"/>
                <a:cs typeface="Times New Roman" panose="02020603050405020304" pitchFamily="18" charset="0"/>
              </a:rPr>
              <a:t>kontribusi</a:t>
            </a:r>
            <a:r>
              <a:rPr lang="en-ID"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4000" dirty="0" err="1">
                <a:effectLst/>
                <a:latin typeface="Times New Roman" panose="02020603050405020304" pitchFamily="18" charset="0"/>
                <a:ea typeface="Times New Roman" panose="02020603050405020304" pitchFamily="18" charset="0"/>
                <a:cs typeface="Times New Roman" panose="02020603050405020304" pitchFamily="18" charset="0"/>
              </a:rPr>
              <a:t>nyata</a:t>
            </a:r>
            <a:r>
              <a:rPr lang="en-ID"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4000" dirty="0" err="1">
                <a:effectLst/>
                <a:latin typeface="Times New Roman" panose="02020603050405020304" pitchFamily="18" charset="0"/>
                <a:ea typeface="Times New Roman" panose="02020603050405020304" pitchFamily="18" charset="0"/>
                <a:cs typeface="Times New Roman" panose="02020603050405020304" pitchFamily="18" charset="0"/>
              </a:rPr>
              <a:t>terhadap</a:t>
            </a:r>
            <a:r>
              <a:rPr lang="en-ID"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4000" dirty="0" err="1">
                <a:effectLst/>
                <a:latin typeface="Times New Roman" panose="02020603050405020304" pitchFamily="18" charset="0"/>
                <a:ea typeface="Times New Roman" panose="02020603050405020304" pitchFamily="18" charset="0"/>
                <a:cs typeface="Times New Roman" panose="02020603050405020304" pitchFamily="18" charset="0"/>
              </a:rPr>
              <a:t>pelayanan</a:t>
            </a:r>
            <a:r>
              <a:rPr lang="en-ID"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4000" dirty="0" err="1">
                <a:effectLst/>
                <a:latin typeface="Times New Roman" panose="02020603050405020304" pitchFamily="18" charset="0"/>
                <a:ea typeface="Times New Roman" panose="02020603050405020304" pitchFamily="18" charset="0"/>
                <a:cs typeface="Times New Roman" panose="02020603050405020304" pitchFamily="18" charset="0"/>
              </a:rPr>
              <a:t>publik</a:t>
            </a:r>
            <a:r>
              <a:rPr lang="en-ID" sz="4000" dirty="0">
                <a:effectLst/>
                <a:latin typeface="Times New Roman" panose="02020603050405020304" pitchFamily="18" charset="0"/>
                <a:ea typeface="Times New Roman" panose="02020603050405020304" pitchFamily="18" charset="0"/>
                <a:cs typeface="Times New Roman" panose="02020603050405020304" pitchFamily="18" charset="0"/>
              </a:rPr>
              <a:t> yang </a:t>
            </a:r>
            <a:r>
              <a:rPr lang="en-ID" sz="4000" dirty="0" err="1">
                <a:effectLst/>
                <a:latin typeface="Times New Roman" panose="02020603050405020304" pitchFamily="18" charset="0"/>
                <a:ea typeface="Times New Roman" panose="02020603050405020304" pitchFamily="18" charset="0"/>
                <a:cs typeface="Times New Roman" panose="02020603050405020304" pitchFamily="18" charset="0"/>
              </a:rPr>
              <a:t>lebih</a:t>
            </a:r>
            <a:r>
              <a:rPr lang="en-ID"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4000" dirty="0" err="1">
                <a:effectLst/>
                <a:latin typeface="Times New Roman" panose="02020603050405020304" pitchFamily="18" charset="0"/>
                <a:ea typeface="Times New Roman" panose="02020603050405020304" pitchFamily="18" charset="0"/>
                <a:cs typeface="Times New Roman" panose="02020603050405020304" pitchFamily="18" charset="0"/>
              </a:rPr>
              <a:t>baik</a:t>
            </a:r>
            <a:r>
              <a:rPr lang="en-ID" sz="4000" dirty="0">
                <a:effectLst/>
                <a:latin typeface="Times New Roman" panose="02020603050405020304" pitchFamily="18" charset="0"/>
                <a:ea typeface="Times New Roman" panose="02020603050405020304" pitchFamily="18" charset="0"/>
                <a:cs typeface="Times New Roman" panose="02020603050405020304" pitchFamily="18" charset="0"/>
              </a:rPr>
              <a:t>.</a:t>
            </a:r>
            <a:br>
              <a:rPr lang="en-ID" sz="1800" dirty="0">
                <a:effectLst/>
                <a:latin typeface="Calibri" panose="020F0502020204030204" pitchFamily="34" charset="0"/>
                <a:ea typeface="Calibri" panose="020F0502020204030204" pitchFamily="34" charset="0"/>
                <a:cs typeface="Times New Roman" panose="02020603050405020304" pitchFamily="18" charset="0"/>
              </a:rPr>
            </a:br>
            <a:endParaRPr lang="en-ID" dirty="0"/>
          </a:p>
        </p:txBody>
      </p:sp>
    </p:spTree>
    <p:extLst>
      <p:ext uri="{BB962C8B-B14F-4D97-AF65-F5344CB8AC3E}">
        <p14:creationId xmlns:p14="http://schemas.microsoft.com/office/powerpoint/2010/main" val="173033562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F694A9-AAA5-91BD-9878-EE3A31978BE9}"/>
              </a:ext>
            </a:extLst>
          </p:cNvPr>
          <p:cNvSpPr>
            <a:spLocks noGrp="1"/>
          </p:cNvSpPr>
          <p:nvPr>
            <p:ph type="title"/>
          </p:nvPr>
        </p:nvSpPr>
        <p:spPr>
          <a:xfrm>
            <a:off x="838200" y="365125"/>
            <a:ext cx="10515600" cy="5778821"/>
          </a:xfrm>
        </p:spPr>
        <p:txBody>
          <a:bodyPr>
            <a:normAutofit/>
          </a:bodyPr>
          <a:lstStyle/>
          <a:p>
            <a:pPr algn="ctr"/>
            <a:r>
              <a:rPr lang="en-US" sz="11500" b="1" dirty="0"/>
              <a:t>TERIMA KASIH</a:t>
            </a:r>
            <a:endParaRPr lang="en-ID" sz="11500" b="1" dirty="0"/>
          </a:p>
        </p:txBody>
      </p:sp>
    </p:spTree>
    <p:extLst>
      <p:ext uri="{BB962C8B-B14F-4D97-AF65-F5344CB8AC3E}">
        <p14:creationId xmlns:p14="http://schemas.microsoft.com/office/powerpoint/2010/main" val="293273832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42CB94-FD83-A6FA-ADFF-D1C3D1691C9D}"/>
              </a:ext>
            </a:extLst>
          </p:cNvPr>
          <p:cNvSpPr>
            <a:spLocks noGrp="1"/>
          </p:cNvSpPr>
          <p:nvPr>
            <p:ph type="title"/>
          </p:nvPr>
        </p:nvSpPr>
        <p:spPr>
          <a:xfrm>
            <a:off x="838200" y="1584084"/>
            <a:ext cx="10515600" cy="1325563"/>
          </a:xfrm>
        </p:spPr>
        <p:txBody>
          <a:bodyPr>
            <a:normAutofit fontScale="90000"/>
          </a:bodyPr>
          <a:lstStyle/>
          <a:p>
            <a:pPr marL="540385">
              <a:lnSpc>
                <a:spcPct val="115000"/>
              </a:lnSpc>
              <a:spcAft>
                <a:spcPts val="1000"/>
              </a:spcAft>
            </a:pPr>
            <a:r>
              <a:rPr lang="id-ID" sz="2700" dirty="0">
                <a:effectLst/>
                <a:latin typeface="Aharoni" panose="02010803020104030203" pitchFamily="2" charset="-79"/>
                <a:ea typeface="Calibri" panose="020F0502020204030204" pitchFamily="34" charset="0"/>
                <a:cs typeface="Aharoni" panose="02010803020104030203" pitchFamily="2" charset="-79"/>
              </a:rPr>
              <a:t>“Mewujudkan Sistem Pengelolaan Pengaduan yang memiliki respon dan solusi cepat serta terpercaya” atau “fast response, fast solution, and trusted complaint handling system”. Sasaran strategis ini dicerminkan oleh dua kondisi, yaitu: </a:t>
            </a:r>
            <a:br>
              <a:rPr lang="en-ID" sz="2700" dirty="0">
                <a:effectLst/>
                <a:latin typeface="Aharoni" panose="02010803020104030203" pitchFamily="2" charset="-79"/>
                <a:ea typeface="Calibri" panose="020F0502020204030204" pitchFamily="34" charset="0"/>
                <a:cs typeface="Aharoni" panose="02010803020104030203" pitchFamily="2" charset="-79"/>
              </a:rPr>
            </a:br>
            <a:r>
              <a:rPr lang="id-ID" sz="2700" dirty="0">
                <a:effectLst/>
                <a:latin typeface="Aharoni" panose="02010803020104030203" pitchFamily="2" charset="-79"/>
                <a:ea typeface="Calibri" panose="020F0502020204030204" pitchFamily="34" charset="0"/>
                <a:cs typeface="Aharoni" panose="02010803020104030203" pitchFamily="2" charset="-79"/>
              </a:rPr>
              <a:t>meningkatnya jumlah pengaduan dari masyarakat; dan</a:t>
            </a:r>
            <a:br>
              <a:rPr lang="en-ID" sz="2700" dirty="0">
                <a:effectLst/>
                <a:latin typeface="Aharoni" panose="02010803020104030203" pitchFamily="2" charset="-79"/>
                <a:ea typeface="Calibri" panose="020F0502020204030204" pitchFamily="34" charset="0"/>
                <a:cs typeface="Aharoni" panose="02010803020104030203" pitchFamily="2" charset="-79"/>
              </a:rPr>
            </a:br>
            <a:r>
              <a:rPr lang="id-ID" sz="2700" dirty="0">
                <a:effectLst/>
                <a:latin typeface="Aharoni" panose="02010803020104030203" pitchFamily="2" charset="-79"/>
                <a:ea typeface="Calibri" panose="020F0502020204030204" pitchFamily="34" charset="0"/>
                <a:cs typeface="Aharoni" panose="02010803020104030203" pitchFamily="2" charset="-79"/>
              </a:rPr>
              <a:t>meningkatnya persentase penyelesaian pengaduan. </a:t>
            </a:r>
            <a:br>
              <a:rPr lang="en-ID" sz="1800" dirty="0">
                <a:effectLst/>
                <a:latin typeface="Calibri" panose="020F0502020204030204" pitchFamily="34" charset="0"/>
                <a:ea typeface="Calibri" panose="020F0502020204030204" pitchFamily="34" charset="0"/>
                <a:cs typeface="Times New Roman" panose="02020603050405020304" pitchFamily="18" charset="0"/>
              </a:rPr>
            </a:br>
            <a:endParaRPr lang="en-ID" dirty="0"/>
          </a:p>
        </p:txBody>
      </p:sp>
      <p:pic>
        <p:nvPicPr>
          <p:cNvPr id="4" name="Content Placeholder 3">
            <a:extLst>
              <a:ext uri="{FF2B5EF4-FFF2-40B4-BE49-F238E27FC236}">
                <a16:creationId xmlns:a16="http://schemas.microsoft.com/office/drawing/2014/main" id="{F7BA74DA-8418-F49F-0BC5-9E718DD9C61F}"/>
              </a:ext>
            </a:extLst>
          </p:cNvPr>
          <p:cNvPicPr>
            <a:picLocks noGrp="1" noChangeAspect="1"/>
          </p:cNvPicPr>
          <p:nvPr>
            <p:ph idx="1"/>
          </p:nvPr>
        </p:nvPicPr>
        <p:blipFill>
          <a:blip r:embed="rId2"/>
          <a:stretch>
            <a:fillRect/>
          </a:stretch>
        </p:blipFill>
        <p:spPr>
          <a:xfrm>
            <a:off x="1195048" y="3674315"/>
            <a:ext cx="10104640" cy="2397711"/>
          </a:xfrm>
          <a:prstGeom prst="rect">
            <a:avLst/>
          </a:prstGeom>
        </p:spPr>
      </p:pic>
    </p:spTree>
    <p:extLst>
      <p:ext uri="{BB962C8B-B14F-4D97-AF65-F5344CB8AC3E}">
        <p14:creationId xmlns:p14="http://schemas.microsoft.com/office/powerpoint/2010/main" val="6688418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E5511D-C047-7EEF-880C-FA3A803D15D5}"/>
              </a:ext>
            </a:extLst>
          </p:cNvPr>
          <p:cNvSpPr>
            <a:spLocks noGrp="1"/>
          </p:cNvSpPr>
          <p:nvPr>
            <p:ph type="title"/>
          </p:nvPr>
        </p:nvSpPr>
        <p:spPr>
          <a:xfrm>
            <a:off x="838200" y="498688"/>
            <a:ext cx="10515600" cy="6169239"/>
          </a:xfrm>
        </p:spPr>
        <p:txBody>
          <a:bodyPr>
            <a:normAutofit fontScale="90000"/>
          </a:bodyPr>
          <a:lstStyle/>
          <a:p>
            <a:pPr>
              <a:lnSpc>
                <a:spcPct val="115000"/>
              </a:lnSpc>
              <a:spcAft>
                <a:spcPts val="1000"/>
              </a:spcAft>
            </a:pP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Sistem</a:t>
            </a: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Pengelolaan</a:t>
            </a: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Pengaduan</a:t>
            </a: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Pelayanan</a:t>
            </a: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 Publik Nasional – LAPOR </a:t>
            </a: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dapat</a:t>
            </a: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digambarkan</a:t>
            </a: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secara</a:t>
            </a: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lebih</a:t>
            </a: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simpel</a:t>
            </a: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 dan </a:t>
            </a: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lebih</a:t>
            </a: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dimengerti</a:t>
            </a: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antara</a:t>
            </a: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 lain :</a:t>
            </a:r>
            <a:b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br>
            <a:br>
              <a:rPr lang="en-ID" sz="2000" dirty="0">
                <a:effectLst/>
                <a:latin typeface="Calibri" panose="020F0502020204030204" pitchFamily="34" charset="0"/>
                <a:ea typeface="Calibri" panose="020F0502020204030204" pitchFamily="34" charset="0"/>
                <a:cs typeface="Times New Roman" panose="02020603050405020304" pitchFamily="18" charset="0"/>
              </a:rPr>
            </a:b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Definisi</a:t>
            </a:r>
            <a:br>
              <a:rPr lang="en-ID" sz="2000" dirty="0">
                <a:effectLst/>
                <a:latin typeface="Calibri" panose="020F0502020204030204" pitchFamily="34" charset="0"/>
                <a:ea typeface="Calibri" panose="020F0502020204030204" pitchFamily="34" charset="0"/>
                <a:cs typeface="Times New Roman" panose="02020603050405020304" pitchFamily="18" charset="0"/>
              </a:rPr>
            </a:b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Layanan</a:t>
            </a: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penyampaian</a:t>
            </a: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semua</a:t>
            </a: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aspirasi</a:t>
            </a: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 dan </a:t>
            </a: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pengaduan</a:t>
            </a: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 rakyat </a:t>
            </a: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secara</a:t>
            </a: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 online yang </a:t>
            </a: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terintegrasi</a:t>
            </a: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dalam</a:t>
            </a: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pengelolaan</a:t>
            </a: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pengaduan</a:t>
            </a: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secara</a:t>
            </a: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berjenjang</a:t>
            </a: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 pada </a:t>
            </a: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setiap</a:t>
            </a: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Penyelenggara</a:t>
            </a: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pelayanan</a:t>
            </a: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publik</a:t>
            </a: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a:t>
            </a:r>
            <a:br>
              <a:rPr lang="en-ID" sz="2000" dirty="0">
                <a:effectLst/>
                <a:latin typeface="Calibri" panose="020F0502020204030204" pitchFamily="34" charset="0"/>
                <a:ea typeface="Calibri" panose="020F0502020204030204" pitchFamily="34" charset="0"/>
                <a:cs typeface="Times New Roman" panose="02020603050405020304" pitchFamily="18" charset="0"/>
              </a:rPr>
            </a:b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 </a:t>
            </a:r>
            <a:br>
              <a:rPr lang="en-ID" sz="2000" dirty="0">
                <a:effectLst/>
                <a:latin typeface="Calibri" panose="020F0502020204030204" pitchFamily="34" charset="0"/>
                <a:ea typeface="Calibri" panose="020F0502020204030204" pitchFamily="34" charset="0"/>
                <a:cs typeface="Times New Roman" panose="02020603050405020304" pitchFamily="18" charset="0"/>
              </a:rPr>
            </a:b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Prinsip</a:t>
            </a:r>
            <a:br>
              <a:rPr lang="en-ID" sz="2000" dirty="0">
                <a:effectLst/>
                <a:latin typeface="Calibri" panose="020F0502020204030204" pitchFamily="34" charset="0"/>
                <a:ea typeface="Calibri" panose="020F0502020204030204" pitchFamily="34" charset="0"/>
                <a:cs typeface="Times New Roman" panose="02020603050405020304" pitchFamily="18" charset="0"/>
              </a:rPr>
            </a:b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SP4N </a:t>
            </a: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dibentuk</a:t>
            </a: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untuk</a:t>
            </a: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mendorong</a:t>
            </a: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 “no wrong door policy” yang </a:t>
            </a: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menjamin</a:t>
            </a: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hak</a:t>
            </a: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masyarakat</a:t>
            </a: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 agar </a:t>
            </a: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pengaduan</a:t>
            </a: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dari</a:t>
            </a: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manapun</a:t>
            </a: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 &amp; </a:t>
            </a: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jenis</a:t>
            </a: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apapun</a:t>
            </a: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disalurkan</a:t>
            </a: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kepada</a:t>
            </a: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penyelenggara</a:t>
            </a: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pelayanan</a:t>
            </a: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publik</a:t>
            </a: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 yang </a:t>
            </a: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berwenang</a:t>
            </a: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a:t>
            </a:r>
            <a:br>
              <a:rPr lang="en-ID" sz="2000" dirty="0">
                <a:effectLst/>
                <a:latin typeface="Calibri" panose="020F0502020204030204" pitchFamily="34" charset="0"/>
                <a:ea typeface="Calibri" panose="020F0502020204030204" pitchFamily="34" charset="0"/>
                <a:cs typeface="Times New Roman" panose="02020603050405020304" pitchFamily="18" charset="0"/>
              </a:rPr>
            </a:br>
            <a:br>
              <a:rPr lang="en-ID" sz="2000" dirty="0">
                <a:effectLst/>
                <a:latin typeface="Calibri" panose="020F0502020204030204" pitchFamily="34" charset="0"/>
                <a:ea typeface="Calibri" panose="020F0502020204030204" pitchFamily="34" charset="0"/>
                <a:cs typeface="Times New Roman" panose="02020603050405020304" pitchFamily="18" charset="0"/>
              </a:rPr>
            </a:b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Manfaat</a:t>
            </a:r>
            <a:br>
              <a:rPr lang="en-ID" sz="2000" dirty="0">
                <a:effectLst/>
                <a:latin typeface="Calibri" panose="020F0502020204030204" pitchFamily="34" charset="0"/>
                <a:ea typeface="Calibri" panose="020F0502020204030204" pitchFamily="34" charset="0"/>
                <a:cs typeface="Times New Roman" panose="02020603050405020304" pitchFamily="18" charset="0"/>
              </a:rPr>
            </a:b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Pemenuhan</a:t>
            </a: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 Hak Masyarakat </a:t>
            </a: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untuk</a:t>
            </a: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mendapatkan</a:t>
            </a: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pelayanan</a:t>
            </a: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berkualitas</a:t>
            </a:r>
            <a:br>
              <a:rPr lang="en-ID" sz="2000" dirty="0">
                <a:effectLst/>
                <a:latin typeface="Calibri" panose="020F0502020204030204" pitchFamily="34" charset="0"/>
                <a:ea typeface="Calibri" panose="020F0502020204030204" pitchFamily="34" charset="0"/>
                <a:cs typeface="Times New Roman" panose="02020603050405020304" pitchFamily="18" charset="0"/>
              </a:rPr>
            </a:b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Sebagai</a:t>
            </a: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 tools </a:t>
            </a: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pelaksanaan</a:t>
            </a: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evaluasi</a:t>
            </a: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terhadap</a:t>
            </a: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kinerja</a:t>
            </a: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pelayanan</a:t>
            </a:r>
            <a:br>
              <a:rPr lang="en-ID" sz="2000" dirty="0">
                <a:effectLst/>
                <a:latin typeface="Calibri" panose="020F0502020204030204" pitchFamily="34" charset="0"/>
                <a:ea typeface="Calibri" panose="020F0502020204030204" pitchFamily="34" charset="0"/>
                <a:cs typeface="Times New Roman" panose="02020603050405020304" pitchFamily="18" charset="0"/>
              </a:rPr>
            </a:b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Kesempatan</a:t>
            </a: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bagi</a:t>
            </a: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penyelenggara</a:t>
            </a: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untuk</a:t>
            </a: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melakukan</a:t>
            </a: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klarifikasi</a:t>
            </a: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atas</a:t>
            </a: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pengaduan</a:t>
            </a: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 yang </a:t>
            </a: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diberikan</a:t>
            </a: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untuk</a:t>
            </a: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memulihkan</a:t>
            </a:r>
            <a:r>
              <a:rPr lang="en-ID"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2000" kern="100" dirty="0" err="1">
                <a:effectLst/>
                <a:latin typeface="Times New Roman" panose="02020603050405020304" pitchFamily="18" charset="0"/>
                <a:ea typeface="Calibri" panose="020F0502020204030204" pitchFamily="34" charset="0"/>
                <a:cs typeface="Times New Roman" panose="02020603050405020304" pitchFamily="18" charset="0"/>
              </a:rPr>
              <a:t>ketidakpuasan</a:t>
            </a:r>
            <a:br>
              <a:rPr lang="en-ID" sz="1800" dirty="0">
                <a:effectLst/>
                <a:latin typeface="Calibri" panose="020F0502020204030204" pitchFamily="34" charset="0"/>
                <a:ea typeface="Calibri" panose="020F0502020204030204" pitchFamily="34" charset="0"/>
                <a:cs typeface="Times New Roman" panose="02020603050405020304" pitchFamily="18" charset="0"/>
              </a:rPr>
            </a:br>
            <a:endParaRPr lang="en-ID" dirty="0"/>
          </a:p>
        </p:txBody>
      </p:sp>
    </p:spTree>
    <p:extLst>
      <p:ext uri="{BB962C8B-B14F-4D97-AF65-F5344CB8AC3E}">
        <p14:creationId xmlns:p14="http://schemas.microsoft.com/office/powerpoint/2010/main" val="45777119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189115-50B5-1885-A1DB-CB12442BF6E8}"/>
              </a:ext>
            </a:extLst>
          </p:cNvPr>
          <p:cNvSpPr>
            <a:spLocks noGrp="1"/>
          </p:cNvSpPr>
          <p:nvPr>
            <p:ph type="title"/>
          </p:nvPr>
        </p:nvSpPr>
        <p:spPr>
          <a:xfrm>
            <a:off x="930667" y="681037"/>
            <a:ext cx="10515600" cy="5617021"/>
          </a:xfrm>
        </p:spPr>
        <p:txBody>
          <a:bodyPr>
            <a:normAutofit/>
          </a:bodyPr>
          <a:lstStyle/>
          <a:p>
            <a:r>
              <a:rPr lang="en-US" kern="100" dirty="0">
                <a:effectLst/>
                <a:latin typeface="Times New Roman" panose="02020603050405020304" pitchFamily="18" charset="0"/>
                <a:ea typeface="Calibri" panose="020F0502020204030204" pitchFamily="34" charset="0"/>
                <a:cs typeface="Times New Roman" panose="02020603050405020304" pitchFamily="18" charset="0"/>
              </a:rPr>
              <a:t>Fishbone diagram </a:t>
            </a:r>
            <a:r>
              <a:rPr lang="en-US" kern="100" dirty="0" err="1">
                <a:effectLst/>
                <a:latin typeface="Times New Roman" panose="02020603050405020304" pitchFamily="18" charset="0"/>
                <a:ea typeface="Calibri" panose="020F0502020204030204" pitchFamily="34" charset="0"/>
                <a:cs typeface="Times New Roman" panose="02020603050405020304" pitchFamily="18" charset="0"/>
              </a:rPr>
              <a:t>sering</a:t>
            </a:r>
            <a:r>
              <a:rPr lang="en-US" kern="100" dirty="0">
                <a:effectLst/>
                <a:latin typeface="Times New Roman" panose="02020603050405020304" pitchFamily="18" charset="0"/>
                <a:ea typeface="Calibri" panose="020F0502020204030204" pitchFamily="34" charset="0"/>
                <a:cs typeface="Times New Roman" panose="02020603050405020304" pitchFamily="18" charset="0"/>
              </a:rPr>
              <a:t> juga </a:t>
            </a:r>
            <a:r>
              <a:rPr lang="en-US" kern="100" dirty="0" err="1">
                <a:effectLst/>
                <a:latin typeface="Times New Roman" panose="02020603050405020304" pitchFamily="18" charset="0"/>
                <a:ea typeface="Calibri" panose="020F0502020204030204" pitchFamily="34" charset="0"/>
                <a:cs typeface="Times New Roman" panose="02020603050405020304" pitchFamily="18" charset="0"/>
              </a:rPr>
              <a:t>disebut</a:t>
            </a:r>
            <a:r>
              <a:rPr lang="en-US" kern="100" dirty="0">
                <a:effectLst/>
                <a:latin typeface="Times New Roman" panose="02020603050405020304" pitchFamily="18" charset="0"/>
                <a:ea typeface="Calibri" panose="020F0502020204030204" pitchFamily="34" charset="0"/>
                <a:cs typeface="Times New Roman" panose="02020603050405020304" pitchFamily="18" charset="0"/>
              </a:rPr>
              <a:t> Cause-and-Effect Diagram </a:t>
            </a:r>
            <a:r>
              <a:rPr lang="en-US" kern="100" dirty="0" err="1">
                <a:effectLst/>
                <a:latin typeface="Times New Roman" panose="02020603050405020304" pitchFamily="18" charset="0"/>
                <a:ea typeface="Calibri" panose="020F0502020204030204" pitchFamily="34" charset="0"/>
                <a:cs typeface="Times New Roman" panose="02020603050405020304" pitchFamily="18" charset="0"/>
              </a:rPr>
              <a:t>atau</a:t>
            </a:r>
            <a:r>
              <a:rPr lang="en-US" kern="100" dirty="0">
                <a:effectLst/>
                <a:latin typeface="Times New Roman" panose="02020603050405020304" pitchFamily="18" charset="0"/>
                <a:ea typeface="Calibri" panose="020F0502020204030204" pitchFamily="34" charset="0"/>
                <a:cs typeface="Times New Roman" panose="02020603050405020304" pitchFamily="18" charset="0"/>
              </a:rPr>
              <a:t> Ishikawa Diagram </a:t>
            </a:r>
            <a:r>
              <a:rPr lang="en-US" kern="100" dirty="0" err="1">
                <a:effectLst/>
                <a:latin typeface="Times New Roman" panose="02020603050405020304" pitchFamily="18" charset="0"/>
                <a:ea typeface="Calibri" panose="020F0502020204030204" pitchFamily="34" charset="0"/>
                <a:cs typeface="Times New Roman" panose="02020603050405020304" pitchFamily="18" charset="0"/>
              </a:rPr>
              <a:t>adalah</a:t>
            </a:r>
            <a:r>
              <a:rPr lang="en-US"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kern="100" dirty="0" err="1">
                <a:effectLst/>
                <a:latin typeface="Times New Roman" panose="02020603050405020304" pitchFamily="18" charset="0"/>
                <a:ea typeface="Calibri" panose="020F0502020204030204" pitchFamily="34" charset="0"/>
                <a:cs typeface="Times New Roman" panose="02020603050405020304" pitchFamily="18" charset="0"/>
              </a:rPr>
              <a:t>bagan</a:t>
            </a:r>
            <a:r>
              <a:rPr lang="en-US"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kern="100" dirty="0" err="1">
                <a:effectLst/>
                <a:latin typeface="Times New Roman" panose="02020603050405020304" pitchFamily="18" charset="0"/>
                <a:ea typeface="Calibri" panose="020F0502020204030204" pitchFamily="34" charset="0"/>
                <a:cs typeface="Times New Roman" panose="02020603050405020304" pitchFamily="18" charset="0"/>
              </a:rPr>
              <a:t>untuk</a:t>
            </a:r>
            <a:r>
              <a:rPr lang="en-US"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kern="100" dirty="0" err="1">
                <a:effectLst/>
                <a:latin typeface="Times New Roman" panose="02020603050405020304" pitchFamily="18" charset="0"/>
                <a:ea typeface="Calibri" panose="020F0502020204030204" pitchFamily="34" charset="0"/>
                <a:cs typeface="Times New Roman" panose="02020603050405020304" pitchFamily="18" charset="0"/>
              </a:rPr>
              <a:t>menganalisis</a:t>
            </a:r>
            <a:r>
              <a:rPr lang="en-US"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kern="100" dirty="0" err="1">
                <a:effectLst/>
                <a:latin typeface="Times New Roman" panose="02020603050405020304" pitchFamily="18" charset="0"/>
                <a:ea typeface="Calibri" panose="020F0502020204030204" pitchFamily="34" charset="0"/>
                <a:cs typeface="Times New Roman" panose="02020603050405020304" pitchFamily="18" charset="0"/>
              </a:rPr>
              <a:t>faktor</a:t>
            </a:r>
            <a:r>
              <a:rPr lang="en-US"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kern="100" dirty="0" err="1">
                <a:effectLst/>
                <a:latin typeface="Times New Roman" panose="02020603050405020304" pitchFamily="18" charset="0"/>
                <a:ea typeface="Calibri" panose="020F0502020204030204" pitchFamily="34" charset="0"/>
                <a:cs typeface="Times New Roman" panose="02020603050405020304" pitchFamily="18" charset="0"/>
              </a:rPr>
              <a:t>penyebab</a:t>
            </a:r>
            <a:r>
              <a:rPr lang="en-US"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kern="100" dirty="0" err="1">
                <a:effectLst/>
                <a:latin typeface="Times New Roman" panose="02020603050405020304" pitchFamily="18" charset="0"/>
                <a:ea typeface="Calibri" panose="020F0502020204030204" pitchFamily="34" charset="0"/>
                <a:cs typeface="Times New Roman" panose="02020603050405020304" pitchFamily="18" charset="0"/>
              </a:rPr>
              <a:t>atau</a:t>
            </a:r>
            <a:r>
              <a:rPr lang="en-US"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kern="100" dirty="0" err="1">
                <a:effectLst/>
                <a:latin typeface="Times New Roman" panose="02020603050405020304" pitchFamily="18" charset="0"/>
                <a:ea typeface="Calibri" panose="020F0502020204030204" pitchFamily="34" charset="0"/>
                <a:cs typeface="Times New Roman" panose="02020603050405020304" pitchFamily="18" charset="0"/>
              </a:rPr>
              <a:t>akar</a:t>
            </a:r>
            <a:r>
              <a:rPr lang="en-US"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kern="100" dirty="0" err="1">
                <a:effectLst/>
                <a:latin typeface="Times New Roman" panose="02020603050405020304" pitchFamily="18" charset="0"/>
                <a:ea typeface="Calibri" panose="020F0502020204030204" pitchFamily="34" charset="0"/>
                <a:cs typeface="Times New Roman" panose="02020603050405020304" pitchFamily="18" charset="0"/>
              </a:rPr>
              <a:t>dari</a:t>
            </a:r>
            <a:r>
              <a:rPr lang="en-US"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kern="100" dirty="0" err="1">
                <a:effectLst/>
                <a:latin typeface="Times New Roman" panose="02020603050405020304" pitchFamily="18" charset="0"/>
                <a:ea typeface="Calibri" panose="020F0502020204030204" pitchFamily="34" charset="0"/>
                <a:cs typeface="Times New Roman" panose="02020603050405020304" pitchFamily="18" charset="0"/>
              </a:rPr>
              <a:t>suatu</a:t>
            </a:r>
            <a:r>
              <a:rPr lang="en-US"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kern="100" dirty="0" err="1">
                <a:effectLst/>
                <a:latin typeface="Times New Roman" panose="02020603050405020304" pitchFamily="18" charset="0"/>
                <a:ea typeface="Calibri" panose="020F0502020204030204" pitchFamily="34" charset="0"/>
                <a:cs typeface="Times New Roman" panose="02020603050405020304" pitchFamily="18" charset="0"/>
              </a:rPr>
              <a:t>isu</a:t>
            </a:r>
            <a:r>
              <a:rPr lang="en-US"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kern="100" dirty="0" err="1">
                <a:effectLst/>
                <a:latin typeface="Times New Roman" panose="02020603050405020304" pitchFamily="18" charset="0"/>
                <a:ea typeface="Calibri" panose="020F0502020204030204" pitchFamily="34" charset="0"/>
                <a:cs typeface="Times New Roman" panose="02020603050405020304" pitchFamily="18" charset="0"/>
              </a:rPr>
              <a:t>atau</a:t>
            </a:r>
            <a:r>
              <a:rPr lang="en-US"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kern="100" dirty="0" err="1">
                <a:effectLst/>
                <a:latin typeface="Times New Roman" panose="02020603050405020304" pitchFamily="18" charset="0"/>
                <a:ea typeface="Calibri" panose="020F0502020204030204" pitchFamily="34" charset="0"/>
                <a:cs typeface="Times New Roman" panose="02020603050405020304" pitchFamily="18" charset="0"/>
              </a:rPr>
              <a:t>permasalahan</a:t>
            </a:r>
            <a:r>
              <a:rPr lang="en-US"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kern="100" dirty="0" err="1">
                <a:effectLst/>
                <a:latin typeface="Times New Roman" panose="02020603050405020304" pitchFamily="18" charset="0"/>
                <a:ea typeface="Calibri" panose="020F0502020204030204" pitchFamily="34" charset="0"/>
                <a:cs typeface="Times New Roman" panose="02020603050405020304" pitchFamily="18" charset="0"/>
              </a:rPr>
              <a:t>sehingga</a:t>
            </a:r>
            <a:r>
              <a:rPr lang="en-US"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kern="100" dirty="0" err="1">
                <a:effectLst/>
                <a:latin typeface="Times New Roman" panose="02020603050405020304" pitchFamily="18" charset="0"/>
                <a:ea typeface="Calibri" panose="020F0502020204030204" pitchFamily="34" charset="0"/>
                <a:cs typeface="Times New Roman" panose="02020603050405020304" pitchFamily="18" charset="0"/>
              </a:rPr>
              <a:t>akan</a:t>
            </a:r>
            <a:r>
              <a:rPr lang="en-US"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kern="100" dirty="0" err="1">
                <a:effectLst/>
                <a:latin typeface="Times New Roman" panose="02020603050405020304" pitchFamily="18" charset="0"/>
                <a:ea typeface="Calibri" panose="020F0502020204030204" pitchFamily="34" charset="0"/>
                <a:cs typeface="Times New Roman" panose="02020603050405020304" pitchFamily="18" charset="0"/>
              </a:rPr>
              <a:t>lebih</a:t>
            </a:r>
            <a:r>
              <a:rPr lang="en-US"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kern="100" dirty="0" err="1">
                <a:effectLst/>
                <a:latin typeface="Times New Roman" panose="02020603050405020304" pitchFamily="18" charset="0"/>
                <a:ea typeface="Calibri" panose="020F0502020204030204" pitchFamily="34" charset="0"/>
                <a:cs typeface="Times New Roman" panose="02020603050405020304" pitchFamily="18" charset="0"/>
              </a:rPr>
              <a:t>memudahkan</a:t>
            </a:r>
            <a:r>
              <a:rPr lang="en-US" kern="100" dirty="0">
                <a:effectLst/>
                <a:latin typeface="Times New Roman" panose="02020603050405020304" pitchFamily="18" charset="0"/>
                <a:ea typeface="Calibri" panose="020F0502020204030204" pitchFamily="34" charset="0"/>
                <a:cs typeface="Times New Roman" panose="02020603050405020304" pitchFamily="18" charset="0"/>
              </a:rPr>
              <a:t> Kita </a:t>
            </a:r>
            <a:r>
              <a:rPr lang="en-US" kern="100" dirty="0" err="1">
                <a:effectLst/>
                <a:latin typeface="Times New Roman" panose="02020603050405020304" pitchFamily="18" charset="0"/>
                <a:ea typeface="Calibri" panose="020F0502020204030204" pitchFamily="34" charset="0"/>
                <a:cs typeface="Times New Roman" panose="02020603050405020304" pitchFamily="18" charset="0"/>
              </a:rPr>
              <a:t>untuk</a:t>
            </a:r>
            <a:r>
              <a:rPr lang="en-US"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kern="100" dirty="0" err="1">
                <a:effectLst/>
                <a:latin typeface="Times New Roman" panose="02020603050405020304" pitchFamily="18" charset="0"/>
                <a:ea typeface="Calibri" panose="020F0502020204030204" pitchFamily="34" charset="0"/>
                <a:cs typeface="Times New Roman" panose="02020603050405020304" pitchFamily="18" charset="0"/>
              </a:rPr>
              <a:t>mengambil</a:t>
            </a:r>
            <a:r>
              <a:rPr lang="en-US"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kern="100" dirty="0" err="1">
                <a:effectLst/>
                <a:latin typeface="Times New Roman" panose="02020603050405020304" pitchFamily="18" charset="0"/>
                <a:ea typeface="Calibri" panose="020F0502020204030204" pitchFamily="34" charset="0"/>
                <a:cs typeface="Times New Roman" panose="02020603050405020304" pitchFamily="18" charset="0"/>
              </a:rPr>
              <a:t>suatu</a:t>
            </a:r>
            <a:r>
              <a:rPr lang="en-US"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kern="100" dirty="0" err="1">
                <a:effectLst/>
                <a:latin typeface="Times New Roman" panose="02020603050405020304" pitchFamily="18" charset="0"/>
                <a:ea typeface="Calibri" panose="020F0502020204030204" pitchFamily="34" charset="0"/>
                <a:cs typeface="Times New Roman" panose="02020603050405020304" pitchFamily="18" charset="0"/>
              </a:rPr>
              <a:t>tindakan</a:t>
            </a:r>
            <a:r>
              <a:rPr lang="en-US" kern="100" dirty="0">
                <a:effectLst/>
                <a:latin typeface="Times New Roman" panose="02020603050405020304" pitchFamily="18" charset="0"/>
                <a:ea typeface="Calibri" panose="020F0502020204030204" pitchFamily="34" charset="0"/>
                <a:cs typeface="Times New Roman" panose="02020603050405020304" pitchFamily="18" charset="0"/>
              </a:rPr>
              <a:t> dan </a:t>
            </a:r>
            <a:r>
              <a:rPr lang="en-US" kern="100" dirty="0" err="1">
                <a:effectLst/>
                <a:latin typeface="Times New Roman" panose="02020603050405020304" pitchFamily="18" charset="0"/>
                <a:ea typeface="Calibri" panose="020F0502020204030204" pitchFamily="34" charset="0"/>
                <a:cs typeface="Times New Roman" panose="02020603050405020304" pitchFamily="18" charset="0"/>
              </a:rPr>
              <a:t>langkah</a:t>
            </a:r>
            <a:r>
              <a:rPr lang="en-US"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kern="100" dirty="0" err="1">
                <a:effectLst/>
                <a:latin typeface="Times New Roman" panose="02020603050405020304" pitchFamily="18" charset="0"/>
                <a:ea typeface="Calibri" panose="020F0502020204030204" pitchFamily="34" charset="0"/>
                <a:cs typeface="Times New Roman" panose="02020603050405020304" pitchFamily="18" charset="0"/>
              </a:rPr>
              <a:t>perbaikan</a:t>
            </a:r>
            <a:r>
              <a:rPr lang="en-US" kern="100" dirty="0">
                <a:effectLst/>
                <a:latin typeface="Times New Roman" panose="02020603050405020304" pitchFamily="18" charset="0"/>
                <a:ea typeface="Calibri" panose="020F0502020204030204" pitchFamily="34" charset="0"/>
                <a:cs typeface="Times New Roman" panose="02020603050405020304" pitchFamily="18" charset="0"/>
              </a:rPr>
              <a:t> / </a:t>
            </a:r>
            <a:r>
              <a:rPr lang="en-US" kern="100" dirty="0" err="1">
                <a:effectLst/>
                <a:latin typeface="Times New Roman" panose="02020603050405020304" pitchFamily="18" charset="0"/>
                <a:ea typeface="Calibri" panose="020F0502020204030204" pitchFamily="34" charset="0"/>
                <a:cs typeface="Times New Roman" panose="02020603050405020304" pitchFamily="18" charset="0"/>
              </a:rPr>
              <a:t>tindak</a:t>
            </a:r>
            <a:r>
              <a:rPr lang="en-US"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kern="100" dirty="0" err="1">
                <a:effectLst/>
                <a:latin typeface="Times New Roman" panose="02020603050405020304" pitchFamily="18" charset="0"/>
                <a:ea typeface="Calibri" panose="020F0502020204030204" pitchFamily="34" charset="0"/>
                <a:cs typeface="Times New Roman" panose="02020603050405020304" pitchFamily="18" charset="0"/>
              </a:rPr>
              <a:t>lanjut</a:t>
            </a:r>
            <a:r>
              <a:rPr lang="en-US" kern="100" dirty="0">
                <a:effectLst/>
                <a:latin typeface="Times New Roman" panose="02020603050405020304" pitchFamily="18" charset="0"/>
                <a:ea typeface="Calibri" panose="020F0502020204030204" pitchFamily="34" charset="0"/>
                <a:cs typeface="Times New Roman" panose="02020603050405020304" pitchFamily="18" charset="0"/>
              </a:rPr>
              <a:t> yang </a:t>
            </a:r>
            <a:r>
              <a:rPr lang="en-US" kern="100" dirty="0" err="1">
                <a:effectLst/>
                <a:latin typeface="Times New Roman" panose="02020603050405020304" pitchFamily="18" charset="0"/>
                <a:ea typeface="Calibri" panose="020F0502020204030204" pitchFamily="34" charset="0"/>
                <a:cs typeface="Times New Roman" panose="02020603050405020304" pitchFamily="18" charset="0"/>
              </a:rPr>
              <a:t>tepat</a:t>
            </a:r>
            <a:r>
              <a:rPr lang="en-US" kern="100" dirty="0">
                <a:effectLst/>
                <a:latin typeface="Times New Roman" panose="02020603050405020304" pitchFamily="18" charset="0"/>
                <a:ea typeface="Calibri" panose="020F0502020204030204" pitchFamily="34" charset="0"/>
                <a:cs typeface="Times New Roman" panose="02020603050405020304" pitchFamily="18" charset="0"/>
              </a:rPr>
              <a:t> dan </a:t>
            </a:r>
            <a:r>
              <a:rPr lang="en-US" kern="100" dirty="0" err="1">
                <a:effectLst/>
                <a:latin typeface="Times New Roman" panose="02020603050405020304" pitchFamily="18" charset="0"/>
                <a:ea typeface="Calibri" panose="020F0502020204030204" pitchFamily="34" charset="0"/>
                <a:cs typeface="Times New Roman" panose="02020603050405020304" pitchFamily="18" charset="0"/>
              </a:rPr>
              <a:t>terukur</a:t>
            </a:r>
            <a:r>
              <a:rPr lang="en-US" kern="100" dirty="0">
                <a:effectLst/>
                <a:latin typeface="Times New Roman" panose="02020603050405020304" pitchFamily="18" charset="0"/>
                <a:ea typeface="Calibri" panose="020F0502020204030204" pitchFamily="34" charset="0"/>
                <a:cs typeface="Times New Roman" panose="02020603050405020304" pitchFamily="18" charset="0"/>
              </a:rPr>
              <a:t> yang </a:t>
            </a:r>
            <a:r>
              <a:rPr lang="en-US" kern="100" dirty="0" err="1">
                <a:effectLst/>
                <a:latin typeface="Times New Roman" panose="02020603050405020304" pitchFamily="18" charset="0"/>
                <a:ea typeface="Calibri" panose="020F0502020204030204" pitchFamily="34" charset="0"/>
                <a:cs typeface="Times New Roman" panose="02020603050405020304" pitchFamily="18" charset="0"/>
              </a:rPr>
              <a:t>dapat</a:t>
            </a:r>
            <a:r>
              <a:rPr lang="en-US"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kern="100" dirty="0" err="1">
                <a:effectLst/>
                <a:latin typeface="Times New Roman" panose="02020603050405020304" pitchFamily="18" charset="0"/>
                <a:ea typeface="Calibri" panose="020F0502020204030204" pitchFamily="34" charset="0"/>
                <a:cs typeface="Times New Roman" panose="02020603050405020304" pitchFamily="18" charset="0"/>
              </a:rPr>
              <a:t>dipertanggung</a:t>
            </a:r>
            <a:r>
              <a:rPr lang="en-US"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kern="100" dirty="0" err="1">
                <a:effectLst/>
                <a:latin typeface="Times New Roman" panose="02020603050405020304" pitchFamily="18" charset="0"/>
                <a:ea typeface="Calibri" panose="020F0502020204030204" pitchFamily="34" charset="0"/>
                <a:cs typeface="Times New Roman" panose="02020603050405020304" pitchFamily="18" charset="0"/>
              </a:rPr>
              <a:t>jawabkan</a:t>
            </a:r>
            <a:r>
              <a:rPr lang="en-US" kern="100" dirty="0">
                <a:effectLst/>
                <a:latin typeface="Times New Roman" panose="02020603050405020304" pitchFamily="18" charset="0"/>
                <a:ea typeface="Calibri" panose="020F0502020204030204" pitchFamily="34" charset="0"/>
                <a:cs typeface="Times New Roman" panose="02020603050405020304" pitchFamily="18" charset="0"/>
              </a:rPr>
              <a:t>.</a:t>
            </a:r>
            <a:br>
              <a:rPr lang="en-ID" sz="1800" dirty="0">
                <a:effectLst/>
                <a:latin typeface="Calibri" panose="020F0502020204030204" pitchFamily="34" charset="0"/>
                <a:ea typeface="Calibri" panose="020F0502020204030204" pitchFamily="34" charset="0"/>
                <a:cs typeface="Times New Roman" panose="02020603050405020304" pitchFamily="18" charset="0"/>
              </a:rPr>
            </a:br>
            <a:endParaRPr lang="en-ID" dirty="0"/>
          </a:p>
        </p:txBody>
      </p:sp>
    </p:spTree>
    <p:extLst>
      <p:ext uri="{BB962C8B-B14F-4D97-AF65-F5344CB8AC3E}">
        <p14:creationId xmlns:p14="http://schemas.microsoft.com/office/powerpoint/2010/main" val="310771212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14C413-0511-31D0-D113-CD8DAC6D2548}"/>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CB08C080-A955-65BA-B7BB-014CC2AAB114}"/>
              </a:ext>
            </a:extLst>
          </p:cNvPr>
          <p:cNvPicPr>
            <a:picLocks noChangeAspect="1"/>
          </p:cNvPicPr>
          <p:nvPr/>
        </p:nvPicPr>
        <p:blipFill>
          <a:blip r:embed="rId2"/>
          <a:stretch>
            <a:fillRect/>
          </a:stretch>
        </p:blipFill>
        <p:spPr>
          <a:xfrm>
            <a:off x="1309184" y="431258"/>
            <a:ext cx="10259517" cy="5810549"/>
          </a:xfrm>
          <a:prstGeom prst="rect">
            <a:avLst/>
          </a:prstGeom>
        </p:spPr>
      </p:pic>
    </p:spTree>
    <p:extLst>
      <p:ext uri="{BB962C8B-B14F-4D97-AF65-F5344CB8AC3E}">
        <p14:creationId xmlns:p14="http://schemas.microsoft.com/office/powerpoint/2010/main" val="303700646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F2DEB0-F9F6-72F1-869F-6E9DFB650E76}"/>
              </a:ext>
            </a:extLst>
          </p:cNvPr>
          <p:cNvSpPr>
            <a:spLocks noGrp="1"/>
          </p:cNvSpPr>
          <p:nvPr>
            <p:ph type="title"/>
          </p:nvPr>
        </p:nvSpPr>
        <p:spPr>
          <a:xfrm>
            <a:off x="838200" y="750013"/>
            <a:ext cx="10515600" cy="940675"/>
          </a:xfrm>
        </p:spPr>
        <p:txBody>
          <a:bodyPr>
            <a:normAutofit fontScale="90000"/>
          </a:bodyPr>
          <a:lstStyle/>
          <a:p>
            <a:r>
              <a:rPr lang="en-ID" sz="3200" kern="100" dirty="0" err="1">
                <a:effectLst/>
                <a:latin typeface="Times New Roman" panose="02020603050405020304" pitchFamily="18" charset="0"/>
                <a:ea typeface="Calibri" panose="020F0502020204030204" pitchFamily="34" charset="0"/>
                <a:cs typeface="Times New Roman" panose="02020603050405020304" pitchFamily="18" charset="0"/>
              </a:rPr>
              <a:t>Pemantauan</a:t>
            </a:r>
            <a:r>
              <a:rPr lang="en-ID" sz="3200" kern="100" dirty="0">
                <a:effectLst/>
                <a:latin typeface="Times New Roman" panose="02020603050405020304" pitchFamily="18" charset="0"/>
                <a:ea typeface="Calibri" panose="020F0502020204030204" pitchFamily="34" charset="0"/>
                <a:cs typeface="Times New Roman" panose="02020603050405020304" pitchFamily="18" charset="0"/>
              </a:rPr>
              <a:t> dan </a:t>
            </a:r>
            <a:r>
              <a:rPr lang="en-ID" sz="3200" kern="100" dirty="0" err="1">
                <a:effectLst/>
                <a:latin typeface="Times New Roman" panose="02020603050405020304" pitchFamily="18" charset="0"/>
                <a:ea typeface="Calibri" panose="020F0502020204030204" pitchFamily="34" charset="0"/>
                <a:cs typeface="Times New Roman" panose="02020603050405020304" pitchFamily="18" charset="0"/>
              </a:rPr>
              <a:t>evaluasi</a:t>
            </a:r>
            <a:r>
              <a:rPr lang="en-ID" sz="32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3200" kern="100" dirty="0" err="1">
                <a:effectLst/>
                <a:latin typeface="Times New Roman" panose="02020603050405020304" pitchFamily="18" charset="0"/>
                <a:ea typeface="Calibri" panose="020F0502020204030204" pitchFamily="34" charset="0"/>
                <a:cs typeface="Times New Roman" panose="02020603050405020304" pitchFamily="18" charset="0"/>
              </a:rPr>
              <a:t>dilakukan</a:t>
            </a:r>
            <a:r>
              <a:rPr lang="en-ID" sz="32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3200" kern="100" dirty="0" err="1">
                <a:effectLst/>
                <a:latin typeface="Times New Roman" panose="02020603050405020304" pitchFamily="18" charset="0"/>
                <a:ea typeface="Calibri" panose="020F0502020204030204" pitchFamily="34" charset="0"/>
                <a:cs typeface="Times New Roman" panose="02020603050405020304" pitchFamily="18" charset="0"/>
              </a:rPr>
              <a:t>secara</a:t>
            </a:r>
            <a:r>
              <a:rPr lang="en-ID" sz="3200" kern="100" dirty="0">
                <a:effectLst/>
                <a:latin typeface="Times New Roman" panose="02020603050405020304" pitchFamily="18" charset="0"/>
                <a:ea typeface="Calibri" panose="020F0502020204030204" pitchFamily="34" charset="0"/>
                <a:cs typeface="Times New Roman" panose="02020603050405020304" pitchFamily="18" charset="0"/>
              </a:rPr>
              <a:t> rutin dan </a:t>
            </a:r>
            <a:r>
              <a:rPr lang="en-ID" sz="3200" kern="100" dirty="0" err="1">
                <a:effectLst/>
                <a:latin typeface="Times New Roman" panose="02020603050405020304" pitchFamily="18" charset="0"/>
                <a:ea typeface="Calibri" panose="020F0502020204030204" pitchFamily="34" charset="0"/>
                <a:cs typeface="Times New Roman" panose="02020603050405020304" pitchFamily="18" charset="0"/>
              </a:rPr>
              <a:t>hasilnya</a:t>
            </a:r>
            <a:r>
              <a:rPr lang="en-ID" sz="32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3200" kern="100" dirty="0" err="1">
                <a:effectLst/>
                <a:latin typeface="Times New Roman" panose="02020603050405020304" pitchFamily="18" charset="0"/>
                <a:ea typeface="Calibri" panose="020F0502020204030204" pitchFamily="34" charset="0"/>
                <a:cs typeface="Times New Roman" panose="02020603050405020304" pitchFamily="18" charset="0"/>
              </a:rPr>
              <a:t>digunakan</a:t>
            </a:r>
            <a:r>
              <a:rPr lang="en-ID" sz="32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3200" kern="100" dirty="0" err="1">
                <a:effectLst/>
                <a:latin typeface="Times New Roman" panose="02020603050405020304" pitchFamily="18" charset="0"/>
                <a:ea typeface="Calibri" panose="020F0502020204030204" pitchFamily="34" charset="0"/>
                <a:cs typeface="Times New Roman" panose="02020603050405020304" pitchFamily="18" charset="0"/>
              </a:rPr>
              <a:t>sebagai</a:t>
            </a:r>
            <a:r>
              <a:rPr lang="en-ID" sz="32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3200" kern="100" dirty="0" err="1">
                <a:effectLst/>
                <a:latin typeface="Times New Roman" panose="02020603050405020304" pitchFamily="18" charset="0"/>
                <a:ea typeface="Calibri" panose="020F0502020204030204" pitchFamily="34" charset="0"/>
                <a:cs typeface="Times New Roman" panose="02020603050405020304" pitchFamily="18" charset="0"/>
              </a:rPr>
              <a:t>umpan-balik</a:t>
            </a:r>
            <a:r>
              <a:rPr lang="en-ID" sz="32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3200" kern="100" dirty="0" err="1">
                <a:effectLst/>
                <a:latin typeface="Times New Roman" panose="02020603050405020304" pitchFamily="18" charset="0"/>
                <a:ea typeface="Calibri" panose="020F0502020204030204" pitchFamily="34" charset="0"/>
                <a:cs typeface="Times New Roman" panose="02020603050405020304" pitchFamily="18" charset="0"/>
              </a:rPr>
              <a:t>untuk</a:t>
            </a:r>
            <a:r>
              <a:rPr lang="en-ID" sz="32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3200" kern="100" dirty="0" err="1">
                <a:effectLst/>
                <a:latin typeface="Times New Roman" panose="02020603050405020304" pitchFamily="18" charset="0"/>
                <a:ea typeface="Calibri" panose="020F0502020204030204" pitchFamily="34" charset="0"/>
                <a:cs typeface="Times New Roman" panose="02020603050405020304" pitchFamily="18" charset="0"/>
              </a:rPr>
              <a:t>perbaikan</a:t>
            </a:r>
            <a:r>
              <a:rPr lang="en-ID" sz="32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3200" kern="100" dirty="0" err="1">
                <a:effectLst/>
                <a:latin typeface="Times New Roman" panose="02020603050405020304" pitchFamily="18" charset="0"/>
                <a:ea typeface="Calibri" panose="020F0502020204030204" pitchFamily="34" charset="0"/>
                <a:cs typeface="Times New Roman" panose="02020603050405020304" pitchFamily="18" charset="0"/>
              </a:rPr>
              <a:t>kebijakan</a:t>
            </a:r>
            <a:r>
              <a:rPr lang="en-ID" sz="32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3200" kern="100" dirty="0" err="1">
                <a:effectLst/>
                <a:latin typeface="Times New Roman" panose="02020603050405020304" pitchFamily="18" charset="0"/>
                <a:ea typeface="Calibri" panose="020F0502020204030204" pitchFamily="34" charset="0"/>
                <a:cs typeface="Times New Roman" panose="02020603050405020304" pitchFamily="18" charset="0"/>
              </a:rPr>
              <a:t>pengelolaan</a:t>
            </a:r>
            <a:r>
              <a:rPr lang="en-ID" sz="32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3200" kern="100" dirty="0" err="1">
                <a:effectLst/>
                <a:latin typeface="Times New Roman" panose="02020603050405020304" pitchFamily="18" charset="0"/>
                <a:ea typeface="Calibri" panose="020F0502020204030204" pitchFamily="34" charset="0"/>
                <a:cs typeface="Times New Roman" panose="02020603050405020304" pitchFamily="18" charset="0"/>
              </a:rPr>
              <a:t>pengaduan</a:t>
            </a:r>
            <a:r>
              <a:rPr lang="en-ID" sz="3200" kern="100" dirty="0">
                <a:effectLst/>
                <a:latin typeface="Times New Roman" panose="02020603050405020304" pitchFamily="18" charset="0"/>
                <a:ea typeface="Calibri" panose="020F0502020204030204" pitchFamily="34" charset="0"/>
                <a:cs typeface="Times New Roman" panose="02020603050405020304" pitchFamily="18" charset="0"/>
              </a:rPr>
              <a:t>.</a:t>
            </a:r>
            <a:br>
              <a:rPr lang="en-ID" sz="1800" dirty="0">
                <a:effectLst/>
                <a:latin typeface="Calibri" panose="020F0502020204030204" pitchFamily="34" charset="0"/>
                <a:ea typeface="Calibri" panose="020F0502020204030204" pitchFamily="34" charset="0"/>
                <a:cs typeface="Times New Roman" panose="02020603050405020304" pitchFamily="18" charset="0"/>
              </a:rPr>
            </a:br>
            <a:endParaRPr lang="en-ID" dirty="0"/>
          </a:p>
        </p:txBody>
      </p:sp>
      <p:pic>
        <p:nvPicPr>
          <p:cNvPr id="4" name="Picture 3">
            <a:extLst>
              <a:ext uri="{FF2B5EF4-FFF2-40B4-BE49-F238E27FC236}">
                <a16:creationId xmlns:a16="http://schemas.microsoft.com/office/drawing/2014/main" id="{41F41A00-5B1D-3C1E-3C9D-A7821894C93C}"/>
              </a:ext>
            </a:extLst>
          </p:cNvPr>
          <p:cNvPicPr>
            <a:picLocks noChangeAspect="1"/>
          </p:cNvPicPr>
          <p:nvPr/>
        </p:nvPicPr>
        <p:blipFill>
          <a:blip r:embed="rId2"/>
          <a:stretch>
            <a:fillRect/>
          </a:stretch>
        </p:blipFill>
        <p:spPr>
          <a:xfrm>
            <a:off x="1509243" y="1769824"/>
            <a:ext cx="8855914" cy="4240558"/>
          </a:xfrm>
          <a:prstGeom prst="rect">
            <a:avLst/>
          </a:prstGeom>
        </p:spPr>
      </p:pic>
    </p:spTree>
    <p:extLst>
      <p:ext uri="{BB962C8B-B14F-4D97-AF65-F5344CB8AC3E}">
        <p14:creationId xmlns:p14="http://schemas.microsoft.com/office/powerpoint/2010/main" val="424876704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455877-6153-0865-00E6-38EE42298672}"/>
              </a:ext>
            </a:extLst>
          </p:cNvPr>
          <p:cNvSpPr>
            <a:spLocks noGrp="1"/>
          </p:cNvSpPr>
          <p:nvPr>
            <p:ph type="title"/>
          </p:nvPr>
        </p:nvSpPr>
        <p:spPr/>
        <p:txBody>
          <a:bodyPr/>
          <a:lstStyle/>
          <a:p>
            <a:r>
              <a:rPr lang="en-ID" sz="4400" kern="100" dirty="0">
                <a:effectLst/>
                <a:latin typeface="Times New Roman" panose="02020603050405020304" pitchFamily="18" charset="0"/>
                <a:ea typeface="Calibri" panose="020F0502020204030204" pitchFamily="34" charset="0"/>
              </a:rPr>
              <a:t>Bagan </a:t>
            </a:r>
            <a:r>
              <a:rPr lang="en-ID" sz="4400" kern="100" dirty="0" err="1">
                <a:effectLst/>
                <a:latin typeface="Times New Roman" panose="02020603050405020304" pitchFamily="18" charset="0"/>
                <a:ea typeface="Calibri" panose="020F0502020204030204" pitchFamily="34" charset="0"/>
              </a:rPr>
              <a:t>Kedudukan</a:t>
            </a:r>
            <a:r>
              <a:rPr lang="en-ID" sz="4400" kern="100" dirty="0">
                <a:effectLst/>
                <a:latin typeface="Times New Roman" panose="02020603050405020304" pitchFamily="18" charset="0"/>
                <a:ea typeface="Calibri" panose="020F0502020204030204" pitchFamily="34" charset="0"/>
              </a:rPr>
              <a:t> Stakeholder </a:t>
            </a:r>
            <a:r>
              <a:rPr lang="en-ID" sz="4400" kern="100" dirty="0" err="1">
                <a:effectLst/>
                <a:latin typeface="Times New Roman" panose="02020603050405020304" pitchFamily="18" charset="0"/>
                <a:ea typeface="Calibri" panose="020F0502020204030204" pitchFamily="34" charset="0"/>
              </a:rPr>
              <a:t>Aksi</a:t>
            </a:r>
            <a:r>
              <a:rPr lang="en-ID" sz="4400" kern="100" dirty="0">
                <a:effectLst/>
                <a:latin typeface="Times New Roman" panose="02020603050405020304" pitchFamily="18" charset="0"/>
                <a:ea typeface="Calibri" panose="020F0502020204030204" pitchFamily="34" charset="0"/>
              </a:rPr>
              <a:t> </a:t>
            </a:r>
            <a:r>
              <a:rPr lang="en-ID" sz="4400" kern="100" dirty="0" err="1">
                <a:effectLst/>
                <a:latin typeface="Times New Roman" panose="02020603050405020304" pitchFamily="18" charset="0"/>
                <a:ea typeface="Calibri" panose="020F0502020204030204" pitchFamily="34" charset="0"/>
              </a:rPr>
              <a:t>Perubahan</a:t>
            </a:r>
            <a:endParaRPr lang="en-ID" dirty="0"/>
          </a:p>
        </p:txBody>
      </p:sp>
      <p:pic>
        <p:nvPicPr>
          <p:cNvPr id="4" name="Picture 3">
            <a:extLst>
              <a:ext uri="{FF2B5EF4-FFF2-40B4-BE49-F238E27FC236}">
                <a16:creationId xmlns:a16="http://schemas.microsoft.com/office/drawing/2014/main" id="{3BEC403B-737C-E61D-5902-56772EF38404}"/>
              </a:ext>
            </a:extLst>
          </p:cNvPr>
          <p:cNvPicPr>
            <a:picLocks noChangeAspect="1"/>
          </p:cNvPicPr>
          <p:nvPr/>
        </p:nvPicPr>
        <p:blipFill>
          <a:blip r:embed="rId2"/>
          <a:stretch>
            <a:fillRect/>
          </a:stretch>
        </p:blipFill>
        <p:spPr>
          <a:xfrm>
            <a:off x="3836018" y="2186709"/>
            <a:ext cx="4519963" cy="4465785"/>
          </a:xfrm>
          <a:prstGeom prst="rect">
            <a:avLst/>
          </a:prstGeom>
        </p:spPr>
      </p:pic>
    </p:spTree>
    <p:extLst>
      <p:ext uri="{BB962C8B-B14F-4D97-AF65-F5344CB8AC3E}">
        <p14:creationId xmlns:p14="http://schemas.microsoft.com/office/powerpoint/2010/main" val="346591824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0DEB2B-BC0E-1EDB-1F66-AA4E24150B02}"/>
              </a:ext>
            </a:extLst>
          </p:cNvPr>
          <p:cNvSpPr>
            <a:spLocks noGrp="1"/>
          </p:cNvSpPr>
          <p:nvPr>
            <p:ph type="title"/>
          </p:nvPr>
        </p:nvSpPr>
        <p:spPr/>
        <p:txBody>
          <a:bodyPr>
            <a:normAutofit/>
          </a:bodyPr>
          <a:lstStyle/>
          <a:p>
            <a:r>
              <a:rPr lang="en-ID" sz="2800" kern="100" dirty="0" err="1">
                <a:effectLst/>
                <a:latin typeface="Times New Roman" panose="02020603050405020304" pitchFamily="18" charset="0"/>
                <a:ea typeface="Calibri" panose="020F0502020204030204" pitchFamily="34" charset="0"/>
              </a:rPr>
              <a:t>Rancangan</a:t>
            </a:r>
            <a:r>
              <a:rPr lang="en-ID" sz="2800" kern="100" dirty="0">
                <a:effectLst/>
                <a:latin typeface="Times New Roman" panose="02020603050405020304" pitchFamily="18" charset="0"/>
                <a:ea typeface="Calibri" panose="020F0502020204030204" pitchFamily="34" charset="0"/>
              </a:rPr>
              <a:t> </a:t>
            </a:r>
            <a:r>
              <a:rPr lang="en-ID" sz="2800" kern="100" dirty="0" err="1">
                <a:effectLst/>
                <a:latin typeface="Times New Roman" panose="02020603050405020304" pitchFamily="18" charset="0"/>
                <a:ea typeface="Calibri" panose="020F0502020204030204" pitchFamily="34" charset="0"/>
              </a:rPr>
              <a:t>Aksi</a:t>
            </a:r>
            <a:r>
              <a:rPr lang="en-ID" sz="2800" kern="100" dirty="0">
                <a:effectLst/>
                <a:latin typeface="Times New Roman" panose="02020603050405020304" pitchFamily="18" charset="0"/>
                <a:ea typeface="Calibri" panose="020F0502020204030204" pitchFamily="34" charset="0"/>
              </a:rPr>
              <a:t> </a:t>
            </a:r>
            <a:r>
              <a:rPr lang="en-ID" sz="2800" kern="100" dirty="0" err="1">
                <a:effectLst/>
                <a:latin typeface="Times New Roman" panose="02020603050405020304" pitchFamily="18" charset="0"/>
                <a:ea typeface="Calibri" panose="020F0502020204030204" pitchFamily="34" charset="0"/>
              </a:rPr>
              <a:t>Perubahan</a:t>
            </a:r>
            <a:r>
              <a:rPr lang="en-ID" sz="2800" kern="100" dirty="0">
                <a:effectLst/>
                <a:latin typeface="Times New Roman" panose="02020603050405020304" pitchFamily="18" charset="0"/>
                <a:ea typeface="Calibri" panose="020F0502020204030204" pitchFamily="34" charset="0"/>
              </a:rPr>
              <a:t> </a:t>
            </a:r>
            <a:r>
              <a:rPr lang="en-ID" sz="2800" kern="100" dirty="0" err="1">
                <a:effectLst/>
                <a:latin typeface="Times New Roman" panose="02020603050405020304" pitchFamily="18" charset="0"/>
                <a:ea typeface="Calibri" panose="020F0502020204030204" pitchFamily="34" charset="0"/>
              </a:rPr>
              <a:t>tersebut</a:t>
            </a:r>
            <a:r>
              <a:rPr lang="en-ID" sz="2800" kern="100" dirty="0">
                <a:effectLst/>
                <a:latin typeface="Times New Roman" panose="02020603050405020304" pitchFamily="18" charset="0"/>
                <a:ea typeface="Calibri" panose="020F0502020204030204" pitchFamily="34" charset="0"/>
              </a:rPr>
              <a:t> juga </a:t>
            </a:r>
            <a:r>
              <a:rPr lang="en-ID" sz="2800" kern="100" dirty="0" err="1">
                <a:effectLst/>
                <a:latin typeface="Times New Roman" panose="02020603050405020304" pitchFamily="18" charset="0"/>
                <a:ea typeface="Calibri" panose="020F0502020204030204" pitchFamily="34" charset="0"/>
              </a:rPr>
              <a:t>harus</a:t>
            </a:r>
            <a:r>
              <a:rPr lang="en-ID" sz="2800" kern="100" dirty="0">
                <a:effectLst/>
                <a:latin typeface="Times New Roman" panose="02020603050405020304" pitchFamily="18" charset="0"/>
                <a:ea typeface="Calibri" panose="020F0502020204030204" pitchFamily="34" charset="0"/>
              </a:rPr>
              <a:t> </a:t>
            </a:r>
            <a:r>
              <a:rPr lang="en-ID" sz="2800" kern="100" dirty="0" err="1">
                <a:effectLst/>
                <a:latin typeface="Times New Roman" panose="02020603050405020304" pitchFamily="18" charset="0"/>
                <a:ea typeface="Calibri" panose="020F0502020204030204" pitchFamily="34" charset="0"/>
              </a:rPr>
              <a:t>disetujui</a:t>
            </a:r>
            <a:r>
              <a:rPr lang="en-ID" sz="2800" kern="100" dirty="0">
                <a:effectLst/>
                <a:latin typeface="Times New Roman" panose="02020603050405020304" pitchFamily="18" charset="0"/>
                <a:ea typeface="Calibri" panose="020F0502020204030204" pitchFamily="34" charset="0"/>
              </a:rPr>
              <a:t> oleh </a:t>
            </a:r>
            <a:r>
              <a:rPr lang="en-ID" sz="2800" kern="100" dirty="0" err="1">
                <a:effectLst/>
                <a:latin typeface="Times New Roman" panose="02020603050405020304" pitchFamily="18" charset="0"/>
                <a:ea typeface="Calibri" panose="020F0502020204030204" pitchFamily="34" charset="0"/>
              </a:rPr>
              <a:t>atasan</a:t>
            </a:r>
            <a:r>
              <a:rPr lang="en-ID" sz="2800" kern="100" dirty="0">
                <a:effectLst/>
                <a:latin typeface="Times New Roman" panose="02020603050405020304" pitchFamily="18" charset="0"/>
                <a:ea typeface="Calibri" panose="020F0502020204030204" pitchFamily="34" charset="0"/>
              </a:rPr>
              <a:t> </a:t>
            </a:r>
            <a:r>
              <a:rPr lang="en-ID" sz="2800" kern="100" dirty="0" err="1">
                <a:effectLst/>
                <a:latin typeface="Times New Roman" panose="02020603050405020304" pitchFamily="18" charset="0"/>
                <a:ea typeface="Calibri" panose="020F0502020204030204" pitchFamily="34" charset="0"/>
              </a:rPr>
              <a:t>langsung</a:t>
            </a:r>
            <a:r>
              <a:rPr lang="en-ID" sz="2800" kern="100" dirty="0">
                <a:effectLst/>
                <a:latin typeface="Times New Roman" panose="02020603050405020304" pitchFamily="18" charset="0"/>
                <a:ea typeface="Calibri" panose="020F0502020204030204" pitchFamily="34" charset="0"/>
              </a:rPr>
              <a:t> </a:t>
            </a:r>
            <a:r>
              <a:rPr lang="en-ID" sz="2800" kern="100" dirty="0" err="1">
                <a:effectLst/>
                <a:latin typeface="Times New Roman" panose="02020603050405020304" pitchFamily="18" charset="0"/>
                <a:ea typeface="Calibri" panose="020F0502020204030204" pitchFamily="34" charset="0"/>
              </a:rPr>
              <a:t>atau</a:t>
            </a:r>
            <a:r>
              <a:rPr lang="en-ID" sz="2800" kern="100" dirty="0">
                <a:effectLst/>
                <a:latin typeface="Times New Roman" panose="02020603050405020304" pitchFamily="18" charset="0"/>
                <a:ea typeface="Calibri" panose="020F0502020204030204" pitchFamily="34" charset="0"/>
              </a:rPr>
              <a:t> </a:t>
            </a:r>
            <a:r>
              <a:rPr lang="en-ID" sz="2800" kern="100" dirty="0" err="1">
                <a:effectLst/>
                <a:latin typeface="Times New Roman" panose="02020603050405020304" pitchFamily="18" charset="0"/>
                <a:ea typeface="Calibri" panose="020F0502020204030204" pitchFamily="34" charset="0"/>
              </a:rPr>
              <a:t>pejabat</a:t>
            </a:r>
            <a:r>
              <a:rPr lang="en-ID" sz="2800" kern="100" dirty="0">
                <a:effectLst/>
                <a:latin typeface="Times New Roman" panose="02020603050405020304" pitchFamily="18" charset="0"/>
                <a:ea typeface="Calibri" panose="020F0502020204030204" pitchFamily="34" charset="0"/>
              </a:rPr>
              <a:t> </a:t>
            </a:r>
            <a:r>
              <a:rPr lang="en-ID" sz="2800" kern="100" dirty="0" err="1">
                <a:effectLst/>
                <a:latin typeface="Times New Roman" panose="02020603050405020304" pitchFamily="18" charset="0"/>
                <a:ea typeface="Calibri" panose="020F0502020204030204" pitchFamily="34" charset="0"/>
              </a:rPr>
              <a:t>lainnya</a:t>
            </a:r>
            <a:r>
              <a:rPr lang="en-ID" sz="2800" kern="100" dirty="0">
                <a:effectLst/>
                <a:latin typeface="Times New Roman" panose="02020603050405020304" pitchFamily="18" charset="0"/>
                <a:ea typeface="Calibri" panose="020F0502020204030204" pitchFamily="34" charset="0"/>
              </a:rPr>
              <a:t> yang </a:t>
            </a:r>
            <a:r>
              <a:rPr lang="en-ID" sz="2800" kern="100" dirty="0" err="1">
                <a:effectLst/>
                <a:latin typeface="Times New Roman" panose="02020603050405020304" pitchFamily="18" charset="0"/>
                <a:ea typeface="Calibri" panose="020F0502020204030204" pitchFamily="34" charset="0"/>
              </a:rPr>
              <a:t>ditunjuk</a:t>
            </a:r>
            <a:r>
              <a:rPr lang="en-ID" sz="2800" kern="100" dirty="0">
                <a:effectLst/>
                <a:latin typeface="Times New Roman" panose="02020603050405020304" pitchFamily="18" charset="0"/>
                <a:ea typeface="Calibri" panose="020F0502020204030204" pitchFamily="34" charset="0"/>
              </a:rPr>
              <a:t> oleh PPK </a:t>
            </a:r>
            <a:r>
              <a:rPr lang="en-ID" sz="2800" kern="100" dirty="0" err="1">
                <a:effectLst/>
                <a:latin typeface="Times New Roman" panose="02020603050405020304" pitchFamily="18" charset="0"/>
                <a:ea typeface="Calibri" panose="020F0502020204030204" pitchFamily="34" charset="0"/>
              </a:rPr>
              <a:t>atau</a:t>
            </a:r>
            <a:r>
              <a:rPr lang="en-ID" sz="2800" kern="100" dirty="0">
                <a:effectLst/>
                <a:latin typeface="Times New Roman" panose="02020603050405020304" pitchFamily="18" charset="0"/>
                <a:ea typeface="Calibri" panose="020F0502020204030204" pitchFamily="34" charset="0"/>
              </a:rPr>
              <a:t> </a:t>
            </a:r>
            <a:r>
              <a:rPr lang="en-ID" sz="2800" kern="100" dirty="0" err="1">
                <a:effectLst/>
                <a:latin typeface="Times New Roman" panose="02020603050405020304" pitchFamily="18" charset="0"/>
                <a:ea typeface="Calibri" panose="020F0502020204030204" pitchFamily="34" charset="0"/>
              </a:rPr>
              <a:t>pejabat</a:t>
            </a:r>
            <a:r>
              <a:rPr lang="en-ID" sz="2800" kern="100" dirty="0">
                <a:effectLst/>
                <a:latin typeface="Times New Roman" panose="02020603050405020304" pitchFamily="18" charset="0"/>
                <a:ea typeface="Calibri" panose="020F0502020204030204" pitchFamily="34" charset="0"/>
              </a:rPr>
              <a:t> </a:t>
            </a:r>
            <a:r>
              <a:rPr lang="en-ID" sz="2800" kern="100" dirty="0" err="1">
                <a:effectLst/>
                <a:latin typeface="Times New Roman" panose="02020603050405020304" pitchFamily="18" charset="0"/>
                <a:ea typeface="Calibri" panose="020F0502020204030204" pitchFamily="34" charset="0"/>
              </a:rPr>
              <a:t>berwenang</a:t>
            </a:r>
            <a:r>
              <a:rPr lang="en-ID" sz="2800" kern="100" dirty="0">
                <a:effectLst/>
                <a:latin typeface="Times New Roman" panose="02020603050405020304" pitchFamily="18" charset="0"/>
                <a:ea typeface="Calibri" panose="020F0502020204030204" pitchFamily="34" charset="0"/>
              </a:rPr>
              <a:t> </a:t>
            </a:r>
            <a:r>
              <a:rPr lang="en-ID" sz="2800" kern="100" dirty="0" err="1">
                <a:effectLst/>
                <a:latin typeface="Times New Roman" panose="02020603050405020304" pitchFamily="18" charset="0"/>
                <a:ea typeface="Calibri" panose="020F0502020204030204" pitchFamily="34" charset="0"/>
              </a:rPr>
              <a:t>lainnya</a:t>
            </a:r>
            <a:r>
              <a:rPr lang="en-ID" sz="2800" kern="100" dirty="0">
                <a:effectLst/>
                <a:latin typeface="Times New Roman" panose="02020603050405020304" pitchFamily="18" charset="0"/>
                <a:ea typeface="Calibri" panose="020F0502020204030204" pitchFamily="34" charset="0"/>
              </a:rPr>
              <a:t> di </a:t>
            </a:r>
            <a:r>
              <a:rPr lang="en-ID" sz="2800" kern="100" dirty="0" err="1">
                <a:effectLst/>
                <a:latin typeface="Times New Roman" panose="02020603050405020304" pitchFamily="18" charset="0"/>
                <a:ea typeface="Calibri" panose="020F0502020204030204" pitchFamily="34" charset="0"/>
              </a:rPr>
              <a:t>setiap</a:t>
            </a:r>
            <a:r>
              <a:rPr lang="en-ID" sz="2800" kern="100" dirty="0">
                <a:effectLst/>
                <a:latin typeface="Times New Roman" panose="02020603050405020304" pitchFamily="18" charset="0"/>
                <a:ea typeface="Calibri" panose="020F0502020204030204" pitchFamily="34" charset="0"/>
              </a:rPr>
              <a:t> </a:t>
            </a:r>
            <a:r>
              <a:rPr lang="en-ID" sz="2800" kern="100" dirty="0" err="1">
                <a:effectLst/>
                <a:latin typeface="Times New Roman" panose="02020603050405020304" pitchFamily="18" charset="0"/>
                <a:ea typeface="Calibri" panose="020F0502020204030204" pitchFamily="34" charset="0"/>
              </a:rPr>
              <a:t>instansi</a:t>
            </a:r>
            <a:r>
              <a:rPr lang="en-ID" sz="2800" kern="100" dirty="0">
                <a:effectLst/>
                <a:latin typeface="Times New Roman" panose="02020603050405020304" pitchFamily="18" charset="0"/>
                <a:ea typeface="Calibri" panose="020F0502020204030204" pitchFamily="34" charset="0"/>
              </a:rPr>
              <a:t> yang </a:t>
            </a:r>
            <a:r>
              <a:rPr lang="en-ID" sz="2800" kern="100" dirty="0" err="1">
                <a:effectLst/>
                <a:latin typeface="Times New Roman" panose="02020603050405020304" pitchFamily="18" charset="0"/>
                <a:ea typeface="Calibri" panose="020F0502020204030204" pitchFamily="34" charset="0"/>
              </a:rPr>
              <a:t>berperan</a:t>
            </a:r>
            <a:r>
              <a:rPr lang="en-ID" sz="2800" kern="100" dirty="0">
                <a:effectLst/>
                <a:latin typeface="Times New Roman" panose="02020603050405020304" pitchFamily="18" charset="0"/>
                <a:ea typeface="Calibri" panose="020F0502020204030204" pitchFamily="34" charset="0"/>
              </a:rPr>
              <a:t> </a:t>
            </a:r>
            <a:r>
              <a:rPr lang="en-ID" sz="2800" kern="100" dirty="0" err="1">
                <a:effectLst/>
                <a:latin typeface="Times New Roman" panose="02020603050405020304" pitchFamily="18" charset="0"/>
                <a:ea typeface="Calibri" panose="020F0502020204030204" pitchFamily="34" charset="0"/>
              </a:rPr>
              <a:t>sebagai</a:t>
            </a:r>
            <a:r>
              <a:rPr lang="en-ID" sz="2800" kern="100" dirty="0">
                <a:effectLst/>
                <a:latin typeface="Times New Roman" panose="02020603050405020304" pitchFamily="18" charset="0"/>
                <a:ea typeface="Calibri" panose="020F0502020204030204" pitchFamily="34" charset="0"/>
              </a:rPr>
              <a:t> Mentor</a:t>
            </a:r>
            <a:endParaRPr lang="en-ID" sz="2800" dirty="0"/>
          </a:p>
        </p:txBody>
      </p:sp>
      <p:pic>
        <p:nvPicPr>
          <p:cNvPr id="4" name="Picture 3">
            <a:extLst>
              <a:ext uri="{FF2B5EF4-FFF2-40B4-BE49-F238E27FC236}">
                <a16:creationId xmlns:a16="http://schemas.microsoft.com/office/drawing/2014/main" id="{7D4F6B45-F27D-6B64-86E1-A532332C4072}"/>
              </a:ext>
            </a:extLst>
          </p:cNvPr>
          <p:cNvPicPr>
            <a:picLocks noChangeAspect="1"/>
          </p:cNvPicPr>
          <p:nvPr/>
        </p:nvPicPr>
        <p:blipFill>
          <a:blip r:embed="rId2"/>
          <a:stretch>
            <a:fillRect/>
          </a:stretch>
        </p:blipFill>
        <p:spPr>
          <a:xfrm>
            <a:off x="2198137" y="2346445"/>
            <a:ext cx="7795726" cy="4413950"/>
          </a:xfrm>
          <a:prstGeom prst="rect">
            <a:avLst/>
          </a:prstGeom>
        </p:spPr>
      </p:pic>
    </p:spTree>
    <p:extLst>
      <p:ext uri="{BB962C8B-B14F-4D97-AF65-F5344CB8AC3E}">
        <p14:creationId xmlns:p14="http://schemas.microsoft.com/office/powerpoint/2010/main" val="15270288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71908A-AB43-5FA3-BA4D-2619B3253608}"/>
              </a:ext>
            </a:extLst>
          </p:cNvPr>
          <p:cNvSpPr>
            <a:spLocks noGrp="1"/>
          </p:cNvSpPr>
          <p:nvPr>
            <p:ph type="title"/>
          </p:nvPr>
        </p:nvSpPr>
        <p:spPr>
          <a:xfrm>
            <a:off x="1535681" y="115743"/>
            <a:ext cx="10018713" cy="1752599"/>
          </a:xfrm>
        </p:spPr>
        <p:txBody>
          <a:bodyPr/>
          <a:lstStyle/>
          <a:p>
            <a:r>
              <a:rPr lang="en-ID" dirty="0" err="1"/>
              <a:t>Rencana</a:t>
            </a:r>
            <a:r>
              <a:rPr lang="en-ID" dirty="0"/>
              <a:t> </a:t>
            </a:r>
            <a:r>
              <a:rPr lang="en-ID" dirty="0" err="1"/>
              <a:t>Kegiatan</a:t>
            </a:r>
            <a:r>
              <a:rPr lang="en-ID" dirty="0"/>
              <a:t> </a:t>
            </a:r>
            <a:r>
              <a:rPr lang="en-ID" dirty="0" err="1"/>
              <a:t>Perubahan</a:t>
            </a:r>
            <a:endParaRPr lang="en-ID" dirty="0"/>
          </a:p>
        </p:txBody>
      </p:sp>
      <p:pic>
        <p:nvPicPr>
          <p:cNvPr id="4" name="Picture 3">
            <a:extLst>
              <a:ext uri="{FF2B5EF4-FFF2-40B4-BE49-F238E27FC236}">
                <a16:creationId xmlns:a16="http://schemas.microsoft.com/office/drawing/2014/main" id="{530B085F-3A7A-B1DE-7945-BA2D5F752BAB}"/>
              </a:ext>
            </a:extLst>
          </p:cNvPr>
          <p:cNvPicPr>
            <a:picLocks noChangeAspect="1"/>
          </p:cNvPicPr>
          <p:nvPr/>
        </p:nvPicPr>
        <p:blipFill>
          <a:blip r:embed="rId2"/>
          <a:stretch>
            <a:fillRect/>
          </a:stretch>
        </p:blipFill>
        <p:spPr>
          <a:xfrm>
            <a:off x="2720190" y="1531867"/>
            <a:ext cx="7016906" cy="4827835"/>
          </a:xfrm>
          <a:prstGeom prst="rect">
            <a:avLst/>
          </a:prstGeom>
        </p:spPr>
      </p:pic>
    </p:spTree>
    <p:extLst>
      <p:ext uri="{BB962C8B-B14F-4D97-AF65-F5344CB8AC3E}">
        <p14:creationId xmlns:p14="http://schemas.microsoft.com/office/powerpoint/2010/main" val="323178781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TM03457496[[fn=Parallax]]</Template>
  <TotalTime>53</TotalTime>
  <Words>814</Words>
  <Application>Microsoft Office PowerPoint</Application>
  <PresentationFormat>Widescreen</PresentationFormat>
  <Paragraphs>24</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Aharoni</vt:lpstr>
      <vt:lpstr>Arial</vt:lpstr>
      <vt:lpstr>Calibri</vt:lpstr>
      <vt:lpstr>Corbel</vt:lpstr>
      <vt:lpstr>Times New Roman</vt:lpstr>
      <vt:lpstr>Parallax</vt:lpstr>
      <vt:lpstr>   AKSI PERUBAHAN SISTEM PENGELOLAAN PENGADUAN PELAYANAN PUBLIK NASIONAL (SP4N)-LAYANAN ASPIRASI DAN PENGADUAN ONLINE RAKYAT (LAPOR!) </vt:lpstr>
      <vt:lpstr>“Mewujudkan Sistem Pengelolaan Pengaduan yang memiliki respon dan solusi cepat serta terpercaya” atau “fast response, fast solution, and trusted complaint handling system”. Sasaran strategis ini dicerminkan oleh dua kondisi, yaitu:  meningkatnya jumlah pengaduan dari masyarakat; dan meningkatnya persentase penyelesaian pengaduan.  </vt:lpstr>
      <vt:lpstr>Sistem Pengelolaan Pengaduan Pelayanan Publik Nasional – LAPOR dapat digambarkan secara lebih simpel dan lebih dimengerti antara lain :  Definisi Layanan penyampaian semua aspirasi dan pengaduan rakyat secara online yang terintegrasi dalam pengelolaan pengaduan secara berjenjang pada setiap Penyelenggara pelayanan publik.   Prinsip SP4N dibentuk untuk mendorong “no wrong door policy” yang menjamin hak masyarakat agar pengaduan dari manapun &amp; jenis apapun disalurkan kepada penyelenggara pelayanan publik yang berwenang.  Manfaat Pemenuhan Hak Masyarakat untuk mendapatkan pelayanan berkualitas Sebagai tools pelaksanaan evaluasi terhadap kinerja pelayanan Kesempatan bagi penyelenggara untuk melakukan klarifikasi atas pengaduan yang diberikan untuk memulihkan ketidakpuasan </vt:lpstr>
      <vt:lpstr>Fishbone diagram sering juga disebut Cause-and-Effect Diagram atau Ishikawa Diagram adalah bagan untuk menganalisis faktor penyebab atau akar dari suatu isu atau permasalahan sehingga akan lebih memudahkan Kita untuk mengambil suatu tindakan dan langkah perbaikan / tindak lanjut yang tepat dan terukur yang dapat dipertanggung jawabkan. </vt:lpstr>
      <vt:lpstr>PowerPoint Presentation</vt:lpstr>
      <vt:lpstr>Pemantauan dan evaluasi dilakukan secara rutin dan hasilnya digunakan sebagai umpan-balik untuk perbaikan kebijakan pengelolaan pengaduan. </vt:lpstr>
      <vt:lpstr>Bagan Kedudukan Stakeholder Aksi Perubahan</vt:lpstr>
      <vt:lpstr>Rancangan Aksi Perubahan tersebut juga harus disetujui oleh atasan langsung atau pejabat lainnya yang ditunjuk oleh PPK atau pejabat berwenang lainnya di setiap instansi yang berperan sebagai Mentor</vt:lpstr>
      <vt:lpstr>Rencana Kegiatan Perubahan</vt:lpstr>
      <vt:lpstr>coaching dalam aksi perubahan ini adalah suatu metode bimbingan dan pelatihan agar anggota tim mampu untuk meningkatkan ketrampilan kerjanya sehingga tujuan yang ingin dicapai dalam aksi perubahan dapat terwujud. </vt:lpstr>
      <vt:lpstr>Tujuan dari aksi perubahan ini adalah untuk meningkatkan efektivitas dan efisiensi dalam pengelolaan pengaduan publik melalui sistem LAPOR! yang terintegrasi dengan SP4N, serta mempercepat waktu penyelesaian pengaduan.  Meningkatkan akses masyarakat dalam mengajukan pengaduan melalui LAPOR!. Mempercepat proses penyelesaian pengaduan dan meningkatkan kepuasan masyarakat. Meningkatkan transparansi dan akuntabilitas dalam proses penanganan pengaduan.   </vt:lpstr>
      <vt:lpstr>CONTOH LAPORAN MASUK</vt:lpstr>
      <vt:lpstr>Untuk memastikan keberhasilan diseminasi dan publikasi, diperlukan mekanisme monitoring dan evaluasi secara berkala. Beberapa langkah yang dapat dilakukan adalah: Monitoring Penggunaan SP4N-LAPOR!: Menggunakan data statistik dari sistem SP4N-LAPOR! untuk mengukur seberapa banyak pengaduan yang masuk dan seberapa cepat penyelesaiannya setelah dilakukan publikasi. Menghitung jumlah kunjungan website dan aplikasi LAPOR!, serta respons masyarakat melalui media sosial. Survei Kepuasan Masyarakat: Melakukan survei atau kuisioner terhadap pengguna SP4N-LAPOR! untuk mengukur tingkat kepuasan mereka terhadap sistem pengaduan publik dan pelaksanaan perubahan ini. Evaluasi Kegiatan Sosialisasi dan Kampanye: Melakukan evaluasi terhadap hasil dari kegiatan sosialisasi dan kampanye, dengan mengevaluasi jumlah partisipasi masyarakat, jangkauan informasi, serta efektivitas metode yang digunakan</vt:lpstr>
      <vt:lpstr>Keberlanjutan aksi perubahan SP4N-LAPOR! dapat dicapai melalui beberapa aspek penting yang saling mendukung, yaitu kepemimpinan yang kuat, pendanaan yang memadai, penguatan kapasitas SDM, perbaikan infrastruktur, evaluasi berkelanjutan, serta pelibatan masyarakat. </vt:lpstr>
      <vt:lpstr>Tujuan dari pengembangan potensi diri di Dinas Kominfo Kabupaten Ogan Ilir adalah sebagai berikut: Meningkatkan Keterampilan Profesional: Meningkatkan kemampuan teknis dan non-teknis yang dibutuhkan oleh pegawai untuk menjalankan tugas dan tanggung jawab dengan lebih efektif dan efisien. Meningkatkan Kualitas Kepemimpinan dan Manajerial: Mengembangkan kualitas kepemimpinan di level manajer dan staf yang dapat mengarahkan tim dalam pencapaian tujuan organisasi. Meningkatkan Motivasi dan Kepuasan Kerja: Menciptakan lingkungan kerja yang mendukung pertumbuhan pribadi dan profesional, serta meningkatkan semangat dan kepuasan kerja pegawai. Meningkatkan Kreativitas dan Inovasi: Mendorong pegawai untuk berpikir kreatif dalam menyelesaikan masalah dan memberikan solusi inovatif bagi tantangan pelayanan publik. Meningkatkan Kompetensi dalam Pengelolaan Pengaduan Publik: Memastikan bahwa pegawai memiliki keterampilan yang dibutuhkan untuk menangani pengaduan masyarakat dengan sistem yang berbasis teknologi, seperti SP4N-LAPOR!. </vt:lpstr>
      <vt:lpstr>Pentingnya Pengembangan Potensi Diri Pengembangan potensi diri di Dinas Komunikasi dan Informatika Kabupaten Ogan Ilir sangat penting untuk menciptakan pegawai yang memiliki keterampilan teknis dan manajerial yang diperlukan dalam menghadapi tuntutan tugas, terutama dalam pengelolaan SP4N-LAPOR!. Dengan pengembangan yang berkelanjutan, pegawai akan lebih siap dalam menghadapi tantangan, meningkatkan kualitas pelayanan, dan memberikan kontribusi nyata terhadap pelayanan publik yang lebih baik. </vt:lpstr>
      <vt:lpstr>TERIMA KASIH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Asus Vivobook flip 14</dc:creator>
  <cp:lastModifiedBy>Asus Vivobook flip 14</cp:lastModifiedBy>
  <cp:revision>3</cp:revision>
  <cp:lastPrinted>2024-10-05T23:21:57Z</cp:lastPrinted>
  <dcterms:created xsi:type="dcterms:W3CDTF">2024-10-05T22:38:28Z</dcterms:created>
  <dcterms:modified xsi:type="dcterms:W3CDTF">2024-10-05T23:32:16Z</dcterms:modified>
</cp:coreProperties>
</file>