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69"/>
  </p:notesMasterIdLst>
  <p:sldIdLst>
    <p:sldId id="256" r:id="rId3"/>
    <p:sldId id="1194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316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317" r:id="rId28"/>
    <p:sldId id="4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480" r:id="rId47"/>
    <p:sldId id="481" r:id="rId48"/>
    <p:sldId id="482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8" r:id="rId61"/>
    <p:sldId id="309" r:id="rId62"/>
    <p:sldId id="310" r:id="rId63"/>
    <p:sldId id="311" r:id="rId64"/>
    <p:sldId id="312" r:id="rId65"/>
    <p:sldId id="313" r:id="rId66"/>
    <p:sldId id="314" r:id="rId67"/>
    <p:sldId id="315" r:id="rId6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444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B181A-9A93-4C77-9605-D8F7028B0F34}" type="datetimeFigureOut">
              <a:rPr lang="en-ID" smtClean="0"/>
              <a:t>19/05/2026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984A19-40DC-4E88-8182-CF85270D127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31532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Google Shape;103;p4:notes">
            <a:extLst>
              <a:ext uri="{FF2B5EF4-FFF2-40B4-BE49-F238E27FC236}">
                <a16:creationId xmlns:a16="http://schemas.microsoft.com/office/drawing/2014/main" id="{F4434014-8DA0-BC40-B994-3BB479760E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94211" name="Google Shape;104;p4:notes">
            <a:extLst>
              <a:ext uri="{FF2B5EF4-FFF2-40B4-BE49-F238E27FC236}">
                <a16:creationId xmlns:a16="http://schemas.microsoft.com/office/drawing/2014/main" id="{3F0C7762-CCA9-5567-1DE4-BC6316A63F57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FB7A4-7CDC-EEAA-3E5A-275A58A28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858EFB-B58E-8A6D-9DFE-DB1E5FF8DA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23FE41-206D-F285-9087-B4F04C02C4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29CAD-72E2-F3A0-1CC8-11F6C58B7E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344A6A-EA88-9F48-846A-E9013690FB8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602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83695" y="292734"/>
            <a:ext cx="521207" cy="65836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31848" y="2215641"/>
            <a:ext cx="6415405" cy="7550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C00000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838200" y="0"/>
            <a:ext cx="11353800" cy="6858000"/>
          </a:xfrm>
          <a:custGeom>
            <a:avLst/>
            <a:gdLst>
              <a:gd name="connsiteX0" fmla="*/ 0 w 11353800"/>
              <a:gd name="connsiteY0" fmla="*/ 0 h 6858000"/>
              <a:gd name="connsiteX1" fmla="*/ 11353800 w 11353800"/>
              <a:gd name="connsiteY1" fmla="*/ 0 h 6858000"/>
              <a:gd name="connsiteX2" fmla="*/ 11353800 w 11353800"/>
              <a:gd name="connsiteY2" fmla="*/ 4947138 h 6858000"/>
              <a:gd name="connsiteX3" fmla="*/ 7133492 w 11353800"/>
              <a:gd name="connsiteY3" fmla="*/ 4947138 h 6858000"/>
              <a:gd name="connsiteX4" fmla="*/ 7133492 w 11353800"/>
              <a:gd name="connsiteY4" fmla="*/ 6858000 h 6858000"/>
              <a:gd name="connsiteX5" fmla="*/ 0 w 113538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53800" h="6858000">
                <a:moveTo>
                  <a:pt x="0" y="0"/>
                </a:moveTo>
                <a:lnTo>
                  <a:pt x="11353800" y="0"/>
                </a:lnTo>
                <a:lnTo>
                  <a:pt x="11353800" y="4947138"/>
                </a:lnTo>
                <a:lnTo>
                  <a:pt x="7133492" y="4947138"/>
                </a:lnTo>
                <a:lnTo>
                  <a:pt x="71334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281989" y="5829950"/>
            <a:ext cx="3558320" cy="62865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900"/>
            </a:lvl2pPr>
            <a:lvl3pPr marL="914400" indent="0">
              <a:buNone/>
              <a:defRPr sz="800"/>
            </a:lvl3pPr>
            <a:lvl4pPr marL="1371600" indent="0">
              <a:buNone/>
              <a:defRPr sz="700"/>
            </a:lvl4pPr>
            <a:lvl5pPr marL="1828800" indent="0">
              <a:buNone/>
              <a:defRPr sz="7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296179" y="5250600"/>
            <a:ext cx="3545503" cy="564335"/>
          </a:xfrm>
        </p:spPr>
        <p:txBody>
          <a:bodyPr/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325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76D3DE-2D00-6A3F-D394-C9BB7FD327CA}"/>
              </a:ext>
            </a:extLst>
          </p:cNvPr>
          <p:cNvSpPr/>
          <p:nvPr userDrawn="1"/>
        </p:nvSpPr>
        <p:spPr>
          <a:xfrm>
            <a:off x="877888" y="1968500"/>
            <a:ext cx="5118100" cy="4660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AD6644-FF2F-3C33-8736-EB585D8339D6}"/>
              </a:ext>
            </a:extLst>
          </p:cNvPr>
          <p:cNvSpPr/>
          <p:nvPr userDrawn="1"/>
        </p:nvSpPr>
        <p:spPr>
          <a:xfrm>
            <a:off x="6611938" y="1968500"/>
            <a:ext cx="5119687" cy="4660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12AE71-4E19-7DFB-DED5-CA0852D84098}"/>
              </a:ext>
            </a:extLst>
          </p:cNvPr>
          <p:cNvSpPr/>
          <p:nvPr userDrawn="1"/>
        </p:nvSpPr>
        <p:spPr>
          <a:xfrm>
            <a:off x="838200" y="2679700"/>
            <a:ext cx="546100" cy="546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A1F72E-53F2-CD91-1E2A-F89151BCB51B}"/>
              </a:ext>
            </a:extLst>
          </p:cNvPr>
          <p:cNvSpPr/>
          <p:nvPr userDrawn="1"/>
        </p:nvSpPr>
        <p:spPr>
          <a:xfrm>
            <a:off x="6742113" y="2679700"/>
            <a:ext cx="546100" cy="546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38200" y="2627"/>
            <a:ext cx="11353799" cy="4631365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1562100" y="2679700"/>
            <a:ext cx="4242611" cy="645001"/>
          </a:xfr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+mj-lt"/>
                <a:cs typeface="Gill Sans" panose="020B0502020104020203" pitchFamily="34" charset="-79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1562100" y="3324700"/>
            <a:ext cx="4242611" cy="330469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67601" y="2679700"/>
            <a:ext cx="4072192" cy="645001"/>
          </a:xfr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+mj-lt"/>
                <a:cs typeface="Gill Sans" panose="020B0502020104020203" pitchFamily="34" charset="-79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7467601" y="3324700"/>
            <a:ext cx="4072192" cy="330469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10399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AD20083-4AC2-9154-5363-94EEF3EE9E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891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8AE9B89-8099-CC80-4BD6-9ED51EBF24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93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885361"/>
            <a:ext cx="5157787" cy="430430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885361"/>
            <a:ext cx="5183188" cy="430430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1DA2FDD-380B-F6BB-2632-8612FD9250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19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2655077"/>
            <a:ext cx="6548438" cy="2831323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838200" y="5486400"/>
            <a:ext cx="6548438" cy="69758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63734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373" y="1488558"/>
            <a:ext cx="5445858" cy="270464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8373" y="4220187"/>
            <a:ext cx="5445858" cy="1223684"/>
          </a:xfrm>
        </p:spPr>
        <p:txBody>
          <a:bodyPr>
            <a:normAutofit/>
          </a:bodyPr>
          <a:lstStyle>
            <a:lvl1pPr marL="0" indent="0">
              <a:buNone/>
              <a:defRPr sz="1800" b="0" i="0" spc="300">
                <a:solidFill>
                  <a:schemeClr val="tx1"/>
                </a:solidFill>
                <a:latin typeface="+mn-lt"/>
                <a:cs typeface="Gill Sans Light" panose="020B0302020104020203" pitchFamily="34" charset="-79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49333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21057"/>
            <a:ext cx="10515600" cy="986943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EB1B6784-50B9-48BD-5144-FACB6495A1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7387411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21057"/>
            <a:ext cx="10515600" cy="986943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54163" y="2062956"/>
            <a:ext cx="9083675" cy="2732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112E0DB4-81AA-C977-C8F2-0A089A7428C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6790416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896600" cy="893218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838200" y="1690688"/>
            <a:ext cx="10896600" cy="4862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838200" y="914483"/>
            <a:ext cx="10896600" cy="6028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3937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C00000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1868896"/>
          </a:xfrm>
        </p:spPr>
        <p:txBody>
          <a:bodyPr anchor="b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856322"/>
            <a:ext cx="3932237" cy="301266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29CC4D4-5F97-B623-2245-2375A0CDFF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5843139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1868896"/>
          </a:xfrm>
        </p:spPr>
        <p:txBody>
          <a:bodyPr anchor="b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856322"/>
            <a:ext cx="3932237" cy="301266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1"/>
          </p:nvPr>
        </p:nvSpPr>
        <p:spPr>
          <a:xfrm>
            <a:off x="5180012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C2CF101-F910-444C-188C-8DEAE38BE05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4170815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457307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6204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838200" y="0"/>
            <a:ext cx="11353800" cy="5791201"/>
          </a:xfrm>
          <a:custGeom>
            <a:avLst/>
            <a:gdLst>
              <a:gd name="connsiteX0" fmla="*/ 1 w 11353800"/>
              <a:gd name="connsiteY0" fmla="*/ 5791200 h 5791201"/>
              <a:gd name="connsiteX1" fmla="*/ 6662737 w 11353800"/>
              <a:gd name="connsiteY1" fmla="*/ 5791200 h 5791201"/>
              <a:gd name="connsiteX2" fmla="*/ 6662737 w 11353800"/>
              <a:gd name="connsiteY2" fmla="*/ 5791201 h 5791201"/>
              <a:gd name="connsiteX3" fmla="*/ 1 w 11353800"/>
              <a:gd name="connsiteY3" fmla="*/ 5791201 h 5791201"/>
              <a:gd name="connsiteX4" fmla="*/ 0 w 11353800"/>
              <a:gd name="connsiteY4" fmla="*/ 0 h 5791201"/>
              <a:gd name="connsiteX5" fmla="*/ 8012252 w 11353800"/>
              <a:gd name="connsiteY5" fmla="*/ 0 h 5791201"/>
              <a:gd name="connsiteX6" fmla="*/ 8012252 w 11353800"/>
              <a:gd name="connsiteY6" fmla="*/ 1892595 h 5791201"/>
              <a:gd name="connsiteX7" fmla="*/ 11353800 w 11353800"/>
              <a:gd name="connsiteY7" fmla="*/ 1892595 h 5791201"/>
              <a:gd name="connsiteX8" fmla="*/ 11353800 w 11353800"/>
              <a:gd name="connsiteY8" fmla="*/ 5791200 h 5791201"/>
              <a:gd name="connsiteX9" fmla="*/ 6662737 w 11353800"/>
              <a:gd name="connsiteY9" fmla="*/ 5791200 h 5791201"/>
              <a:gd name="connsiteX10" fmla="*/ 6662737 w 11353800"/>
              <a:gd name="connsiteY10" fmla="*/ 2531373 h 5791201"/>
              <a:gd name="connsiteX11" fmla="*/ 1 w 11353800"/>
              <a:gd name="connsiteY11" fmla="*/ 2531373 h 5791201"/>
              <a:gd name="connsiteX12" fmla="*/ 1 w 11353800"/>
              <a:gd name="connsiteY12" fmla="*/ 5791200 h 5791201"/>
              <a:gd name="connsiteX13" fmla="*/ 0 w 11353800"/>
              <a:gd name="connsiteY13" fmla="*/ 5791200 h 579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353800" h="5791201">
                <a:moveTo>
                  <a:pt x="1" y="5791200"/>
                </a:moveTo>
                <a:lnTo>
                  <a:pt x="6662737" y="5791200"/>
                </a:lnTo>
                <a:lnTo>
                  <a:pt x="6662737" y="5791201"/>
                </a:lnTo>
                <a:lnTo>
                  <a:pt x="1" y="5791201"/>
                </a:lnTo>
                <a:close/>
                <a:moveTo>
                  <a:pt x="0" y="0"/>
                </a:moveTo>
                <a:lnTo>
                  <a:pt x="8012252" y="0"/>
                </a:lnTo>
                <a:lnTo>
                  <a:pt x="8012252" y="1892595"/>
                </a:lnTo>
                <a:lnTo>
                  <a:pt x="11353800" y="1892595"/>
                </a:lnTo>
                <a:lnTo>
                  <a:pt x="11353800" y="5791200"/>
                </a:lnTo>
                <a:lnTo>
                  <a:pt x="6662737" y="5791200"/>
                </a:lnTo>
                <a:lnTo>
                  <a:pt x="6662737" y="2531373"/>
                </a:lnTo>
                <a:lnTo>
                  <a:pt x="1" y="2531373"/>
                </a:lnTo>
                <a:lnTo>
                  <a:pt x="1" y="5791200"/>
                </a:lnTo>
                <a:lnTo>
                  <a:pt x="0" y="5791200"/>
                </a:lnTo>
                <a:close/>
              </a:path>
            </a:pathLst>
          </a:custGeom>
          <a:solidFill>
            <a:schemeClr val="bg2"/>
          </a:solidFill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1" y="3072985"/>
            <a:ext cx="6548438" cy="2413416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838199" y="5486401"/>
            <a:ext cx="6548439" cy="304800"/>
          </a:xfrm>
        </p:spPr>
        <p:txBody>
          <a:bodyPr>
            <a:normAutofit/>
          </a:bodyPr>
          <a:lstStyle>
            <a:lvl1pPr marL="0" indent="0">
              <a:buNone/>
              <a:defRPr sz="1600" spc="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2026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838200" y="0"/>
            <a:ext cx="11353800" cy="5791201"/>
          </a:xfrm>
          <a:custGeom>
            <a:avLst/>
            <a:gdLst>
              <a:gd name="connsiteX0" fmla="*/ 1 w 11353800"/>
              <a:gd name="connsiteY0" fmla="*/ 5791200 h 5791201"/>
              <a:gd name="connsiteX1" fmla="*/ 6662737 w 11353800"/>
              <a:gd name="connsiteY1" fmla="*/ 5791200 h 5791201"/>
              <a:gd name="connsiteX2" fmla="*/ 6662737 w 11353800"/>
              <a:gd name="connsiteY2" fmla="*/ 5791201 h 5791201"/>
              <a:gd name="connsiteX3" fmla="*/ 1 w 11353800"/>
              <a:gd name="connsiteY3" fmla="*/ 5791201 h 5791201"/>
              <a:gd name="connsiteX4" fmla="*/ 0 w 11353800"/>
              <a:gd name="connsiteY4" fmla="*/ 0 h 5791201"/>
              <a:gd name="connsiteX5" fmla="*/ 11353800 w 11353800"/>
              <a:gd name="connsiteY5" fmla="*/ 0 h 5791201"/>
              <a:gd name="connsiteX6" fmla="*/ 11353800 w 11353800"/>
              <a:gd name="connsiteY6" fmla="*/ 5791200 h 5791201"/>
              <a:gd name="connsiteX7" fmla="*/ 6662737 w 11353800"/>
              <a:gd name="connsiteY7" fmla="*/ 5791200 h 5791201"/>
              <a:gd name="connsiteX8" fmla="*/ 6662737 w 11353800"/>
              <a:gd name="connsiteY8" fmla="*/ 2531373 h 5791201"/>
              <a:gd name="connsiteX9" fmla="*/ 1 w 11353800"/>
              <a:gd name="connsiteY9" fmla="*/ 2531373 h 5791201"/>
              <a:gd name="connsiteX10" fmla="*/ 1 w 11353800"/>
              <a:gd name="connsiteY10" fmla="*/ 5791200 h 5791201"/>
              <a:gd name="connsiteX11" fmla="*/ 0 w 11353800"/>
              <a:gd name="connsiteY11" fmla="*/ 5791200 h 579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353800" h="5791201">
                <a:moveTo>
                  <a:pt x="1" y="5791200"/>
                </a:moveTo>
                <a:lnTo>
                  <a:pt x="6662737" y="5791200"/>
                </a:lnTo>
                <a:lnTo>
                  <a:pt x="6662737" y="5791201"/>
                </a:lnTo>
                <a:lnTo>
                  <a:pt x="1" y="5791201"/>
                </a:lnTo>
                <a:close/>
                <a:moveTo>
                  <a:pt x="0" y="0"/>
                </a:moveTo>
                <a:lnTo>
                  <a:pt x="11353800" y="0"/>
                </a:lnTo>
                <a:lnTo>
                  <a:pt x="11353800" y="5791200"/>
                </a:lnTo>
                <a:lnTo>
                  <a:pt x="6662737" y="5791200"/>
                </a:lnTo>
                <a:lnTo>
                  <a:pt x="6662737" y="2531373"/>
                </a:lnTo>
                <a:lnTo>
                  <a:pt x="1" y="2531373"/>
                </a:lnTo>
                <a:lnTo>
                  <a:pt x="1" y="5791200"/>
                </a:lnTo>
                <a:lnTo>
                  <a:pt x="0" y="5791200"/>
                </a:lnTo>
                <a:close/>
              </a:path>
            </a:pathLst>
          </a:custGeom>
          <a:solidFill>
            <a:schemeClr val="bg2"/>
          </a:solidFill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2655077"/>
            <a:ext cx="6548438" cy="2831323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838200" y="5486400"/>
            <a:ext cx="6548438" cy="304801"/>
          </a:xfrm>
        </p:spPr>
        <p:txBody>
          <a:bodyPr>
            <a:normAutofit/>
          </a:bodyPr>
          <a:lstStyle>
            <a:lvl1pPr marL="0" indent="0">
              <a:buNone/>
              <a:defRPr sz="1600" spc="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1791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/>
          </p:cNvSpPr>
          <p:nvPr>
            <p:ph type="pic" sz="quarter" idx="13"/>
          </p:nvPr>
        </p:nvSpPr>
        <p:spPr>
          <a:xfrm>
            <a:off x="831850" y="0"/>
            <a:ext cx="1136015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451231 h 6858000"/>
              <a:gd name="connsiteX5" fmla="*/ 6277708 w 12192000"/>
              <a:gd name="connsiteY5" fmla="*/ 5451231 h 6858000"/>
              <a:gd name="connsiteX6" fmla="*/ 6277708 w 12192000"/>
              <a:gd name="connsiteY6" fmla="*/ 1481138 h 6858000"/>
              <a:gd name="connsiteX7" fmla="*/ 0 w 12192000"/>
              <a:gd name="connsiteY7" fmla="*/ 148113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451231"/>
                </a:lnTo>
                <a:lnTo>
                  <a:pt x="6277708" y="5451231"/>
                </a:lnTo>
                <a:lnTo>
                  <a:pt x="6277708" y="1481138"/>
                </a:lnTo>
                <a:lnTo>
                  <a:pt x="0" y="14811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373" y="1488558"/>
            <a:ext cx="5445858" cy="270464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8373" y="4220187"/>
            <a:ext cx="5445858" cy="1223684"/>
          </a:xfrm>
        </p:spPr>
        <p:txBody>
          <a:bodyPr>
            <a:normAutofit/>
          </a:bodyPr>
          <a:lstStyle>
            <a:lvl1pPr marL="0" indent="0">
              <a:buNone/>
              <a:defRPr sz="1800" b="0" i="0" spc="300">
                <a:solidFill>
                  <a:schemeClr val="tx1"/>
                </a:solidFill>
                <a:latin typeface="+mn-lt"/>
                <a:cs typeface="Gill Sans Light" panose="020B0302020104020203" pitchFamily="34" charset="-79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4859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6682850 w 12192000"/>
              <a:gd name="connsiteY3" fmla="*/ 6858000 h 6858000"/>
              <a:gd name="connsiteX4" fmla="*/ 6682850 w 12192000"/>
              <a:gd name="connsiteY4" fmla="*/ 3259237 h 6858000"/>
              <a:gd name="connsiteX5" fmla="*/ 838200 w 12192000"/>
              <a:gd name="connsiteY5" fmla="*/ 3259237 h 6858000"/>
              <a:gd name="connsiteX6" fmla="*/ 8382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6682850" y="6858000"/>
                </a:lnTo>
                <a:lnTo>
                  <a:pt x="6682850" y="3259237"/>
                </a:lnTo>
                <a:lnTo>
                  <a:pt x="838200" y="3259237"/>
                </a:lnTo>
                <a:lnTo>
                  <a:pt x="838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148373" y="3259237"/>
            <a:ext cx="5445858" cy="285273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1148373" y="6138962"/>
            <a:ext cx="5445858" cy="580815"/>
          </a:xfrm>
        </p:spPr>
        <p:txBody>
          <a:bodyPr>
            <a:normAutofit/>
          </a:bodyPr>
          <a:lstStyle>
            <a:lvl1pPr marL="0" indent="0">
              <a:buNone/>
              <a:defRPr sz="1800" b="0" i="0" spc="300">
                <a:solidFill>
                  <a:schemeClr val="tx2"/>
                </a:solidFill>
                <a:latin typeface="+mn-lt"/>
                <a:cs typeface="Gill Sans Light" panose="020B0302020104020203" pitchFamily="34" charset="-79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1435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38200" y="0"/>
            <a:ext cx="5257800" cy="6858000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83623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9135" y="59182"/>
            <a:ext cx="9850081" cy="1683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15895" y="2190051"/>
            <a:ext cx="7680959" cy="3815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C00000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01AF64-8A3D-CECD-9078-D6765262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E2A9893-BC65-0636-F66F-7E4E3AEB78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99F97D-190E-5BB5-F8D4-1562052261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Shape 61">
            <a:extLst>
              <a:ext uri="{FF2B5EF4-FFF2-40B4-BE49-F238E27FC236}">
                <a16:creationId xmlns:a16="http://schemas.microsoft.com/office/drawing/2014/main" id="{AF1D7592-A2E8-6317-E5B9-47ABD2BE66A8}"/>
              </a:ext>
            </a:extLst>
          </p:cNvPr>
          <p:cNvSpPr>
            <a:spLocks noChangeArrowheads="1"/>
          </p:cNvSpPr>
          <p:nvPr userDrawn="1"/>
        </p:nvSpPr>
        <p:spPr bwMode="auto">
          <a:xfrm rot="-5400000">
            <a:off x="-540544" y="4350544"/>
            <a:ext cx="1919288" cy="285750"/>
          </a:xfrm>
          <a:prstGeom prst="rect">
            <a:avLst/>
          </a:prstGeom>
          <a:noFill/>
          <a:ln>
            <a:noFill/>
          </a:ln>
        </p:spPr>
        <p:txBody>
          <a:bodyPr wrap="none" lIns="19050" tIns="19050" rIns="19050" bIns="1905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1600" b="1">
                <a:solidFill>
                  <a:schemeClr val="tx2"/>
                </a:solidFill>
                <a:latin typeface="Gill Sans MT" panose="020B0502020104020203" pitchFamily="34" charset="0"/>
                <a:ea typeface="Bebas"/>
                <a:cs typeface="Gill Sans"/>
                <a:sym typeface="Bebas"/>
              </a:rPr>
              <a:t>MARGIE'S TRAVEL</a:t>
            </a:r>
          </a:p>
        </p:txBody>
      </p:sp>
      <p:sp>
        <p:nvSpPr>
          <p:cNvPr id="1030" name="Shape 62">
            <a:extLst>
              <a:ext uri="{FF2B5EF4-FFF2-40B4-BE49-F238E27FC236}">
                <a16:creationId xmlns:a16="http://schemas.microsoft.com/office/drawing/2014/main" id="{F9AC53B7-FEDB-E972-C417-25641FBB0D66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419100" y="798513"/>
            <a:ext cx="0" cy="2189162"/>
          </a:xfrm>
          <a:prstGeom prst="line">
            <a:avLst/>
          </a:prstGeom>
          <a:noFill/>
          <a:ln w="38100">
            <a:solidFill>
              <a:schemeClr val="tx2"/>
            </a:solidFill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9050" tIns="19050" rIns="19050" bIns="19050" anchor="ctr"/>
          <a:lstStyle/>
          <a:p>
            <a:endParaRPr lang="en-ID"/>
          </a:p>
        </p:txBody>
      </p:sp>
      <p:sp>
        <p:nvSpPr>
          <p:cNvPr id="17" name="Shape 42">
            <a:extLst>
              <a:ext uri="{FF2B5EF4-FFF2-40B4-BE49-F238E27FC236}">
                <a16:creationId xmlns:a16="http://schemas.microsoft.com/office/drawing/2014/main" id="{01AB91A4-1E01-45A6-D0E4-2F1CF0C0503E}"/>
              </a:ext>
            </a:extLst>
          </p:cNvPr>
          <p:cNvSpPr txBox="1">
            <a:spLocks/>
          </p:cNvSpPr>
          <p:nvPr userDrawn="1"/>
        </p:nvSpPr>
        <p:spPr>
          <a:xfrm>
            <a:off x="158750" y="77788"/>
            <a:ext cx="520700" cy="2476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fld id="{A782FF39-C67A-47AD-887E-D34012C9E651}" type="slidenum">
              <a:rPr lang="en-US" altLang="en-US" sz="1000" smtClean="0">
                <a:solidFill>
                  <a:schemeClr val="tx2"/>
                </a:solidFill>
                <a:latin typeface="Gill Sans Nova Light" panose="020B0302020104020203" pitchFamily="34" charset="0"/>
              </a:rPr>
              <a:pPr algn="ctr" eaLnBrk="1" hangingPunct="1">
                <a:defRPr/>
              </a:pPr>
              <a:t>‹#›</a:t>
            </a:fld>
            <a:endParaRPr lang="en-US" altLang="en-US" sz="1000">
              <a:solidFill>
                <a:schemeClr val="tx2"/>
              </a:solidFill>
              <a:latin typeface="Gill Sans Nova Light" panose="020B0302020104020203" pitchFamily="34" charset="0"/>
            </a:endParaRPr>
          </a:p>
        </p:txBody>
      </p:sp>
      <p:sp>
        <p:nvSpPr>
          <p:cNvPr id="1032" name="Shape 61">
            <a:extLst>
              <a:ext uri="{FF2B5EF4-FFF2-40B4-BE49-F238E27FC236}">
                <a16:creationId xmlns:a16="http://schemas.microsoft.com/office/drawing/2014/main" id="{3B9557C9-D839-B1B1-58F1-2BA0D2E8064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0175" y="5999163"/>
            <a:ext cx="536575" cy="714375"/>
          </a:xfrm>
          <a:prstGeom prst="rect">
            <a:avLst/>
          </a:prstGeom>
          <a:noFill/>
          <a:ln>
            <a:noFill/>
          </a:ln>
        </p:spPr>
        <p:txBody>
          <a:bodyPr wrap="none" lIns="19050" tIns="19050" rIns="19050" bIns="1905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4400" b="1">
                <a:solidFill>
                  <a:schemeClr val="tx2"/>
                </a:solidFill>
                <a:latin typeface="Gill Sans MT" panose="020B0502020104020203" pitchFamily="34" charset="0"/>
                <a:ea typeface="Bebas"/>
                <a:cs typeface="Gill Sans"/>
                <a:sym typeface="Bebas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3246326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 spc="-150">
          <a:solidFill>
            <a:schemeClr val="tx2"/>
          </a:solidFill>
          <a:latin typeface="+mj-lt"/>
          <a:ea typeface="Gill Sans"/>
          <a:cs typeface="Gill Sans" panose="020B0502020104020203" pitchFamily="34" charset="-79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ill Sans MT" pitchFamily="34" charset="0"/>
          <a:ea typeface="Gill Sans"/>
          <a:cs typeface="Gill Sans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ill Sans MT" pitchFamily="34" charset="0"/>
          <a:ea typeface="Gill Sans"/>
          <a:cs typeface="Gill Sans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ill Sans MT" pitchFamily="34" charset="0"/>
          <a:ea typeface="Gill Sans"/>
          <a:cs typeface="Gill Sans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ill Sans MT" pitchFamily="34" charset="0"/>
          <a:ea typeface="Gill Sans"/>
          <a:cs typeface="Gill Sans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ill Sans MT" pitchFamily="34" charset="0"/>
          <a:ea typeface="Gill Sans"/>
          <a:cs typeface="Gill Sans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ill Sans MT" pitchFamily="34" charset="0"/>
          <a:ea typeface="Gill Sans"/>
          <a:cs typeface="Gill Sans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ill Sans MT" pitchFamily="34" charset="0"/>
          <a:ea typeface="Gill Sans"/>
          <a:cs typeface="Gill Sans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ill Sans MT" pitchFamily="34" charset="0"/>
          <a:ea typeface="Gill Sans"/>
          <a:cs typeface="Gill Sans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Gill Sans Light"/>
          <a:cs typeface="Gill Sans Light" panose="020B0302020104020203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+mn-lt"/>
          <a:ea typeface="Gill Sans Light"/>
          <a:cs typeface="Gill Sans Light" panose="020B0302020104020203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Gill Sans Light"/>
          <a:cs typeface="Gill Sans Light" panose="020B0302020104020203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Gill Sans Light"/>
          <a:cs typeface="Gill Sans Light" panose="020B0302020104020203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Gill Sans Light"/>
          <a:cs typeface="Gill Sans Light" panose="020B0302020104020203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11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1.jp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jp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26" Type="http://schemas.openxmlformats.org/officeDocument/2006/relationships/image" Target="../media/image11.png"/><Relationship Id="rId3" Type="http://schemas.openxmlformats.org/officeDocument/2006/relationships/image" Target="../media/image70.png"/><Relationship Id="rId21" Type="http://schemas.openxmlformats.org/officeDocument/2006/relationships/image" Target="../media/image88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5" Type="http://schemas.openxmlformats.org/officeDocument/2006/relationships/image" Target="../media/image92.png"/><Relationship Id="rId2" Type="http://schemas.openxmlformats.org/officeDocument/2006/relationships/image" Target="../media/image69.png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24" Type="http://schemas.openxmlformats.org/officeDocument/2006/relationships/image" Target="../media/image91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23" Type="http://schemas.openxmlformats.org/officeDocument/2006/relationships/image" Target="../media/image90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8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11.png"/><Relationship Id="rId7" Type="http://schemas.openxmlformats.org/officeDocument/2006/relationships/image" Target="../media/image9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105.png"/><Relationship Id="rId5" Type="http://schemas.openxmlformats.org/officeDocument/2006/relationships/image" Target="../media/image101.png"/><Relationship Id="rId10" Type="http://schemas.openxmlformats.org/officeDocument/2006/relationships/image" Target="../media/image11.png"/><Relationship Id="rId4" Type="http://schemas.openxmlformats.org/officeDocument/2006/relationships/image" Target="../media/image100.jpg"/><Relationship Id="rId9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g"/><Relationship Id="rId7" Type="http://schemas.openxmlformats.org/officeDocument/2006/relationships/image" Target="../media/image11.png"/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124.jpg"/><Relationship Id="rId4" Type="http://schemas.openxmlformats.org/officeDocument/2006/relationships/image" Target="../media/image123.jpg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6.png"/><Relationship Id="rId18" Type="http://schemas.openxmlformats.org/officeDocument/2006/relationships/image" Target="../media/image141.png"/><Relationship Id="rId26" Type="http://schemas.openxmlformats.org/officeDocument/2006/relationships/image" Target="../media/image149.png"/><Relationship Id="rId39" Type="http://schemas.openxmlformats.org/officeDocument/2006/relationships/image" Target="../media/image162.png"/><Relationship Id="rId21" Type="http://schemas.openxmlformats.org/officeDocument/2006/relationships/image" Target="../media/image144.png"/><Relationship Id="rId34" Type="http://schemas.openxmlformats.org/officeDocument/2006/relationships/image" Target="../media/image157.png"/><Relationship Id="rId42" Type="http://schemas.openxmlformats.org/officeDocument/2006/relationships/image" Target="../media/image11.png"/><Relationship Id="rId7" Type="http://schemas.openxmlformats.org/officeDocument/2006/relationships/image" Target="../media/image130.png"/><Relationship Id="rId2" Type="http://schemas.openxmlformats.org/officeDocument/2006/relationships/image" Target="../media/image125.png"/><Relationship Id="rId16" Type="http://schemas.openxmlformats.org/officeDocument/2006/relationships/image" Target="../media/image139.png"/><Relationship Id="rId20" Type="http://schemas.openxmlformats.org/officeDocument/2006/relationships/image" Target="../media/image143.png"/><Relationship Id="rId29" Type="http://schemas.openxmlformats.org/officeDocument/2006/relationships/image" Target="../media/image152.png"/><Relationship Id="rId41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9.png"/><Relationship Id="rId11" Type="http://schemas.openxmlformats.org/officeDocument/2006/relationships/image" Target="../media/image134.png"/><Relationship Id="rId24" Type="http://schemas.openxmlformats.org/officeDocument/2006/relationships/image" Target="../media/image147.png"/><Relationship Id="rId32" Type="http://schemas.openxmlformats.org/officeDocument/2006/relationships/image" Target="../media/image155.png"/><Relationship Id="rId37" Type="http://schemas.openxmlformats.org/officeDocument/2006/relationships/image" Target="../media/image160.png"/><Relationship Id="rId40" Type="http://schemas.openxmlformats.org/officeDocument/2006/relationships/image" Target="../media/image163.png"/><Relationship Id="rId5" Type="http://schemas.openxmlformats.org/officeDocument/2006/relationships/image" Target="../media/image128.png"/><Relationship Id="rId15" Type="http://schemas.openxmlformats.org/officeDocument/2006/relationships/image" Target="../media/image138.png"/><Relationship Id="rId23" Type="http://schemas.openxmlformats.org/officeDocument/2006/relationships/image" Target="../media/image146.png"/><Relationship Id="rId28" Type="http://schemas.openxmlformats.org/officeDocument/2006/relationships/image" Target="../media/image151.png"/><Relationship Id="rId36" Type="http://schemas.openxmlformats.org/officeDocument/2006/relationships/image" Target="../media/image159.png"/><Relationship Id="rId10" Type="http://schemas.openxmlformats.org/officeDocument/2006/relationships/image" Target="../media/image133.png"/><Relationship Id="rId19" Type="http://schemas.openxmlformats.org/officeDocument/2006/relationships/image" Target="../media/image142.png"/><Relationship Id="rId31" Type="http://schemas.openxmlformats.org/officeDocument/2006/relationships/image" Target="../media/image154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Relationship Id="rId14" Type="http://schemas.openxmlformats.org/officeDocument/2006/relationships/image" Target="../media/image137.png"/><Relationship Id="rId22" Type="http://schemas.openxmlformats.org/officeDocument/2006/relationships/image" Target="../media/image145.png"/><Relationship Id="rId27" Type="http://schemas.openxmlformats.org/officeDocument/2006/relationships/image" Target="../media/image150.png"/><Relationship Id="rId30" Type="http://schemas.openxmlformats.org/officeDocument/2006/relationships/image" Target="../media/image153.png"/><Relationship Id="rId35" Type="http://schemas.openxmlformats.org/officeDocument/2006/relationships/image" Target="../media/image158.png"/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12" Type="http://schemas.openxmlformats.org/officeDocument/2006/relationships/image" Target="../media/image135.png"/><Relationship Id="rId17" Type="http://schemas.openxmlformats.org/officeDocument/2006/relationships/image" Target="../media/image140.png"/><Relationship Id="rId25" Type="http://schemas.openxmlformats.org/officeDocument/2006/relationships/image" Target="../media/image148.png"/><Relationship Id="rId33" Type="http://schemas.openxmlformats.org/officeDocument/2006/relationships/image" Target="../media/image156.png"/><Relationship Id="rId38" Type="http://schemas.openxmlformats.org/officeDocument/2006/relationships/image" Target="../media/image16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175.png"/><Relationship Id="rId18" Type="http://schemas.openxmlformats.org/officeDocument/2006/relationships/image" Target="../media/image180.png"/><Relationship Id="rId26" Type="http://schemas.openxmlformats.org/officeDocument/2006/relationships/image" Target="../media/image188.png"/><Relationship Id="rId3" Type="http://schemas.openxmlformats.org/officeDocument/2006/relationships/image" Target="../media/image165.png"/><Relationship Id="rId21" Type="http://schemas.openxmlformats.org/officeDocument/2006/relationships/image" Target="../media/image183.png"/><Relationship Id="rId7" Type="http://schemas.openxmlformats.org/officeDocument/2006/relationships/image" Target="../media/image169.png"/><Relationship Id="rId12" Type="http://schemas.openxmlformats.org/officeDocument/2006/relationships/image" Target="../media/image174.png"/><Relationship Id="rId17" Type="http://schemas.openxmlformats.org/officeDocument/2006/relationships/image" Target="../media/image179.png"/><Relationship Id="rId25" Type="http://schemas.openxmlformats.org/officeDocument/2006/relationships/image" Target="../media/image187.png"/><Relationship Id="rId2" Type="http://schemas.openxmlformats.org/officeDocument/2006/relationships/image" Target="../media/image164.png"/><Relationship Id="rId16" Type="http://schemas.openxmlformats.org/officeDocument/2006/relationships/image" Target="../media/image178.png"/><Relationship Id="rId20" Type="http://schemas.openxmlformats.org/officeDocument/2006/relationships/image" Target="../media/image182.png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png"/><Relationship Id="rId11" Type="http://schemas.openxmlformats.org/officeDocument/2006/relationships/image" Target="../media/image173.png"/><Relationship Id="rId24" Type="http://schemas.openxmlformats.org/officeDocument/2006/relationships/image" Target="../media/image186.png"/><Relationship Id="rId5" Type="http://schemas.openxmlformats.org/officeDocument/2006/relationships/image" Target="../media/image167.png"/><Relationship Id="rId15" Type="http://schemas.openxmlformats.org/officeDocument/2006/relationships/image" Target="../media/image177.png"/><Relationship Id="rId23" Type="http://schemas.openxmlformats.org/officeDocument/2006/relationships/image" Target="../media/image185.png"/><Relationship Id="rId28" Type="http://schemas.openxmlformats.org/officeDocument/2006/relationships/image" Target="../media/image10.png"/><Relationship Id="rId10" Type="http://schemas.openxmlformats.org/officeDocument/2006/relationships/image" Target="../media/image172.png"/><Relationship Id="rId19" Type="http://schemas.openxmlformats.org/officeDocument/2006/relationships/image" Target="../media/image181.png"/><Relationship Id="rId4" Type="http://schemas.openxmlformats.org/officeDocument/2006/relationships/image" Target="../media/image166.png"/><Relationship Id="rId9" Type="http://schemas.openxmlformats.org/officeDocument/2006/relationships/image" Target="../media/image171.png"/><Relationship Id="rId14" Type="http://schemas.openxmlformats.org/officeDocument/2006/relationships/image" Target="../media/image176.png"/><Relationship Id="rId22" Type="http://schemas.openxmlformats.org/officeDocument/2006/relationships/image" Target="../media/image184.png"/><Relationship Id="rId27" Type="http://schemas.openxmlformats.org/officeDocument/2006/relationships/image" Target="../media/image18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90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93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3" Type="http://schemas.openxmlformats.org/officeDocument/2006/relationships/image" Target="../media/image196.png"/><Relationship Id="rId7" Type="http://schemas.openxmlformats.org/officeDocument/2006/relationships/image" Target="../media/image200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9.png"/><Relationship Id="rId5" Type="http://schemas.openxmlformats.org/officeDocument/2006/relationships/image" Target="../media/image198.png"/><Relationship Id="rId4" Type="http://schemas.openxmlformats.org/officeDocument/2006/relationships/image" Target="../media/image19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13" Type="http://schemas.openxmlformats.org/officeDocument/2006/relationships/image" Target="../media/image213.png"/><Relationship Id="rId18" Type="http://schemas.openxmlformats.org/officeDocument/2006/relationships/image" Target="../media/image218.png"/><Relationship Id="rId3" Type="http://schemas.openxmlformats.org/officeDocument/2006/relationships/image" Target="../media/image203.png"/><Relationship Id="rId7" Type="http://schemas.openxmlformats.org/officeDocument/2006/relationships/image" Target="../media/image207.png"/><Relationship Id="rId12" Type="http://schemas.openxmlformats.org/officeDocument/2006/relationships/image" Target="../media/image212.png"/><Relationship Id="rId17" Type="http://schemas.openxmlformats.org/officeDocument/2006/relationships/image" Target="../media/image217.png"/><Relationship Id="rId2" Type="http://schemas.openxmlformats.org/officeDocument/2006/relationships/image" Target="../media/image202.png"/><Relationship Id="rId16" Type="http://schemas.openxmlformats.org/officeDocument/2006/relationships/image" Target="../media/image2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6.png"/><Relationship Id="rId11" Type="http://schemas.openxmlformats.org/officeDocument/2006/relationships/image" Target="../media/image211.png"/><Relationship Id="rId5" Type="http://schemas.openxmlformats.org/officeDocument/2006/relationships/image" Target="../media/image205.png"/><Relationship Id="rId15" Type="http://schemas.openxmlformats.org/officeDocument/2006/relationships/image" Target="../media/image215.png"/><Relationship Id="rId10" Type="http://schemas.openxmlformats.org/officeDocument/2006/relationships/image" Target="../media/image210.png"/><Relationship Id="rId19" Type="http://schemas.openxmlformats.org/officeDocument/2006/relationships/image" Target="../media/image219.png"/><Relationship Id="rId4" Type="http://schemas.openxmlformats.org/officeDocument/2006/relationships/image" Target="../media/image204.png"/><Relationship Id="rId9" Type="http://schemas.openxmlformats.org/officeDocument/2006/relationships/image" Target="../media/image209.png"/><Relationship Id="rId14" Type="http://schemas.openxmlformats.org/officeDocument/2006/relationships/image" Target="../media/image2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3" Type="http://schemas.openxmlformats.org/officeDocument/2006/relationships/image" Target="../media/image222.png"/><Relationship Id="rId7" Type="http://schemas.openxmlformats.org/officeDocument/2006/relationships/image" Target="../media/image226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5.png"/><Relationship Id="rId5" Type="http://schemas.openxmlformats.org/officeDocument/2006/relationships/image" Target="../media/image224.png"/><Relationship Id="rId10" Type="http://schemas.openxmlformats.org/officeDocument/2006/relationships/image" Target="../media/image11.png"/><Relationship Id="rId4" Type="http://schemas.openxmlformats.org/officeDocument/2006/relationships/image" Target="../media/image223.png"/><Relationship Id="rId9" Type="http://schemas.openxmlformats.org/officeDocument/2006/relationships/image" Target="../media/image22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3.png"/><Relationship Id="rId7" Type="http://schemas.openxmlformats.org/officeDocument/2006/relationships/image" Target="../media/image2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1.png"/><Relationship Id="rId5" Type="http://schemas.openxmlformats.org/officeDocument/2006/relationships/image" Target="../media/image230.png"/><Relationship Id="rId4" Type="http://schemas.openxmlformats.org/officeDocument/2006/relationships/image" Target="../media/image229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34.png"/><Relationship Id="rId7" Type="http://schemas.openxmlformats.org/officeDocument/2006/relationships/image" Target="../media/image30.png"/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7.png"/><Relationship Id="rId5" Type="http://schemas.openxmlformats.org/officeDocument/2006/relationships/image" Target="../media/image236.png"/><Relationship Id="rId4" Type="http://schemas.openxmlformats.org/officeDocument/2006/relationships/image" Target="../media/image23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jp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45.jpg"/><Relationship Id="rId4" Type="http://schemas.openxmlformats.org/officeDocument/2006/relationships/image" Target="../media/image244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47.png"/><Relationship Id="rId4" Type="http://schemas.openxmlformats.org/officeDocument/2006/relationships/image" Target="../media/image24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3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jpg"/><Relationship Id="rId5" Type="http://schemas.openxmlformats.org/officeDocument/2006/relationships/image" Target="../media/image249.jpg"/><Relationship Id="rId4" Type="http://schemas.openxmlformats.org/officeDocument/2006/relationships/image" Target="../media/image24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jpg"/><Relationship Id="rId2" Type="http://schemas.openxmlformats.org/officeDocument/2006/relationships/image" Target="../media/image25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5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jpg"/><Relationship Id="rId2" Type="http://schemas.openxmlformats.org/officeDocument/2006/relationships/image" Target="../media/image25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54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jpg"/><Relationship Id="rId2" Type="http://schemas.openxmlformats.org/officeDocument/2006/relationships/image" Target="../media/image25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56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jpg"/><Relationship Id="rId2" Type="http://schemas.openxmlformats.org/officeDocument/2006/relationships/image" Target="../media/image25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56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5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58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6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62.jpg"/><Relationship Id="rId7" Type="http://schemas.openxmlformats.org/officeDocument/2006/relationships/image" Target="../media/image10.png"/><Relationship Id="rId2" Type="http://schemas.openxmlformats.org/officeDocument/2006/relationships/image" Target="../media/image25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5.jpg"/><Relationship Id="rId5" Type="http://schemas.openxmlformats.org/officeDocument/2006/relationships/image" Target="../media/image264.jpg"/><Relationship Id="rId4" Type="http://schemas.openxmlformats.org/officeDocument/2006/relationships/image" Target="../media/image263.jp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2.jpg"/><Relationship Id="rId3" Type="http://schemas.openxmlformats.org/officeDocument/2006/relationships/image" Target="../media/image267.jpg"/><Relationship Id="rId7" Type="http://schemas.openxmlformats.org/officeDocument/2006/relationships/image" Target="../media/image271.jpg"/><Relationship Id="rId2" Type="http://schemas.openxmlformats.org/officeDocument/2006/relationships/image" Target="../media/image26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0.png"/><Relationship Id="rId5" Type="http://schemas.openxmlformats.org/officeDocument/2006/relationships/image" Target="../media/image269.png"/><Relationship Id="rId10" Type="http://schemas.openxmlformats.org/officeDocument/2006/relationships/image" Target="../media/image11.png"/><Relationship Id="rId4" Type="http://schemas.openxmlformats.org/officeDocument/2006/relationships/image" Target="../media/image268.png"/><Relationship Id="rId9" Type="http://schemas.openxmlformats.org/officeDocument/2006/relationships/image" Target="../media/image1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4.png"/><Relationship Id="rId4" Type="http://schemas.openxmlformats.org/officeDocument/2006/relationships/image" Target="../media/image273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jpg"/><Relationship Id="rId2" Type="http://schemas.openxmlformats.org/officeDocument/2006/relationships/image" Target="../media/image275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5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58.jp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858000"/>
            <a:ext cx="12189460" cy="1905"/>
          </a:xfrm>
          <a:custGeom>
            <a:avLst/>
            <a:gdLst/>
            <a:ahLst/>
            <a:cxnLst/>
            <a:rect l="l" t="t" r="r" b="b"/>
            <a:pathLst>
              <a:path w="12189460" h="1904">
                <a:moveTo>
                  <a:pt x="0" y="1715"/>
                </a:moveTo>
                <a:lnTo>
                  <a:pt x="12188952" y="1715"/>
                </a:lnTo>
                <a:lnTo>
                  <a:pt x="12188952" y="0"/>
                </a:lnTo>
                <a:lnTo>
                  <a:pt x="0" y="0"/>
                </a:lnTo>
                <a:lnTo>
                  <a:pt x="0" y="1715"/>
                </a:lnTo>
                <a:close/>
              </a:path>
            </a:pathLst>
          </a:custGeom>
          <a:solidFill>
            <a:srgbClr val="D2462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1778" y="-62"/>
            <a:ext cx="12197080" cy="6864984"/>
            <a:chOff x="-1778" y="-62"/>
            <a:chExt cx="12197080" cy="6864984"/>
          </a:xfrm>
        </p:grpSpPr>
        <p:sp>
          <p:nvSpPr>
            <p:cNvPr id="4" name="object 4"/>
            <p:cNvSpPr/>
            <p:nvPr/>
          </p:nvSpPr>
          <p:spPr>
            <a:xfrm>
              <a:off x="0" y="-62"/>
              <a:ext cx="12189460" cy="86995"/>
            </a:xfrm>
            <a:custGeom>
              <a:avLst/>
              <a:gdLst/>
              <a:ahLst/>
              <a:cxnLst/>
              <a:rect l="l" t="t" r="r" b="b"/>
              <a:pathLst>
                <a:path w="12189460" h="86995">
                  <a:moveTo>
                    <a:pt x="0" y="86889"/>
                  </a:moveTo>
                  <a:lnTo>
                    <a:pt x="12188952" y="86889"/>
                  </a:lnTo>
                  <a:lnTo>
                    <a:pt x="12188952" y="0"/>
                  </a:lnTo>
                  <a:lnTo>
                    <a:pt x="0" y="0"/>
                  </a:lnTo>
                  <a:lnTo>
                    <a:pt x="0" y="86889"/>
                  </a:lnTo>
                  <a:close/>
                </a:path>
              </a:pathLst>
            </a:custGeom>
            <a:solidFill>
              <a:srgbClr val="D246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1" y="86827"/>
              <a:ext cx="12184380" cy="6771640"/>
            </a:xfrm>
            <a:custGeom>
              <a:avLst/>
              <a:gdLst/>
              <a:ahLst/>
              <a:cxnLst/>
              <a:rect l="l" t="t" r="r" b="b"/>
              <a:pathLst>
                <a:path w="12184380" h="6771640">
                  <a:moveTo>
                    <a:pt x="12184380" y="0"/>
                  </a:moveTo>
                  <a:lnTo>
                    <a:pt x="0" y="0"/>
                  </a:lnTo>
                  <a:lnTo>
                    <a:pt x="0" y="6771172"/>
                  </a:lnTo>
                  <a:lnTo>
                    <a:pt x="12184380" y="6771172"/>
                  </a:lnTo>
                  <a:lnTo>
                    <a:pt x="12184380" y="0"/>
                  </a:lnTo>
                  <a:close/>
                </a:path>
              </a:pathLst>
            </a:custGeom>
            <a:solidFill>
              <a:srgbClr val="DD46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1" y="86827"/>
              <a:ext cx="12184380" cy="6771640"/>
            </a:xfrm>
            <a:custGeom>
              <a:avLst/>
              <a:gdLst/>
              <a:ahLst/>
              <a:cxnLst/>
              <a:rect l="l" t="t" r="r" b="b"/>
              <a:pathLst>
                <a:path w="12184380" h="6771640">
                  <a:moveTo>
                    <a:pt x="12184380" y="0"/>
                  </a:moveTo>
                  <a:lnTo>
                    <a:pt x="0" y="0"/>
                  </a:lnTo>
                  <a:lnTo>
                    <a:pt x="0" y="6771172"/>
                  </a:lnTo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8055" y="695083"/>
              <a:ext cx="5650992" cy="59817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879081" y="2574416"/>
            <a:ext cx="4410710" cy="1306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99800"/>
              </a:lnSpc>
              <a:spcBef>
                <a:spcPts val="120"/>
              </a:spcBef>
              <a:tabLst>
                <a:tab pos="1979930" algn="l"/>
              </a:tabLst>
            </a:pPr>
            <a:r>
              <a:rPr sz="2800" b="1" dirty="0">
                <a:latin typeface="Arial"/>
                <a:cs typeface="Arial"/>
              </a:rPr>
              <a:t>SISTIM</a:t>
            </a:r>
            <a:r>
              <a:rPr sz="2800" b="1" spc="-8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KOMANDO </a:t>
            </a:r>
            <a:r>
              <a:rPr sz="2800" b="1" dirty="0">
                <a:latin typeface="Arial"/>
                <a:cs typeface="Arial"/>
              </a:rPr>
              <a:t>PENANGANAN</a:t>
            </a:r>
            <a:r>
              <a:rPr sz="2800" b="1" spc="-70" dirty="0">
                <a:latin typeface="Arial"/>
                <a:cs typeface="Arial"/>
              </a:rPr>
              <a:t> </a:t>
            </a:r>
            <a:r>
              <a:rPr sz="2800" b="1" spc="-30" dirty="0">
                <a:latin typeface="Arial"/>
                <a:cs typeface="Arial"/>
              </a:rPr>
              <a:t>DARURAT </a:t>
            </a:r>
            <a:r>
              <a:rPr sz="2800" b="1" spc="-10" dirty="0">
                <a:latin typeface="Arial"/>
                <a:cs typeface="Arial"/>
              </a:rPr>
              <a:t>BENCANA</a:t>
            </a:r>
            <a:r>
              <a:rPr sz="2800" b="1" dirty="0">
                <a:latin typeface="Arial"/>
                <a:cs typeface="Arial"/>
              </a:rPr>
              <a:t>	</a:t>
            </a:r>
            <a:r>
              <a:rPr sz="2800" b="1" spc="-10" dirty="0">
                <a:latin typeface="Arial"/>
                <a:cs typeface="Arial"/>
              </a:rPr>
              <a:t>(SKPDB)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79081" y="4525581"/>
            <a:ext cx="4963795" cy="3333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2000" dirty="0" err="1">
                <a:solidFill>
                  <a:srgbClr val="FFFFFF"/>
                </a:solidFill>
                <a:latin typeface="Arial MT"/>
                <a:cs typeface="Arial MT"/>
              </a:rPr>
              <a:t>Jajat</a:t>
            </a:r>
            <a:r>
              <a:rPr lang="en-US" sz="20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Arial MT"/>
                <a:cs typeface="Arial MT"/>
              </a:rPr>
              <a:t>Suarjat</a:t>
            </a:r>
            <a:r>
              <a:rPr lang="en-US" sz="2000" dirty="0">
                <a:solidFill>
                  <a:srgbClr val="FFFFFF"/>
                </a:solidFill>
                <a:latin typeface="Arial MT"/>
                <a:cs typeface="Arial MT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Arial MT"/>
                <a:cs typeface="Arial MT"/>
              </a:rPr>
              <a:t>S.Pd</a:t>
            </a:r>
            <a:r>
              <a:rPr lang="en-US" sz="2000" dirty="0">
                <a:solidFill>
                  <a:srgbClr val="FFFFFF"/>
                </a:solidFill>
                <a:latin typeface="Arial MT"/>
                <a:cs typeface="Arial MT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Arial MT"/>
                <a:cs typeface="Arial MT"/>
              </a:rPr>
              <a:t>M.Si</a:t>
            </a:r>
            <a:r>
              <a:rPr lang="en-US" sz="2000" dirty="0">
                <a:solidFill>
                  <a:srgbClr val="FFFFFF"/>
                </a:solidFill>
                <a:latin typeface="Arial MT"/>
                <a:cs typeface="Arial MT"/>
              </a:rPr>
              <a:t>(Han)</a:t>
            </a:r>
            <a:endParaRPr sz="2000" dirty="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28015" y="448183"/>
            <a:ext cx="9382125" cy="6341745"/>
            <a:chOff x="128015" y="448183"/>
            <a:chExt cx="9382125" cy="634174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5320" y="448183"/>
              <a:ext cx="1234440" cy="161886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015" y="6446519"/>
              <a:ext cx="982980" cy="3429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6111" y="6446519"/>
              <a:ext cx="763524" cy="34290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218427" y="6503822"/>
            <a:ext cx="1342390" cy="190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i="1" dirty="0">
                <a:solidFill>
                  <a:srgbClr val="FFFFFF"/>
                </a:solidFill>
                <a:latin typeface="Segoe UI"/>
                <a:cs typeface="Segoe UI"/>
              </a:rPr>
              <a:t>Prepared</a:t>
            </a:r>
            <a:r>
              <a:rPr sz="1050" i="1" spc="1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50" i="1" dirty="0">
                <a:solidFill>
                  <a:srgbClr val="FFFFFF"/>
                </a:solidFill>
                <a:latin typeface="Segoe UI"/>
                <a:cs typeface="Segoe UI"/>
              </a:rPr>
              <a:t>by</a:t>
            </a:r>
            <a:r>
              <a:rPr sz="1050" i="1" spc="7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50" i="1" spc="-10" dirty="0">
                <a:solidFill>
                  <a:srgbClr val="FFFFFF"/>
                </a:solidFill>
                <a:latin typeface="Segoe UI"/>
                <a:cs typeface="Segoe UI"/>
              </a:rPr>
              <a:t>Rajobasa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7008" y="402463"/>
            <a:ext cx="1527175" cy="210820"/>
          </a:xfrm>
          <a:custGeom>
            <a:avLst/>
            <a:gdLst/>
            <a:ahLst/>
            <a:cxnLst/>
            <a:rect l="l" t="t" r="r" b="b"/>
            <a:pathLst>
              <a:path w="1527175" h="210820">
                <a:moveTo>
                  <a:pt x="1485899" y="0"/>
                </a:moveTo>
                <a:lnTo>
                  <a:pt x="41097" y="0"/>
                </a:lnTo>
                <a:lnTo>
                  <a:pt x="25101" y="3230"/>
                </a:lnTo>
                <a:lnTo>
                  <a:pt x="12038" y="12033"/>
                </a:lnTo>
                <a:lnTo>
                  <a:pt x="3229" y="25074"/>
                </a:lnTo>
                <a:lnTo>
                  <a:pt x="0" y="41021"/>
                </a:lnTo>
                <a:lnTo>
                  <a:pt x="0" y="169290"/>
                </a:lnTo>
                <a:lnTo>
                  <a:pt x="3229" y="185237"/>
                </a:lnTo>
                <a:lnTo>
                  <a:pt x="12038" y="198278"/>
                </a:lnTo>
                <a:lnTo>
                  <a:pt x="25101" y="207081"/>
                </a:lnTo>
                <a:lnTo>
                  <a:pt x="41097" y="210312"/>
                </a:lnTo>
                <a:lnTo>
                  <a:pt x="1485899" y="210312"/>
                </a:lnTo>
                <a:lnTo>
                  <a:pt x="1501919" y="207081"/>
                </a:lnTo>
                <a:lnTo>
                  <a:pt x="1514998" y="198278"/>
                </a:lnTo>
                <a:lnTo>
                  <a:pt x="1523815" y="185237"/>
                </a:lnTo>
                <a:lnTo>
                  <a:pt x="1527048" y="169290"/>
                </a:lnTo>
                <a:lnTo>
                  <a:pt x="1527048" y="41021"/>
                </a:lnTo>
                <a:lnTo>
                  <a:pt x="1523815" y="25074"/>
                </a:lnTo>
                <a:lnTo>
                  <a:pt x="1514998" y="12033"/>
                </a:lnTo>
                <a:lnTo>
                  <a:pt x="1501919" y="3230"/>
                </a:lnTo>
                <a:lnTo>
                  <a:pt x="1485899" y="0"/>
                </a:lnTo>
                <a:close/>
              </a:path>
            </a:pathLst>
          </a:custGeom>
          <a:solidFill>
            <a:srgbClr val="DAD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67460" y="438216"/>
            <a:ext cx="1111885" cy="135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00" spc="-40" dirty="0">
                <a:solidFill>
                  <a:srgbClr val="272424"/>
                </a:solidFill>
                <a:latin typeface="Microsoft YaHei"/>
                <a:cs typeface="Microsoft YaHei"/>
              </a:rPr>
              <a:t>SISTEM</a:t>
            </a:r>
            <a:r>
              <a:rPr sz="700" spc="-70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700" spc="-55" dirty="0">
                <a:solidFill>
                  <a:srgbClr val="272424"/>
                </a:solidFill>
                <a:latin typeface="Microsoft YaHei"/>
                <a:cs typeface="Microsoft YaHei"/>
              </a:rPr>
              <a:t>PENETAPAN</a:t>
            </a:r>
            <a:r>
              <a:rPr sz="700" spc="-105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700" spc="-30" dirty="0">
                <a:solidFill>
                  <a:srgbClr val="272424"/>
                </a:solidFill>
                <a:latin typeface="Microsoft YaHei"/>
                <a:cs typeface="Microsoft YaHei"/>
              </a:rPr>
              <a:t>STATUS</a:t>
            </a:r>
            <a:endParaRPr sz="700">
              <a:latin typeface="Microsoft YaHei"/>
              <a:cs typeface="Microsoft YaHe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93050" y="624903"/>
            <a:ext cx="6203315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b="1" spc="-140" dirty="0">
                <a:solidFill>
                  <a:srgbClr val="000000"/>
                </a:solidFill>
                <a:latin typeface="Microsoft JhengHei"/>
                <a:cs typeface="Microsoft JhengHei"/>
              </a:rPr>
              <a:t>Alur</a:t>
            </a:r>
            <a:r>
              <a:rPr sz="2350" b="1" spc="-114" dirty="0">
                <a:solidFill>
                  <a:srgbClr val="000000"/>
                </a:solidFill>
                <a:latin typeface="Microsoft JhengHei"/>
                <a:cs typeface="Microsoft JhengHei"/>
              </a:rPr>
              <a:t> </a:t>
            </a:r>
            <a:r>
              <a:rPr sz="2350" b="1" spc="-155" dirty="0">
                <a:solidFill>
                  <a:srgbClr val="000000"/>
                </a:solidFill>
                <a:latin typeface="Microsoft JhengHei"/>
                <a:cs typeface="Microsoft JhengHei"/>
              </a:rPr>
              <a:t>Penetapan</a:t>
            </a:r>
            <a:r>
              <a:rPr sz="2350" b="1" spc="-240" dirty="0">
                <a:solidFill>
                  <a:srgbClr val="000000"/>
                </a:solidFill>
                <a:latin typeface="Microsoft JhengHei"/>
                <a:cs typeface="Microsoft JhengHei"/>
              </a:rPr>
              <a:t> </a:t>
            </a:r>
            <a:r>
              <a:rPr sz="2350" b="1" spc="-135" dirty="0">
                <a:solidFill>
                  <a:srgbClr val="000000"/>
                </a:solidFill>
                <a:latin typeface="Microsoft JhengHei"/>
                <a:cs typeface="Microsoft JhengHei"/>
              </a:rPr>
              <a:t>Status</a:t>
            </a:r>
            <a:r>
              <a:rPr sz="2350" b="1" spc="-150" dirty="0">
                <a:solidFill>
                  <a:srgbClr val="000000"/>
                </a:solidFill>
                <a:latin typeface="Microsoft JhengHei"/>
                <a:cs typeface="Microsoft JhengHei"/>
              </a:rPr>
              <a:t> </a:t>
            </a:r>
            <a:r>
              <a:rPr sz="2350" b="1" spc="-160" dirty="0">
                <a:solidFill>
                  <a:srgbClr val="000000"/>
                </a:solidFill>
                <a:latin typeface="Microsoft JhengHei"/>
                <a:cs typeface="Microsoft JhengHei"/>
              </a:rPr>
              <a:t>Keadaan</a:t>
            </a:r>
            <a:r>
              <a:rPr sz="2350" b="1" spc="-240" dirty="0">
                <a:solidFill>
                  <a:srgbClr val="000000"/>
                </a:solidFill>
                <a:latin typeface="Microsoft JhengHei"/>
                <a:cs typeface="Microsoft JhengHei"/>
              </a:rPr>
              <a:t> </a:t>
            </a:r>
            <a:r>
              <a:rPr sz="2350" b="1" spc="-145" dirty="0">
                <a:solidFill>
                  <a:srgbClr val="000000"/>
                </a:solidFill>
                <a:latin typeface="Microsoft JhengHei"/>
                <a:cs typeface="Microsoft JhengHei"/>
              </a:rPr>
              <a:t>Darurat</a:t>
            </a:r>
            <a:r>
              <a:rPr sz="2350" b="1" spc="-75" dirty="0">
                <a:solidFill>
                  <a:srgbClr val="000000"/>
                </a:solidFill>
                <a:latin typeface="Microsoft JhengHei"/>
                <a:cs typeface="Microsoft JhengHei"/>
              </a:rPr>
              <a:t> </a:t>
            </a:r>
            <a:r>
              <a:rPr sz="2350" b="1" spc="-90" dirty="0">
                <a:solidFill>
                  <a:srgbClr val="000000"/>
                </a:solidFill>
                <a:latin typeface="Microsoft JhengHei"/>
                <a:cs typeface="Microsoft JhengHei"/>
              </a:rPr>
              <a:t>Bencana</a:t>
            </a:r>
            <a:endParaRPr sz="2350">
              <a:latin typeface="Microsoft JhengHei"/>
              <a:cs typeface="Microsoft JhengHe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2322" y="1358830"/>
            <a:ext cx="9340149" cy="382706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886457" y="4557077"/>
            <a:ext cx="148526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dirty="0">
                <a:solidFill>
                  <a:srgbClr val="FFFFFF"/>
                </a:solidFill>
                <a:latin typeface="Microsoft JhengHei"/>
                <a:cs typeface="Microsoft JhengHei"/>
              </a:rPr>
              <a:t>Aktivasi</a:t>
            </a:r>
            <a:r>
              <a:rPr sz="165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r>
              <a:rPr sz="1650" b="1" spc="-20" dirty="0">
                <a:solidFill>
                  <a:srgbClr val="FFFFFF"/>
                </a:solidFill>
                <a:latin typeface="Microsoft JhengHei"/>
                <a:cs typeface="Microsoft JhengHei"/>
              </a:rPr>
              <a:t>Posko</a:t>
            </a:r>
            <a:endParaRPr sz="165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86457" y="3587178"/>
            <a:ext cx="157924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120" dirty="0">
                <a:solidFill>
                  <a:srgbClr val="FFFFFF"/>
                </a:solidFill>
                <a:latin typeface="Microsoft JhengHei"/>
                <a:cs typeface="Microsoft JhengHei"/>
              </a:rPr>
              <a:t>Penetapan</a:t>
            </a:r>
            <a:r>
              <a:rPr sz="1650" b="1" spc="-150" dirty="0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r>
              <a:rPr sz="1650" b="1" spc="-75" dirty="0">
                <a:solidFill>
                  <a:srgbClr val="FFFFFF"/>
                </a:solidFill>
                <a:latin typeface="Microsoft JhengHei"/>
                <a:cs typeface="Microsoft JhengHei"/>
              </a:rPr>
              <a:t>Status</a:t>
            </a:r>
            <a:endParaRPr sz="165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86457" y="2627058"/>
            <a:ext cx="176339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dirty="0">
                <a:solidFill>
                  <a:srgbClr val="FFFFFF"/>
                </a:solidFill>
                <a:latin typeface="Microsoft JhengHei"/>
                <a:cs typeface="Microsoft JhengHei"/>
              </a:rPr>
              <a:t>Rapat</a:t>
            </a:r>
            <a:r>
              <a:rPr sz="165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r>
              <a:rPr sz="165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Koordinasi</a:t>
            </a:r>
            <a:endParaRPr sz="165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86457" y="1657159"/>
            <a:ext cx="9112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90" dirty="0">
                <a:solidFill>
                  <a:srgbClr val="FFFFFF"/>
                </a:solidFill>
                <a:latin typeface="Microsoft JhengHei"/>
                <a:cs typeface="Microsoft JhengHei"/>
              </a:rPr>
              <a:t>Kaji</a:t>
            </a:r>
            <a:r>
              <a:rPr sz="1650" b="1" spc="-45" dirty="0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r>
              <a:rPr sz="1650" b="1" spc="-120" dirty="0">
                <a:solidFill>
                  <a:srgbClr val="FFFFFF"/>
                </a:solidFill>
                <a:latin typeface="Microsoft JhengHei"/>
                <a:cs typeface="Microsoft JhengHei"/>
              </a:rPr>
              <a:t>Cepat</a:t>
            </a:r>
            <a:endParaRPr sz="165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93050" y="5451076"/>
            <a:ext cx="4363720" cy="116522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200" b="1" dirty="0">
                <a:latin typeface="Microsoft JhengHei"/>
                <a:cs typeface="Microsoft JhengHei"/>
              </a:rPr>
              <a:t>Dasar</a:t>
            </a:r>
            <a:r>
              <a:rPr sz="1200" b="1" spc="-40" dirty="0">
                <a:latin typeface="Microsoft JhengHei"/>
                <a:cs typeface="Microsoft JhengHei"/>
              </a:rPr>
              <a:t> </a:t>
            </a:r>
            <a:r>
              <a:rPr sz="1200" b="1" dirty="0">
                <a:latin typeface="Microsoft JhengHei"/>
                <a:cs typeface="Microsoft JhengHei"/>
              </a:rPr>
              <a:t>Hukum</a:t>
            </a:r>
            <a:r>
              <a:rPr sz="1200" b="1" spc="-65" dirty="0">
                <a:latin typeface="Microsoft JhengHei"/>
                <a:cs typeface="Microsoft JhengHei"/>
              </a:rPr>
              <a:t> </a:t>
            </a:r>
            <a:r>
              <a:rPr sz="1200" b="1" spc="-10" dirty="0">
                <a:latin typeface="Microsoft JhengHei"/>
                <a:cs typeface="Microsoft JhengHei"/>
              </a:rPr>
              <a:t>Penetapan</a:t>
            </a:r>
            <a:endParaRPr sz="1200">
              <a:latin typeface="Microsoft JhengHei"/>
              <a:cs typeface="Microsoft JhengHei"/>
            </a:endParaRPr>
          </a:p>
          <a:p>
            <a:pPr marL="313055">
              <a:lnSpc>
                <a:spcPct val="100000"/>
              </a:lnSpc>
              <a:spcBef>
                <a:spcPts val="1040"/>
              </a:spcBef>
            </a:pPr>
            <a:r>
              <a:rPr sz="1550" b="1" spc="-60" dirty="0">
                <a:solidFill>
                  <a:srgbClr val="272424"/>
                </a:solidFill>
                <a:latin typeface="Microsoft YaHei"/>
                <a:cs typeface="Microsoft YaHei"/>
              </a:rPr>
              <a:t>UU</a:t>
            </a:r>
            <a:r>
              <a:rPr sz="1550" b="1" spc="-310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1550" b="1" spc="-120" dirty="0">
                <a:solidFill>
                  <a:srgbClr val="272424"/>
                </a:solidFill>
                <a:latin typeface="Microsoft YaHei"/>
                <a:cs typeface="Microsoft YaHei"/>
              </a:rPr>
              <a:t>24/2007</a:t>
            </a:r>
            <a:r>
              <a:rPr sz="1550" b="1" spc="-215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1550" spc="-95" dirty="0">
                <a:solidFill>
                  <a:srgbClr val="272424"/>
                </a:solidFill>
                <a:latin typeface="Microsoft YaHei"/>
                <a:cs typeface="Microsoft YaHei"/>
              </a:rPr>
              <a:t>dan</a:t>
            </a:r>
            <a:r>
              <a:rPr sz="1550" spc="-185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1550" b="1" spc="-75" dirty="0">
                <a:solidFill>
                  <a:srgbClr val="272424"/>
                </a:solidFill>
                <a:latin typeface="Microsoft YaHei"/>
                <a:cs typeface="Microsoft YaHei"/>
              </a:rPr>
              <a:t>PP</a:t>
            </a:r>
            <a:r>
              <a:rPr sz="1550" b="1" spc="-250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1550" b="1" spc="-120" dirty="0">
                <a:solidFill>
                  <a:srgbClr val="272424"/>
                </a:solidFill>
                <a:latin typeface="Microsoft YaHei"/>
                <a:cs typeface="Microsoft YaHei"/>
              </a:rPr>
              <a:t>21/2008</a:t>
            </a:r>
            <a:r>
              <a:rPr sz="1550" b="1" spc="-265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1550" b="1" spc="-20" dirty="0">
                <a:solidFill>
                  <a:srgbClr val="272424"/>
                </a:solidFill>
                <a:latin typeface="Microsoft YaHei"/>
                <a:cs typeface="Microsoft YaHei"/>
              </a:rPr>
              <a:t>serta</a:t>
            </a:r>
            <a:endParaRPr sz="1550">
              <a:latin typeface="Microsoft YaHei"/>
              <a:cs typeface="Microsoft YaHei"/>
            </a:endParaRPr>
          </a:p>
          <a:p>
            <a:pPr marL="313055" marR="5080">
              <a:lnSpc>
                <a:spcPts val="1950"/>
              </a:lnSpc>
              <a:spcBef>
                <a:spcPts val="5"/>
              </a:spcBef>
            </a:pPr>
            <a:r>
              <a:rPr sz="1550" b="1" spc="-150" dirty="0">
                <a:solidFill>
                  <a:srgbClr val="272424"/>
                </a:solidFill>
                <a:latin typeface="Microsoft YaHei"/>
                <a:cs typeface="Microsoft YaHei"/>
              </a:rPr>
              <a:t>Pedoman</a:t>
            </a:r>
            <a:r>
              <a:rPr sz="1550" b="1" spc="-180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1550" b="1" spc="-125" dirty="0">
                <a:solidFill>
                  <a:srgbClr val="272424"/>
                </a:solidFill>
                <a:latin typeface="Microsoft YaHei"/>
                <a:cs typeface="Microsoft YaHei"/>
              </a:rPr>
              <a:t>Penetapan</a:t>
            </a:r>
            <a:r>
              <a:rPr sz="1550" b="1" spc="-240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1550" b="1" spc="-120" dirty="0">
                <a:solidFill>
                  <a:srgbClr val="272424"/>
                </a:solidFill>
                <a:latin typeface="Microsoft YaHei"/>
                <a:cs typeface="Microsoft YaHei"/>
              </a:rPr>
              <a:t>Status</a:t>
            </a:r>
            <a:r>
              <a:rPr sz="1550" b="1" spc="-180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1550" b="1" spc="-120" dirty="0">
                <a:solidFill>
                  <a:srgbClr val="272424"/>
                </a:solidFill>
                <a:latin typeface="Microsoft YaHei"/>
                <a:cs typeface="Microsoft YaHei"/>
              </a:rPr>
              <a:t>Bencana</a:t>
            </a:r>
            <a:r>
              <a:rPr sz="1550" b="1" spc="-215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1550" b="1" spc="-100" dirty="0">
                <a:solidFill>
                  <a:srgbClr val="272424"/>
                </a:solidFill>
                <a:latin typeface="Microsoft YaHei"/>
                <a:cs typeface="Microsoft YaHei"/>
              </a:rPr>
              <a:t>oleh</a:t>
            </a:r>
            <a:r>
              <a:rPr sz="1550" b="1" spc="-220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1550" b="1" spc="-85" dirty="0">
                <a:solidFill>
                  <a:srgbClr val="272424"/>
                </a:solidFill>
                <a:latin typeface="Microsoft YaHei"/>
                <a:cs typeface="Microsoft YaHei"/>
              </a:rPr>
              <a:t>BNPB </a:t>
            </a:r>
            <a:r>
              <a:rPr sz="1550" b="1" spc="-10" dirty="0">
                <a:solidFill>
                  <a:srgbClr val="272424"/>
                </a:solidFill>
                <a:latin typeface="Microsoft YaHei"/>
                <a:cs typeface="Microsoft YaHei"/>
              </a:rPr>
              <a:t>(2016)</a:t>
            </a:r>
            <a:endParaRPr sz="1550">
              <a:latin typeface="Microsoft YaHei"/>
              <a:cs typeface="Microsoft YaHe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43954" y="5549366"/>
            <a:ext cx="4628515" cy="6388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1" spc="-75" dirty="0">
                <a:latin typeface="Microsoft JhengHei"/>
                <a:cs typeface="Microsoft JhengHei"/>
              </a:rPr>
              <a:t>Siklus</a:t>
            </a:r>
            <a:r>
              <a:rPr sz="1200" b="1" spc="-40" dirty="0">
                <a:latin typeface="Microsoft JhengHei"/>
                <a:cs typeface="Microsoft JhengHei"/>
              </a:rPr>
              <a:t> </a:t>
            </a:r>
            <a:r>
              <a:rPr sz="1200" b="1" spc="-105" dirty="0">
                <a:latin typeface="Microsoft JhengHei"/>
                <a:cs typeface="Microsoft JhengHei"/>
              </a:rPr>
              <a:t>Keputusan</a:t>
            </a:r>
            <a:r>
              <a:rPr sz="1200" b="1" spc="-90" dirty="0">
                <a:latin typeface="Microsoft JhengHei"/>
                <a:cs typeface="Microsoft JhengHei"/>
              </a:rPr>
              <a:t> </a:t>
            </a:r>
            <a:r>
              <a:rPr sz="1200" b="1" spc="-10" dirty="0">
                <a:latin typeface="Microsoft JhengHei"/>
                <a:cs typeface="Microsoft JhengHei"/>
              </a:rPr>
              <a:t>Darurat</a:t>
            </a:r>
            <a:endParaRPr sz="12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900" dirty="0">
                <a:solidFill>
                  <a:srgbClr val="272424"/>
                </a:solidFill>
                <a:latin typeface="Microsoft YaHei"/>
                <a:cs typeface="Microsoft YaHei"/>
              </a:rPr>
              <a:t>Proses</a:t>
            </a:r>
            <a:r>
              <a:rPr sz="900" spc="5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272424"/>
                </a:solidFill>
                <a:latin typeface="Microsoft YaHei"/>
                <a:cs typeface="Microsoft YaHei"/>
              </a:rPr>
              <a:t>penetapan</a:t>
            </a:r>
            <a:r>
              <a:rPr sz="900" spc="10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272424"/>
                </a:solidFill>
                <a:latin typeface="Microsoft YaHei"/>
                <a:cs typeface="Microsoft YaHei"/>
              </a:rPr>
              <a:t>harus</a:t>
            </a:r>
            <a:r>
              <a:rPr sz="900" spc="5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272424"/>
                </a:solidFill>
                <a:latin typeface="Microsoft YaHei"/>
                <a:cs typeface="Microsoft YaHei"/>
              </a:rPr>
              <a:t>berlangsung</a:t>
            </a:r>
            <a:r>
              <a:rPr sz="900" spc="-25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272424"/>
                </a:solidFill>
                <a:latin typeface="Microsoft YaHei"/>
                <a:cs typeface="Microsoft YaHei"/>
              </a:rPr>
              <a:t>cepat</a:t>
            </a:r>
            <a:r>
              <a:rPr sz="900" spc="20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272424"/>
                </a:solidFill>
                <a:latin typeface="Microsoft YaHei"/>
                <a:cs typeface="Microsoft YaHei"/>
              </a:rPr>
              <a:t>namun</a:t>
            </a:r>
            <a:r>
              <a:rPr sz="900" spc="10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272424"/>
                </a:solidFill>
                <a:latin typeface="Microsoft YaHei"/>
                <a:cs typeface="Microsoft YaHei"/>
              </a:rPr>
              <a:t>terstruktur.</a:t>
            </a:r>
            <a:r>
              <a:rPr sz="900" spc="15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272424"/>
                </a:solidFill>
                <a:latin typeface="Microsoft YaHei"/>
                <a:cs typeface="Microsoft YaHei"/>
              </a:rPr>
              <a:t>Kaji</a:t>
            </a:r>
            <a:r>
              <a:rPr sz="900" spc="60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272424"/>
                </a:solidFill>
                <a:latin typeface="Microsoft YaHei"/>
                <a:cs typeface="Microsoft YaHei"/>
              </a:rPr>
              <a:t>cepat</a:t>
            </a:r>
            <a:r>
              <a:rPr sz="900" spc="10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900" spc="-10" dirty="0">
                <a:solidFill>
                  <a:srgbClr val="272424"/>
                </a:solidFill>
                <a:latin typeface="Microsoft YaHei"/>
                <a:cs typeface="Microsoft YaHei"/>
              </a:rPr>
              <a:t>dilakukan</a:t>
            </a:r>
            <a:endParaRPr sz="9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900" dirty="0">
                <a:solidFill>
                  <a:srgbClr val="272424"/>
                </a:solidFill>
                <a:latin typeface="Microsoft YaHei"/>
                <a:cs typeface="Microsoft YaHei"/>
              </a:rPr>
              <a:t>pertama</a:t>
            </a:r>
            <a:r>
              <a:rPr sz="900" spc="70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272424"/>
                </a:solidFill>
                <a:latin typeface="Microsoft YaHei"/>
                <a:cs typeface="Microsoft YaHei"/>
              </a:rPr>
              <a:t>sangat</a:t>
            </a:r>
            <a:r>
              <a:rPr sz="900" spc="15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272424"/>
                </a:solidFill>
                <a:latin typeface="Microsoft YaHei"/>
                <a:cs typeface="Microsoft YaHei"/>
              </a:rPr>
              <a:t>menentukan skala</a:t>
            </a:r>
            <a:r>
              <a:rPr sz="900" spc="-20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272424"/>
                </a:solidFill>
                <a:latin typeface="Microsoft YaHei"/>
                <a:cs typeface="Microsoft YaHei"/>
              </a:rPr>
              <a:t>penyelamatan dan</a:t>
            </a:r>
            <a:r>
              <a:rPr sz="900" spc="-5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900" dirty="0">
                <a:solidFill>
                  <a:srgbClr val="272424"/>
                </a:solidFill>
                <a:latin typeface="Microsoft YaHei"/>
                <a:cs typeface="Microsoft YaHei"/>
              </a:rPr>
              <a:t>cakupan operasi</a:t>
            </a:r>
            <a:r>
              <a:rPr sz="900" spc="45" dirty="0">
                <a:solidFill>
                  <a:srgbClr val="272424"/>
                </a:solidFill>
                <a:latin typeface="Microsoft YaHei"/>
                <a:cs typeface="Microsoft YaHei"/>
              </a:rPr>
              <a:t> </a:t>
            </a:r>
            <a:r>
              <a:rPr sz="900" spc="-10" dirty="0">
                <a:solidFill>
                  <a:srgbClr val="272424"/>
                </a:solidFill>
                <a:latin typeface="Microsoft YaHei"/>
                <a:cs typeface="Microsoft YaHei"/>
              </a:rPr>
              <a:t>tanggap</a:t>
            </a:r>
            <a:endParaRPr sz="900">
              <a:latin typeface="Microsoft YaHei"/>
              <a:cs typeface="Microsoft YaHe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1274552" y="0"/>
            <a:ext cx="914400" cy="1038860"/>
            <a:chOff x="11274552" y="0"/>
            <a:chExt cx="914400" cy="103886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74552" y="0"/>
              <a:ext cx="914400" cy="103830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1458956" y="603431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10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8447" y="777392"/>
            <a:ext cx="9144000" cy="543293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29532" y="741171"/>
            <a:ext cx="3944620" cy="103314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3590"/>
              </a:lnSpc>
              <a:spcBef>
                <a:spcPts val="130"/>
              </a:spcBef>
            </a:pPr>
            <a:r>
              <a:rPr sz="3000" b="1" dirty="0">
                <a:solidFill>
                  <a:srgbClr val="000090"/>
                </a:solidFill>
                <a:latin typeface="Arial"/>
                <a:cs typeface="Arial"/>
              </a:rPr>
              <a:t>KEMUDAHAN</a:t>
            </a:r>
            <a:r>
              <a:rPr sz="3000" b="1" spc="-40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sz="3000" b="1" spc="-10" dirty="0">
                <a:solidFill>
                  <a:srgbClr val="000090"/>
                </a:solidFill>
                <a:latin typeface="Arial"/>
                <a:cs typeface="Arial"/>
              </a:rPr>
              <a:t>AKSES</a:t>
            </a:r>
            <a:endParaRPr sz="3000">
              <a:latin typeface="Arial"/>
              <a:cs typeface="Arial"/>
            </a:endParaRPr>
          </a:p>
          <a:p>
            <a:pPr marL="533400" marR="448309" indent="-82550">
              <a:lnSpc>
                <a:spcPts val="2160"/>
              </a:lnSpc>
              <a:spcBef>
                <a:spcPts val="60"/>
              </a:spcBef>
            </a:pPr>
            <a:r>
              <a:rPr sz="1800" b="1" dirty="0">
                <a:solidFill>
                  <a:srgbClr val="000090"/>
                </a:solidFill>
                <a:latin typeface="Arial"/>
                <a:cs typeface="Arial"/>
              </a:rPr>
              <a:t>UU.</a:t>
            </a:r>
            <a:r>
              <a:rPr sz="1800" b="1" spc="-15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90"/>
                </a:solidFill>
                <a:latin typeface="Arial"/>
                <a:cs typeface="Arial"/>
              </a:rPr>
              <a:t>No.</a:t>
            </a:r>
            <a:r>
              <a:rPr sz="1800" b="1" spc="5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90"/>
                </a:solidFill>
                <a:latin typeface="Arial"/>
                <a:cs typeface="Arial"/>
              </a:rPr>
              <a:t>24/2007</a:t>
            </a:r>
            <a:r>
              <a:rPr sz="1800" b="1" spc="-40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90"/>
                </a:solidFill>
                <a:latin typeface="Arial"/>
                <a:cs typeface="Arial"/>
              </a:rPr>
              <a:t>Pasal 50</a:t>
            </a:r>
            <a:r>
              <a:rPr sz="1800" b="1" spc="-25" dirty="0">
                <a:solidFill>
                  <a:srgbClr val="000090"/>
                </a:solidFill>
                <a:latin typeface="Arial"/>
                <a:cs typeface="Arial"/>
              </a:rPr>
              <a:t> (1) </a:t>
            </a:r>
            <a:r>
              <a:rPr sz="1800" b="1" dirty="0">
                <a:solidFill>
                  <a:srgbClr val="000090"/>
                </a:solidFill>
                <a:latin typeface="Arial"/>
                <a:cs typeface="Arial"/>
              </a:rPr>
              <a:t>PP</a:t>
            </a:r>
            <a:r>
              <a:rPr sz="1800" b="1" spc="-55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90"/>
                </a:solidFill>
                <a:latin typeface="Arial"/>
                <a:cs typeface="Arial"/>
              </a:rPr>
              <a:t>No</a:t>
            </a:r>
            <a:r>
              <a:rPr sz="1800" b="1" spc="20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90"/>
                </a:solidFill>
                <a:latin typeface="Arial"/>
                <a:cs typeface="Arial"/>
              </a:rPr>
              <a:t>21/2008</a:t>
            </a:r>
            <a:r>
              <a:rPr sz="1800" b="1" spc="-35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90"/>
                </a:solidFill>
                <a:latin typeface="Arial"/>
                <a:cs typeface="Arial"/>
              </a:rPr>
              <a:t>Pasal</a:t>
            </a:r>
            <a:r>
              <a:rPr sz="1800" b="1" spc="30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0090"/>
                </a:solidFill>
                <a:latin typeface="Arial"/>
                <a:cs typeface="Arial"/>
              </a:rPr>
              <a:t>24-</a:t>
            </a:r>
            <a:r>
              <a:rPr sz="1800" b="1" spc="-25" dirty="0">
                <a:solidFill>
                  <a:srgbClr val="000090"/>
                </a:solidFill>
                <a:latin typeface="Arial"/>
                <a:cs typeface="Arial"/>
              </a:rPr>
              <a:t>40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Dalam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hal</a:t>
            </a:r>
            <a:r>
              <a:rPr spc="-10" dirty="0">
                <a:solidFill>
                  <a:srgbClr val="000000"/>
                </a:solidFill>
              </a:rPr>
              <a:t> </a:t>
            </a:r>
            <a:r>
              <a:rPr dirty="0"/>
              <a:t>status</a:t>
            </a:r>
            <a:r>
              <a:rPr spc="-55" dirty="0"/>
              <a:t> </a:t>
            </a:r>
            <a:r>
              <a:rPr dirty="0"/>
              <a:t>keadaan</a:t>
            </a:r>
            <a:r>
              <a:rPr spc="-20" dirty="0"/>
              <a:t> </a:t>
            </a:r>
            <a:r>
              <a:rPr dirty="0"/>
              <a:t>darurat</a:t>
            </a:r>
            <a:r>
              <a:rPr spc="-35" dirty="0"/>
              <a:t> </a:t>
            </a:r>
            <a:r>
              <a:rPr dirty="0"/>
              <a:t>bencana</a:t>
            </a:r>
            <a:r>
              <a:rPr spc="-75" dirty="0"/>
              <a:t> </a:t>
            </a:r>
            <a:r>
              <a:rPr dirty="0"/>
              <a:t>ditetapkan</a:t>
            </a:r>
            <a:r>
              <a:rPr dirty="0">
                <a:solidFill>
                  <a:srgbClr val="000000"/>
                </a:solidFill>
              </a:rPr>
              <a:t>,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BNPB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dan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BPBD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>
                <a:solidFill>
                  <a:srgbClr val="000000"/>
                </a:solidFill>
              </a:rPr>
              <a:t>mempunyai</a:t>
            </a:r>
            <a:r>
              <a:rPr spc="-4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kemudahan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akses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yang</a:t>
            </a:r>
            <a:r>
              <a:rPr spc="-4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meliputi:</a:t>
            </a: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pc="-10" dirty="0">
              <a:solidFill>
                <a:srgbClr val="000000"/>
              </a:solidFill>
            </a:endParaRPr>
          </a:p>
          <a:p>
            <a:pPr marL="260350" indent="-247650">
              <a:lnSpc>
                <a:spcPct val="100000"/>
              </a:lnSpc>
              <a:buAutoNum type="alphaLcPeriod"/>
              <a:tabLst>
                <a:tab pos="260350" algn="l"/>
              </a:tabLst>
            </a:pPr>
            <a:r>
              <a:rPr dirty="0">
                <a:solidFill>
                  <a:srgbClr val="000000"/>
                </a:solidFill>
              </a:rPr>
              <a:t>pengerahan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sumber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daya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manusia;</a:t>
            </a:r>
          </a:p>
          <a:p>
            <a:pPr marL="279400" indent="-266700">
              <a:lnSpc>
                <a:spcPct val="100000"/>
              </a:lnSpc>
              <a:spcBef>
                <a:spcPts val="5"/>
              </a:spcBef>
              <a:buAutoNum type="alphaLcPeriod"/>
              <a:tabLst>
                <a:tab pos="279400" algn="l"/>
              </a:tabLst>
            </a:pPr>
            <a:r>
              <a:rPr dirty="0">
                <a:solidFill>
                  <a:srgbClr val="000000"/>
                </a:solidFill>
              </a:rPr>
              <a:t>pengerahan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peralatan;</a:t>
            </a:r>
          </a:p>
          <a:p>
            <a:pPr marL="247015" indent="-234315">
              <a:lnSpc>
                <a:spcPct val="100000"/>
              </a:lnSpc>
              <a:buAutoNum type="alphaLcPeriod"/>
              <a:tabLst>
                <a:tab pos="247015" algn="l"/>
              </a:tabLst>
            </a:pPr>
            <a:r>
              <a:rPr dirty="0">
                <a:solidFill>
                  <a:srgbClr val="000000"/>
                </a:solidFill>
              </a:rPr>
              <a:t>pengerahan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logistik;</a:t>
            </a:r>
          </a:p>
          <a:p>
            <a:pPr marL="278765" indent="-266065">
              <a:lnSpc>
                <a:spcPct val="100000"/>
              </a:lnSpc>
              <a:spcBef>
                <a:spcPts val="5"/>
              </a:spcBef>
              <a:buAutoNum type="alphaLcPeriod"/>
              <a:tabLst>
                <a:tab pos="278765" algn="l"/>
              </a:tabLst>
            </a:pPr>
            <a:r>
              <a:rPr dirty="0">
                <a:solidFill>
                  <a:srgbClr val="000000"/>
                </a:solidFill>
              </a:rPr>
              <a:t>imigrasi,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cukai,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dan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karantina;</a:t>
            </a:r>
          </a:p>
          <a:p>
            <a:pPr marL="261620" indent="-248920">
              <a:lnSpc>
                <a:spcPct val="100000"/>
              </a:lnSpc>
              <a:spcBef>
                <a:spcPts val="5"/>
              </a:spcBef>
              <a:buAutoNum type="alphaLcPeriod"/>
              <a:tabLst>
                <a:tab pos="261620" algn="l"/>
              </a:tabLst>
            </a:pPr>
            <a:r>
              <a:rPr spc="-10" dirty="0">
                <a:solidFill>
                  <a:srgbClr val="000000"/>
                </a:solidFill>
              </a:rPr>
              <a:t>perizinan;</a:t>
            </a:r>
          </a:p>
          <a:p>
            <a:pPr marL="288925" indent="-276225">
              <a:lnSpc>
                <a:spcPct val="100000"/>
              </a:lnSpc>
              <a:buAutoNum type="alphaLcPeriod"/>
              <a:tabLst>
                <a:tab pos="288925" algn="l"/>
              </a:tabLst>
            </a:pPr>
            <a:r>
              <a:rPr dirty="0">
                <a:solidFill>
                  <a:srgbClr val="000000"/>
                </a:solidFill>
              </a:rPr>
              <a:t>pengadaan</a:t>
            </a:r>
            <a:r>
              <a:rPr spc="-6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barang/jasa;</a:t>
            </a:r>
          </a:p>
          <a:p>
            <a:pPr marL="278765" indent="-266065">
              <a:lnSpc>
                <a:spcPct val="100000"/>
              </a:lnSpc>
              <a:spcBef>
                <a:spcPts val="5"/>
              </a:spcBef>
              <a:buAutoNum type="alphaLcPeriod"/>
              <a:tabLst>
                <a:tab pos="278765" algn="l"/>
              </a:tabLst>
            </a:pPr>
            <a:r>
              <a:rPr dirty="0">
                <a:solidFill>
                  <a:srgbClr val="000000"/>
                </a:solidFill>
              </a:rPr>
              <a:t>pengelolaan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dan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pertanggungjawaban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uang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dan/atau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barang;</a:t>
            </a:r>
          </a:p>
          <a:p>
            <a:pPr marL="276225" indent="-263525">
              <a:lnSpc>
                <a:spcPct val="100000"/>
              </a:lnSpc>
              <a:spcBef>
                <a:spcPts val="5"/>
              </a:spcBef>
              <a:buAutoNum type="alphaLcPeriod"/>
              <a:tabLst>
                <a:tab pos="276225" algn="l"/>
              </a:tabLst>
            </a:pPr>
            <a:r>
              <a:rPr dirty="0">
                <a:solidFill>
                  <a:srgbClr val="000000"/>
                </a:solidFill>
              </a:rPr>
              <a:t>penyelamatan;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-25" dirty="0">
                <a:solidFill>
                  <a:srgbClr val="000000"/>
                </a:solidFill>
              </a:rPr>
              <a:t>dan</a:t>
            </a:r>
          </a:p>
          <a:p>
            <a:pPr marL="266700" indent="-254000">
              <a:lnSpc>
                <a:spcPct val="100000"/>
              </a:lnSpc>
              <a:spcBef>
                <a:spcPts val="5"/>
              </a:spcBef>
              <a:buClr>
                <a:srgbClr val="000000"/>
              </a:buClr>
              <a:buAutoNum type="alphaLcPeriod"/>
              <a:tabLst>
                <a:tab pos="266700" algn="l"/>
              </a:tabLst>
            </a:pPr>
            <a:r>
              <a:rPr dirty="0">
                <a:solidFill>
                  <a:srgbClr val="FF0000"/>
                </a:solidFill>
              </a:rPr>
              <a:t>komando</a:t>
            </a:r>
            <a:r>
              <a:rPr spc="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untuk</a:t>
            </a:r>
            <a:r>
              <a:rPr spc="2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memerintahkan</a:t>
            </a:r>
            <a:r>
              <a:rPr spc="-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sektor/lembaga </a:t>
            </a:r>
            <a:r>
              <a:rPr sz="1350" i="1" dirty="0">
                <a:solidFill>
                  <a:srgbClr val="FF0000"/>
                </a:solidFill>
                <a:latin typeface="Arial"/>
                <a:cs typeface="Arial"/>
              </a:rPr>
              <a:t>(Pasal</a:t>
            </a:r>
            <a:r>
              <a:rPr sz="1350" i="1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350" i="1" dirty="0">
                <a:solidFill>
                  <a:srgbClr val="FF0000"/>
                </a:solidFill>
                <a:latin typeface="Arial"/>
                <a:cs typeface="Arial"/>
              </a:rPr>
              <a:t>50</a:t>
            </a:r>
            <a:r>
              <a:rPr sz="1350" i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350" i="1" dirty="0">
                <a:solidFill>
                  <a:srgbClr val="FF0000"/>
                </a:solidFill>
                <a:latin typeface="Arial"/>
                <a:cs typeface="Arial"/>
              </a:rPr>
              <a:t>UU</a:t>
            </a:r>
            <a:r>
              <a:rPr sz="1350" i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350" i="1" dirty="0">
                <a:solidFill>
                  <a:srgbClr val="FF0000"/>
                </a:solidFill>
                <a:latin typeface="Arial"/>
                <a:cs typeface="Arial"/>
              </a:rPr>
              <a:t>No.</a:t>
            </a:r>
            <a:r>
              <a:rPr sz="1350" i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350" i="1" dirty="0">
                <a:solidFill>
                  <a:srgbClr val="FF0000"/>
                </a:solidFill>
                <a:latin typeface="Arial"/>
                <a:cs typeface="Arial"/>
              </a:rPr>
              <a:t>24</a:t>
            </a:r>
            <a:r>
              <a:rPr sz="1350" i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350" i="1" spc="-25" dirty="0">
                <a:solidFill>
                  <a:srgbClr val="FF0000"/>
                </a:solidFill>
                <a:latin typeface="Arial"/>
                <a:cs typeface="Arial"/>
              </a:rPr>
              <a:t>Thn</a:t>
            </a:r>
            <a:endParaRPr sz="1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i="1" spc="-10" dirty="0">
                <a:solidFill>
                  <a:srgbClr val="FF0000"/>
                </a:solidFill>
                <a:latin typeface="Arial"/>
                <a:cs typeface="Arial"/>
              </a:rPr>
              <a:t>2007)</a:t>
            </a:r>
            <a:endParaRPr sz="135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60919" y="2972561"/>
            <a:ext cx="3081528" cy="176517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60260" y="6269852"/>
            <a:ext cx="165290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MSCE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900" b="1" spc="-6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Darurat</a:t>
            </a:r>
            <a:r>
              <a:rPr sz="900" b="1" spc="-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Bencana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358371" y="6371069"/>
            <a:ext cx="264160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11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274552" y="0"/>
            <a:ext cx="914400" cy="1038860"/>
            <a:chOff x="11274552" y="0"/>
            <a:chExt cx="914400" cy="103886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74552" y="0"/>
              <a:ext cx="914400" cy="103830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89460" cy="6858000"/>
            <a:chOff x="0" y="0"/>
            <a:chExt cx="121894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88952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89460" cy="1436370"/>
            </a:xfrm>
            <a:custGeom>
              <a:avLst/>
              <a:gdLst/>
              <a:ahLst/>
              <a:cxnLst/>
              <a:rect l="l" t="t" r="r" b="b"/>
              <a:pathLst>
                <a:path w="12189460" h="1436370">
                  <a:moveTo>
                    <a:pt x="0" y="1435989"/>
                  </a:moveTo>
                  <a:lnTo>
                    <a:pt x="12188952" y="1435989"/>
                  </a:lnTo>
                  <a:lnTo>
                    <a:pt x="12188952" y="0"/>
                  </a:lnTo>
                  <a:lnTo>
                    <a:pt x="0" y="0"/>
                  </a:lnTo>
                  <a:lnTo>
                    <a:pt x="0" y="14359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49156" y="3187445"/>
              <a:ext cx="1061085" cy="0"/>
            </a:xfrm>
            <a:custGeom>
              <a:avLst/>
              <a:gdLst/>
              <a:ahLst/>
              <a:cxnLst/>
              <a:rect l="l" t="t" r="r" b="b"/>
              <a:pathLst>
                <a:path w="1061084">
                  <a:moveTo>
                    <a:pt x="0" y="0"/>
                  </a:moveTo>
                  <a:lnTo>
                    <a:pt x="1060703" y="0"/>
                  </a:lnTo>
                </a:path>
              </a:pathLst>
            </a:custGeom>
            <a:ln w="9525">
              <a:solidFill>
                <a:srgbClr val="FDFF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249156" y="3169150"/>
              <a:ext cx="1061085" cy="27940"/>
            </a:xfrm>
            <a:custGeom>
              <a:avLst/>
              <a:gdLst/>
              <a:ahLst/>
              <a:cxnLst/>
              <a:rect l="l" t="t" r="r" b="b"/>
              <a:pathLst>
                <a:path w="1061084" h="27939">
                  <a:moveTo>
                    <a:pt x="1060691" y="0"/>
                  </a:moveTo>
                  <a:lnTo>
                    <a:pt x="0" y="0"/>
                  </a:lnTo>
                  <a:lnTo>
                    <a:pt x="0" y="27439"/>
                  </a:lnTo>
                  <a:lnTo>
                    <a:pt x="1060691" y="27439"/>
                  </a:lnTo>
                  <a:lnTo>
                    <a:pt x="1060691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993123" y="3169150"/>
              <a:ext cx="1572895" cy="201930"/>
            </a:xfrm>
            <a:custGeom>
              <a:avLst/>
              <a:gdLst/>
              <a:ahLst/>
              <a:cxnLst/>
              <a:rect l="l" t="t" r="r" b="b"/>
              <a:pathLst>
                <a:path w="1572895" h="201929">
                  <a:moveTo>
                    <a:pt x="256031" y="27439"/>
                  </a:moveTo>
                  <a:lnTo>
                    <a:pt x="1316723" y="27439"/>
                  </a:lnTo>
                  <a:lnTo>
                    <a:pt x="1316723" y="0"/>
                  </a:lnTo>
                  <a:lnTo>
                    <a:pt x="256031" y="0"/>
                  </a:lnTo>
                  <a:lnTo>
                    <a:pt x="256031" y="27439"/>
                  </a:lnTo>
                  <a:close/>
                </a:path>
                <a:path w="1572895" h="201929">
                  <a:moveTo>
                    <a:pt x="0" y="201302"/>
                  </a:moveTo>
                  <a:lnTo>
                    <a:pt x="1572768" y="201302"/>
                  </a:lnTo>
                </a:path>
              </a:pathLst>
            </a:custGeom>
            <a:ln w="9525">
              <a:solidFill>
                <a:srgbClr val="FDFF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993123" y="3352159"/>
              <a:ext cx="1572895" cy="18415"/>
            </a:xfrm>
            <a:custGeom>
              <a:avLst/>
              <a:gdLst/>
              <a:ahLst/>
              <a:cxnLst/>
              <a:rect l="l" t="t" r="r" b="b"/>
              <a:pathLst>
                <a:path w="1572895" h="18414">
                  <a:moveTo>
                    <a:pt x="1572768" y="0"/>
                  </a:moveTo>
                  <a:lnTo>
                    <a:pt x="0" y="0"/>
                  </a:lnTo>
                  <a:lnTo>
                    <a:pt x="0" y="18293"/>
                  </a:lnTo>
                  <a:lnTo>
                    <a:pt x="1572768" y="18293"/>
                  </a:lnTo>
                  <a:lnTo>
                    <a:pt x="1572768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828531" y="3352159"/>
              <a:ext cx="1902460" cy="192405"/>
            </a:xfrm>
            <a:custGeom>
              <a:avLst/>
              <a:gdLst/>
              <a:ahLst/>
              <a:cxnLst/>
              <a:rect l="l" t="t" r="r" b="b"/>
              <a:pathLst>
                <a:path w="1902459" h="192404">
                  <a:moveTo>
                    <a:pt x="164592" y="18293"/>
                  </a:moveTo>
                  <a:lnTo>
                    <a:pt x="1737360" y="18293"/>
                  </a:lnTo>
                  <a:lnTo>
                    <a:pt x="1737360" y="0"/>
                  </a:lnTo>
                  <a:lnTo>
                    <a:pt x="164592" y="0"/>
                  </a:lnTo>
                  <a:lnTo>
                    <a:pt x="164592" y="18293"/>
                  </a:lnTo>
                  <a:close/>
                </a:path>
                <a:path w="1902459" h="192404">
                  <a:moveTo>
                    <a:pt x="0" y="192029"/>
                  </a:moveTo>
                  <a:lnTo>
                    <a:pt x="1901952" y="192029"/>
                  </a:lnTo>
                </a:path>
              </a:pathLst>
            </a:custGeom>
            <a:ln w="9525">
              <a:solidFill>
                <a:srgbClr val="FDFF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828531" y="3525896"/>
              <a:ext cx="1902460" cy="18415"/>
            </a:xfrm>
            <a:custGeom>
              <a:avLst/>
              <a:gdLst/>
              <a:ahLst/>
              <a:cxnLst/>
              <a:rect l="l" t="t" r="r" b="b"/>
              <a:pathLst>
                <a:path w="1902459" h="18414">
                  <a:moveTo>
                    <a:pt x="1901952" y="0"/>
                  </a:moveTo>
                  <a:lnTo>
                    <a:pt x="0" y="0"/>
                  </a:lnTo>
                  <a:lnTo>
                    <a:pt x="0" y="18293"/>
                  </a:lnTo>
                  <a:lnTo>
                    <a:pt x="1901952" y="18293"/>
                  </a:lnTo>
                  <a:lnTo>
                    <a:pt x="1901952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709659" y="3525896"/>
              <a:ext cx="2148840" cy="201295"/>
            </a:xfrm>
            <a:custGeom>
              <a:avLst/>
              <a:gdLst/>
              <a:ahLst/>
              <a:cxnLst/>
              <a:rect l="l" t="t" r="r" b="b"/>
              <a:pathLst>
                <a:path w="2148840" h="201295">
                  <a:moveTo>
                    <a:pt x="118872" y="18293"/>
                  </a:moveTo>
                  <a:lnTo>
                    <a:pt x="2020824" y="18293"/>
                  </a:lnTo>
                  <a:lnTo>
                    <a:pt x="2020824" y="0"/>
                  </a:lnTo>
                  <a:lnTo>
                    <a:pt x="118872" y="0"/>
                  </a:lnTo>
                  <a:lnTo>
                    <a:pt x="118872" y="18293"/>
                  </a:lnTo>
                  <a:close/>
                </a:path>
                <a:path w="2148840" h="201295">
                  <a:moveTo>
                    <a:pt x="0" y="201173"/>
                  </a:moveTo>
                  <a:lnTo>
                    <a:pt x="2148840" y="201173"/>
                  </a:lnTo>
                </a:path>
              </a:pathLst>
            </a:custGeom>
            <a:ln w="9525">
              <a:solidFill>
                <a:srgbClr val="FDFF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709659" y="3699629"/>
              <a:ext cx="2148840" cy="27940"/>
            </a:xfrm>
            <a:custGeom>
              <a:avLst/>
              <a:gdLst/>
              <a:ahLst/>
              <a:cxnLst/>
              <a:rect l="l" t="t" r="r" b="b"/>
              <a:pathLst>
                <a:path w="2148840" h="27939">
                  <a:moveTo>
                    <a:pt x="2148840" y="0"/>
                  </a:moveTo>
                  <a:lnTo>
                    <a:pt x="0" y="0"/>
                  </a:lnTo>
                  <a:lnTo>
                    <a:pt x="0" y="27439"/>
                  </a:lnTo>
                  <a:lnTo>
                    <a:pt x="2148840" y="27439"/>
                  </a:lnTo>
                  <a:lnTo>
                    <a:pt x="2148840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645652" y="3699629"/>
              <a:ext cx="2268220" cy="201930"/>
            </a:xfrm>
            <a:custGeom>
              <a:avLst/>
              <a:gdLst/>
              <a:ahLst/>
              <a:cxnLst/>
              <a:rect l="l" t="t" r="r" b="b"/>
              <a:pathLst>
                <a:path w="2268220" h="201929">
                  <a:moveTo>
                    <a:pt x="64007" y="27439"/>
                  </a:moveTo>
                  <a:lnTo>
                    <a:pt x="2212848" y="27439"/>
                  </a:lnTo>
                  <a:lnTo>
                    <a:pt x="2212848" y="0"/>
                  </a:lnTo>
                  <a:lnTo>
                    <a:pt x="64007" y="0"/>
                  </a:lnTo>
                  <a:lnTo>
                    <a:pt x="64007" y="27439"/>
                  </a:lnTo>
                  <a:close/>
                </a:path>
                <a:path w="2268220" h="201929">
                  <a:moveTo>
                    <a:pt x="0" y="201302"/>
                  </a:moveTo>
                  <a:lnTo>
                    <a:pt x="2267712" y="201302"/>
                  </a:lnTo>
                </a:path>
              </a:pathLst>
            </a:custGeom>
            <a:ln w="9525">
              <a:solidFill>
                <a:srgbClr val="FDFF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645652" y="3882640"/>
              <a:ext cx="2268220" cy="18415"/>
            </a:xfrm>
            <a:custGeom>
              <a:avLst/>
              <a:gdLst/>
              <a:ahLst/>
              <a:cxnLst/>
              <a:rect l="l" t="t" r="r" b="b"/>
              <a:pathLst>
                <a:path w="2268220" h="18414">
                  <a:moveTo>
                    <a:pt x="2267711" y="0"/>
                  </a:moveTo>
                  <a:lnTo>
                    <a:pt x="0" y="0"/>
                  </a:lnTo>
                  <a:lnTo>
                    <a:pt x="0" y="18291"/>
                  </a:lnTo>
                  <a:lnTo>
                    <a:pt x="2267711" y="18291"/>
                  </a:lnTo>
                  <a:lnTo>
                    <a:pt x="2267711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599931" y="3882640"/>
              <a:ext cx="2359660" cy="192405"/>
            </a:xfrm>
            <a:custGeom>
              <a:avLst/>
              <a:gdLst/>
              <a:ahLst/>
              <a:cxnLst/>
              <a:rect l="l" t="t" r="r" b="b"/>
              <a:pathLst>
                <a:path w="2359659" h="192404">
                  <a:moveTo>
                    <a:pt x="45720" y="18291"/>
                  </a:moveTo>
                  <a:lnTo>
                    <a:pt x="2313431" y="18291"/>
                  </a:lnTo>
                  <a:lnTo>
                    <a:pt x="2313431" y="0"/>
                  </a:lnTo>
                  <a:lnTo>
                    <a:pt x="45720" y="0"/>
                  </a:lnTo>
                  <a:lnTo>
                    <a:pt x="45720" y="18291"/>
                  </a:lnTo>
                  <a:close/>
                </a:path>
                <a:path w="2359659" h="192404">
                  <a:moveTo>
                    <a:pt x="0" y="192027"/>
                  </a:moveTo>
                  <a:lnTo>
                    <a:pt x="2359152" y="192027"/>
                  </a:lnTo>
                </a:path>
              </a:pathLst>
            </a:custGeom>
            <a:ln w="9525">
              <a:solidFill>
                <a:srgbClr val="FDFF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599931" y="4056374"/>
              <a:ext cx="2359660" cy="18415"/>
            </a:xfrm>
            <a:custGeom>
              <a:avLst/>
              <a:gdLst/>
              <a:ahLst/>
              <a:cxnLst/>
              <a:rect l="l" t="t" r="r" b="b"/>
              <a:pathLst>
                <a:path w="2359659" h="18414">
                  <a:moveTo>
                    <a:pt x="2359152" y="0"/>
                  </a:moveTo>
                  <a:lnTo>
                    <a:pt x="0" y="0"/>
                  </a:lnTo>
                  <a:lnTo>
                    <a:pt x="0" y="18293"/>
                  </a:lnTo>
                  <a:lnTo>
                    <a:pt x="2359152" y="18293"/>
                  </a:lnTo>
                  <a:lnTo>
                    <a:pt x="2359152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590788" y="4056374"/>
              <a:ext cx="2377440" cy="192405"/>
            </a:xfrm>
            <a:custGeom>
              <a:avLst/>
              <a:gdLst/>
              <a:ahLst/>
              <a:cxnLst/>
              <a:rect l="l" t="t" r="r" b="b"/>
              <a:pathLst>
                <a:path w="2377440" h="192404">
                  <a:moveTo>
                    <a:pt x="9143" y="18293"/>
                  </a:moveTo>
                  <a:lnTo>
                    <a:pt x="2368295" y="18293"/>
                  </a:lnTo>
                  <a:lnTo>
                    <a:pt x="2368295" y="0"/>
                  </a:lnTo>
                  <a:lnTo>
                    <a:pt x="9143" y="0"/>
                  </a:lnTo>
                  <a:lnTo>
                    <a:pt x="9143" y="18293"/>
                  </a:lnTo>
                  <a:close/>
                </a:path>
                <a:path w="2377440" h="192404">
                  <a:moveTo>
                    <a:pt x="0" y="192029"/>
                  </a:moveTo>
                  <a:lnTo>
                    <a:pt x="2377439" y="192029"/>
                  </a:lnTo>
                </a:path>
              </a:pathLst>
            </a:custGeom>
            <a:ln w="9525">
              <a:solidFill>
                <a:srgbClr val="FDFF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590788" y="4239256"/>
              <a:ext cx="2377440" cy="18415"/>
            </a:xfrm>
            <a:custGeom>
              <a:avLst/>
              <a:gdLst/>
              <a:ahLst/>
              <a:cxnLst/>
              <a:rect l="l" t="t" r="r" b="b"/>
              <a:pathLst>
                <a:path w="2377440" h="18414">
                  <a:moveTo>
                    <a:pt x="2377440" y="0"/>
                  </a:moveTo>
                  <a:lnTo>
                    <a:pt x="0" y="0"/>
                  </a:lnTo>
                  <a:lnTo>
                    <a:pt x="0" y="18291"/>
                  </a:lnTo>
                  <a:lnTo>
                    <a:pt x="2377440" y="18291"/>
                  </a:lnTo>
                  <a:lnTo>
                    <a:pt x="2377440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590788" y="4239256"/>
              <a:ext cx="2377440" cy="183515"/>
            </a:xfrm>
            <a:custGeom>
              <a:avLst/>
              <a:gdLst/>
              <a:ahLst/>
              <a:cxnLst/>
              <a:rect l="l" t="t" r="r" b="b"/>
              <a:pathLst>
                <a:path w="2377440" h="183514">
                  <a:moveTo>
                    <a:pt x="0" y="18291"/>
                  </a:moveTo>
                  <a:lnTo>
                    <a:pt x="2377440" y="18291"/>
                  </a:lnTo>
                  <a:lnTo>
                    <a:pt x="2377440" y="0"/>
                  </a:lnTo>
                  <a:lnTo>
                    <a:pt x="0" y="0"/>
                  </a:lnTo>
                  <a:lnTo>
                    <a:pt x="0" y="18291"/>
                  </a:lnTo>
                  <a:close/>
                </a:path>
                <a:path w="2377440" h="183514">
                  <a:moveTo>
                    <a:pt x="9143" y="183010"/>
                  </a:moveTo>
                  <a:lnTo>
                    <a:pt x="2368295" y="183010"/>
                  </a:lnTo>
                </a:path>
              </a:pathLst>
            </a:custGeom>
            <a:ln w="9525">
              <a:solidFill>
                <a:srgbClr val="FDFF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599931" y="4413117"/>
              <a:ext cx="2359660" cy="18415"/>
            </a:xfrm>
            <a:custGeom>
              <a:avLst/>
              <a:gdLst/>
              <a:ahLst/>
              <a:cxnLst/>
              <a:rect l="l" t="t" r="r" b="b"/>
              <a:pathLst>
                <a:path w="2359659" h="18414">
                  <a:moveTo>
                    <a:pt x="2359152" y="0"/>
                  </a:moveTo>
                  <a:lnTo>
                    <a:pt x="0" y="0"/>
                  </a:lnTo>
                  <a:lnTo>
                    <a:pt x="0" y="18293"/>
                  </a:lnTo>
                  <a:lnTo>
                    <a:pt x="2359152" y="18293"/>
                  </a:lnTo>
                  <a:lnTo>
                    <a:pt x="2359152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599931" y="4413117"/>
              <a:ext cx="2359660" cy="182880"/>
            </a:xfrm>
            <a:custGeom>
              <a:avLst/>
              <a:gdLst/>
              <a:ahLst/>
              <a:cxnLst/>
              <a:rect l="l" t="t" r="r" b="b"/>
              <a:pathLst>
                <a:path w="2359659" h="182879">
                  <a:moveTo>
                    <a:pt x="0" y="18293"/>
                  </a:moveTo>
                  <a:lnTo>
                    <a:pt x="2359152" y="18293"/>
                  </a:lnTo>
                  <a:lnTo>
                    <a:pt x="2359152" y="0"/>
                  </a:lnTo>
                  <a:lnTo>
                    <a:pt x="0" y="0"/>
                  </a:lnTo>
                  <a:lnTo>
                    <a:pt x="0" y="18293"/>
                  </a:lnTo>
                  <a:close/>
                </a:path>
                <a:path w="2359659" h="182879">
                  <a:moveTo>
                    <a:pt x="45720" y="182885"/>
                  </a:moveTo>
                  <a:lnTo>
                    <a:pt x="2313432" y="182885"/>
                  </a:lnTo>
                </a:path>
              </a:pathLst>
            </a:custGeom>
            <a:ln w="9525">
              <a:solidFill>
                <a:srgbClr val="FDFF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645652" y="4586851"/>
              <a:ext cx="2268220" cy="27940"/>
            </a:xfrm>
            <a:custGeom>
              <a:avLst/>
              <a:gdLst/>
              <a:ahLst/>
              <a:cxnLst/>
              <a:rect l="l" t="t" r="r" b="b"/>
              <a:pathLst>
                <a:path w="2268220" h="27939">
                  <a:moveTo>
                    <a:pt x="2267711" y="0"/>
                  </a:moveTo>
                  <a:lnTo>
                    <a:pt x="0" y="0"/>
                  </a:lnTo>
                  <a:lnTo>
                    <a:pt x="0" y="27439"/>
                  </a:lnTo>
                  <a:lnTo>
                    <a:pt x="2267711" y="27439"/>
                  </a:lnTo>
                  <a:lnTo>
                    <a:pt x="2267711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645652" y="4586851"/>
              <a:ext cx="2268220" cy="192405"/>
            </a:xfrm>
            <a:custGeom>
              <a:avLst/>
              <a:gdLst/>
              <a:ahLst/>
              <a:cxnLst/>
              <a:rect l="l" t="t" r="r" b="b"/>
              <a:pathLst>
                <a:path w="2268220" h="192404">
                  <a:moveTo>
                    <a:pt x="0" y="27439"/>
                  </a:moveTo>
                  <a:lnTo>
                    <a:pt x="2267711" y="27439"/>
                  </a:lnTo>
                  <a:lnTo>
                    <a:pt x="2267711" y="0"/>
                  </a:lnTo>
                  <a:lnTo>
                    <a:pt x="0" y="0"/>
                  </a:lnTo>
                  <a:lnTo>
                    <a:pt x="0" y="27439"/>
                  </a:lnTo>
                  <a:close/>
                </a:path>
                <a:path w="2268220" h="192404">
                  <a:moveTo>
                    <a:pt x="64007" y="192031"/>
                  </a:moveTo>
                  <a:lnTo>
                    <a:pt x="2212848" y="192031"/>
                  </a:lnTo>
                </a:path>
              </a:pathLst>
            </a:custGeom>
            <a:ln w="9525">
              <a:solidFill>
                <a:srgbClr val="FDFF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709659" y="4769734"/>
              <a:ext cx="2148840" cy="18415"/>
            </a:xfrm>
            <a:custGeom>
              <a:avLst/>
              <a:gdLst/>
              <a:ahLst/>
              <a:cxnLst/>
              <a:rect l="l" t="t" r="r" b="b"/>
              <a:pathLst>
                <a:path w="2148840" h="18414">
                  <a:moveTo>
                    <a:pt x="2148840" y="0"/>
                  </a:moveTo>
                  <a:lnTo>
                    <a:pt x="0" y="0"/>
                  </a:lnTo>
                  <a:lnTo>
                    <a:pt x="0" y="18293"/>
                  </a:lnTo>
                  <a:lnTo>
                    <a:pt x="2148840" y="18293"/>
                  </a:lnTo>
                  <a:lnTo>
                    <a:pt x="2148840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709659" y="4769734"/>
              <a:ext cx="2148840" cy="183515"/>
            </a:xfrm>
            <a:custGeom>
              <a:avLst/>
              <a:gdLst/>
              <a:ahLst/>
              <a:cxnLst/>
              <a:rect l="l" t="t" r="r" b="b"/>
              <a:pathLst>
                <a:path w="2148840" h="183514">
                  <a:moveTo>
                    <a:pt x="0" y="18293"/>
                  </a:moveTo>
                  <a:lnTo>
                    <a:pt x="2148840" y="18293"/>
                  </a:lnTo>
                  <a:lnTo>
                    <a:pt x="2148840" y="0"/>
                  </a:lnTo>
                  <a:lnTo>
                    <a:pt x="0" y="0"/>
                  </a:lnTo>
                  <a:lnTo>
                    <a:pt x="0" y="18293"/>
                  </a:lnTo>
                  <a:close/>
                </a:path>
                <a:path w="2148840" h="183514">
                  <a:moveTo>
                    <a:pt x="118872" y="183012"/>
                  </a:moveTo>
                  <a:lnTo>
                    <a:pt x="2020824" y="183012"/>
                  </a:lnTo>
                </a:path>
              </a:pathLst>
            </a:custGeom>
            <a:ln w="9525">
              <a:solidFill>
                <a:srgbClr val="FDFF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828531" y="4943598"/>
              <a:ext cx="1902460" cy="18415"/>
            </a:xfrm>
            <a:custGeom>
              <a:avLst/>
              <a:gdLst/>
              <a:ahLst/>
              <a:cxnLst/>
              <a:rect l="l" t="t" r="r" b="b"/>
              <a:pathLst>
                <a:path w="1902459" h="18414">
                  <a:moveTo>
                    <a:pt x="1901952" y="0"/>
                  </a:moveTo>
                  <a:lnTo>
                    <a:pt x="0" y="0"/>
                  </a:lnTo>
                  <a:lnTo>
                    <a:pt x="0" y="18291"/>
                  </a:lnTo>
                  <a:lnTo>
                    <a:pt x="1901952" y="18291"/>
                  </a:lnTo>
                  <a:lnTo>
                    <a:pt x="1901952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828531" y="4943598"/>
              <a:ext cx="1902460" cy="18415"/>
            </a:xfrm>
            <a:custGeom>
              <a:avLst/>
              <a:gdLst/>
              <a:ahLst/>
              <a:cxnLst/>
              <a:rect l="l" t="t" r="r" b="b"/>
              <a:pathLst>
                <a:path w="1902459" h="18414">
                  <a:moveTo>
                    <a:pt x="0" y="18291"/>
                  </a:moveTo>
                  <a:lnTo>
                    <a:pt x="1901952" y="18291"/>
                  </a:lnTo>
                  <a:lnTo>
                    <a:pt x="1901952" y="0"/>
                  </a:lnTo>
                  <a:lnTo>
                    <a:pt x="0" y="0"/>
                  </a:lnTo>
                  <a:lnTo>
                    <a:pt x="0" y="18291"/>
                  </a:lnTo>
                  <a:close/>
                </a:path>
              </a:pathLst>
            </a:custGeom>
            <a:ln w="9525">
              <a:solidFill>
                <a:srgbClr val="FDFF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9175" rIns="0" bIns="0" rtlCol="0">
            <a:spAutoFit/>
          </a:bodyPr>
          <a:lstStyle/>
          <a:p>
            <a:pPr marL="1687195">
              <a:lnSpc>
                <a:spcPct val="100000"/>
              </a:lnSpc>
              <a:spcBef>
                <a:spcPts val="130"/>
              </a:spcBef>
            </a:pPr>
            <a:r>
              <a:rPr sz="2350" spc="-35" dirty="0">
                <a:solidFill>
                  <a:srgbClr val="FDFF00"/>
                </a:solidFill>
                <a:latin typeface="Lucida Sans Unicode"/>
                <a:cs typeface="Lucida Sans Unicode"/>
              </a:rPr>
              <a:t>PENETAPAN</a:t>
            </a:r>
            <a:r>
              <a:rPr sz="2350" spc="-110" dirty="0">
                <a:solidFill>
                  <a:srgbClr val="FDFF00"/>
                </a:solidFill>
                <a:latin typeface="Lucida Sans Unicode"/>
                <a:cs typeface="Lucida Sans Unicode"/>
              </a:rPr>
              <a:t> </a:t>
            </a:r>
            <a:r>
              <a:rPr sz="2350" spc="-25" dirty="0">
                <a:solidFill>
                  <a:srgbClr val="FDFF00"/>
                </a:solidFill>
                <a:latin typeface="Lucida Sans Unicode"/>
                <a:cs typeface="Lucida Sans Unicode"/>
              </a:rPr>
              <a:t>STATUS</a:t>
            </a:r>
            <a:r>
              <a:rPr sz="2350" spc="-120" dirty="0">
                <a:solidFill>
                  <a:srgbClr val="FDFF00"/>
                </a:solidFill>
                <a:latin typeface="Lucida Sans Unicode"/>
                <a:cs typeface="Lucida Sans Unicode"/>
              </a:rPr>
              <a:t> </a:t>
            </a:r>
            <a:r>
              <a:rPr sz="2350" spc="-60" dirty="0">
                <a:solidFill>
                  <a:srgbClr val="FDFF00"/>
                </a:solidFill>
                <a:latin typeface="Lucida Sans Unicode"/>
                <a:cs typeface="Lucida Sans Unicode"/>
              </a:rPr>
              <a:t>KEADAAN</a:t>
            </a:r>
            <a:r>
              <a:rPr sz="2350" spc="-110" dirty="0">
                <a:solidFill>
                  <a:srgbClr val="FDFF00"/>
                </a:solidFill>
                <a:latin typeface="Lucida Sans Unicode"/>
                <a:cs typeface="Lucida Sans Unicode"/>
              </a:rPr>
              <a:t> </a:t>
            </a:r>
            <a:r>
              <a:rPr sz="2350" spc="-10" dirty="0">
                <a:solidFill>
                  <a:srgbClr val="FDFF00"/>
                </a:solidFill>
                <a:latin typeface="Lucida Sans Unicode"/>
                <a:cs typeface="Lucida Sans Unicode"/>
              </a:rPr>
              <a:t>DARURAT</a:t>
            </a:r>
            <a:endParaRPr sz="2350">
              <a:latin typeface="Lucida Sans Unicode"/>
              <a:cs typeface="Lucida Sans Unicode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428232" y="182879"/>
            <a:ext cx="5477510" cy="6128385"/>
            <a:chOff x="6428232" y="182879"/>
            <a:chExt cx="5477510" cy="6128385"/>
          </a:xfrm>
        </p:grpSpPr>
        <p:sp>
          <p:nvSpPr>
            <p:cNvPr id="30" name="object 30"/>
            <p:cNvSpPr/>
            <p:nvPr/>
          </p:nvSpPr>
          <p:spPr>
            <a:xfrm>
              <a:off x="8933688" y="5935942"/>
              <a:ext cx="36830" cy="18415"/>
            </a:xfrm>
            <a:custGeom>
              <a:avLst/>
              <a:gdLst/>
              <a:ahLst/>
              <a:cxnLst/>
              <a:rect l="l" t="t" r="r" b="b"/>
              <a:pathLst>
                <a:path w="36829" h="18414">
                  <a:moveTo>
                    <a:pt x="7492" y="0"/>
                  </a:moveTo>
                  <a:lnTo>
                    <a:pt x="0" y="0"/>
                  </a:lnTo>
                  <a:lnTo>
                    <a:pt x="0" y="5930"/>
                  </a:lnTo>
                  <a:lnTo>
                    <a:pt x="7492" y="12357"/>
                  </a:lnTo>
                  <a:lnTo>
                    <a:pt x="14477" y="12357"/>
                  </a:lnTo>
                  <a:lnTo>
                    <a:pt x="29082" y="18288"/>
                  </a:lnTo>
                  <a:lnTo>
                    <a:pt x="36575" y="18288"/>
                  </a:lnTo>
                  <a:lnTo>
                    <a:pt x="36575" y="12357"/>
                  </a:lnTo>
                  <a:lnTo>
                    <a:pt x="29082" y="5930"/>
                  </a:lnTo>
                  <a:lnTo>
                    <a:pt x="14477" y="5930"/>
                  </a:lnTo>
                  <a:lnTo>
                    <a:pt x="74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46720" y="3212465"/>
              <a:ext cx="3858768" cy="309846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28232" y="4756022"/>
              <a:ext cx="100584" cy="10985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40296" y="4353687"/>
              <a:ext cx="109727" cy="10972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07224" y="4710302"/>
              <a:ext cx="100583" cy="10058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39712" y="3868927"/>
              <a:ext cx="100584" cy="10058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07808" y="4188968"/>
              <a:ext cx="109727" cy="10058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07808" y="3375025"/>
              <a:ext cx="109727" cy="10972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97496" y="4252976"/>
              <a:ext cx="109727" cy="10071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05472" y="4417695"/>
              <a:ext cx="109727" cy="10972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15200" y="4051808"/>
              <a:ext cx="100583" cy="10058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28816" y="3704208"/>
              <a:ext cx="109727" cy="10985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71816" y="4463414"/>
              <a:ext cx="100583" cy="100584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9349739" y="260718"/>
              <a:ext cx="1198245" cy="1070610"/>
            </a:xfrm>
            <a:custGeom>
              <a:avLst/>
              <a:gdLst/>
              <a:ahLst/>
              <a:cxnLst/>
              <a:rect l="l" t="t" r="r" b="b"/>
              <a:pathLst>
                <a:path w="1198245" h="1070610">
                  <a:moveTo>
                    <a:pt x="1197863" y="0"/>
                  </a:moveTo>
                  <a:lnTo>
                    <a:pt x="0" y="0"/>
                  </a:lnTo>
                  <a:lnTo>
                    <a:pt x="0" y="1070114"/>
                  </a:lnTo>
                  <a:lnTo>
                    <a:pt x="1197863" y="1070114"/>
                  </a:lnTo>
                  <a:lnTo>
                    <a:pt x="1197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349739" y="260718"/>
              <a:ext cx="1198245" cy="1070610"/>
            </a:xfrm>
            <a:custGeom>
              <a:avLst/>
              <a:gdLst/>
              <a:ahLst/>
              <a:cxnLst/>
              <a:rect l="l" t="t" r="r" b="b"/>
              <a:pathLst>
                <a:path w="1198245" h="1070610">
                  <a:moveTo>
                    <a:pt x="0" y="1070114"/>
                  </a:moveTo>
                  <a:lnTo>
                    <a:pt x="1197863" y="1070114"/>
                  </a:lnTo>
                  <a:lnTo>
                    <a:pt x="1197863" y="0"/>
                  </a:lnTo>
                  <a:lnTo>
                    <a:pt x="0" y="0"/>
                  </a:lnTo>
                  <a:lnTo>
                    <a:pt x="0" y="1070114"/>
                  </a:lnTo>
                  <a:close/>
                </a:path>
              </a:pathLst>
            </a:custGeom>
            <a:ln w="25400">
              <a:solidFill>
                <a:srgbClr val="BABB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409176" y="182879"/>
              <a:ext cx="1138427" cy="126644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10344" y="384086"/>
              <a:ext cx="740664" cy="868895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1078991" y="2332354"/>
            <a:ext cx="1609725" cy="50355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00330" rIns="0" bIns="0" rtlCol="0">
            <a:spAutoFit/>
          </a:bodyPr>
          <a:lstStyle/>
          <a:p>
            <a:pPr marL="256540">
              <a:lnSpc>
                <a:spcPct val="100000"/>
              </a:lnSpc>
              <a:spcBef>
                <a:spcPts val="790"/>
              </a:spcBef>
            </a:pPr>
            <a:r>
              <a:rPr sz="1800" spc="-10" dirty="0">
                <a:solidFill>
                  <a:srgbClr val="FDFF00"/>
                </a:solidFill>
                <a:latin typeface="Lucida Sans Unicode"/>
                <a:cs typeface="Lucida Sans Unicode"/>
              </a:rPr>
              <a:t>NASIONAL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078991" y="3100577"/>
            <a:ext cx="1582420" cy="51244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04139" rIns="0" bIns="0" rtlCol="0">
            <a:spAutoFit/>
          </a:bodyPr>
          <a:lstStyle/>
          <a:p>
            <a:pPr marL="286385">
              <a:lnSpc>
                <a:spcPct val="100000"/>
              </a:lnSpc>
              <a:spcBef>
                <a:spcPts val="819"/>
              </a:spcBef>
            </a:pPr>
            <a:r>
              <a:rPr sz="1800" spc="-10" dirty="0">
                <a:solidFill>
                  <a:srgbClr val="FDFF00"/>
                </a:solidFill>
                <a:latin typeface="Lucida Sans Unicode"/>
                <a:cs typeface="Lucida Sans Unicode"/>
              </a:rPr>
              <a:t>PROVINSI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152144" y="3786504"/>
            <a:ext cx="1564005" cy="51244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09220" rIns="0" bIns="0" rtlCol="0">
            <a:spAutoFit/>
          </a:bodyPr>
          <a:lstStyle/>
          <a:p>
            <a:pPr marL="215265">
              <a:lnSpc>
                <a:spcPct val="100000"/>
              </a:lnSpc>
              <a:spcBef>
                <a:spcPts val="860"/>
              </a:spcBef>
            </a:pPr>
            <a:r>
              <a:rPr sz="1800" spc="-10" dirty="0">
                <a:solidFill>
                  <a:srgbClr val="FDFF00"/>
                </a:solidFill>
                <a:latin typeface="Lucida Sans Unicode"/>
                <a:cs typeface="Lucida Sans Unicode"/>
              </a:rPr>
              <a:t>KAB/KOTA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80300" y="4451489"/>
            <a:ext cx="3799840" cy="19126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82880" marR="5080" indent="-170815">
              <a:lnSpc>
                <a:spcPct val="114599"/>
              </a:lnSpc>
              <a:spcBef>
                <a:spcPts val="115"/>
              </a:spcBef>
              <a:buFont typeface="Arial MT"/>
              <a:buChar char="•"/>
              <a:tabLst>
                <a:tab pos="184150" algn="l"/>
              </a:tabLst>
            </a:pPr>
            <a:r>
              <a:rPr sz="1350" b="1" dirty="0">
                <a:latin typeface="Calibri"/>
                <a:cs typeface="Calibri"/>
              </a:rPr>
              <a:t>Penetapan</a:t>
            </a:r>
            <a:r>
              <a:rPr sz="1350" b="1" spc="7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status</a:t>
            </a:r>
            <a:r>
              <a:rPr sz="1350" b="1" spc="114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&amp;</a:t>
            </a:r>
            <a:r>
              <a:rPr sz="1350" b="1" spc="204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tingkatan</a:t>
            </a:r>
            <a:r>
              <a:rPr sz="1350" b="1" spc="19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bencana</a:t>
            </a:r>
            <a:r>
              <a:rPr sz="1350" b="1" spc="110" dirty="0">
                <a:latin typeface="Calibri"/>
                <a:cs typeface="Calibri"/>
              </a:rPr>
              <a:t> </a:t>
            </a:r>
            <a:r>
              <a:rPr sz="1350" b="1" spc="-10" dirty="0">
                <a:latin typeface="Calibri"/>
                <a:cs typeface="Calibri"/>
              </a:rPr>
              <a:t>memuat 	</a:t>
            </a:r>
            <a:r>
              <a:rPr sz="1350" b="1" dirty="0">
                <a:latin typeface="Calibri"/>
                <a:cs typeface="Calibri"/>
              </a:rPr>
              <a:t>indikator</a:t>
            </a:r>
            <a:r>
              <a:rPr sz="1350" b="1" spc="9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:</a:t>
            </a:r>
            <a:r>
              <a:rPr sz="1350" b="1" spc="12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Jumlah</a:t>
            </a:r>
            <a:r>
              <a:rPr sz="1350" b="1" spc="14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korban,</a:t>
            </a:r>
            <a:r>
              <a:rPr sz="1350" b="1" spc="12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kerugian</a:t>
            </a:r>
            <a:r>
              <a:rPr sz="1350" b="1" spc="14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harta</a:t>
            </a:r>
            <a:r>
              <a:rPr sz="1350" b="1" spc="100" dirty="0">
                <a:latin typeface="Calibri"/>
                <a:cs typeface="Calibri"/>
              </a:rPr>
              <a:t> </a:t>
            </a:r>
            <a:r>
              <a:rPr sz="1350" b="1" spc="-10" dirty="0">
                <a:latin typeface="Calibri"/>
                <a:cs typeface="Calibri"/>
              </a:rPr>
              <a:t>benda, 	</a:t>
            </a:r>
            <a:r>
              <a:rPr sz="1350" b="1" dirty="0">
                <a:latin typeface="Calibri"/>
                <a:cs typeface="Calibri"/>
              </a:rPr>
              <a:t>kerusakan</a:t>
            </a:r>
            <a:r>
              <a:rPr sz="1350" b="1" spc="10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prasarana</a:t>
            </a:r>
            <a:r>
              <a:rPr sz="1350" b="1" spc="16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&amp;</a:t>
            </a:r>
            <a:r>
              <a:rPr sz="1350" b="1" spc="15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sarana,</a:t>
            </a:r>
            <a:r>
              <a:rPr sz="1350" b="1" spc="13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cakupan</a:t>
            </a:r>
            <a:r>
              <a:rPr sz="1350" b="1" spc="185" dirty="0">
                <a:latin typeface="Calibri"/>
                <a:cs typeface="Calibri"/>
              </a:rPr>
              <a:t> </a:t>
            </a:r>
            <a:r>
              <a:rPr sz="1350" b="1" spc="-20" dirty="0">
                <a:latin typeface="Calibri"/>
                <a:cs typeface="Calibri"/>
              </a:rPr>
              <a:t>luas 	</a:t>
            </a:r>
            <a:r>
              <a:rPr sz="1350" b="1" dirty="0">
                <a:latin typeface="Calibri"/>
                <a:cs typeface="Calibri"/>
              </a:rPr>
              <a:t>wilayah</a:t>
            </a:r>
            <a:r>
              <a:rPr sz="1350" b="1" spc="14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yang</a:t>
            </a:r>
            <a:r>
              <a:rPr sz="1350" b="1" spc="12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terkena</a:t>
            </a:r>
            <a:r>
              <a:rPr sz="1350" b="1" spc="10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&amp;</a:t>
            </a:r>
            <a:r>
              <a:rPr sz="1350" b="1" spc="11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dampak</a:t>
            </a:r>
            <a:r>
              <a:rPr sz="1350" b="1" spc="9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sosek</a:t>
            </a:r>
            <a:r>
              <a:rPr sz="1350" b="1" spc="95" dirty="0">
                <a:latin typeface="Calibri"/>
                <a:cs typeface="Calibri"/>
              </a:rPr>
              <a:t> </a:t>
            </a:r>
            <a:r>
              <a:rPr sz="1350" b="1" spc="-20" dirty="0">
                <a:latin typeface="Calibri"/>
                <a:cs typeface="Calibri"/>
              </a:rPr>
              <a:t>yang 	</a:t>
            </a:r>
            <a:r>
              <a:rPr sz="1350" b="1" dirty="0">
                <a:latin typeface="Calibri"/>
                <a:cs typeface="Calibri"/>
              </a:rPr>
              <a:t>ditimbulkan.</a:t>
            </a:r>
            <a:r>
              <a:rPr sz="1350" b="1" spc="11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(UU</a:t>
            </a:r>
            <a:r>
              <a:rPr sz="1350" b="1" spc="8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No.</a:t>
            </a:r>
            <a:r>
              <a:rPr sz="1350" b="1" spc="3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24/</a:t>
            </a:r>
            <a:r>
              <a:rPr sz="1350" b="1" spc="7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2007</a:t>
            </a:r>
            <a:r>
              <a:rPr sz="1350" b="1" spc="6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Ps</a:t>
            </a:r>
            <a:r>
              <a:rPr sz="1350" b="1" spc="114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7</a:t>
            </a:r>
            <a:r>
              <a:rPr sz="1350" b="1" spc="9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ayat</a:t>
            </a:r>
            <a:r>
              <a:rPr sz="1350" b="1" spc="95" dirty="0">
                <a:latin typeface="Calibri"/>
                <a:cs typeface="Calibri"/>
              </a:rPr>
              <a:t> </a:t>
            </a:r>
            <a:r>
              <a:rPr sz="1350" b="1" spc="-25" dirty="0">
                <a:latin typeface="Calibri"/>
                <a:cs typeface="Calibri"/>
              </a:rPr>
              <a:t>2)</a:t>
            </a:r>
            <a:endParaRPr sz="1350">
              <a:latin typeface="Calibri"/>
              <a:cs typeface="Calibri"/>
            </a:endParaRPr>
          </a:p>
          <a:p>
            <a:pPr marL="183515" indent="-170815">
              <a:lnSpc>
                <a:spcPct val="100000"/>
              </a:lnSpc>
              <a:spcBef>
                <a:spcPts val="254"/>
              </a:spcBef>
              <a:buFont typeface="Arial MT"/>
              <a:buChar char="•"/>
              <a:tabLst>
                <a:tab pos="183515" algn="l"/>
              </a:tabLst>
            </a:pPr>
            <a:r>
              <a:rPr sz="1350" b="1" dirty="0">
                <a:latin typeface="Calibri"/>
                <a:cs typeface="Calibri"/>
              </a:rPr>
              <a:t>Dasar</a:t>
            </a:r>
            <a:r>
              <a:rPr sz="1350" b="1" spc="19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pemberlakuan</a:t>
            </a:r>
            <a:r>
              <a:rPr sz="1350" b="1" spc="17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kemudahan</a:t>
            </a:r>
            <a:r>
              <a:rPr sz="1350" b="1" spc="210" dirty="0">
                <a:latin typeface="Calibri"/>
                <a:cs typeface="Calibri"/>
              </a:rPr>
              <a:t> </a:t>
            </a:r>
            <a:r>
              <a:rPr sz="1350" b="1" spc="-20" dirty="0">
                <a:latin typeface="Calibri"/>
                <a:cs typeface="Calibri"/>
              </a:rPr>
              <a:t>akses</a:t>
            </a:r>
            <a:endParaRPr sz="1350">
              <a:latin typeface="Calibri"/>
              <a:cs typeface="Calibri"/>
            </a:endParaRPr>
          </a:p>
          <a:p>
            <a:pPr marL="182880" marR="170180" indent="-170815">
              <a:lnSpc>
                <a:spcPts val="1870"/>
              </a:lnSpc>
              <a:spcBef>
                <a:spcPts val="35"/>
              </a:spcBef>
              <a:buFont typeface="Arial MT"/>
              <a:buChar char="•"/>
              <a:tabLst>
                <a:tab pos="184150" algn="l"/>
              </a:tabLst>
            </a:pPr>
            <a:r>
              <a:rPr sz="1350" b="1" dirty="0">
                <a:latin typeface="Calibri"/>
                <a:cs typeface="Calibri"/>
              </a:rPr>
              <a:t>Aktivasi</a:t>
            </a:r>
            <a:r>
              <a:rPr sz="1350" b="1" spc="16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Sistem</a:t>
            </a:r>
            <a:r>
              <a:rPr sz="1350" b="1" spc="18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Komando</a:t>
            </a:r>
            <a:r>
              <a:rPr sz="1350" b="1" spc="16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Penanganan</a:t>
            </a:r>
            <a:r>
              <a:rPr sz="1350" b="1" spc="165" dirty="0">
                <a:latin typeface="Calibri"/>
                <a:cs typeface="Calibri"/>
              </a:rPr>
              <a:t> </a:t>
            </a:r>
            <a:r>
              <a:rPr sz="1350" b="1" spc="-10" dirty="0">
                <a:latin typeface="Calibri"/>
                <a:cs typeface="Calibri"/>
              </a:rPr>
              <a:t>Darurat 	</a:t>
            </a:r>
            <a:r>
              <a:rPr sz="1350" b="1" dirty="0">
                <a:latin typeface="Calibri"/>
                <a:cs typeface="Calibri"/>
              </a:rPr>
              <a:t>Bencana</a:t>
            </a:r>
            <a:r>
              <a:rPr sz="1350" b="1" spc="160" dirty="0">
                <a:latin typeface="Calibri"/>
                <a:cs typeface="Calibri"/>
              </a:rPr>
              <a:t> </a:t>
            </a:r>
            <a:r>
              <a:rPr sz="1350" b="1" spc="-10" dirty="0">
                <a:latin typeface="Calibri"/>
                <a:cs typeface="Calibri"/>
              </a:rPr>
              <a:t>(SKPDB)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035426" y="2482659"/>
            <a:ext cx="93662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spc="-10" dirty="0">
                <a:latin typeface="Arial MT"/>
                <a:cs typeface="Arial MT"/>
              </a:rPr>
              <a:t>PRESIDEN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997200" y="3204400"/>
            <a:ext cx="1037590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spc="-10" dirty="0">
                <a:latin typeface="Arial MT"/>
                <a:cs typeface="Arial MT"/>
              </a:rPr>
              <a:t>GUBERNUR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962275" y="3887660"/>
            <a:ext cx="1731010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dirty="0">
                <a:latin typeface="Arial MT"/>
                <a:cs typeface="Arial MT"/>
              </a:rPr>
              <a:t>BUPATI</a:t>
            </a:r>
            <a:r>
              <a:rPr sz="1350" spc="11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/</a:t>
            </a:r>
            <a:r>
              <a:rPr sz="1350" spc="30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WALIKOTA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306682" y="6161074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12</a:t>
            </a:r>
            <a:endParaRPr sz="165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50634" y="6592737"/>
            <a:ext cx="1613535" cy="1689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MSCE</a:t>
            </a:r>
            <a:endParaRPr sz="9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394959" y="2222500"/>
            <a:ext cx="2212975" cy="152781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64769" rIns="0" bIns="0" rtlCol="0">
            <a:spAutoFit/>
          </a:bodyPr>
          <a:lstStyle/>
          <a:p>
            <a:pPr marL="213995" marR="199390" indent="6350" algn="ctr">
              <a:lnSpc>
                <a:spcPct val="100000"/>
              </a:lnSpc>
              <a:spcBef>
                <a:spcPts val="509"/>
              </a:spcBef>
            </a:pPr>
            <a:r>
              <a:rPr sz="1800" spc="40" dirty="0">
                <a:solidFill>
                  <a:srgbClr val="FDFF00"/>
                </a:solidFill>
                <a:latin typeface="Lucida Sans Unicode"/>
                <a:cs typeface="Lucida Sans Unicode"/>
              </a:rPr>
              <a:t>Status </a:t>
            </a:r>
            <a:r>
              <a:rPr sz="1800" spc="60" dirty="0">
                <a:solidFill>
                  <a:srgbClr val="FDFF00"/>
                </a:solidFill>
                <a:latin typeface="Lucida Sans Unicode"/>
                <a:cs typeface="Lucida Sans Unicode"/>
              </a:rPr>
              <a:t>Penyelenggaan </a:t>
            </a:r>
            <a:r>
              <a:rPr sz="1800" dirty="0">
                <a:solidFill>
                  <a:srgbClr val="FDFF00"/>
                </a:solidFill>
                <a:latin typeface="Lucida Sans Unicode"/>
                <a:cs typeface="Lucida Sans Unicode"/>
              </a:rPr>
              <a:t>PB</a:t>
            </a:r>
            <a:r>
              <a:rPr sz="1800" spc="-15" dirty="0">
                <a:solidFill>
                  <a:srgbClr val="FDFF00"/>
                </a:solidFill>
                <a:latin typeface="Lucida Sans Unicode"/>
                <a:cs typeface="Lucida Sans Unicode"/>
              </a:rPr>
              <a:t> </a:t>
            </a:r>
            <a:r>
              <a:rPr sz="1800" spc="105" dirty="0">
                <a:solidFill>
                  <a:srgbClr val="FDFF00"/>
                </a:solidFill>
                <a:latin typeface="Lucida Sans Unicode"/>
                <a:cs typeface="Lucida Sans Unicode"/>
              </a:rPr>
              <a:t>dalam </a:t>
            </a:r>
            <a:r>
              <a:rPr sz="1800" spc="95" dirty="0">
                <a:solidFill>
                  <a:srgbClr val="FDFF00"/>
                </a:solidFill>
                <a:latin typeface="Lucida Sans Unicode"/>
                <a:cs typeface="Lucida Sans Unicode"/>
              </a:rPr>
              <a:t>Keadaan </a:t>
            </a:r>
            <a:r>
              <a:rPr sz="1800" spc="-10" dirty="0">
                <a:solidFill>
                  <a:srgbClr val="FDFF00"/>
                </a:solidFill>
                <a:latin typeface="Lucida Sans Unicode"/>
                <a:cs typeface="Lucida Sans Unicode"/>
              </a:rPr>
              <a:t>Tertentu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041258" y="2827591"/>
            <a:ext cx="1259840" cy="2673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50" dirty="0">
                <a:latin typeface="Arial MT"/>
                <a:cs typeface="Arial MT"/>
              </a:rPr>
              <a:t>Kepala</a:t>
            </a:r>
            <a:r>
              <a:rPr sz="1550" spc="105" dirty="0">
                <a:latin typeface="Arial MT"/>
                <a:cs typeface="Arial MT"/>
              </a:rPr>
              <a:t> </a:t>
            </a:r>
            <a:r>
              <a:rPr sz="1550" spc="-20" dirty="0">
                <a:latin typeface="Arial MT"/>
                <a:cs typeface="Arial MT"/>
              </a:rPr>
              <a:t>BNPB</a:t>
            </a:r>
            <a:endParaRPr sz="1550">
              <a:latin typeface="Arial MT"/>
              <a:cs typeface="Arial M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713603" y="3874706"/>
            <a:ext cx="172910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dirty="0">
                <a:latin typeface="Arial MT"/>
                <a:cs typeface="Arial MT"/>
              </a:rPr>
              <a:t>(Perpres</a:t>
            </a:r>
            <a:r>
              <a:rPr sz="1350" spc="11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No</a:t>
            </a:r>
            <a:r>
              <a:rPr sz="1350" spc="90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17/2018)</a:t>
            </a:r>
            <a:endParaRPr sz="1350">
              <a:latin typeface="Arial MT"/>
              <a:cs typeface="Arial MT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7691119" y="2763139"/>
            <a:ext cx="290830" cy="419100"/>
            <a:chOff x="7691119" y="2763139"/>
            <a:chExt cx="290830" cy="419100"/>
          </a:xfrm>
        </p:grpSpPr>
        <p:sp>
          <p:nvSpPr>
            <p:cNvPr id="60" name="object 60"/>
            <p:cNvSpPr/>
            <p:nvPr/>
          </p:nvSpPr>
          <p:spPr>
            <a:xfrm>
              <a:off x="7703819" y="2775839"/>
              <a:ext cx="265430" cy="393700"/>
            </a:xfrm>
            <a:custGeom>
              <a:avLst/>
              <a:gdLst/>
              <a:ahLst/>
              <a:cxnLst/>
              <a:rect l="l" t="t" r="r" b="b"/>
              <a:pathLst>
                <a:path w="265429" h="393700">
                  <a:moveTo>
                    <a:pt x="132587" y="0"/>
                  </a:moveTo>
                  <a:lnTo>
                    <a:pt x="132587" y="98425"/>
                  </a:lnTo>
                  <a:lnTo>
                    <a:pt x="0" y="98425"/>
                  </a:lnTo>
                  <a:lnTo>
                    <a:pt x="0" y="295021"/>
                  </a:lnTo>
                  <a:lnTo>
                    <a:pt x="132587" y="295021"/>
                  </a:lnTo>
                  <a:lnTo>
                    <a:pt x="132587" y="393319"/>
                  </a:lnTo>
                  <a:lnTo>
                    <a:pt x="265175" y="196723"/>
                  </a:lnTo>
                  <a:lnTo>
                    <a:pt x="132587" y="0"/>
                  </a:lnTo>
                  <a:close/>
                </a:path>
              </a:pathLst>
            </a:custGeom>
            <a:solidFill>
              <a:srgbClr val="FDFF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703819" y="2775839"/>
              <a:ext cx="265430" cy="393700"/>
            </a:xfrm>
            <a:custGeom>
              <a:avLst/>
              <a:gdLst/>
              <a:ahLst/>
              <a:cxnLst/>
              <a:rect l="l" t="t" r="r" b="b"/>
              <a:pathLst>
                <a:path w="265429" h="393700">
                  <a:moveTo>
                    <a:pt x="0" y="98425"/>
                  </a:moveTo>
                  <a:lnTo>
                    <a:pt x="132587" y="98425"/>
                  </a:lnTo>
                  <a:lnTo>
                    <a:pt x="132587" y="0"/>
                  </a:lnTo>
                  <a:lnTo>
                    <a:pt x="265175" y="196723"/>
                  </a:lnTo>
                  <a:lnTo>
                    <a:pt x="132587" y="393319"/>
                  </a:lnTo>
                  <a:lnTo>
                    <a:pt x="132587" y="295021"/>
                  </a:lnTo>
                  <a:lnTo>
                    <a:pt x="0" y="295021"/>
                  </a:lnTo>
                  <a:lnTo>
                    <a:pt x="0" y="98425"/>
                  </a:lnTo>
                  <a:close/>
                </a:path>
              </a:pathLst>
            </a:custGeom>
            <a:ln w="25400">
              <a:solidFill>
                <a:srgbClr val="6C6C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8368" y="649351"/>
            <a:ext cx="1618615" cy="274955"/>
          </a:xfrm>
          <a:custGeom>
            <a:avLst/>
            <a:gdLst/>
            <a:ahLst/>
            <a:cxnLst/>
            <a:rect l="l" t="t" r="r" b="b"/>
            <a:pathLst>
              <a:path w="1618614" h="274955">
                <a:moveTo>
                  <a:pt x="1567688" y="0"/>
                </a:moveTo>
                <a:lnTo>
                  <a:pt x="50761" y="0"/>
                </a:lnTo>
                <a:lnTo>
                  <a:pt x="31005" y="3990"/>
                </a:lnTo>
                <a:lnTo>
                  <a:pt x="14870" y="14874"/>
                </a:lnTo>
                <a:lnTo>
                  <a:pt x="3989" y="31021"/>
                </a:lnTo>
                <a:lnTo>
                  <a:pt x="0" y="50800"/>
                </a:lnTo>
                <a:lnTo>
                  <a:pt x="0" y="223647"/>
                </a:lnTo>
                <a:lnTo>
                  <a:pt x="3989" y="243425"/>
                </a:lnTo>
                <a:lnTo>
                  <a:pt x="14870" y="259572"/>
                </a:lnTo>
                <a:lnTo>
                  <a:pt x="31005" y="270456"/>
                </a:lnTo>
                <a:lnTo>
                  <a:pt x="50761" y="274447"/>
                </a:lnTo>
                <a:lnTo>
                  <a:pt x="1567688" y="274447"/>
                </a:lnTo>
                <a:lnTo>
                  <a:pt x="1587466" y="270456"/>
                </a:lnTo>
                <a:lnTo>
                  <a:pt x="1603613" y="259572"/>
                </a:lnTo>
                <a:lnTo>
                  <a:pt x="1614497" y="243425"/>
                </a:lnTo>
                <a:lnTo>
                  <a:pt x="1618488" y="223647"/>
                </a:lnTo>
                <a:lnTo>
                  <a:pt x="1618488" y="50800"/>
                </a:lnTo>
                <a:lnTo>
                  <a:pt x="1614497" y="31021"/>
                </a:lnTo>
                <a:lnTo>
                  <a:pt x="1603613" y="14874"/>
                </a:lnTo>
                <a:lnTo>
                  <a:pt x="1587466" y="3990"/>
                </a:lnTo>
                <a:lnTo>
                  <a:pt x="1567688" y="0"/>
                </a:lnTo>
                <a:close/>
              </a:path>
            </a:pathLst>
          </a:custGeom>
          <a:solidFill>
            <a:srgbClr val="DAD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38365" y="705612"/>
            <a:ext cx="1247775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spc="-55" dirty="0">
                <a:solidFill>
                  <a:srgbClr val="272424"/>
                </a:solidFill>
                <a:latin typeface="Microsoft JhengHei"/>
                <a:cs typeface="Microsoft JhengHei"/>
              </a:rPr>
              <a:t>INSTRUMENPENETAPAN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9135" y="948308"/>
            <a:ext cx="8260080" cy="4654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850" b="1" spc="-185" dirty="0">
                <a:solidFill>
                  <a:srgbClr val="000000"/>
                </a:solidFill>
                <a:latin typeface="Microsoft JhengHei"/>
                <a:cs typeface="Microsoft JhengHei"/>
              </a:rPr>
              <a:t>Hierarki</a:t>
            </a:r>
            <a:r>
              <a:rPr sz="2850" b="1" spc="-95" dirty="0">
                <a:solidFill>
                  <a:srgbClr val="000000"/>
                </a:solidFill>
                <a:latin typeface="Microsoft JhengHei"/>
                <a:cs typeface="Microsoft JhengHei"/>
              </a:rPr>
              <a:t> </a:t>
            </a:r>
            <a:r>
              <a:rPr sz="2850" b="1" spc="-215" dirty="0">
                <a:solidFill>
                  <a:srgbClr val="000000"/>
                </a:solidFill>
                <a:latin typeface="Microsoft JhengHei"/>
                <a:cs typeface="Microsoft JhengHei"/>
              </a:rPr>
              <a:t>Penetapan</a:t>
            </a:r>
            <a:r>
              <a:rPr sz="2850" b="1" spc="-250" dirty="0">
                <a:solidFill>
                  <a:srgbClr val="000000"/>
                </a:solidFill>
                <a:latin typeface="Microsoft JhengHei"/>
                <a:cs typeface="Microsoft JhengHei"/>
              </a:rPr>
              <a:t> </a:t>
            </a:r>
            <a:r>
              <a:rPr sz="2850" b="1" spc="-190" dirty="0">
                <a:solidFill>
                  <a:srgbClr val="000000"/>
                </a:solidFill>
                <a:latin typeface="Microsoft JhengHei"/>
                <a:cs typeface="Microsoft JhengHei"/>
              </a:rPr>
              <a:t>Status:</a:t>
            </a:r>
            <a:r>
              <a:rPr sz="2850" b="1" spc="50" dirty="0">
                <a:solidFill>
                  <a:srgbClr val="000000"/>
                </a:solidFill>
                <a:latin typeface="Microsoft JhengHei"/>
                <a:cs typeface="Microsoft JhengHei"/>
              </a:rPr>
              <a:t> </a:t>
            </a:r>
            <a:r>
              <a:rPr sz="2850" b="1" spc="-220" dirty="0">
                <a:solidFill>
                  <a:srgbClr val="000000"/>
                </a:solidFill>
                <a:latin typeface="Microsoft JhengHei"/>
                <a:cs typeface="Microsoft JhengHei"/>
              </a:rPr>
              <a:t>Kabupaten</a:t>
            </a:r>
            <a:r>
              <a:rPr sz="2850" b="1" spc="-295" dirty="0">
                <a:solidFill>
                  <a:srgbClr val="000000"/>
                </a:solidFill>
                <a:latin typeface="Microsoft JhengHei"/>
                <a:cs typeface="Microsoft JhengHei"/>
              </a:rPr>
              <a:t> </a:t>
            </a:r>
            <a:r>
              <a:rPr sz="2850" b="1" spc="-290" dirty="0">
                <a:solidFill>
                  <a:srgbClr val="000000"/>
                </a:solidFill>
                <a:latin typeface="Microsoft JhengHei"/>
                <a:cs typeface="Microsoft JhengHei"/>
              </a:rPr>
              <a:t>h</a:t>
            </a:r>
            <a:r>
              <a:rPr sz="2850" b="1" spc="-70" dirty="0">
                <a:solidFill>
                  <a:srgbClr val="000000"/>
                </a:solidFill>
                <a:latin typeface="Microsoft JhengHei"/>
                <a:cs typeface="Microsoft JhengHei"/>
              </a:rPr>
              <a:t>i</a:t>
            </a:r>
            <a:r>
              <a:rPr sz="2850" b="1" spc="-290" dirty="0">
                <a:solidFill>
                  <a:srgbClr val="000000"/>
                </a:solidFill>
                <a:latin typeface="Microsoft JhengHei"/>
                <a:cs typeface="Microsoft JhengHei"/>
              </a:rPr>
              <a:t>n</a:t>
            </a:r>
            <a:r>
              <a:rPr sz="2850" b="1" spc="-425" dirty="0">
                <a:solidFill>
                  <a:srgbClr val="000000"/>
                </a:solidFill>
                <a:latin typeface="Microsoft JhengHei"/>
                <a:cs typeface="Microsoft JhengHei"/>
              </a:rPr>
              <a:t>g</a:t>
            </a:r>
            <a:r>
              <a:rPr sz="2850" b="1" spc="-570" dirty="0">
                <a:solidFill>
                  <a:srgbClr val="000000"/>
                </a:solidFill>
                <a:latin typeface="Microsoft JhengHei"/>
                <a:cs typeface="Microsoft JhengHei"/>
              </a:rPr>
              <a:t>g</a:t>
            </a:r>
            <a:r>
              <a:rPr sz="2850" b="1" spc="5" dirty="0">
                <a:solidFill>
                  <a:srgbClr val="000000"/>
                </a:solidFill>
                <a:latin typeface="Microsoft JhengHei"/>
                <a:cs typeface="Microsoft JhengHei"/>
              </a:rPr>
              <a:t>a</a:t>
            </a:r>
            <a:r>
              <a:rPr sz="2850" b="1" spc="-229" dirty="0">
                <a:solidFill>
                  <a:srgbClr val="000000"/>
                </a:solidFill>
                <a:latin typeface="Microsoft JhengHei"/>
                <a:cs typeface="Microsoft JhengHei"/>
              </a:rPr>
              <a:t> </a:t>
            </a:r>
            <a:r>
              <a:rPr sz="2850" b="1" spc="-450" dirty="0">
                <a:solidFill>
                  <a:srgbClr val="000000"/>
                </a:solidFill>
                <a:latin typeface="Microsoft JhengHei"/>
                <a:cs typeface="Microsoft JhengHei"/>
              </a:rPr>
              <a:t>N</a:t>
            </a:r>
            <a:r>
              <a:rPr sz="2850" b="1" spc="-125" dirty="0">
                <a:solidFill>
                  <a:srgbClr val="000000"/>
                </a:solidFill>
                <a:latin typeface="Microsoft JhengHei"/>
                <a:cs typeface="Microsoft JhengHei"/>
              </a:rPr>
              <a:t>a</a:t>
            </a:r>
            <a:r>
              <a:rPr sz="2850" b="1" spc="-160" dirty="0">
                <a:solidFill>
                  <a:srgbClr val="000000"/>
                </a:solidFill>
                <a:latin typeface="Microsoft JhengHei"/>
                <a:cs typeface="Microsoft JhengHei"/>
              </a:rPr>
              <a:t>s</a:t>
            </a:r>
            <a:r>
              <a:rPr sz="2850" b="1" spc="-100" dirty="0">
                <a:solidFill>
                  <a:srgbClr val="000000"/>
                </a:solidFill>
                <a:latin typeface="Microsoft JhengHei"/>
                <a:cs typeface="Microsoft JhengHei"/>
              </a:rPr>
              <a:t>i</a:t>
            </a:r>
            <a:r>
              <a:rPr sz="2850" b="1" spc="-220" dirty="0">
                <a:solidFill>
                  <a:srgbClr val="000000"/>
                </a:solidFill>
                <a:latin typeface="Microsoft JhengHei"/>
                <a:cs typeface="Microsoft JhengHei"/>
              </a:rPr>
              <a:t>o</a:t>
            </a:r>
            <a:r>
              <a:rPr sz="2850" b="1" spc="-245" dirty="0">
                <a:solidFill>
                  <a:srgbClr val="000000"/>
                </a:solidFill>
                <a:latin typeface="Microsoft JhengHei"/>
                <a:cs typeface="Microsoft JhengHei"/>
              </a:rPr>
              <a:t>n</a:t>
            </a:r>
            <a:r>
              <a:rPr sz="2850" b="1" spc="-125" dirty="0">
                <a:solidFill>
                  <a:srgbClr val="000000"/>
                </a:solidFill>
                <a:latin typeface="Microsoft JhengHei"/>
                <a:cs typeface="Microsoft JhengHei"/>
              </a:rPr>
              <a:t>a</a:t>
            </a:r>
            <a:r>
              <a:rPr sz="2850" b="1" spc="50" dirty="0">
                <a:solidFill>
                  <a:srgbClr val="000000"/>
                </a:solidFill>
                <a:latin typeface="Microsoft JhengHei"/>
                <a:cs typeface="Microsoft JhengHei"/>
              </a:rPr>
              <a:t>l</a:t>
            </a:r>
            <a:endParaRPr sz="2850">
              <a:latin typeface="Microsoft JhengHei"/>
              <a:cs typeface="Microsoft JhengHe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9135" y="1617268"/>
            <a:ext cx="10164445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200"/>
              </a:lnSpc>
              <a:spcBef>
                <a:spcPts val="100"/>
              </a:spcBef>
            </a:pP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Setiap</a:t>
            </a:r>
            <a:r>
              <a:rPr sz="1150" spc="-7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tingkatan</a:t>
            </a:r>
            <a:r>
              <a:rPr sz="1150" spc="-3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pemerintahan</a:t>
            </a:r>
            <a:r>
              <a:rPr sz="1150" spc="-1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memiliki</a:t>
            </a:r>
            <a:r>
              <a:rPr sz="1150" spc="2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20" dirty="0">
                <a:solidFill>
                  <a:srgbClr val="272424"/>
                </a:solidFill>
                <a:latin typeface="Microsoft JhengHei"/>
                <a:cs typeface="Microsoft JhengHei"/>
              </a:rPr>
              <a:t>kewenangan,</a:t>
            </a:r>
            <a:r>
              <a:rPr sz="1150" spc="-5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instrumen, 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dan</a:t>
            </a:r>
            <a:r>
              <a:rPr sz="1150" spc="-1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mekanisme</a:t>
            </a:r>
            <a:r>
              <a:rPr sz="1150" spc="-3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20" dirty="0">
                <a:solidFill>
                  <a:srgbClr val="272424"/>
                </a:solidFill>
                <a:latin typeface="Microsoft JhengHei"/>
                <a:cs typeface="Microsoft JhengHei"/>
              </a:rPr>
              <a:t>penetapan</a:t>
            </a:r>
            <a:r>
              <a:rPr sz="1150" spc="-5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yang</a:t>
            </a:r>
            <a:r>
              <a:rPr sz="1150" spc="-3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berbeda.</a:t>
            </a:r>
            <a:r>
              <a:rPr sz="1150" spc="-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b="1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Penetapan</a:t>
            </a:r>
            <a:r>
              <a:rPr sz="1150" b="1" spc="-2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b="1" dirty="0">
                <a:solidFill>
                  <a:srgbClr val="272424"/>
                </a:solidFill>
                <a:latin typeface="Microsoft JhengHei"/>
                <a:cs typeface="Microsoft JhengHei"/>
              </a:rPr>
              <a:t>status</a:t>
            </a:r>
            <a:r>
              <a:rPr sz="1150" b="1" spc="-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b="1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dilakukan</a:t>
            </a:r>
            <a:r>
              <a:rPr sz="1150" b="1" spc="-2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b="1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berdasarkan </a:t>
            </a:r>
            <a:r>
              <a:rPr sz="1150" b="1" dirty="0">
                <a:solidFill>
                  <a:srgbClr val="272424"/>
                </a:solidFill>
                <a:latin typeface="Microsoft JhengHei"/>
                <a:cs typeface="Microsoft JhengHei"/>
              </a:rPr>
              <a:t>akses</a:t>
            </a:r>
            <a:r>
              <a:rPr sz="1150" b="1" spc="-1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sumber daya</a:t>
            </a:r>
            <a:r>
              <a:rPr sz="1150" spc="-6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dan</a:t>
            </a:r>
            <a:r>
              <a:rPr sz="1150" spc="-6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kewenangan</a:t>
            </a:r>
            <a:r>
              <a:rPr sz="1150" spc="-6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yang</a:t>
            </a:r>
            <a:r>
              <a:rPr sz="1150" spc="-2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diperlukan.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2940" y="2254504"/>
            <a:ext cx="10872470" cy="2981960"/>
          </a:xfrm>
          <a:custGeom>
            <a:avLst/>
            <a:gdLst/>
            <a:ahLst/>
            <a:cxnLst/>
            <a:rect l="l" t="t" r="r" b="b"/>
            <a:pathLst>
              <a:path w="10872470" h="2981960">
                <a:moveTo>
                  <a:pt x="0" y="62484"/>
                </a:moveTo>
                <a:lnTo>
                  <a:pt x="4902" y="38147"/>
                </a:lnTo>
                <a:lnTo>
                  <a:pt x="18270" y="18287"/>
                </a:lnTo>
                <a:lnTo>
                  <a:pt x="38099" y="4905"/>
                </a:lnTo>
                <a:lnTo>
                  <a:pt x="62382" y="0"/>
                </a:lnTo>
                <a:lnTo>
                  <a:pt x="10809859" y="0"/>
                </a:lnTo>
                <a:lnTo>
                  <a:pt x="10834121" y="4905"/>
                </a:lnTo>
                <a:lnTo>
                  <a:pt x="10853943" y="18288"/>
                </a:lnTo>
                <a:lnTo>
                  <a:pt x="10867312" y="38147"/>
                </a:lnTo>
                <a:lnTo>
                  <a:pt x="10872216" y="62484"/>
                </a:lnTo>
                <a:lnTo>
                  <a:pt x="10872216" y="2919349"/>
                </a:lnTo>
                <a:lnTo>
                  <a:pt x="10867312" y="2943611"/>
                </a:lnTo>
                <a:lnTo>
                  <a:pt x="10853943" y="2963433"/>
                </a:lnTo>
                <a:lnTo>
                  <a:pt x="10834121" y="2976802"/>
                </a:lnTo>
                <a:lnTo>
                  <a:pt x="10809859" y="2981706"/>
                </a:lnTo>
                <a:lnTo>
                  <a:pt x="62382" y="2981706"/>
                </a:lnTo>
                <a:lnTo>
                  <a:pt x="38099" y="2976802"/>
                </a:lnTo>
                <a:lnTo>
                  <a:pt x="18270" y="2963433"/>
                </a:lnTo>
                <a:lnTo>
                  <a:pt x="4902" y="2943611"/>
                </a:lnTo>
                <a:lnTo>
                  <a:pt x="0" y="2919349"/>
                </a:lnTo>
                <a:lnTo>
                  <a:pt x="0" y="62484"/>
                </a:lnTo>
                <a:close/>
              </a:path>
            </a:pathLst>
          </a:custGeom>
          <a:ln w="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04583" y="2349309"/>
            <a:ext cx="579755" cy="201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b="1" spc="-105" dirty="0">
                <a:solidFill>
                  <a:srgbClr val="272424"/>
                </a:solidFill>
                <a:latin typeface="Microsoft JhengHei"/>
                <a:cs typeface="Microsoft JhengHei"/>
              </a:rPr>
              <a:t>TINGKAT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37002" y="2349309"/>
            <a:ext cx="676910" cy="201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b="1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PENETAP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92167" y="2349309"/>
            <a:ext cx="1499870" cy="201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b="1" spc="-135" dirty="0">
                <a:solidFill>
                  <a:srgbClr val="272424"/>
                </a:solidFill>
                <a:latin typeface="Microsoft JhengHei"/>
                <a:cs typeface="Microsoft JhengHei"/>
              </a:rPr>
              <a:t>DASAR</a:t>
            </a:r>
            <a:r>
              <a:rPr sz="1150" b="1" spc="-10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b="1" spc="-114" dirty="0">
                <a:solidFill>
                  <a:srgbClr val="272424"/>
                </a:solidFill>
                <a:latin typeface="Microsoft JhengHei"/>
                <a:cs typeface="Microsoft JhengHei"/>
              </a:rPr>
              <a:t>PERTIMBANGAN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24852" y="2349309"/>
            <a:ext cx="904875" cy="201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b="1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INSTRUMEN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497059" y="2349309"/>
            <a:ext cx="1100455" cy="201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b="1" spc="-110" dirty="0">
                <a:solidFill>
                  <a:srgbClr val="272424"/>
                </a:solidFill>
                <a:latin typeface="Microsoft JhengHei"/>
                <a:cs typeface="Microsoft JhengHei"/>
              </a:rPr>
              <a:t>AKTIVASI</a:t>
            </a:r>
            <a:r>
              <a:rPr sz="1150" b="1" spc="-85" dirty="0">
                <a:solidFill>
                  <a:srgbClr val="272424"/>
                </a:solidFill>
                <a:latin typeface="Microsoft JhengHei"/>
                <a:cs typeface="Microsoft JhengHei"/>
              </a:rPr>
              <a:t> UTAMA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4583" y="2756407"/>
            <a:ext cx="120523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Kabupaten</a:t>
            </a:r>
            <a:r>
              <a:rPr sz="1150" spc="1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/</a:t>
            </a:r>
            <a:r>
              <a:rPr sz="1150" spc="-5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20" dirty="0">
                <a:solidFill>
                  <a:srgbClr val="272424"/>
                </a:solidFill>
                <a:latin typeface="Microsoft JhengHei"/>
                <a:cs typeface="Microsoft JhengHei"/>
              </a:rPr>
              <a:t>Kota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37002" y="2756407"/>
            <a:ext cx="106045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85" dirty="0">
                <a:solidFill>
                  <a:srgbClr val="272424"/>
                </a:solidFill>
                <a:latin typeface="Microsoft JhengHei"/>
                <a:cs typeface="Microsoft JhengHei"/>
              </a:rPr>
              <a:t>Bupati</a:t>
            </a:r>
            <a:r>
              <a:rPr sz="1150" spc="-6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/</a:t>
            </a:r>
            <a:r>
              <a:rPr sz="1150" spc="-2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70" dirty="0">
                <a:solidFill>
                  <a:srgbClr val="272424"/>
                </a:solidFill>
                <a:latin typeface="Microsoft JhengHei"/>
                <a:cs typeface="Microsoft JhengHei"/>
              </a:rPr>
              <a:t>Walikota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92167" y="2721406"/>
            <a:ext cx="2595245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100"/>
              </a:spcBef>
            </a:pP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Dampak</a:t>
            </a:r>
            <a:r>
              <a:rPr sz="1150" spc="-6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lokal,</a:t>
            </a:r>
            <a:r>
              <a:rPr sz="1150" spc="-1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kapasitas</a:t>
            </a:r>
            <a:r>
              <a:rPr sz="1150" spc="-1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BPBD</a:t>
            </a:r>
            <a:r>
              <a:rPr sz="1150" spc="-3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&amp;</a:t>
            </a:r>
            <a:r>
              <a:rPr sz="1150" spc="-7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20" dirty="0">
                <a:solidFill>
                  <a:srgbClr val="272424"/>
                </a:solidFill>
                <a:latin typeface="Microsoft JhengHei"/>
                <a:cs typeface="Microsoft JhengHei"/>
              </a:rPr>
              <a:t>OPD, 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laporan</a:t>
            </a:r>
            <a:r>
              <a:rPr sz="1150" spc="-7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kecamatan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24852" y="2721406"/>
            <a:ext cx="1770380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100"/>
              </a:spcBef>
            </a:pPr>
            <a:r>
              <a:rPr sz="1150" spc="-90" dirty="0">
                <a:solidFill>
                  <a:srgbClr val="272424"/>
                </a:solidFill>
                <a:latin typeface="Microsoft JhengHei"/>
                <a:cs typeface="Microsoft JhengHei"/>
              </a:rPr>
              <a:t>SK</a:t>
            </a:r>
            <a:r>
              <a:rPr sz="1150" spc="-11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95" dirty="0">
                <a:solidFill>
                  <a:srgbClr val="272424"/>
                </a:solidFill>
                <a:latin typeface="Microsoft JhengHei"/>
                <a:cs typeface="Microsoft JhengHei"/>
              </a:rPr>
              <a:t>Kepala </a:t>
            </a:r>
            <a:r>
              <a:rPr sz="1150" spc="-90" dirty="0">
                <a:solidFill>
                  <a:srgbClr val="272424"/>
                </a:solidFill>
                <a:latin typeface="Microsoft JhengHei"/>
                <a:cs typeface="Microsoft JhengHei"/>
              </a:rPr>
              <a:t>Daerah</a:t>
            </a:r>
            <a:r>
              <a:rPr sz="1150" spc="-9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65" dirty="0">
                <a:solidFill>
                  <a:srgbClr val="272424"/>
                </a:solidFill>
                <a:latin typeface="Microsoft JhengHei"/>
                <a:cs typeface="Microsoft JhengHei"/>
              </a:rPr>
              <a:t>+Kaji</a:t>
            </a:r>
            <a:r>
              <a:rPr sz="1150" spc="-4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80" dirty="0">
                <a:solidFill>
                  <a:srgbClr val="272424"/>
                </a:solidFill>
                <a:latin typeface="Microsoft JhengHei"/>
                <a:cs typeface="Microsoft JhengHei"/>
              </a:rPr>
              <a:t>Cepat </a:t>
            </a:r>
            <a:r>
              <a:rPr sz="1150" spc="-100" dirty="0">
                <a:solidFill>
                  <a:srgbClr val="272424"/>
                </a:solidFill>
                <a:latin typeface="Microsoft JhengHei"/>
                <a:cs typeface="Microsoft JhengHei"/>
              </a:rPr>
              <a:t>Cepat</a:t>
            </a:r>
            <a:r>
              <a:rPr sz="1150" spc="-2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80" dirty="0">
                <a:solidFill>
                  <a:srgbClr val="272424"/>
                </a:solidFill>
                <a:latin typeface="Microsoft JhengHei"/>
                <a:cs typeface="Microsoft JhengHei"/>
              </a:rPr>
              <a:t>BPBD+Rakor</a:t>
            </a:r>
            <a:r>
              <a:rPr sz="1150" spc="-4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20" dirty="0">
                <a:solidFill>
                  <a:srgbClr val="272424"/>
                </a:solidFill>
                <a:latin typeface="Microsoft JhengHei"/>
                <a:cs typeface="Microsoft JhengHei"/>
              </a:rPr>
              <a:t>Lokal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497059" y="2756407"/>
            <a:ext cx="175006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Posko</a:t>
            </a:r>
            <a:r>
              <a:rPr sz="1150" spc="-5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Tingkat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Kabupaten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04583" y="3389185"/>
            <a:ext cx="494665" cy="201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spc="-70" dirty="0">
                <a:solidFill>
                  <a:srgbClr val="272424"/>
                </a:solidFill>
                <a:latin typeface="Microsoft JhengHei"/>
                <a:cs typeface="Microsoft JhengHei"/>
              </a:rPr>
              <a:t>Provinsi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37002" y="3389185"/>
            <a:ext cx="676275" cy="201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Gubernur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92167" y="3354565"/>
            <a:ext cx="2476500" cy="66675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22800"/>
              </a:lnSpc>
              <a:spcBef>
                <a:spcPts val="60"/>
              </a:spcBef>
            </a:pPr>
            <a:r>
              <a:rPr sz="1150" spc="-75" dirty="0">
                <a:solidFill>
                  <a:srgbClr val="272424"/>
                </a:solidFill>
                <a:latin typeface="Microsoft JhengHei"/>
                <a:cs typeface="Microsoft JhengHei"/>
              </a:rPr>
              <a:t>Lintas</a:t>
            </a:r>
            <a:r>
              <a:rPr sz="1150" spc="-4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85" dirty="0">
                <a:solidFill>
                  <a:srgbClr val="272424"/>
                </a:solidFill>
                <a:latin typeface="Microsoft JhengHei"/>
                <a:cs typeface="Microsoft JhengHei"/>
              </a:rPr>
              <a:t>kab/kota,</a:t>
            </a:r>
            <a:r>
              <a:rPr sz="1150" spc="6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10" dirty="0">
                <a:solidFill>
                  <a:srgbClr val="272424"/>
                </a:solidFill>
                <a:latin typeface="Microsoft JhengHei"/>
                <a:cs typeface="Microsoft JhengHei"/>
              </a:rPr>
              <a:t>membutuhkan</a:t>
            </a:r>
            <a:r>
              <a:rPr sz="1150" spc="-100" dirty="0">
                <a:solidFill>
                  <a:srgbClr val="272424"/>
                </a:solidFill>
                <a:latin typeface="Microsoft JhengHei"/>
                <a:cs typeface="Microsoft JhengHei"/>
              </a:rPr>
              <a:t> dukungan</a:t>
            </a:r>
            <a:r>
              <a:rPr sz="1150" spc="50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14" dirty="0">
                <a:solidFill>
                  <a:srgbClr val="272424"/>
                </a:solidFill>
                <a:latin typeface="Microsoft JhengHei"/>
                <a:cs typeface="Microsoft JhengHei"/>
              </a:rPr>
              <a:t>dukungan</a:t>
            </a:r>
            <a:r>
              <a:rPr sz="1150" spc="-6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80" dirty="0">
                <a:solidFill>
                  <a:srgbClr val="272424"/>
                </a:solidFill>
                <a:latin typeface="Microsoft JhengHei"/>
                <a:cs typeface="Microsoft JhengHei"/>
              </a:rPr>
              <a:t>kapasitas</a:t>
            </a:r>
            <a:r>
              <a:rPr sz="1150" spc="-10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80" dirty="0">
                <a:solidFill>
                  <a:srgbClr val="272424"/>
                </a:solidFill>
                <a:latin typeface="Microsoft JhengHei"/>
                <a:cs typeface="Microsoft JhengHei"/>
              </a:rPr>
              <a:t>provinsi,</a:t>
            </a:r>
            <a:r>
              <a:rPr sz="1150" spc="2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eskalasi dampak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324852" y="3354565"/>
            <a:ext cx="1892935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100"/>
              </a:spcBef>
            </a:pP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SK</a:t>
            </a:r>
            <a:r>
              <a:rPr sz="1150" spc="-4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Gubernur</a:t>
            </a:r>
            <a:r>
              <a:rPr sz="1150" spc="-3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+</a:t>
            </a:r>
            <a:r>
              <a:rPr sz="1150" spc="-7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Kajian</a:t>
            </a:r>
            <a:r>
              <a:rPr sz="1150" spc="-20" dirty="0">
                <a:solidFill>
                  <a:srgbClr val="272424"/>
                </a:solidFill>
                <a:latin typeface="Microsoft JhengHei"/>
                <a:cs typeface="Microsoft JhengHei"/>
              </a:rPr>
              <a:t> BPBD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Provinsi</a:t>
            </a:r>
            <a:r>
              <a:rPr sz="1150" spc="-3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+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 Koordinasi</a:t>
            </a:r>
            <a:r>
              <a:rPr sz="1150" spc="-3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Lintas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497059" y="3389185"/>
            <a:ext cx="1543685" cy="201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Posko</a:t>
            </a:r>
            <a:r>
              <a:rPr sz="1150" spc="-6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Tingkat</a:t>
            </a:r>
            <a:r>
              <a:rPr sz="1150" spc="-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Provinsi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04583" y="4249292"/>
            <a:ext cx="55245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90" dirty="0">
                <a:solidFill>
                  <a:srgbClr val="272424"/>
                </a:solidFill>
                <a:latin typeface="Microsoft JhengHei"/>
                <a:cs typeface="Microsoft JhengHei"/>
              </a:rPr>
              <a:t>Nasional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437002" y="4249292"/>
            <a:ext cx="81343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Presiden</a:t>
            </a:r>
            <a:r>
              <a:rPr sz="1150" b="1" spc="-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b="1" spc="-25" dirty="0">
                <a:solidFill>
                  <a:srgbClr val="272424"/>
                </a:solidFill>
                <a:latin typeface="Microsoft JhengHei"/>
                <a:cs typeface="Microsoft JhengHei"/>
              </a:rPr>
              <a:t>RI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392167" y="4214557"/>
            <a:ext cx="2526665" cy="66675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22800"/>
              </a:lnSpc>
              <a:spcBef>
                <a:spcPts val="60"/>
              </a:spcBef>
            </a:pPr>
            <a:r>
              <a:rPr sz="1150" spc="-75" dirty="0">
                <a:solidFill>
                  <a:srgbClr val="272424"/>
                </a:solidFill>
                <a:latin typeface="Microsoft JhengHei"/>
                <a:cs typeface="Microsoft JhengHei"/>
              </a:rPr>
              <a:t>Lintas</a:t>
            </a:r>
            <a:r>
              <a:rPr sz="1150" spc="-4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75" dirty="0">
                <a:solidFill>
                  <a:srgbClr val="272424"/>
                </a:solidFill>
                <a:latin typeface="Microsoft JhengHei"/>
                <a:cs typeface="Microsoft JhengHei"/>
              </a:rPr>
              <a:t>provinsi,</a:t>
            </a:r>
            <a:r>
              <a:rPr sz="1150" spc="4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5" dirty="0">
                <a:solidFill>
                  <a:srgbClr val="272424"/>
                </a:solidFill>
                <a:latin typeface="Microsoft JhengHei"/>
                <a:cs typeface="Microsoft JhengHei"/>
              </a:rPr>
              <a:t>berdampak</a:t>
            </a:r>
            <a:r>
              <a:rPr sz="1150" spc="-12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nasional, </a:t>
            </a:r>
            <a:r>
              <a:rPr sz="1150" spc="-90" dirty="0">
                <a:solidFill>
                  <a:srgbClr val="272424"/>
                </a:solidFill>
                <a:latin typeface="Microsoft JhengHei"/>
                <a:cs typeface="Microsoft JhengHei"/>
              </a:rPr>
              <a:t>berpotensi</a:t>
            </a:r>
            <a:r>
              <a:rPr sz="1150" spc="-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45" dirty="0">
                <a:solidFill>
                  <a:srgbClr val="272424"/>
                </a:solidFill>
                <a:latin typeface="Microsoft JhengHei"/>
                <a:cs typeface="Microsoft JhengHei"/>
              </a:rPr>
              <a:t>mengganggu</a:t>
            </a:r>
            <a:r>
              <a:rPr sz="1150" spc="-5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65" dirty="0">
                <a:solidFill>
                  <a:srgbClr val="272424"/>
                </a:solidFill>
                <a:latin typeface="Microsoft JhengHei"/>
                <a:cs typeface="Microsoft JhengHei"/>
              </a:rPr>
              <a:t>stabilitas</a:t>
            </a:r>
            <a:r>
              <a:rPr sz="1150" spc="-9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70" dirty="0">
                <a:solidFill>
                  <a:srgbClr val="272424"/>
                </a:solidFill>
                <a:latin typeface="Microsoft JhengHei"/>
                <a:cs typeface="Microsoft JhengHei"/>
              </a:rPr>
              <a:t>nasional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nasional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324852" y="4214557"/>
            <a:ext cx="1746250" cy="109664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22800"/>
              </a:lnSpc>
              <a:spcBef>
                <a:spcPts val="60"/>
              </a:spcBef>
            </a:pP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Keputusan</a:t>
            </a:r>
            <a:r>
              <a:rPr sz="1150" spc="2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20" dirty="0">
                <a:solidFill>
                  <a:srgbClr val="272424"/>
                </a:solidFill>
                <a:latin typeface="Microsoft JhengHei"/>
                <a:cs typeface="Microsoft JhengHei"/>
              </a:rPr>
              <a:t>Presiden</a:t>
            </a:r>
            <a:r>
              <a:rPr sz="1150" spc="-50" dirty="0">
                <a:solidFill>
                  <a:srgbClr val="272424"/>
                </a:solidFill>
                <a:latin typeface="Microsoft JhengHei"/>
                <a:cs typeface="Microsoft JhengHei"/>
              </a:rPr>
              <a:t> + </a:t>
            </a:r>
            <a:r>
              <a:rPr sz="1150" spc="-20" dirty="0">
                <a:solidFill>
                  <a:srgbClr val="272424"/>
                </a:solidFill>
                <a:latin typeface="Microsoft JhengHei"/>
                <a:cs typeface="Microsoft JhengHei"/>
              </a:rPr>
              <a:t>Rekomendasi</a:t>
            </a:r>
            <a:r>
              <a:rPr sz="1150" spc="2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20" dirty="0">
                <a:solidFill>
                  <a:srgbClr val="272424"/>
                </a:solidFill>
                <a:latin typeface="Microsoft JhengHei"/>
                <a:cs typeface="Microsoft JhengHei"/>
              </a:rPr>
              <a:t>BNPB</a:t>
            </a:r>
            <a:r>
              <a:rPr sz="1150" spc="-3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50" dirty="0">
                <a:solidFill>
                  <a:srgbClr val="272424"/>
                </a:solidFill>
                <a:latin typeface="Microsoft JhengHei"/>
                <a:cs typeface="Microsoft JhengHei"/>
              </a:rPr>
              <a:t>+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Tingkat</a:t>
            </a:r>
            <a:r>
              <a:rPr sz="1150" spc="-3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Menteri</a:t>
            </a:r>
            <a:r>
              <a:rPr sz="1150" spc="-1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dipimpin Menko</a:t>
            </a:r>
            <a:r>
              <a:rPr sz="1150" spc="-3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dirty="0">
                <a:solidFill>
                  <a:srgbClr val="272424"/>
                </a:solidFill>
                <a:latin typeface="Microsoft JhengHei"/>
                <a:cs typeface="Microsoft JhengHei"/>
              </a:rPr>
              <a:t>+</a:t>
            </a:r>
            <a:r>
              <a:rPr sz="1150" spc="-2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Komando (BNPB)</a:t>
            </a:r>
            <a:endParaRPr sz="1150">
              <a:latin typeface="Microsoft JhengHei"/>
              <a:cs typeface="Microsoft JhengHe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497059" y="4214557"/>
            <a:ext cx="1656080" cy="44704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spc="-90" dirty="0">
                <a:solidFill>
                  <a:srgbClr val="272424"/>
                </a:solidFill>
                <a:latin typeface="Microsoft JhengHei"/>
                <a:cs typeface="Microsoft JhengHei"/>
              </a:rPr>
              <a:t>Posko</a:t>
            </a:r>
            <a:r>
              <a:rPr sz="1150" spc="-17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00" dirty="0">
                <a:solidFill>
                  <a:srgbClr val="272424"/>
                </a:solidFill>
                <a:latin typeface="Microsoft JhengHei"/>
                <a:cs typeface="Microsoft JhengHei"/>
              </a:rPr>
              <a:t>Utama</a:t>
            </a:r>
            <a:r>
              <a:rPr sz="1150" spc="-9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50" dirty="0">
                <a:solidFill>
                  <a:srgbClr val="272424"/>
                </a:solidFill>
                <a:latin typeface="Microsoft JhengHei"/>
                <a:cs typeface="Microsoft JhengHei"/>
              </a:rPr>
              <a:t>di</a:t>
            </a:r>
            <a:r>
              <a:rPr sz="1150" spc="-3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110" dirty="0">
                <a:solidFill>
                  <a:srgbClr val="272424"/>
                </a:solidFill>
                <a:latin typeface="Microsoft JhengHei"/>
                <a:cs typeface="Microsoft JhengHei"/>
              </a:rPr>
              <a:t>BNPB</a:t>
            </a:r>
            <a:r>
              <a:rPr sz="1150" spc="-18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150" spc="-40" dirty="0">
                <a:solidFill>
                  <a:srgbClr val="272424"/>
                </a:solidFill>
                <a:latin typeface="Microsoft JhengHei"/>
                <a:cs typeface="Microsoft JhengHei"/>
              </a:rPr>
              <a:t>Pusat</a:t>
            </a:r>
            <a:endParaRPr sz="115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5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Pusat</a:t>
            </a:r>
            <a:endParaRPr sz="1150">
              <a:latin typeface="Microsoft JhengHei"/>
              <a:cs typeface="Microsoft JhengHe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58368" y="5469509"/>
            <a:ext cx="10872470" cy="823594"/>
            <a:chOff x="658368" y="5469509"/>
            <a:chExt cx="10872470" cy="823594"/>
          </a:xfrm>
        </p:grpSpPr>
        <p:sp>
          <p:nvSpPr>
            <p:cNvPr id="28" name="object 28"/>
            <p:cNvSpPr/>
            <p:nvPr/>
          </p:nvSpPr>
          <p:spPr>
            <a:xfrm>
              <a:off x="658368" y="5469509"/>
              <a:ext cx="10872470" cy="823594"/>
            </a:xfrm>
            <a:custGeom>
              <a:avLst/>
              <a:gdLst/>
              <a:ahLst/>
              <a:cxnLst/>
              <a:rect l="l" t="t" r="r" b="b"/>
              <a:pathLst>
                <a:path w="10872470" h="823595">
                  <a:moveTo>
                    <a:pt x="10809351" y="0"/>
                  </a:moveTo>
                  <a:lnTo>
                    <a:pt x="62864" y="0"/>
                  </a:lnTo>
                  <a:lnTo>
                    <a:pt x="38394" y="4929"/>
                  </a:lnTo>
                  <a:lnTo>
                    <a:pt x="18411" y="18383"/>
                  </a:lnTo>
                  <a:lnTo>
                    <a:pt x="4939" y="38361"/>
                  </a:lnTo>
                  <a:lnTo>
                    <a:pt x="0" y="62864"/>
                  </a:lnTo>
                  <a:lnTo>
                    <a:pt x="0" y="760260"/>
                  </a:lnTo>
                  <a:lnTo>
                    <a:pt x="4939" y="784732"/>
                  </a:lnTo>
                  <a:lnTo>
                    <a:pt x="18411" y="804719"/>
                  </a:lnTo>
                  <a:lnTo>
                    <a:pt x="38394" y="818195"/>
                  </a:lnTo>
                  <a:lnTo>
                    <a:pt x="62864" y="823137"/>
                  </a:lnTo>
                  <a:lnTo>
                    <a:pt x="10809351" y="823137"/>
                  </a:lnTo>
                  <a:lnTo>
                    <a:pt x="10833800" y="818195"/>
                  </a:lnTo>
                  <a:lnTo>
                    <a:pt x="10853785" y="804719"/>
                  </a:lnTo>
                  <a:lnTo>
                    <a:pt x="10867268" y="784732"/>
                  </a:lnTo>
                  <a:lnTo>
                    <a:pt x="10872216" y="760260"/>
                  </a:lnTo>
                  <a:lnTo>
                    <a:pt x="10872216" y="62864"/>
                  </a:lnTo>
                  <a:lnTo>
                    <a:pt x="10867268" y="38361"/>
                  </a:lnTo>
                  <a:lnTo>
                    <a:pt x="10853785" y="18383"/>
                  </a:lnTo>
                  <a:lnTo>
                    <a:pt x="10833800" y="4929"/>
                  </a:lnTo>
                  <a:lnTo>
                    <a:pt x="10809351" y="0"/>
                  </a:lnTo>
                  <a:close/>
                </a:path>
              </a:pathLst>
            </a:custGeom>
            <a:solidFill>
              <a:srgbClr val="C6C8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3815" y="5606669"/>
              <a:ext cx="182880" cy="146342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1133132" y="5570816"/>
            <a:ext cx="9361805" cy="201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spc="-20" dirty="0">
                <a:latin typeface="Microsoft JhengHei"/>
                <a:cs typeface="Microsoft JhengHei"/>
              </a:rPr>
              <a:t>Rekomendasi</a:t>
            </a:r>
            <a:r>
              <a:rPr sz="1150" spc="-50" dirty="0">
                <a:latin typeface="Microsoft JhengHei"/>
                <a:cs typeface="Microsoft JhengHei"/>
              </a:rPr>
              <a:t> </a:t>
            </a:r>
            <a:r>
              <a:rPr sz="1150" spc="-20" dirty="0">
                <a:latin typeface="Microsoft JhengHei"/>
                <a:cs typeface="Microsoft JhengHei"/>
              </a:rPr>
              <a:t>BNPB</a:t>
            </a:r>
            <a:r>
              <a:rPr sz="1150" spc="-65" dirty="0">
                <a:latin typeface="Microsoft JhengHei"/>
                <a:cs typeface="Microsoft JhengHei"/>
              </a:rPr>
              <a:t> </a:t>
            </a:r>
            <a:r>
              <a:rPr sz="1150" dirty="0">
                <a:latin typeface="Microsoft JhengHei"/>
                <a:cs typeface="Microsoft JhengHei"/>
              </a:rPr>
              <a:t>kepada </a:t>
            </a:r>
            <a:r>
              <a:rPr sz="1150" spc="-10" dirty="0">
                <a:latin typeface="Microsoft JhengHei"/>
                <a:cs typeface="Microsoft JhengHei"/>
              </a:rPr>
              <a:t>Presiden</a:t>
            </a:r>
            <a:r>
              <a:rPr sz="1150" spc="-20" dirty="0">
                <a:latin typeface="Microsoft JhengHei"/>
                <a:cs typeface="Microsoft JhengHei"/>
              </a:rPr>
              <a:t> </a:t>
            </a:r>
            <a:r>
              <a:rPr sz="1150" dirty="0">
                <a:latin typeface="Microsoft JhengHei"/>
                <a:cs typeface="Microsoft JhengHei"/>
              </a:rPr>
              <a:t>harus</a:t>
            </a:r>
            <a:r>
              <a:rPr sz="1150" spc="-50" dirty="0">
                <a:latin typeface="Microsoft JhengHei"/>
                <a:cs typeface="Microsoft JhengHei"/>
              </a:rPr>
              <a:t> </a:t>
            </a:r>
            <a:r>
              <a:rPr sz="1150" spc="-10" dirty="0">
                <a:latin typeface="Microsoft JhengHei"/>
                <a:cs typeface="Microsoft JhengHei"/>
              </a:rPr>
              <a:t>didukung</a:t>
            </a:r>
            <a:r>
              <a:rPr sz="1150" spc="-40" dirty="0">
                <a:latin typeface="Microsoft JhengHei"/>
                <a:cs typeface="Microsoft JhengHei"/>
              </a:rPr>
              <a:t> </a:t>
            </a:r>
            <a:r>
              <a:rPr sz="1150" dirty="0">
                <a:latin typeface="Microsoft JhengHei"/>
                <a:cs typeface="Microsoft JhengHei"/>
              </a:rPr>
              <a:t>antara</a:t>
            </a:r>
            <a:r>
              <a:rPr sz="1150" spc="-45" dirty="0">
                <a:latin typeface="Microsoft JhengHei"/>
                <a:cs typeface="Microsoft JhengHei"/>
              </a:rPr>
              <a:t> </a:t>
            </a:r>
            <a:r>
              <a:rPr sz="1150" dirty="0">
                <a:latin typeface="Microsoft JhengHei"/>
                <a:cs typeface="Microsoft JhengHei"/>
              </a:rPr>
              <a:t>lain ;</a:t>
            </a:r>
            <a:r>
              <a:rPr sz="1150" spc="204" dirty="0">
                <a:latin typeface="Microsoft JhengHei"/>
                <a:cs typeface="Microsoft JhengHei"/>
              </a:rPr>
              <a:t> </a:t>
            </a:r>
            <a:r>
              <a:rPr sz="1150" dirty="0">
                <a:latin typeface="Microsoft JhengHei"/>
                <a:cs typeface="Microsoft JhengHei"/>
              </a:rPr>
              <a:t>data</a:t>
            </a:r>
            <a:r>
              <a:rPr sz="1150" spc="-5" dirty="0">
                <a:latin typeface="Microsoft JhengHei"/>
                <a:cs typeface="Microsoft JhengHei"/>
              </a:rPr>
              <a:t> </a:t>
            </a:r>
            <a:r>
              <a:rPr sz="1150" dirty="0">
                <a:latin typeface="Microsoft JhengHei"/>
                <a:cs typeface="Microsoft JhengHei"/>
              </a:rPr>
              <a:t>kaji</a:t>
            </a:r>
            <a:r>
              <a:rPr sz="1150" spc="-30" dirty="0">
                <a:latin typeface="Microsoft JhengHei"/>
                <a:cs typeface="Microsoft JhengHei"/>
              </a:rPr>
              <a:t> </a:t>
            </a:r>
            <a:r>
              <a:rPr sz="1150" dirty="0">
                <a:latin typeface="Microsoft JhengHei"/>
                <a:cs typeface="Microsoft JhengHei"/>
              </a:rPr>
              <a:t>cepat</a:t>
            </a:r>
            <a:r>
              <a:rPr sz="1150" spc="-70" dirty="0">
                <a:latin typeface="Microsoft JhengHei"/>
                <a:cs typeface="Microsoft JhengHei"/>
              </a:rPr>
              <a:t> </a:t>
            </a:r>
            <a:r>
              <a:rPr sz="1150" dirty="0">
                <a:latin typeface="Microsoft JhengHei"/>
                <a:cs typeface="Microsoft JhengHei"/>
              </a:rPr>
              <a:t>yang</a:t>
            </a:r>
            <a:r>
              <a:rPr sz="1150" spc="-35" dirty="0">
                <a:latin typeface="Microsoft JhengHei"/>
                <a:cs typeface="Microsoft JhengHei"/>
              </a:rPr>
              <a:t> </a:t>
            </a:r>
            <a:r>
              <a:rPr sz="1150" spc="-20" dirty="0">
                <a:latin typeface="Microsoft JhengHei"/>
                <a:cs typeface="Microsoft JhengHei"/>
              </a:rPr>
              <a:t>komprehensif,</a:t>
            </a:r>
            <a:r>
              <a:rPr sz="1150" spc="5" dirty="0">
                <a:latin typeface="Microsoft JhengHei"/>
                <a:cs typeface="Microsoft JhengHei"/>
              </a:rPr>
              <a:t> </a:t>
            </a:r>
            <a:r>
              <a:rPr sz="1150" spc="-10" dirty="0">
                <a:latin typeface="Microsoft JhengHei"/>
                <a:cs typeface="Microsoft JhengHei"/>
              </a:rPr>
              <a:t>termasuk</a:t>
            </a:r>
            <a:r>
              <a:rPr sz="1150" spc="10" dirty="0">
                <a:latin typeface="Microsoft JhengHei"/>
                <a:cs typeface="Microsoft JhengHei"/>
              </a:rPr>
              <a:t> </a:t>
            </a:r>
            <a:r>
              <a:rPr sz="1150" spc="-10" dirty="0">
                <a:latin typeface="Microsoft JhengHei"/>
                <a:cs typeface="Microsoft JhengHei"/>
              </a:rPr>
              <a:t>estimasi</a:t>
            </a:r>
            <a:r>
              <a:rPr sz="1150" spc="-30" dirty="0">
                <a:latin typeface="Microsoft JhengHei"/>
                <a:cs typeface="Microsoft JhengHei"/>
              </a:rPr>
              <a:t> </a:t>
            </a:r>
            <a:r>
              <a:rPr sz="1150" spc="-10" dirty="0">
                <a:latin typeface="Microsoft JhengHei"/>
                <a:cs typeface="Microsoft JhengHei"/>
              </a:rPr>
              <a:t>korban,</a:t>
            </a:r>
            <a:r>
              <a:rPr sz="1150" dirty="0">
                <a:latin typeface="Microsoft JhengHei"/>
                <a:cs typeface="Microsoft JhengHei"/>
              </a:rPr>
              <a:t> </a:t>
            </a:r>
            <a:r>
              <a:rPr sz="1150" spc="-10" dirty="0">
                <a:latin typeface="Microsoft JhengHei"/>
                <a:cs typeface="Microsoft JhengHei"/>
              </a:rPr>
              <a:t>kerusakan</a:t>
            </a:r>
            <a:endParaRPr sz="1150">
              <a:latin typeface="Microsoft JhengHei"/>
              <a:cs typeface="Microsoft JhengHe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1274552" y="0"/>
            <a:ext cx="914400" cy="1038860"/>
            <a:chOff x="11274552" y="0"/>
            <a:chExt cx="914400" cy="1038860"/>
          </a:xfrm>
        </p:grpSpPr>
        <p:pic>
          <p:nvPicPr>
            <p:cNvPr id="32" name="object 3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74552" y="0"/>
              <a:ext cx="914400" cy="103830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11458956" y="603431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13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30706" rIns="0" bIns="0" rtlCol="0">
            <a:spAutoFit/>
          </a:bodyPr>
          <a:lstStyle/>
          <a:p>
            <a:pPr marL="2962275">
              <a:lnSpc>
                <a:spcPct val="100000"/>
              </a:lnSpc>
              <a:spcBef>
                <a:spcPts val="130"/>
              </a:spcBef>
            </a:pPr>
            <a:r>
              <a:rPr sz="2350" b="1" dirty="0">
                <a:solidFill>
                  <a:srgbClr val="000000"/>
                </a:solidFill>
                <a:latin typeface="Arial"/>
                <a:cs typeface="Arial"/>
              </a:rPr>
              <a:t>STATUS</a:t>
            </a:r>
            <a:r>
              <a:rPr sz="2350" b="1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350" b="1" dirty="0">
                <a:solidFill>
                  <a:srgbClr val="000000"/>
                </a:solidFill>
                <a:latin typeface="Arial"/>
                <a:cs typeface="Arial"/>
              </a:rPr>
              <a:t>KEADAAN</a:t>
            </a:r>
            <a:r>
              <a:rPr sz="2350" b="1" spc="2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350" b="1" dirty="0">
                <a:solidFill>
                  <a:srgbClr val="000000"/>
                </a:solidFill>
                <a:latin typeface="Arial"/>
                <a:cs typeface="Arial"/>
              </a:rPr>
              <a:t>DARURAT</a:t>
            </a:r>
            <a:r>
              <a:rPr sz="2350" b="1" spc="2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350" b="1" spc="-10" dirty="0">
                <a:solidFill>
                  <a:srgbClr val="000000"/>
                </a:solidFill>
                <a:latin typeface="Arial"/>
                <a:cs typeface="Arial"/>
              </a:rPr>
              <a:t>BENCANA</a:t>
            </a:r>
            <a:endParaRPr sz="235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283711" y="1720469"/>
            <a:ext cx="2339340" cy="4498340"/>
            <a:chOff x="3283711" y="1720469"/>
            <a:chExt cx="2339340" cy="4498340"/>
          </a:xfrm>
        </p:grpSpPr>
        <p:sp>
          <p:nvSpPr>
            <p:cNvPr id="5" name="object 5"/>
            <p:cNvSpPr/>
            <p:nvPr/>
          </p:nvSpPr>
          <p:spPr>
            <a:xfrm>
              <a:off x="3296411" y="1733169"/>
              <a:ext cx="2313940" cy="4472940"/>
            </a:xfrm>
            <a:custGeom>
              <a:avLst/>
              <a:gdLst/>
              <a:ahLst/>
              <a:cxnLst/>
              <a:rect l="l" t="t" r="r" b="b"/>
              <a:pathLst>
                <a:path w="2313940" h="4472940">
                  <a:moveTo>
                    <a:pt x="2082038" y="0"/>
                  </a:moveTo>
                  <a:lnTo>
                    <a:pt x="231393" y="0"/>
                  </a:lnTo>
                  <a:lnTo>
                    <a:pt x="184769" y="4702"/>
                  </a:lnTo>
                  <a:lnTo>
                    <a:pt x="141339" y="18188"/>
                  </a:lnTo>
                  <a:lnTo>
                    <a:pt x="102034" y="39527"/>
                  </a:lnTo>
                  <a:lnTo>
                    <a:pt x="67786" y="67786"/>
                  </a:lnTo>
                  <a:lnTo>
                    <a:pt x="39527" y="102034"/>
                  </a:lnTo>
                  <a:lnTo>
                    <a:pt x="18188" y="141339"/>
                  </a:lnTo>
                  <a:lnTo>
                    <a:pt x="4702" y="184769"/>
                  </a:lnTo>
                  <a:lnTo>
                    <a:pt x="0" y="231393"/>
                  </a:lnTo>
                  <a:lnTo>
                    <a:pt x="0" y="4241190"/>
                  </a:lnTo>
                  <a:lnTo>
                    <a:pt x="4702" y="4287825"/>
                  </a:lnTo>
                  <a:lnTo>
                    <a:pt x="18188" y="4331261"/>
                  </a:lnTo>
                  <a:lnTo>
                    <a:pt x="39527" y="4370567"/>
                  </a:lnTo>
                  <a:lnTo>
                    <a:pt x="67786" y="4404812"/>
                  </a:lnTo>
                  <a:lnTo>
                    <a:pt x="102034" y="4433067"/>
                  </a:lnTo>
                  <a:lnTo>
                    <a:pt x="141339" y="4454400"/>
                  </a:lnTo>
                  <a:lnTo>
                    <a:pt x="184769" y="4467883"/>
                  </a:lnTo>
                  <a:lnTo>
                    <a:pt x="231393" y="4472584"/>
                  </a:lnTo>
                  <a:lnTo>
                    <a:pt x="2082038" y="4472584"/>
                  </a:lnTo>
                  <a:lnTo>
                    <a:pt x="2128662" y="4467883"/>
                  </a:lnTo>
                  <a:lnTo>
                    <a:pt x="2172092" y="4454400"/>
                  </a:lnTo>
                  <a:lnTo>
                    <a:pt x="2211397" y="4433067"/>
                  </a:lnTo>
                  <a:lnTo>
                    <a:pt x="2245645" y="4404812"/>
                  </a:lnTo>
                  <a:lnTo>
                    <a:pt x="2273904" y="4370567"/>
                  </a:lnTo>
                  <a:lnTo>
                    <a:pt x="2295243" y="4331261"/>
                  </a:lnTo>
                  <a:lnTo>
                    <a:pt x="2308729" y="4287825"/>
                  </a:lnTo>
                  <a:lnTo>
                    <a:pt x="2313432" y="4241190"/>
                  </a:lnTo>
                  <a:lnTo>
                    <a:pt x="2313432" y="231393"/>
                  </a:lnTo>
                  <a:lnTo>
                    <a:pt x="2308729" y="184769"/>
                  </a:lnTo>
                  <a:lnTo>
                    <a:pt x="2295243" y="141339"/>
                  </a:lnTo>
                  <a:lnTo>
                    <a:pt x="2273904" y="102034"/>
                  </a:lnTo>
                  <a:lnTo>
                    <a:pt x="2245645" y="67786"/>
                  </a:lnTo>
                  <a:lnTo>
                    <a:pt x="2211397" y="39527"/>
                  </a:lnTo>
                  <a:lnTo>
                    <a:pt x="2172092" y="18188"/>
                  </a:lnTo>
                  <a:lnTo>
                    <a:pt x="2128662" y="4702"/>
                  </a:lnTo>
                  <a:lnTo>
                    <a:pt x="208203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96411" y="1733169"/>
              <a:ext cx="2313940" cy="4472940"/>
            </a:xfrm>
            <a:custGeom>
              <a:avLst/>
              <a:gdLst/>
              <a:ahLst/>
              <a:cxnLst/>
              <a:rect l="l" t="t" r="r" b="b"/>
              <a:pathLst>
                <a:path w="2313940" h="4472940">
                  <a:moveTo>
                    <a:pt x="0" y="231393"/>
                  </a:moveTo>
                  <a:lnTo>
                    <a:pt x="4702" y="184769"/>
                  </a:lnTo>
                  <a:lnTo>
                    <a:pt x="18188" y="141339"/>
                  </a:lnTo>
                  <a:lnTo>
                    <a:pt x="39527" y="102034"/>
                  </a:lnTo>
                  <a:lnTo>
                    <a:pt x="67786" y="67786"/>
                  </a:lnTo>
                  <a:lnTo>
                    <a:pt x="102034" y="39527"/>
                  </a:lnTo>
                  <a:lnTo>
                    <a:pt x="141339" y="18188"/>
                  </a:lnTo>
                  <a:lnTo>
                    <a:pt x="184769" y="4702"/>
                  </a:lnTo>
                  <a:lnTo>
                    <a:pt x="231393" y="0"/>
                  </a:lnTo>
                  <a:lnTo>
                    <a:pt x="2082038" y="0"/>
                  </a:lnTo>
                  <a:lnTo>
                    <a:pt x="2128662" y="4702"/>
                  </a:lnTo>
                  <a:lnTo>
                    <a:pt x="2172092" y="18188"/>
                  </a:lnTo>
                  <a:lnTo>
                    <a:pt x="2211397" y="39527"/>
                  </a:lnTo>
                  <a:lnTo>
                    <a:pt x="2245645" y="67786"/>
                  </a:lnTo>
                  <a:lnTo>
                    <a:pt x="2273904" y="102034"/>
                  </a:lnTo>
                  <a:lnTo>
                    <a:pt x="2295243" y="141339"/>
                  </a:lnTo>
                  <a:lnTo>
                    <a:pt x="2308729" y="184769"/>
                  </a:lnTo>
                  <a:lnTo>
                    <a:pt x="2313432" y="231393"/>
                  </a:lnTo>
                  <a:lnTo>
                    <a:pt x="2313432" y="4241190"/>
                  </a:lnTo>
                  <a:lnTo>
                    <a:pt x="2308729" y="4287825"/>
                  </a:lnTo>
                  <a:lnTo>
                    <a:pt x="2295243" y="4331261"/>
                  </a:lnTo>
                  <a:lnTo>
                    <a:pt x="2273904" y="4370567"/>
                  </a:lnTo>
                  <a:lnTo>
                    <a:pt x="2245645" y="4404812"/>
                  </a:lnTo>
                  <a:lnTo>
                    <a:pt x="2211397" y="4433067"/>
                  </a:lnTo>
                  <a:lnTo>
                    <a:pt x="2172092" y="4454400"/>
                  </a:lnTo>
                  <a:lnTo>
                    <a:pt x="2128662" y="4467883"/>
                  </a:lnTo>
                  <a:lnTo>
                    <a:pt x="2082038" y="4472584"/>
                  </a:lnTo>
                  <a:lnTo>
                    <a:pt x="231393" y="4472584"/>
                  </a:lnTo>
                  <a:lnTo>
                    <a:pt x="184769" y="4467883"/>
                  </a:lnTo>
                  <a:lnTo>
                    <a:pt x="141339" y="4454400"/>
                  </a:lnTo>
                  <a:lnTo>
                    <a:pt x="102034" y="4433067"/>
                  </a:lnTo>
                  <a:lnTo>
                    <a:pt x="67786" y="4404812"/>
                  </a:lnTo>
                  <a:lnTo>
                    <a:pt x="39527" y="4370567"/>
                  </a:lnTo>
                  <a:lnTo>
                    <a:pt x="18188" y="4331261"/>
                  </a:lnTo>
                  <a:lnTo>
                    <a:pt x="4702" y="4287825"/>
                  </a:lnTo>
                  <a:lnTo>
                    <a:pt x="0" y="4241190"/>
                  </a:lnTo>
                  <a:lnTo>
                    <a:pt x="0" y="231393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411220" y="3707701"/>
            <a:ext cx="2081530" cy="138493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065" marR="5080" indent="3810" algn="ctr">
              <a:lnSpc>
                <a:spcPct val="91600"/>
              </a:lnSpc>
              <a:spcBef>
                <a:spcPts val="245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ketika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potensi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ancaman</a:t>
            </a:r>
            <a:r>
              <a:rPr sz="1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bencana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sudah</a:t>
            </a:r>
            <a:r>
              <a:rPr sz="12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mengarah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pada</a:t>
            </a:r>
            <a:r>
              <a:rPr sz="1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terjadinya bencana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ditandai</a:t>
            </a:r>
            <a:r>
              <a:rPr sz="1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dengan</a:t>
            </a:r>
            <a:r>
              <a:rPr sz="1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adanya informasi peningkatan ancaman berdasarkan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sistem</a:t>
            </a:r>
            <a:r>
              <a:rPr sz="1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peringatan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dini</a:t>
            </a:r>
            <a:r>
              <a:rPr sz="1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yang</a:t>
            </a:r>
            <a:r>
              <a:rPr sz="1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diberlakukan</a:t>
            </a:r>
            <a:r>
              <a:rPr sz="1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dan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pertimbangan</a:t>
            </a:r>
            <a:r>
              <a:rPr sz="1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dampak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yang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akan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terjadi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1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masyarakat.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695191" y="1720469"/>
            <a:ext cx="4241165" cy="4498340"/>
            <a:chOff x="3695191" y="1720469"/>
            <a:chExt cx="4241165" cy="4498340"/>
          </a:xfrm>
        </p:grpSpPr>
        <p:sp>
          <p:nvSpPr>
            <p:cNvPr id="9" name="object 9"/>
            <p:cNvSpPr/>
            <p:nvPr/>
          </p:nvSpPr>
          <p:spPr>
            <a:xfrm>
              <a:off x="3707891" y="2035048"/>
              <a:ext cx="1481455" cy="1490980"/>
            </a:xfrm>
            <a:custGeom>
              <a:avLst/>
              <a:gdLst/>
              <a:ahLst/>
              <a:cxnLst/>
              <a:rect l="l" t="t" r="r" b="b"/>
              <a:pathLst>
                <a:path w="1481454" h="1490979">
                  <a:moveTo>
                    <a:pt x="1234440" y="0"/>
                  </a:moveTo>
                  <a:lnTo>
                    <a:pt x="246887" y="0"/>
                  </a:lnTo>
                  <a:lnTo>
                    <a:pt x="197118" y="5019"/>
                  </a:lnTo>
                  <a:lnTo>
                    <a:pt x="150768" y="19415"/>
                  </a:lnTo>
                  <a:lnTo>
                    <a:pt x="108830" y="42192"/>
                  </a:lnTo>
                  <a:lnTo>
                    <a:pt x="72294" y="72358"/>
                  </a:lnTo>
                  <a:lnTo>
                    <a:pt x="42152" y="108917"/>
                  </a:lnTo>
                  <a:lnTo>
                    <a:pt x="19395" y="150875"/>
                  </a:lnTo>
                  <a:lnTo>
                    <a:pt x="5014" y="197239"/>
                  </a:lnTo>
                  <a:lnTo>
                    <a:pt x="0" y="247014"/>
                  </a:lnTo>
                  <a:lnTo>
                    <a:pt x="0" y="1243838"/>
                  </a:lnTo>
                  <a:lnTo>
                    <a:pt x="5014" y="1293613"/>
                  </a:lnTo>
                  <a:lnTo>
                    <a:pt x="19395" y="1339977"/>
                  </a:lnTo>
                  <a:lnTo>
                    <a:pt x="42152" y="1381935"/>
                  </a:lnTo>
                  <a:lnTo>
                    <a:pt x="72294" y="1418494"/>
                  </a:lnTo>
                  <a:lnTo>
                    <a:pt x="108830" y="1448660"/>
                  </a:lnTo>
                  <a:lnTo>
                    <a:pt x="150768" y="1471437"/>
                  </a:lnTo>
                  <a:lnTo>
                    <a:pt x="197118" y="1485833"/>
                  </a:lnTo>
                  <a:lnTo>
                    <a:pt x="246887" y="1490852"/>
                  </a:lnTo>
                  <a:lnTo>
                    <a:pt x="1234440" y="1490852"/>
                  </a:lnTo>
                  <a:lnTo>
                    <a:pt x="1284209" y="1485833"/>
                  </a:lnTo>
                  <a:lnTo>
                    <a:pt x="1330559" y="1471437"/>
                  </a:lnTo>
                  <a:lnTo>
                    <a:pt x="1372497" y="1448660"/>
                  </a:lnTo>
                  <a:lnTo>
                    <a:pt x="1409033" y="1418494"/>
                  </a:lnTo>
                  <a:lnTo>
                    <a:pt x="1439175" y="1381935"/>
                  </a:lnTo>
                  <a:lnTo>
                    <a:pt x="1461932" y="1339977"/>
                  </a:lnTo>
                  <a:lnTo>
                    <a:pt x="1476313" y="1293613"/>
                  </a:lnTo>
                  <a:lnTo>
                    <a:pt x="1481328" y="1243838"/>
                  </a:lnTo>
                  <a:lnTo>
                    <a:pt x="1481328" y="247014"/>
                  </a:lnTo>
                  <a:lnTo>
                    <a:pt x="1476313" y="197239"/>
                  </a:lnTo>
                  <a:lnTo>
                    <a:pt x="1461932" y="150875"/>
                  </a:lnTo>
                  <a:lnTo>
                    <a:pt x="1439175" y="108917"/>
                  </a:lnTo>
                  <a:lnTo>
                    <a:pt x="1409033" y="72358"/>
                  </a:lnTo>
                  <a:lnTo>
                    <a:pt x="1372497" y="42192"/>
                  </a:lnTo>
                  <a:lnTo>
                    <a:pt x="1330559" y="19415"/>
                  </a:lnTo>
                  <a:lnTo>
                    <a:pt x="1284209" y="5019"/>
                  </a:lnTo>
                  <a:lnTo>
                    <a:pt x="1234440" y="0"/>
                  </a:lnTo>
                  <a:close/>
                </a:path>
              </a:pathLst>
            </a:custGeom>
            <a:solidFill>
              <a:srgbClr val="C2CD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07891" y="2035048"/>
              <a:ext cx="1481455" cy="1490980"/>
            </a:xfrm>
            <a:custGeom>
              <a:avLst/>
              <a:gdLst/>
              <a:ahLst/>
              <a:cxnLst/>
              <a:rect l="l" t="t" r="r" b="b"/>
              <a:pathLst>
                <a:path w="1481454" h="1490979">
                  <a:moveTo>
                    <a:pt x="0" y="247014"/>
                  </a:moveTo>
                  <a:lnTo>
                    <a:pt x="5014" y="197239"/>
                  </a:lnTo>
                  <a:lnTo>
                    <a:pt x="19395" y="150875"/>
                  </a:lnTo>
                  <a:lnTo>
                    <a:pt x="42152" y="108917"/>
                  </a:lnTo>
                  <a:lnTo>
                    <a:pt x="72294" y="72358"/>
                  </a:lnTo>
                  <a:lnTo>
                    <a:pt x="108830" y="42192"/>
                  </a:lnTo>
                  <a:lnTo>
                    <a:pt x="150768" y="19415"/>
                  </a:lnTo>
                  <a:lnTo>
                    <a:pt x="197118" y="5019"/>
                  </a:lnTo>
                  <a:lnTo>
                    <a:pt x="246887" y="0"/>
                  </a:lnTo>
                  <a:lnTo>
                    <a:pt x="1234440" y="0"/>
                  </a:lnTo>
                  <a:lnTo>
                    <a:pt x="1284209" y="5019"/>
                  </a:lnTo>
                  <a:lnTo>
                    <a:pt x="1330559" y="19415"/>
                  </a:lnTo>
                  <a:lnTo>
                    <a:pt x="1372497" y="42192"/>
                  </a:lnTo>
                  <a:lnTo>
                    <a:pt x="1409033" y="72358"/>
                  </a:lnTo>
                  <a:lnTo>
                    <a:pt x="1439175" y="108917"/>
                  </a:lnTo>
                  <a:lnTo>
                    <a:pt x="1461932" y="150875"/>
                  </a:lnTo>
                  <a:lnTo>
                    <a:pt x="1476313" y="197239"/>
                  </a:lnTo>
                  <a:lnTo>
                    <a:pt x="1481328" y="247014"/>
                  </a:lnTo>
                  <a:lnTo>
                    <a:pt x="1481328" y="1243838"/>
                  </a:lnTo>
                  <a:lnTo>
                    <a:pt x="1476313" y="1293613"/>
                  </a:lnTo>
                  <a:lnTo>
                    <a:pt x="1461932" y="1339977"/>
                  </a:lnTo>
                  <a:lnTo>
                    <a:pt x="1439175" y="1381935"/>
                  </a:lnTo>
                  <a:lnTo>
                    <a:pt x="1409033" y="1418494"/>
                  </a:lnTo>
                  <a:lnTo>
                    <a:pt x="1372497" y="1448660"/>
                  </a:lnTo>
                  <a:lnTo>
                    <a:pt x="1330559" y="1471437"/>
                  </a:lnTo>
                  <a:lnTo>
                    <a:pt x="1284209" y="1485833"/>
                  </a:lnTo>
                  <a:lnTo>
                    <a:pt x="1234440" y="1490852"/>
                  </a:lnTo>
                  <a:lnTo>
                    <a:pt x="246887" y="1490852"/>
                  </a:lnTo>
                  <a:lnTo>
                    <a:pt x="197118" y="1485833"/>
                  </a:lnTo>
                  <a:lnTo>
                    <a:pt x="150768" y="1471437"/>
                  </a:lnTo>
                  <a:lnTo>
                    <a:pt x="108830" y="1448660"/>
                  </a:lnTo>
                  <a:lnTo>
                    <a:pt x="72294" y="1418494"/>
                  </a:lnTo>
                  <a:lnTo>
                    <a:pt x="42152" y="1381935"/>
                  </a:lnTo>
                  <a:lnTo>
                    <a:pt x="19395" y="1339977"/>
                  </a:lnTo>
                  <a:lnTo>
                    <a:pt x="5014" y="1293613"/>
                  </a:lnTo>
                  <a:lnTo>
                    <a:pt x="0" y="1243838"/>
                  </a:lnTo>
                  <a:lnTo>
                    <a:pt x="0" y="247014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09843" y="1733169"/>
              <a:ext cx="2313940" cy="4472940"/>
            </a:xfrm>
            <a:custGeom>
              <a:avLst/>
              <a:gdLst/>
              <a:ahLst/>
              <a:cxnLst/>
              <a:rect l="l" t="t" r="r" b="b"/>
              <a:pathLst>
                <a:path w="2313940" h="4472940">
                  <a:moveTo>
                    <a:pt x="2082037" y="0"/>
                  </a:moveTo>
                  <a:lnTo>
                    <a:pt x="231393" y="0"/>
                  </a:lnTo>
                  <a:lnTo>
                    <a:pt x="184769" y="4702"/>
                  </a:lnTo>
                  <a:lnTo>
                    <a:pt x="141339" y="18188"/>
                  </a:lnTo>
                  <a:lnTo>
                    <a:pt x="102034" y="39527"/>
                  </a:lnTo>
                  <a:lnTo>
                    <a:pt x="67786" y="67786"/>
                  </a:lnTo>
                  <a:lnTo>
                    <a:pt x="39527" y="102034"/>
                  </a:lnTo>
                  <a:lnTo>
                    <a:pt x="18188" y="141339"/>
                  </a:lnTo>
                  <a:lnTo>
                    <a:pt x="4702" y="184769"/>
                  </a:lnTo>
                  <a:lnTo>
                    <a:pt x="0" y="231393"/>
                  </a:lnTo>
                  <a:lnTo>
                    <a:pt x="0" y="4241190"/>
                  </a:lnTo>
                  <a:lnTo>
                    <a:pt x="4702" y="4287825"/>
                  </a:lnTo>
                  <a:lnTo>
                    <a:pt x="18188" y="4331261"/>
                  </a:lnTo>
                  <a:lnTo>
                    <a:pt x="39527" y="4370567"/>
                  </a:lnTo>
                  <a:lnTo>
                    <a:pt x="67786" y="4404812"/>
                  </a:lnTo>
                  <a:lnTo>
                    <a:pt x="102034" y="4433067"/>
                  </a:lnTo>
                  <a:lnTo>
                    <a:pt x="141339" y="4454400"/>
                  </a:lnTo>
                  <a:lnTo>
                    <a:pt x="184769" y="4467883"/>
                  </a:lnTo>
                  <a:lnTo>
                    <a:pt x="231393" y="4472584"/>
                  </a:lnTo>
                  <a:lnTo>
                    <a:pt x="2082037" y="4472584"/>
                  </a:lnTo>
                  <a:lnTo>
                    <a:pt x="2128662" y="4467883"/>
                  </a:lnTo>
                  <a:lnTo>
                    <a:pt x="2172092" y="4454400"/>
                  </a:lnTo>
                  <a:lnTo>
                    <a:pt x="2211397" y="4433067"/>
                  </a:lnTo>
                  <a:lnTo>
                    <a:pt x="2245645" y="4404812"/>
                  </a:lnTo>
                  <a:lnTo>
                    <a:pt x="2273904" y="4370567"/>
                  </a:lnTo>
                  <a:lnTo>
                    <a:pt x="2295243" y="4331261"/>
                  </a:lnTo>
                  <a:lnTo>
                    <a:pt x="2308729" y="4287825"/>
                  </a:lnTo>
                  <a:lnTo>
                    <a:pt x="2313431" y="4241190"/>
                  </a:lnTo>
                  <a:lnTo>
                    <a:pt x="2313431" y="231393"/>
                  </a:lnTo>
                  <a:lnTo>
                    <a:pt x="2308729" y="184769"/>
                  </a:lnTo>
                  <a:lnTo>
                    <a:pt x="2295243" y="141339"/>
                  </a:lnTo>
                  <a:lnTo>
                    <a:pt x="2273904" y="102034"/>
                  </a:lnTo>
                  <a:lnTo>
                    <a:pt x="2245645" y="67786"/>
                  </a:lnTo>
                  <a:lnTo>
                    <a:pt x="2211397" y="39527"/>
                  </a:lnTo>
                  <a:lnTo>
                    <a:pt x="2172092" y="18188"/>
                  </a:lnTo>
                  <a:lnTo>
                    <a:pt x="2128662" y="4702"/>
                  </a:lnTo>
                  <a:lnTo>
                    <a:pt x="208203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09843" y="1733169"/>
              <a:ext cx="2313940" cy="4472940"/>
            </a:xfrm>
            <a:custGeom>
              <a:avLst/>
              <a:gdLst/>
              <a:ahLst/>
              <a:cxnLst/>
              <a:rect l="l" t="t" r="r" b="b"/>
              <a:pathLst>
                <a:path w="2313940" h="4472940">
                  <a:moveTo>
                    <a:pt x="0" y="231393"/>
                  </a:moveTo>
                  <a:lnTo>
                    <a:pt x="4702" y="184769"/>
                  </a:lnTo>
                  <a:lnTo>
                    <a:pt x="18188" y="141339"/>
                  </a:lnTo>
                  <a:lnTo>
                    <a:pt x="39527" y="102034"/>
                  </a:lnTo>
                  <a:lnTo>
                    <a:pt x="67786" y="67786"/>
                  </a:lnTo>
                  <a:lnTo>
                    <a:pt x="102034" y="39527"/>
                  </a:lnTo>
                  <a:lnTo>
                    <a:pt x="141339" y="18188"/>
                  </a:lnTo>
                  <a:lnTo>
                    <a:pt x="184769" y="4702"/>
                  </a:lnTo>
                  <a:lnTo>
                    <a:pt x="231393" y="0"/>
                  </a:lnTo>
                  <a:lnTo>
                    <a:pt x="2082037" y="0"/>
                  </a:lnTo>
                  <a:lnTo>
                    <a:pt x="2128662" y="4702"/>
                  </a:lnTo>
                  <a:lnTo>
                    <a:pt x="2172092" y="18188"/>
                  </a:lnTo>
                  <a:lnTo>
                    <a:pt x="2211397" y="39527"/>
                  </a:lnTo>
                  <a:lnTo>
                    <a:pt x="2245645" y="67786"/>
                  </a:lnTo>
                  <a:lnTo>
                    <a:pt x="2273904" y="102034"/>
                  </a:lnTo>
                  <a:lnTo>
                    <a:pt x="2295243" y="141339"/>
                  </a:lnTo>
                  <a:lnTo>
                    <a:pt x="2308729" y="184769"/>
                  </a:lnTo>
                  <a:lnTo>
                    <a:pt x="2313431" y="231393"/>
                  </a:lnTo>
                  <a:lnTo>
                    <a:pt x="2313431" y="4241190"/>
                  </a:lnTo>
                  <a:lnTo>
                    <a:pt x="2308729" y="4287825"/>
                  </a:lnTo>
                  <a:lnTo>
                    <a:pt x="2295243" y="4331261"/>
                  </a:lnTo>
                  <a:lnTo>
                    <a:pt x="2273904" y="4370567"/>
                  </a:lnTo>
                  <a:lnTo>
                    <a:pt x="2245645" y="4404812"/>
                  </a:lnTo>
                  <a:lnTo>
                    <a:pt x="2211397" y="4433067"/>
                  </a:lnTo>
                  <a:lnTo>
                    <a:pt x="2172092" y="4454400"/>
                  </a:lnTo>
                  <a:lnTo>
                    <a:pt x="2128662" y="4467883"/>
                  </a:lnTo>
                  <a:lnTo>
                    <a:pt x="2082037" y="4472584"/>
                  </a:lnTo>
                  <a:lnTo>
                    <a:pt x="231393" y="4472584"/>
                  </a:lnTo>
                  <a:lnTo>
                    <a:pt x="184769" y="4467883"/>
                  </a:lnTo>
                  <a:lnTo>
                    <a:pt x="141339" y="4454400"/>
                  </a:lnTo>
                  <a:lnTo>
                    <a:pt x="102034" y="4433067"/>
                  </a:lnTo>
                  <a:lnTo>
                    <a:pt x="67786" y="4404812"/>
                  </a:lnTo>
                  <a:lnTo>
                    <a:pt x="39527" y="4370567"/>
                  </a:lnTo>
                  <a:lnTo>
                    <a:pt x="18188" y="4331261"/>
                  </a:lnTo>
                  <a:lnTo>
                    <a:pt x="4702" y="4287825"/>
                  </a:lnTo>
                  <a:lnTo>
                    <a:pt x="0" y="4241190"/>
                  </a:lnTo>
                  <a:lnTo>
                    <a:pt x="0" y="231393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711190" y="3959288"/>
            <a:ext cx="2110740" cy="880744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algn="ctr">
              <a:lnSpc>
                <a:spcPct val="91400"/>
              </a:lnSpc>
              <a:spcBef>
                <a:spcPts val="25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Keadaan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ketika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ancaman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bencana benar-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benar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terjadi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dan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telah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menggangu</a:t>
            </a:r>
            <a:r>
              <a:rPr sz="12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kehidupan</a:t>
            </a:r>
            <a:r>
              <a:rPr sz="1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dan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penghidupan</a:t>
            </a:r>
            <a:r>
              <a:rPr sz="1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sekelompok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orang/ masyarakat.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329432" y="1720469"/>
            <a:ext cx="7038975" cy="4498340"/>
            <a:chOff x="3329432" y="1720469"/>
            <a:chExt cx="7038975" cy="4498340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42132" y="2035048"/>
              <a:ext cx="1490471" cy="149085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342132" y="2035048"/>
              <a:ext cx="1490980" cy="1490980"/>
            </a:xfrm>
            <a:custGeom>
              <a:avLst/>
              <a:gdLst/>
              <a:ahLst/>
              <a:cxnLst/>
              <a:rect l="l" t="t" r="r" b="b"/>
              <a:pathLst>
                <a:path w="1490979" h="1490979">
                  <a:moveTo>
                    <a:pt x="0" y="248538"/>
                  </a:moveTo>
                  <a:lnTo>
                    <a:pt x="5048" y="198443"/>
                  </a:lnTo>
                  <a:lnTo>
                    <a:pt x="19526" y="151786"/>
                  </a:lnTo>
                  <a:lnTo>
                    <a:pt x="42433" y="109568"/>
                  </a:lnTo>
                  <a:lnTo>
                    <a:pt x="72770" y="72786"/>
                  </a:lnTo>
                  <a:lnTo>
                    <a:pt x="109537" y="42440"/>
                  </a:lnTo>
                  <a:lnTo>
                    <a:pt x="151733" y="19528"/>
                  </a:lnTo>
                  <a:lnTo>
                    <a:pt x="198358" y="5048"/>
                  </a:lnTo>
                  <a:lnTo>
                    <a:pt x="248412" y="0"/>
                  </a:lnTo>
                  <a:lnTo>
                    <a:pt x="1242059" y="0"/>
                  </a:lnTo>
                  <a:lnTo>
                    <a:pt x="1292113" y="5048"/>
                  </a:lnTo>
                  <a:lnTo>
                    <a:pt x="1338738" y="19528"/>
                  </a:lnTo>
                  <a:lnTo>
                    <a:pt x="1380934" y="42440"/>
                  </a:lnTo>
                  <a:lnTo>
                    <a:pt x="1417700" y="72786"/>
                  </a:lnTo>
                  <a:lnTo>
                    <a:pt x="1448038" y="109568"/>
                  </a:lnTo>
                  <a:lnTo>
                    <a:pt x="1470945" y="151786"/>
                  </a:lnTo>
                  <a:lnTo>
                    <a:pt x="1485423" y="198443"/>
                  </a:lnTo>
                  <a:lnTo>
                    <a:pt x="1490471" y="248538"/>
                  </a:lnTo>
                  <a:lnTo>
                    <a:pt x="1490471" y="1242314"/>
                  </a:lnTo>
                  <a:lnTo>
                    <a:pt x="1485423" y="1292409"/>
                  </a:lnTo>
                  <a:lnTo>
                    <a:pt x="1470945" y="1339066"/>
                  </a:lnTo>
                  <a:lnTo>
                    <a:pt x="1448038" y="1381284"/>
                  </a:lnTo>
                  <a:lnTo>
                    <a:pt x="1417701" y="1418066"/>
                  </a:lnTo>
                  <a:lnTo>
                    <a:pt x="1380934" y="1448412"/>
                  </a:lnTo>
                  <a:lnTo>
                    <a:pt x="1338738" y="1471324"/>
                  </a:lnTo>
                  <a:lnTo>
                    <a:pt x="1292113" y="1485804"/>
                  </a:lnTo>
                  <a:lnTo>
                    <a:pt x="1242059" y="1490852"/>
                  </a:lnTo>
                  <a:lnTo>
                    <a:pt x="248412" y="1490852"/>
                  </a:lnTo>
                  <a:lnTo>
                    <a:pt x="198358" y="1485804"/>
                  </a:lnTo>
                  <a:lnTo>
                    <a:pt x="151733" y="1471324"/>
                  </a:lnTo>
                  <a:lnTo>
                    <a:pt x="109537" y="1448412"/>
                  </a:lnTo>
                  <a:lnTo>
                    <a:pt x="72771" y="1418066"/>
                  </a:lnTo>
                  <a:lnTo>
                    <a:pt x="42433" y="1381284"/>
                  </a:lnTo>
                  <a:lnTo>
                    <a:pt x="19526" y="1339066"/>
                  </a:lnTo>
                  <a:lnTo>
                    <a:pt x="5048" y="1292409"/>
                  </a:lnTo>
                  <a:lnTo>
                    <a:pt x="0" y="1242314"/>
                  </a:lnTo>
                  <a:lnTo>
                    <a:pt x="0" y="24853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042147" y="1733169"/>
              <a:ext cx="2313940" cy="4472940"/>
            </a:xfrm>
            <a:custGeom>
              <a:avLst/>
              <a:gdLst/>
              <a:ahLst/>
              <a:cxnLst/>
              <a:rect l="l" t="t" r="r" b="b"/>
              <a:pathLst>
                <a:path w="2313940" h="4472940">
                  <a:moveTo>
                    <a:pt x="2082037" y="0"/>
                  </a:moveTo>
                  <a:lnTo>
                    <a:pt x="231394" y="0"/>
                  </a:lnTo>
                  <a:lnTo>
                    <a:pt x="184769" y="4702"/>
                  </a:lnTo>
                  <a:lnTo>
                    <a:pt x="141339" y="18188"/>
                  </a:lnTo>
                  <a:lnTo>
                    <a:pt x="102034" y="39527"/>
                  </a:lnTo>
                  <a:lnTo>
                    <a:pt x="67786" y="67786"/>
                  </a:lnTo>
                  <a:lnTo>
                    <a:pt x="39527" y="102034"/>
                  </a:lnTo>
                  <a:lnTo>
                    <a:pt x="18188" y="141339"/>
                  </a:lnTo>
                  <a:lnTo>
                    <a:pt x="4702" y="184769"/>
                  </a:lnTo>
                  <a:lnTo>
                    <a:pt x="0" y="231393"/>
                  </a:lnTo>
                  <a:lnTo>
                    <a:pt x="0" y="4241190"/>
                  </a:lnTo>
                  <a:lnTo>
                    <a:pt x="4702" y="4287825"/>
                  </a:lnTo>
                  <a:lnTo>
                    <a:pt x="18188" y="4331261"/>
                  </a:lnTo>
                  <a:lnTo>
                    <a:pt x="39527" y="4370567"/>
                  </a:lnTo>
                  <a:lnTo>
                    <a:pt x="67786" y="4404812"/>
                  </a:lnTo>
                  <a:lnTo>
                    <a:pt x="102034" y="4433067"/>
                  </a:lnTo>
                  <a:lnTo>
                    <a:pt x="141339" y="4454400"/>
                  </a:lnTo>
                  <a:lnTo>
                    <a:pt x="184769" y="4467883"/>
                  </a:lnTo>
                  <a:lnTo>
                    <a:pt x="231394" y="4472584"/>
                  </a:lnTo>
                  <a:lnTo>
                    <a:pt x="2082037" y="4472584"/>
                  </a:lnTo>
                  <a:lnTo>
                    <a:pt x="2128662" y="4467883"/>
                  </a:lnTo>
                  <a:lnTo>
                    <a:pt x="2172092" y="4454400"/>
                  </a:lnTo>
                  <a:lnTo>
                    <a:pt x="2211397" y="4433067"/>
                  </a:lnTo>
                  <a:lnTo>
                    <a:pt x="2245645" y="4404812"/>
                  </a:lnTo>
                  <a:lnTo>
                    <a:pt x="2273904" y="4370567"/>
                  </a:lnTo>
                  <a:lnTo>
                    <a:pt x="2295243" y="4331261"/>
                  </a:lnTo>
                  <a:lnTo>
                    <a:pt x="2308729" y="4287825"/>
                  </a:lnTo>
                  <a:lnTo>
                    <a:pt x="2313431" y="4241190"/>
                  </a:lnTo>
                  <a:lnTo>
                    <a:pt x="2313431" y="231393"/>
                  </a:lnTo>
                  <a:lnTo>
                    <a:pt x="2308729" y="184769"/>
                  </a:lnTo>
                  <a:lnTo>
                    <a:pt x="2295243" y="141339"/>
                  </a:lnTo>
                  <a:lnTo>
                    <a:pt x="2273904" y="102034"/>
                  </a:lnTo>
                  <a:lnTo>
                    <a:pt x="2245645" y="67786"/>
                  </a:lnTo>
                  <a:lnTo>
                    <a:pt x="2211397" y="39527"/>
                  </a:lnTo>
                  <a:lnTo>
                    <a:pt x="2172092" y="18188"/>
                  </a:lnTo>
                  <a:lnTo>
                    <a:pt x="2128662" y="4702"/>
                  </a:lnTo>
                  <a:lnTo>
                    <a:pt x="208203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042147" y="1733169"/>
              <a:ext cx="2313940" cy="4472940"/>
            </a:xfrm>
            <a:custGeom>
              <a:avLst/>
              <a:gdLst/>
              <a:ahLst/>
              <a:cxnLst/>
              <a:rect l="l" t="t" r="r" b="b"/>
              <a:pathLst>
                <a:path w="2313940" h="4472940">
                  <a:moveTo>
                    <a:pt x="0" y="231393"/>
                  </a:moveTo>
                  <a:lnTo>
                    <a:pt x="4702" y="184769"/>
                  </a:lnTo>
                  <a:lnTo>
                    <a:pt x="18188" y="141339"/>
                  </a:lnTo>
                  <a:lnTo>
                    <a:pt x="39527" y="102034"/>
                  </a:lnTo>
                  <a:lnTo>
                    <a:pt x="67786" y="67786"/>
                  </a:lnTo>
                  <a:lnTo>
                    <a:pt x="102034" y="39527"/>
                  </a:lnTo>
                  <a:lnTo>
                    <a:pt x="141339" y="18188"/>
                  </a:lnTo>
                  <a:lnTo>
                    <a:pt x="184769" y="4702"/>
                  </a:lnTo>
                  <a:lnTo>
                    <a:pt x="231394" y="0"/>
                  </a:lnTo>
                  <a:lnTo>
                    <a:pt x="2082037" y="0"/>
                  </a:lnTo>
                  <a:lnTo>
                    <a:pt x="2128662" y="4702"/>
                  </a:lnTo>
                  <a:lnTo>
                    <a:pt x="2172092" y="18188"/>
                  </a:lnTo>
                  <a:lnTo>
                    <a:pt x="2211397" y="39527"/>
                  </a:lnTo>
                  <a:lnTo>
                    <a:pt x="2245645" y="67786"/>
                  </a:lnTo>
                  <a:lnTo>
                    <a:pt x="2273904" y="102034"/>
                  </a:lnTo>
                  <a:lnTo>
                    <a:pt x="2295243" y="141339"/>
                  </a:lnTo>
                  <a:lnTo>
                    <a:pt x="2308729" y="184769"/>
                  </a:lnTo>
                  <a:lnTo>
                    <a:pt x="2313431" y="231393"/>
                  </a:lnTo>
                  <a:lnTo>
                    <a:pt x="2313431" y="4241190"/>
                  </a:lnTo>
                  <a:lnTo>
                    <a:pt x="2308729" y="4287825"/>
                  </a:lnTo>
                  <a:lnTo>
                    <a:pt x="2295243" y="4331261"/>
                  </a:lnTo>
                  <a:lnTo>
                    <a:pt x="2273904" y="4370567"/>
                  </a:lnTo>
                  <a:lnTo>
                    <a:pt x="2245645" y="4404812"/>
                  </a:lnTo>
                  <a:lnTo>
                    <a:pt x="2211397" y="4433067"/>
                  </a:lnTo>
                  <a:lnTo>
                    <a:pt x="2172092" y="4454400"/>
                  </a:lnTo>
                  <a:lnTo>
                    <a:pt x="2128662" y="4467883"/>
                  </a:lnTo>
                  <a:lnTo>
                    <a:pt x="2082037" y="4472584"/>
                  </a:lnTo>
                  <a:lnTo>
                    <a:pt x="231394" y="4472584"/>
                  </a:lnTo>
                  <a:lnTo>
                    <a:pt x="184769" y="4467883"/>
                  </a:lnTo>
                  <a:lnTo>
                    <a:pt x="141339" y="4454400"/>
                  </a:lnTo>
                  <a:lnTo>
                    <a:pt x="102034" y="4433067"/>
                  </a:lnTo>
                  <a:lnTo>
                    <a:pt x="67786" y="4404812"/>
                  </a:lnTo>
                  <a:lnTo>
                    <a:pt x="39527" y="4370567"/>
                  </a:lnTo>
                  <a:lnTo>
                    <a:pt x="18188" y="4331261"/>
                  </a:lnTo>
                  <a:lnTo>
                    <a:pt x="4702" y="4287825"/>
                  </a:lnTo>
                  <a:lnTo>
                    <a:pt x="0" y="4241190"/>
                  </a:lnTo>
                  <a:lnTo>
                    <a:pt x="0" y="231393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142223" y="3791521"/>
            <a:ext cx="2117090" cy="121983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-4445" algn="ctr">
              <a:lnSpc>
                <a:spcPct val="91800"/>
              </a:lnSpc>
              <a:spcBef>
                <a:spcPts val="244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Keadaan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ketika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ancaman</a:t>
            </a:r>
            <a:r>
              <a:rPr sz="1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bencana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yang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terjadi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cenderung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menurun/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mereda</a:t>
            </a:r>
            <a:r>
              <a:rPr sz="1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ekskalasinya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atau</a:t>
            </a:r>
            <a:r>
              <a:rPr sz="1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telah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berakhir,</a:t>
            </a:r>
            <a:r>
              <a:rPr sz="1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sedangkan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gangguan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kehidupan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dan</a:t>
            </a:r>
            <a:r>
              <a:rPr sz="1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penghidupan sekelompok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orang/</a:t>
            </a:r>
            <a:r>
              <a:rPr sz="1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masyarakat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masih</a:t>
            </a:r>
            <a:r>
              <a:rPr sz="1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tetap</a:t>
            </a:r>
            <a:r>
              <a:rPr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berlangsung.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347720" y="1994916"/>
            <a:ext cx="6837680" cy="3949700"/>
            <a:chOff x="3347720" y="1994916"/>
            <a:chExt cx="6837680" cy="3949700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62772" y="2007616"/>
              <a:ext cx="1490472" cy="148170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8462772" y="2007616"/>
              <a:ext cx="1490980" cy="1482090"/>
            </a:xfrm>
            <a:custGeom>
              <a:avLst/>
              <a:gdLst/>
              <a:ahLst/>
              <a:cxnLst/>
              <a:rect l="l" t="t" r="r" b="b"/>
              <a:pathLst>
                <a:path w="1490979" h="1482089">
                  <a:moveTo>
                    <a:pt x="0" y="740791"/>
                  </a:moveTo>
                  <a:lnTo>
                    <a:pt x="1585" y="692090"/>
                  </a:lnTo>
                  <a:lnTo>
                    <a:pt x="6274" y="644230"/>
                  </a:lnTo>
                  <a:lnTo>
                    <a:pt x="13971" y="597307"/>
                  </a:lnTo>
                  <a:lnTo>
                    <a:pt x="24575" y="551420"/>
                  </a:lnTo>
                  <a:lnTo>
                    <a:pt x="37990" y="506667"/>
                  </a:lnTo>
                  <a:lnTo>
                    <a:pt x="54116" y="463144"/>
                  </a:lnTo>
                  <a:lnTo>
                    <a:pt x="72857" y="420949"/>
                  </a:lnTo>
                  <a:lnTo>
                    <a:pt x="94113" y="380182"/>
                  </a:lnTo>
                  <a:lnTo>
                    <a:pt x="117787" y="340937"/>
                  </a:lnTo>
                  <a:lnTo>
                    <a:pt x="143780" y="303315"/>
                  </a:lnTo>
                  <a:lnTo>
                    <a:pt x="171994" y="267412"/>
                  </a:lnTo>
                  <a:lnTo>
                    <a:pt x="202331" y="233326"/>
                  </a:lnTo>
                  <a:lnTo>
                    <a:pt x="234693" y="201155"/>
                  </a:lnTo>
                  <a:lnTo>
                    <a:pt x="268981" y="170996"/>
                  </a:lnTo>
                  <a:lnTo>
                    <a:pt x="305098" y="142947"/>
                  </a:lnTo>
                  <a:lnTo>
                    <a:pt x="342945" y="117105"/>
                  </a:lnTo>
                  <a:lnTo>
                    <a:pt x="382425" y="93570"/>
                  </a:lnTo>
                  <a:lnTo>
                    <a:pt x="423438" y="72437"/>
                  </a:lnTo>
                  <a:lnTo>
                    <a:pt x="465887" y="53805"/>
                  </a:lnTo>
                  <a:lnTo>
                    <a:pt x="509674" y="37771"/>
                  </a:lnTo>
                  <a:lnTo>
                    <a:pt x="554700" y="24434"/>
                  </a:lnTo>
                  <a:lnTo>
                    <a:pt x="600867" y="13890"/>
                  </a:lnTo>
                  <a:lnTo>
                    <a:pt x="648078" y="6238"/>
                  </a:lnTo>
                  <a:lnTo>
                    <a:pt x="696233" y="1575"/>
                  </a:lnTo>
                  <a:lnTo>
                    <a:pt x="745235" y="0"/>
                  </a:lnTo>
                  <a:lnTo>
                    <a:pt x="794238" y="1575"/>
                  </a:lnTo>
                  <a:lnTo>
                    <a:pt x="842393" y="6238"/>
                  </a:lnTo>
                  <a:lnTo>
                    <a:pt x="889604" y="13890"/>
                  </a:lnTo>
                  <a:lnTo>
                    <a:pt x="935771" y="24434"/>
                  </a:lnTo>
                  <a:lnTo>
                    <a:pt x="980797" y="37771"/>
                  </a:lnTo>
                  <a:lnTo>
                    <a:pt x="1024584" y="53805"/>
                  </a:lnTo>
                  <a:lnTo>
                    <a:pt x="1067033" y="72437"/>
                  </a:lnTo>
                  <a:lnTo>
                    <a:pt x="1108046" y="93570"/>
                  </a:lnTo>
                  <a:lnTo>
                    <a:pt x="1147526" y="117105"/>
                  </a:lnTo>
                  <a:lnTo>
                    <a:pt x="1185373" y="142947"/>
                  </a:lnTo>
                  <a:lnTo>
                    <a:pt x="1221490" y="170996"/>
                  </a:lnTo>
                  <a:lnTo>
                    <a:pt x="1255778" y="201155"/>
                  </a:lnTo>
                  <a:lnTo>
                    <a:pt x="1288140" y="233326"/>
                  </a:lnTo>
                  <a:lnTo>
                    <a:pt x="1318477" y="267412"/>
                  </a:lnTo>
                  <a:lnTo>
                    <a:pt x="1346691" y="303315"/>
                  </a:lnTo>
                  <a:lnTo>
                    <a:pt x="1372684" y="340937"/>
                  </a:lnTo>
                  <a:lnTo>
                    <a:pt x="1396358" y="380182"/>
                  </a:lnTo>
                  <a:lnTo>
                    <a:pt x="1417614" y="420949"/>
                  </a:lnTo>
                  <a:lnTo>
                    <a:pt x="1436355" y="463144"/>
                  </a:lnTo>
                  <a:lnTo>
                    <a:pt x="1452481" y="506667"/>
                  </a:lnTo>
                  <a:lnTo>
                    <a:pt x="1465896" y="551420"/>
                  </a:lnTo>
                  <a:lnTo>
                    <a:pt x="1476500" y="597307"/>
                  </a:lnTo>
                  <a:lnTo>
                    <a:pt x="1484197" y="644230"/>
                  </a:lnTo>
                  <a:lnTo>
                    <a:pt x="1488886" y="692090"/>
                  </a:lnTo>
                  <a:lnTo>
                    <a:pt x="1490472" y="740791"/>
                  </a:lnTo>
                  <a:lnTo>
                    <a:pt x="1488886" y="789506"/>
                  </a:lnTo>
                  <a:lnTo>
                    <a:pt x="1484197" y="837379"/>
                  </a:lnTo>
                  <a:lnTo>
                    <a:pt x="1476500" y="884314"/>
                  </a:lnTo>
                  <a:lnTo>
                    <a:pt x="1465896" y="930212"/>
                  </a:lnTo>
                  <a:lnTo>
                    <a:pt x="1452481" y="974976"/>
                  </a:lnTo>
                  <a:lnTo>
                    <a:pt x="1436355" y="1018509"/>
                  </a:lnTo>
                  <a:lnTo>
                    <a:pt x="1417614" y="1060711"/>
                  </a:lnTo>
                  <a:lnTo>
                    <a:pt x="1396358" y="1101487"/>
                  </a:lnTo>
                  <a:lnTo>
                    <a:pt x="1372684" y="1140737"/>
                  </a:lnTo>
                  <a:lnTo>
                    <a:pt x="1346691" y="1178365"/>
                  </a:lnTo>
                  <a:lnTo>
                    <a:pt x="1318477" y="1214274"/>
                  </a:lnTo>
                  <a:lnTo>
                    <a:pt x="1288140" y="1248364"/>
                  </a:lnTo>
                  <a:lnTo>
                    <a:pt x="1255778" y="1280539"/>
                  </a:lnTo>
                  <a:lnTo>
                    <a:pt x="1221490" y="1310702"/>
                  </a:lnTo>
                  <a:lnTo>
                    <a:pt x="1185373" y="1338753"/>
                  </a:lnTo>
                  <a:lnTo>
                    <a:pt x="1147526" y="1364597"/>
                  </a:lnTo>
                  <a:lnTo>
                    <a:pt x="1108046" y="1388134"/>
                  </a:lnTo>
                  <a:lnTo>
                    <a:pt x="1067033" y="1409268"/>
                  </a:lnTo>
                  <a:lnTo>
                    <a:pt x="1024584" y="1427901"/>
                  </a:lnTo>
                  <a:lnTo>
                    <a:pt x="980797" y="1443936"/>
                  </a:lnTo>
                  <a:lnTo>
                    <a:pt x="935771" y="1457274"/>
                  </a:lnTo>
                  <a:lnTo>
                    <a:pt x="889604" y="1467817"/>
                  </a:lnTo>
                  <a:lnTo>
                    <a:pt x="842393" y="1475470"/>
                  </a:lnTo>
                  <a:lnTo>
                    <a:pt x="794238" y="1480132"/>
                  </a:lnTo>
                  <a:lnTo>
                    <a:pt x="745235" y="1481709"/>
                  </a:lnTo>
                  <a:lnTo>
                    <a:pt x="696233" y="1480132"/>
                  </a:lnTo>
                  <a:lnTo>
                    <a:pt x="648078" y="1475470"/>
                  </a:lnTo>
                  <a:lnTo>
                    <a:pt x="600867" y="1467817"/>
                  </a:lnTo>
                  <a:lnTo>
                    <a:pt x="554700" y="1457274"/>
                  </a:lnTo>
                  <a:lnTo>
                    <a:pt x="509674" y="1443936"/>
                  </a:lnTo>
                  <a:lnTo>
                    <a:pt x="465887" y="1427901"/>
                  </a:lnTo>
                  <a:lnTo>
                    <a:pt x="423438" y="1409268"/>
                  </a:lnTo>
                  <a:lnTo>
                    <a:pt x="382425" y="1388134"/>
                  </a:lnTo>
                  <a:lnTo>
                    <a:pt x="342945" y="1364597"/>
                  </a:lnTo>
                  <a:lnTo>
                    <a:pt x="305098" y="1338753"/>
                  </a:lnTo>
                  <a:lnTo>
                    <a:pt x="268981" y="1310702"/>
                  </a:lnTo>
                  <a:lnTo>
                    <a:pt x="234693" y="1280539"/>
                  </a:lnTo>
                  <a:lnTo>
                    <a:pt x="202331" y="1248364"/>
                  </a:lnTo>
                  <a:lnTo>
                    <a:pt x="171994" y="1214274"/>
                  </a:lnTo>
                  <a:lnTo>
                    <a:pt x="143780" y="1178365"/>
                  </a:lnTo>
                  <a:lnTo>
                    <a:pt x="117787" y="1140737"/>
                  </a:lnTo>
                  <a:lnTo>
                    <a:pt x="94113" y="1101487"/>
                  </a:lnTo>
                  <a:lnTo>
                    <a:pt x="72857" y="1060711"/>
                  </a:lnTo>
                  <a:lnTo>
                    <a:pt x="54116" y="1018509"/>
                  </a:lnTo>
                  <a:lnTo>
                    <a:pt x="37990" y="974976"/>
                  </a:lnTo>
                  <a:lnTo>
                    <a:pt x="24575" y="930212"/>
                  </a:lnTo>
                  <a:lnTo>
                    <a:pt x="13971" y="884314"/>
                  </a:lnTo>
                  <a:lnTo>
                    <a:pt x="6274" y="837379"/>
                  </a:lnTo>
                  <a:lnTo>
                    <a:pt x="1585" y="789506"/>
                  </a:lnTo>
                  <a:lnTo>
                    <a:pt x="0" y="740791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360420" y="5364352"/>
              <a:ext cx="6812280" cy="567055"/>
            </a:xfrm>
            <a:custGeom>
              <a:avLst/>
              <a:gdLst/>
              <a:ahLst/>
              <a:cxnLst/>
              <a:rect l="l" t="t" r="r" b="b"/>
              <a:pathLst>
                <a:path w="6812280" h="567054">
                  <a:moveTo>
                    <a:pt x="6528815" y="0"/>
                  </a:moveTo>
                  <a:lnTo>
                    <a:pt x="6528815" y="141732"/>
                  </a:lnTo>
                  <a:lnTo>
                    <a:pt x="0" y="141732"/>
                  </a:lnTo>
                  <a:lnTo>
                    <a:pt x="0" y="425246"/>
                  </a:lnTo>
                  <a:lnTo>
                    <a:pt x="6528815" y="425246"/>
                  </a:lnTo>
                  <a:lnTo>
                    <a:pt x="6528815" y="567016"/>
                  </a:lnTo>
                  <a:lnTo>
                    <a:pt x="6812280" y="283476"/>
                  </a:lnTo>
                  <a:lnTo>
                    <a:pt x="6528815" y="0"/>
                  </a:lnTo>
                  <a:close/>
                </a:path>
              </a:pathLst>
            </a:custGeom>
            <a:solidFill>
              <a:srgbClr val="B1C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360420" y="5364352"/>
              <a:ext cx="6812280" cy="567055"/>
            </a:xfrm>
            <a:custGeom>
              <a:avLst/>
              <a:gdLst/>
              <a:ahLst/>
              <a:cxnLst/>
              <a:rect l="l" t="t" r="r" b="b"/>
              <a:pathLst>
                <a:path w="6812280" h="567054">
                  <a:moveTo>
                    <a:pt x="0" y="141732"/>
                  </a:moveTo>
                  <a:lnTo>
                    <a:pt x="6528815" y="141732"/>
                  </a:lnTo>
                  <a:lnTo>
                    <a:pt x="6528815" y="0"/>
                  </a:lnTo>
                  <a:lnTo>
                    <a:pt x="6812280" y="283476"/>
                  </a:lnTo>
                  <a:lnTo>
                    <a:pt x="6528815" y="567016"/>
                  </a:lnTo>
                  <a:lnTo>
                    <a:pt x="6528815" y="425246"/>
                  </a:lnTo>
                  <a:lnTo>
                    <a:pt x="0" y="425246"/>
                  </a:lnTo>
                  <a:lnTo>
                    <a:pt x="0" y="141732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806063" y="5558205"/>
            <a:ext cx="1080770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1" dirty="0">
                <a:latin typeface="Calibri"/>
                <a:cs typeface="Calibri"/>
              </a:rPr>
              <a:t>SIAGA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DARURAT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012307" y="5525414"/>
            <a:ext cx="132143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1" dirty="0">
                <a:latin typeface="Calibri"/>
                <a:cs typeface="Calibri"/>
              </a:rPr>
              <a:t>TANGGAP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DARURAT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467343" y="5277396"/>
            <a:ext cx="1262380" cy="585470"/>
          </a:xfrm>
          <a:prstGeom prst="rect">
            <a:avLst/>
          </a:prstGeom>
          <a:solidFill>
            <a:srgbClr val="BEBEBE"/>
          </a:solidFill>
        </p:spPr>
        <p:txBody>
          <a:bodyPr vert="horz" wrap="square" lIns="0" tIns="40005" rIns="0" bIns="0" rtlCol="0">
            <a:spAutoFit/>
          </a:bodyPr>
          <a:lstStyle/>
          <a:p>
            <a:pPr marL="95250" marR="424180">
              <a:lnSpc>
                <a:spcPct val="102899"/>
              </a:lnSpc>
              <a:spcBef>
                <a:spcPts val="315"/>
              </a:spcBef>
            </a:pPr>
            <a:r>
              <a:rPr sz="1050" b="1" spc="-10" dirty="0">
                <a:latin typeface="Calibri"/>
                <a:cs typeface="Calibri"/>
              </a:rPr>
              <a:t>TRANSISI </a:t>
            </a:r>
            <a:r>
              <a:rPr sz="1050" b="1" dirty="0">
                <a:latin typeface="Calibri"/>
                <a:cs typeface="Calibri"/>
              </a:rPr>
              <a:t>DARURAT</a:t>
            </a:r>
            <a:r>
              <a:rPr sz="1050" b="1" spc="70" dirty="0">
                <a:latin typeface="Calibri"/>
                <a:cs typeface="Calibri"/>
              </a:rPr>
              <a:t> </a:t>
            </a:r>
            <a:r>
              <a:rPr sz="1050" b="1" spc="-25" dirty="0">
                <a:latin typeface="Calibri"/>
                <a:cs typeface="Calibri"/>
              </a:rPr>
              <a:t>KE </a:t>
            </a:r>
            <a:r>
              <a:rPr sz="1050" b="1" spc="-10" dirty="0">
                <a:latin typeface="Calibri"/>
                <a:cs typeface="Calibri"/>
              </a:rPr>
              <a:t>PEMULIHAN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05271" y="2442108"/>
            <a:ext cx="1069848" cy="923772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11504676" y="5891479"/>
            <a:ext cx="245110" cy="2565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500" b="1" spc="-25" dirty="0">
                <a:solidFill>
                  <a:srgbClr val="990000"/>
                </a:solidFill>
                <a:latin typeface="Arial"/>
                <a:cs typeface="Arial"/>
              </a:rPr>
              <a:t>14</a:t>
            </a:r>
            <a:endParaRPr sz="15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80262" y="5986083"/>
            <a:ext cx="1209040" cy="225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650" b="1" spc="8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65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650" b="1" spc="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65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650" b="1" spc="6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65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650" b="1" spc="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65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650" b="1" dirty="0">
                <a:solidFill>
                  <a:srgbClr val="858585"/>
                </a:solidFill>
                <a:latin typeface="Arial"/>
                <a:cs typeface="Arial"/>
              </a:rPr>
              <a:t>Pelaks</a:t>
            </a:r>
            <a:r>
              <a:rPr sz="650" b="1" spc="-1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650" b="1" dirty="0">
                <a:solidFill>
                  <a:srgbClr val="858585"/>
                </a:solidFill>
                <a:latin typeface="Arial"/>
                <a:cs typeface="Arial"/>
              </a:rPr>
              <a:t>aan</a:t>
            </a:r>
            <a:r>
              <a:rPr sz="650" b="1" spc="4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650" b="1" dirty="0">
                <a:solidFill>
                  <a:srgbClr val="858585"/>
                </a:solidFill>
                <a:latin typeface="Arial"/>
                <a:cs typeface="Arial"/>
              </a:rPr>
              <a:t>Operasi</a:t>
            </a:r>
            <a:r>
              <a:rPr sz="650" b="1" spc="5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650" b="1" spc="-25" dirty="0">
                <a:solidFill>
                  <a:srgbClr val="858585"/>
                </a:solidFill>
                <a:latin typeface="Arial"/>
                <a:cs typeface="Arial"/>
              </a:rPr>
              <a:t>PDB</a:t>
            </a:r>
            <a:endParaRPr sz="6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636776" y="3292690"/>
            <a:ext cx="1426845" cy="65913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085" rIns="0" bIns="0" rtlCol="0">
            <a:spAutoFit/>
          </a:bodyPr>
          <a:lstStyle/>
          <a:p>
            <a:pPr marL="93345" marR="90170">
              <a:lnSpc>
                <a:spcPct val="100000"/>
              </a:lnSpc>
              <a:spcBef>
                <a:spcPts val="355"/>
              </a:spcBef>
            </a:pPr>
            <a:r>
              <a:rPr sz="1200" dirty="0">
                <a:latin typeface="Calibri"/>
                <a:cs typeface="Calibri"/>
              </a:rPr>
              <a:t>Lembar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Penjelasan </a:t>
            </a:r>
            <a:r>
              <a:rPr sz="1200" dirty="0">
                <a:latin typeface="Calibri"/>
                <a:cs typeface="Calibri"/>
              </a:rPr>
              <a:t>atas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</a:t>
            </a:r>
            <a:r>
              <a:rPr sz="1200" spc="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21/2008 </a:t>
            </a:r>
            <a:r>
              <a:rPr sz="1200" dirty="0">
                <a:latin typeface="Calibri"/>
                <a:cs typeface="Calibri"/>
              </a:rPr>
              <a:t>Pasal 23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ayat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303760" cy="6858000"/>
            <a:chOff x="0" y="0"/>
            <a:chExt cx="123037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88952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279391" y="0"/>
              <a:ext cx="7909559" cy="6858000"/>
            </a:xfrm>
            <a:custGeom>
              <a:avLst/>
              <a:gdLst/>
              <a:ahLst/>
              <a:cxnLst/>
              <a:rect l="l" t="t" r="r" b="b"/>
              <a:pathLst>
                <a:path w="7909559" h="6858000">
                  <a:moveTo>
                    <a:pt x="0" y="0"/>
                  </a:moveTo>
                  <a:lnTo>
                    <a:pt x="0" y="6858000"/>
                  </a:lnTo>
                  <a:lnTo>
                    <a:pt x="7909559" y="6858000"/>
                  </a:lnTo>
                  <a:lnTo>
                    <a:pt x="790955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63171" y="5030285"/>
              <a:ext cx="525780" cy="1180465"/>
            </a:xfrm>
            <a:custGeom>
              <a:avLst/>
              <a:gdLst/>
              <a:ahLst/>
              <a:cxnLst/>
              <a:rect l="l" t="t" r="r" b="b"/>
              <a:pathLst>
                <a:path w="525779" h="1180464">
                  <a:moveTo>
                    <a:pt x="525780" y="0"/>
                  </a:moveTo>
                  <a:lnTo>
                    <a:pt x="451515" y="12891"/>
                  </a:lnTo>
                  <a:lnTo>
                    <a:pt x="406481" y="25922"/>
                  </a:lnTo>
                  <a:lnTo>
                    <a:pt x="362991" y="42334"/>
                  </a:lnTo>
                  <a:lnTo>
                    <a:pt x="321200" y="61973"/>
                  </a:lnTo>
                  <a:lnTo>
                    <a:pt x="281259" y="84687"/>
                  </a:lnTo>
                  <a:lnTo>
                    <a:pt x="243321" y="110323"/>
                  </a:lnTo>
                  <a:lnTo>
                    <a:pt x="207540" y="138727"/>
                  </a:lnTo>
                  <a:lnTo>
                    <a:pt x="174069" y="169746"/>
                  </a:lnTo>
                  <a:lnTo>
                    <a:pt x="143060" y="203227"/>
                  </a:lnTo>
                  <a:lnTo>
                    <a:pt x="114665" y="239018"/>
                  </a:lnTo>
                  <a:lnTo>
                    <a:pt x="89039" y="276965"/>
                  </a:lnTo>
                  <a:lnTo>
                    <a:pt x="66334" y="316916"/>
                  </a:lnTo>
                  <a:lnTo>
                    <a:pt x="46702" y="358716"/>
                  </a:lnTo>
                  <a:lnTo>
                    <a:pt x="30297" y="402213"/>
                  </a:lnTo>
                  <a:lnTo>
                    <a:pt x="17271" y="447254"/>
                  </a:lnTo>
                  <a:lnTo>
                    <a:pt x="7778" y="493686"/>
                  </a:lnTo>
                  <a:lnTo>
                    <a:pt x="1970" y="541356"/>
                  </a:lnTo>
                  <a:lnTo>
                    <a:pt x="0" y="590111"/>
                  </a:lnTo>
                  <a:lnTo>
                    <a:pt x="1951" y="638631"/>
                  </a:lnTo>
                  <a:lnTo>
                    <a:pt x="7705" y="686081"/>
                  </a:lnTo>
                  <a:lnTo>
                    <a:pt x="17111" y="732310"/>
                  </a:lnTo>
                  <a:lnTo>
                    <a:pt x="30019" y="777167"/>
                  </a:lnTo>
                  <a:lnTo>
                    <a:pt x="46279" y="820499"/>
                  </a:lnTo>
                  <a:lnTo>
                    <a:pt x="65740" y="862156"/>
                  </a:lnTo>
                  <a:lnTo>
                    <a:pt x="88253" y="901986"/>
                  </a:lnTo>
                  <a:lnTo>
                    <a:pt x="113666" y="939837"/>
                  </a:lnTo>
                  <a:lnTo>
                    <a:pt x="141829" y="975558"/>
                  </a:lnTo>
                  <a:lnTo>
                    <a:pt x="172593" y="1008998"/>
                  </a:lnTo>
                  <a:lnTo>
                    <a:pt x="205806" y="1040006"/>
                  </a:lnTo>
                  <a:lnTo>
                    <a:pt x="241319" y="1068428"/>
                  </a:lnTo>
                  <a:lnTo>
                    <a:pt x="278981" y="1094115"/>
                  </a:lnTo>
                  <a:lnTo>
                    <a:pt x="318642" y="1116915"/>
                  </a:lnTo>
                  <a:lnTo>
                    <a:pt x="360152" y="1136676"/>
                  </a:lnTo>
                  <a:lnTo>
                    <a:pt x="403360" y="1153247"/>
                  </a:lnTo>
                  <a:lnTo>
                    <a:pt x="448116" y="1166476"/>
                  </a:lnTo>
                  <a:lnTo>
                    <a:pt x="494269" y="1176212"/>
                  </a:lnTo>
                  <a:lnTo>
                    <a:pt x="525780" y="1180261"/>
                  </a:lnTo>
                </a:path>
              </a:pathLst>
            </a:custGeom>
            <a:ln w="228600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361178" y="2802547"/>
            <a:ext cx="3848100" cy="29927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0035" marR="388620" indent="-267335">
              <a:lnSpc>
                <a:spcPct val="116300"/>
              </a:lnSpc>
              <a:spcBef>
                <a:spcPts val="90"/>
              </a:spcBef>
              <a:buClr>
                <a:srgbClr val="FDFF00"/>
              </a:buClr>
              <a:buFont typeface="Calibri"/>
              <a:buAutoNum type="arabicPeriod"/>
              <a:tabLst>
                <a:tab pos="281305" algn="l"/>
              </a:tabLst>
            </a:pP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Mencari</a:t>
            </a:r>
            <a:r>
              <a:rPr sz="1550" spc="14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info</a:t>
            </a:r>
            <a:r>
              <a:rPr sz="1550" spc="15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awal</a:t>
            </a:r>
            <a:r>
              <a:rPr sz="1550" spc="114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berapa</a:t>
            </a:r>
            <a:r>
              <a:rPr sz="1550" spc="8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korban</a:t>
            </a:r>
            <a:r>
              <a:rPr sz="1550" spc="12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spc="-20" dirty="0">
                <a:solidFill>
                  <a:srgbClr val="FDFF00"/>
                </a:solidFill>
                <a:latin typeface="Calibri"/>
                <a:cs typeface="Calibri"/>
              </a:rPr>
              <a:t>yang 	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meninggal</a:t>
            </a:r>
            <a:r>
              <a:rPr sz="1550" spc="13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dan</a:t>
            </a:r>
            <a:r>
              <a:rPr sz="1550" spc="204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luka-</a:t>
            </a:r>
            <a:r>
              <a:rPr sz="1550" spc="-20" dirty="0">
                <a:solidFill>
                  <a:srgbClr val="FDFF00"/>
                </a:solidFill>
                <a:latin typeface="Calibri"/>
                <a:cs typeface="Calibri"/>
              </a:rPr>
              <a:t>luka</a:t>
            </a:r>
            <a:endParaRPr sz="1550">
              <a:latin typeface="Calibri"/>
              <a:cs typeface="Calibri"/>
            </a:endParaRPr>
          </a:p>
          <a:p>
            <a:pPr marL="280035" indent="-2673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280035" algn="l"/>
              </a:tabLst>
            </a:pP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Berapa</a:t>
            </a:r>
            <a:r>
              <a:rPr sz="1550" spc="16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RW/Kec/Kab</a:t>
            </a:r>
            <a:r>
              <a:rPr sz="1550" spc="15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yang</a:t>
            </a:r>
            <a:r>
              <a:rPr sz="1550" spc="17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DFF00"/>
                </a:solidFill>
                <a:latin typeface="Calibri"/>
                <a:cs typeface="Calibri"/>
              </a:rPr>
              <a:t>terdampak</a:t>
            </a:r>
            <a:endParaRPr sz="1550">
              <a:latin typeface="Calibri"/>
              <a:cs typeface="Calibri"/>
            </a:endParaRPr>
          </a:p>
          <a:p>
            <a:pPr marL="280035" indent="-267335">
              <a:lnSpc>
                <a:spcPct val="100000"/>
              </a:lnSpc>
              <a:spcBef>
                <a:spcPts val="229"/>
              </a:spcBef>
              <a:buAutoNum type="arabicPeriod"/>
              <a:tabLst>
                <a:tab pos="280035" algn="l"/>
              </a:tabLst>
            </a:pP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Menilai</a:t>
            </a:r>
            <a:r>
              <a:rPr sz="1550" spc="17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dari</a:t>
            </a:r>
            <a:r>
              <a:rPr sz="1550" spc="14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pengamatan</a:t>
            </a:r>
            <a:r>
              <a:rPr sz="1550" spc="13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udara</a:t>
            </a:r>
            <a:r>
              <a:rPr sz="1550" spc="114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spc="-50" dirty="0">
                <a:solidFill>
                  <a:srgbClr val="FDFF00"/>
                </a:solidFill>
                <a:latin typeface="Calibri"/>
                <a:cs typeface="Calibri"/>
              </a:rPr>
              <a:t>(</a:t>
            </a:r>
            <a:endParaRPr sz="1550">
              <a:latin typeface="Calibri"/>
              <a:cs typeface="Calibri"/>
            </a:endParaRPr>
          </a:p>
          <a:p>
            <a:pPr marL="281305" marR="356870">
              <a:lnSpc>
                <a:spcPct val="112400"/>
              </a:lnSpc>
              <a:spcBef>
                <a:spcPts val="70"/>
              </a:spcBef>
            </a:pP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UAV/Drone)</a:t>
            </a:r>
            <a:r>
              <a:rPr sz="1550" spc="15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dan</a:t>
            </a:r>
            <a:r>
              <a:rPr sz="1550" spc="19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pngamatan</a:t>
            </a:r>
            <a:r>
              <a:rPr sz="1550" spc="9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darat,</a:t>
            </a:r>
            <a:r>
              <a:rPr sz="1550" spc="13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spc="-25" dirty="0">
                <a:solidFill>
                  <a:srgbClr val="FDFF00"/>
                </a:solidFill>
                <a:latin typeface="Calibri"/>
                <a:cs typeface="Calibri"/>
              </a:rPr>
              <a:t>utk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memperkirakan</a:t>
            </a:r>
            <a:r>
              <a:rPr sz="1550" spc="19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sebesar</a:t>
            </a:r>
            <a:r>
              <a:rPr sz="1550" spc="15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apa</a:t>
            </a:r>
            <a:r>
              <a:rPr sz="1550" spc="17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DFF00"/>
                </a:solidFill>
                <a:latin typeface="Calibri"/>
                <a:cs typeface="Calibri"/>
              </a:rPr>
              <a:t>dampak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bencana</a:t>
            </a:r>
            <a:r>
              <a:rPr sz="1550" spc="409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(masiv-sedang-</a:t>
            </a:r>
            <a:r>
              <a:rPr sz="1550" spc="-10" dirty="0">
                <a:solidFill>
                  <a:srgbClr val="FDFF00"/>
                </a:solidFill>
                <a:latin typeface="Calibri"/>
                <a:cs typeface="Calibri"/>
              </a:rPr>
              <a:t>kecil)</a:t>
            </a:r>
            <a:endParaRPr sz="1550">
              <a:latin typeface="Calibri"/>
              <a:cs typeface="Calibri"/>
            </a:endParaRPr>
          </a:p>
          <a:p>
            <a:pPr marL="280035" marR="5080" indent="-267335">
              <a:lnSpc>
                <a:spcPct val="112500"/>
              </a:lnSpc>
              <a:spcBef>
                <a:spcPts val="70"/>
              </a:spcBef>
              <a:buAutoNum type="arabicPeriod" startAt="4"/>
              <a:tabLst>
                <a:tab pos="281305" algn="l"/>
              </a:tabLst>
            </a:pP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Menilai</a:t>
            </a:r>
            <a:r>
              <a:rPr sz="1550" spc="19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kemampuan</a:t>
            </a:r>
            <a:r>
              <a:rPr sz="1550" spc="17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dalam</a:t>
            </a:r>
            <a:r>
              <a:rPr sz="1550" spc="14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merespon</a:t>
            </a:r>
            <a:r>
              <a:rPr sz="1550" spc="16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spc="-50" dirty="0">
                <a:solidFill>
                  <a:srgbClr val="FDFF00"/>
                </a:solidFill>
                <a:latin typeface="Calibri"/>
                <a:cs typeface="Calibri"/>
              </a:rPr>
              <a:t>&amp; 	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kebutuhan</a:t>
            </a:r>
            <a:r>
              <a:rPr sz="1550" spc="13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bantuan</a:t>
            </a:r>
            <a:r>
              <a:rPr sz="1550" spc="10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untuk</a:t>
            </a:r>
            <a:r>
              <a:rPr sz="1550" spc="17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DFF00"/>
                </a:solidFill>
                <a:latin typeface="Calibri"/>
                <a:cs typeface="Calibri"/>
              </a:rPr>
              <a:t>penanggulangan</a:t>
            </a:r>
            <a:endParaRPr sz="1550">
              <a:latin typeface="Calibri"/>
              <a:cs typeface="Calibri"/>
            </a:endParaRPr>
          </a:p>
          <a:p>
            <a:pPr marL="280035" marR="76200" indent="-267335">
              <a:lnSpc>
                <a:spcPts val="2160"/>
              </a:lnSpc>
              <a:spcBef>
                <a:spcPts val="40"/>
              </a:spcBef>
              <a:buAutoNum type="arabicPeriod" startAt="4"/>
              <a:tabLst>
                <a:tab pos="281305" algn="l"/>
              </a:tabLst>
            </a:pP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Menentukan</a:t>
            </a:r>
            <a:r>
              <a:rPr sz="1550" spc="17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prioritas</a:t>
            </a:r>
            <a:r>
              <a:rPr sz="1550" spc="17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tindakan</a:t>
            </a:r>
            <a:r>
              <a:rPr sz="1550" spc="13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yang</a:t>
            </a:r>
            <a:r>
              <a:rPr sz="1550" spc="16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DFF00"/>
                </a:solidFill>
                <a:latin typeface="Calibri"/>
                <a:cs typeface="Calibri"/>
              </a:rPr>
              <a:t>perlu 	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dilakukan</a:t>
            </a:r>
            <a:r>
              <a:rPr sz="1550" spc="10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DFF00"/>
                </a:solidFill>
                <a:latin typeface="Calibri"/>
                <a:cs typeface="Calibri"/>
              </a:rPr>
              <a:t>untuk</a:t>
            </a:r>
            <a:r>
              <a:rPr sz="1550" spc="16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DFF00"/>
                </a:solidFill>
                <a:latin typeface="Calibri"/>
                <a:cs typeface="Calibri"/>
              </a:rPr>
              <a:t>penanggulangan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93951" y="1649920"/>
            <a:ext cx="2343150" cy="75438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60"/>
              </a:spcBef>
            </a:pPr>
            <a:r>
              <a:rPr sz="2350" b="1" dirty="0">
                <a:latin typeface="Arial"/>
                <a:cs typeface="Arial"/>
              </a:rPr>
              <a:t>01.</a:t>
            </a:r>
            <a:r>
              <a:rPr sz="2350" b="1" spc="85" dirty="0">
                <a:latin typeface="Arial"/>
                <a:cs typeface="Arial"/>
              </a:rPr>
              <a:t> </a:t>
            </a:r>
            <a:r>
              <a:rPr sz="2350" b="1" dirty="0">
                <a:latin typeface="Arial"/>
                <a:cs typeface="Arial"/>
              </a:rPr>
              <a:t>KAJI</a:t>
            </a:r>
            <a:r>
              <a:rPr sz="2350" b="1" spc="80" dirty="0">
                <a:latin typeface="Arial"/>
                <a:cs typeface="Arial"/>
              </a:rPr>
              <a:t> </a:t>
            </a:r>
            <a:r>
              <a:rPr sz="2350" b="1" spc="-10" dirty="0">
                <a:latin typeface="Arial"/>
                <a:cs typeface="Arial"/>
              </a:rPr>
              <a:t>CEPAT BENCANA</a:t>
            </a:r>
            <a:endParaRPr sz="235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361178" y="1629092"/>
            <a:ext cx="4797425" cy="82613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45"/>
              </a:spcBef>
            </a:pPr>
            <a:r>
              <a:rPr sz="1800" dirty="0">
                <a:solidFill>
                  <a:srgbClr val="FDFF00"/>
                </a:solidFill>
              </a:rPr>
              <a:t>Pengkajian</a:t>
            </a:r>
            <a:r>
              <a:rPr sz="1800" spc="-30" dirty="0">
                <a:solidFill>
                  <a:srgbClr val="FDFF00"/>
                </a:solidFill>
              </a:rPr>
              <a:t> </a:t>
            </a:r>
            <a:r>
              <a:rPr sz="1800" dirty="0">
                <a:solidFill>
                  <a:srgbClr val="FDFF00"/>
                </a:solidFill>
              </a:rPr>
              <a:t>cepat</a:t>
            </a:r>
            <a:r>
              <a:rPr sz="1800" spc="-35" dirty="0">
                <a:solidFill>
                  <a:srgbClr val="FDFF00"/>
                </a:solidFill>
              </a:rPr>
              <a:t> </a:t>
            </a:r>
            <a:r>
              <a:rPr sz="1800" dirty="0">
                <a:solidFill>
                  <a:srgbClr val="FDFF00"/>
                </a:solidFill>
              </a:rPr>
              <a:t>yang</a:t>
            </a:r>
            <a:r>
              <a:rPr sz="1800" spc="-25" dirty="0">
                <a:solidFill>
                  <a:srgbClr val="FDFF00"/>
                </a:solidFill>
              </a:rPr>
              <a:t> </a:t>
            </a:r>
            <a:r>
              <a:rPr sz="1800" dirty="0">
                <a:solidFill>
                  <a:srgbClr val="FDFF00"/>
                </a:solidFill>
              </a:rPr>
              <a:t>dilakukan</a:t>
            </a:r>
            <a:r>
              <a:rPr sz="1800" spc="-25" dirty="0">
                <a:solidFill>
                  <a:srgbClr val="FDFF00"/>
                </a:solidFill>
              </a:rPr>
              <a:t> </a:t>
            </a:r>
            <a:r>
              <a:rPr sz="1800" dirty="0">
                <a:solidFill>
                  <a:srgbClr val="FDFF00"/>
                </a:solidFill>
              </a:rPr>
              <a:t>pada</a:t>
            </a:r>
            <a:r>
              <a:rPr sz="1800" spc="-30" dirty="0">
                <a:solidFill>
                  <a:srgbClr val="FDFF00"/>
                </a:solidFill>
              </a:rPr>
              <a:t> </a:t>
            </a:r>
            <a:r>
              <a:rPr sz="1800" dirty="0">
                <a:solidFill>
                  <a:srgbClr val="FDFF00"/>
                </a:solidFill>
              </a:rPr>
              <a:t>saat</a:t>
            </a:r>
            <a:r>
              <a:rPr sz="1800" spc="-75" dirty="0">
                <a:solidFill>
                  <a:srgbClr val="FDFF00"/>
                </a:solidFill>
              </a:rPr>
              <a:t> </a:t>
            </a:r>
            <a:r>
              <a:rPr sz="1800" spc="-10" dirty="0">
                <a:solidFill>
                  <a:srgbClr val="FDFF00"/>
                </a:solidFill>
              </a:rPr>
              <a:t>tanggap </a:t>
            </a:r>
            <a:r>
              <a:rPr sz="1800" dirty="0">
                <a:solidFill>
                  <a:srgbClr val="FDFF00"/>
                </a:solidFill>
              </a:rPr>
              <a:t>darurat</a:t>
            </a:r>
            <a:r>
              <a:rPr sz="1800" spc="45" dirty="0">
                <a:solidFill>
                  <a:srgbClr val="FDFF00"/>
                </a:solidFill>
              </a:rPr>
              <a:t> </a:t>
            </a:r>
            <a:r>
              <a:rPr sz="1800" dirty="0">
                <a:solidFill>
                  <a:srgbClr val="FDFF00"/>
                </a:solidFill>
              </a:rPr>
              <a:t>bencana</a:t>
            </a:r>
            <a:r>
              <a:rPr sz="1800" spc="30" dirty="0">
                <a:solidFill>
                  <a:srgbClr val="FDFF00"/>
                </a:solidFill>
              </a:rPr>
              <a:t> </a:t>
            </a:r>
            <a:r>
              <a:rPr sz="1800" dirty="0">
                <a:solidFill>
                  <a:srgbClr val="FDFF00"/>
                </a:solidFill>
              </a:rPr>
              <a:t>(</a:t>
            </a:r>
            <a:r>
              <a:rPr sz="1550" i="1" dirty="0">
                <a:solidFill>
                  <a:srgbClr val="FDFF00"/>
                </a:solidFill>
                <a:latin typeface="Calibri"/>
                <a:cs typeface="Calibri"/>
              </a:rPr>
              <a:t>Pengumpulan</a:t>
            </a:r>
            <a:r>
              <a:rPr sz="1550" i="1" spc="114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i="1" dirty="0">
                <a:solidFill>
                  <a:srgbClr val="FDFF00"/>
                </a:solidFill>
                <a:latin typeface="Calibri"/>
                <a:cs typeface="Calibri"/>
              </a:rPr>
              <a:t>data,</a:t>
            </a:r>
            <a:r>
              <a:rPr sz="1550" i="1" spc="6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i="1" dirty="0">
                <a:solidFill>
                  <a:srgbClr val="FDFF00"/>
                </a:solidFill>
                <a:latin typeface="Calibri"/>
                <a:cs typeface="Calibri"/>
              </a:rPr>
              <a:t>pengolahan</a:t>
            </a:r>
            <a:r>
              <a:rPr sz="1550" i="1" spc="9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i="1" spc="-50" dirty="0">
                <a:solidFill>
                  <a:srgbClr val="FDFF00"/>
                </a:solidFill>
                <a:latin typeface="Calibri"/>
                <a:cs typeface="Calibri"/>
              </a:rPr>
              <a:t>&amp; </a:t>
            </a:r>
            <a:r>
              <a:rPr sz="1550" i="1" dirty="0">
                <a:solidFill>
                  <a:srgbClr val="FDFF00"/>
                </a:solidFill>
                <a:latin typeface="Calibri"/>
                <a:cs typeface="Calibri"/>
              </a:rPr>
              <a:t>analisis</a:t>
            </a:r>
            <a:r>
              <a:rPr sz="1550" i="1" spc="12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i="1" dirty="0">
                <a:solidFill>
                  <a:srgbClr val="FDFF00"/>
                </a:solidFill>
                <a:latin typeface="Calibri"/>
                <a:cs typeface="Calibri"/>
              </a:rPr>
              <a:t>data</a:t>
            </a:r>
            <a:r>
              <a:rPr sz="1550" i="1" spc="150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i="1" dirty="0">
                <a:solidFill>
                  <a:srgbClr val="FDFF00"/>
                </a:solidFill>
                <a:latin typeface="Calibri"/>
                <a:cs typeface="Calibri"/>
              </a:rPr>
              <a:t>&amp;</a:t>
            </a:r>
            <a:r>
              <a:rPr sz="1550" i="1" spc="10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i="1" dirty="0">
                <a:solidFill>
                  <a:srgbClr val="FDFF00"/>
                </a:solidFill>
                <a:latin typeface="Calibri"/>
                <a:cs typeface="Calibri"/>
              </a:rPr>
              <a:t>penyajian</a:t>
            </a:r>
            <a:r>
              <a:rPr sz="1550" i="1" spc="9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i="1" dirty="0">
                <a:solidFill>
                  <a:srgbClr val="FDFF00"/>
                </a:solidFill>
                <a:latin typeface="Calibri"/>
                <a:cs typeface="Calibri"/>
              </a:rPr>
              <a:t>Informasi</a:t>
            </a:r>
            <a:r>
              <a:rPr sz="1550" i="1" spc="6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i="1" dirty="0">
                <a:solidFill>
                  <a:srgbClr val="FDFF00"/>
                </a:solidFill>
                <a:latin typeface="Calibri"/>
                <a:cs typeface="Calibri"/>
              </a:rPr>
              <a:t>secara</a:t>
            </a:r>
            <a:r>
              <a:rPr sz="1550" i="1" spc="75" dirty="0">
                <a:solidFill>
                  <a:srgbClr val="FDFF00"/>
                </a:solidFill>
                <a:latin typeface="Calibri"/>
                <a:cs typeface="Calibri"/>
              </a:rPr>
              <a:t> </a:t>
            </a:r>
            <a:r>
              <a:rPr sz="1550" i="1" spc="-10" dirty="0">
                <a:solidFill>
                  <a:srgbClr val="FDFF00"/>
                </a:solidFill>
                <a:latin typeface="Calibri"/>
                <a:cs typeface="Calibri"/>
              </a:rPr>
              <a:t>cepat)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600200" y="82296"/>
            <a:ext cx="3529965" cy="5067300"/>
            <a:chOff x="1600200" y="82296"/>
            <a:chExt cx="3529965" cy="5067300"/>
          </a:xfrm>
        </p:grpSpPr>
        <p:sp>
          <p:nvSpPr>
            <p:cNvPr id="10" name="object 10"/>
            <p:cNvSpPr/>
            <p:nvPr/>
          </p:nvSpPr>
          <p:spPr>
            <a:xfrm>
              <a:off x="2191813" y="3047238"/>
              <a:ext cx="1849120" cy="2070100"/>
            </a:xfrm>
            <a:custGeom>
              <a:avLst/>
              <a:gdLst/>
              <a:ahLst/>
              <a:cxnLst/>
              <a:rect l="l" t="t" r="r" b="b"/>
              <a:pathLst>
                <a:path w="1849120" h="2070100">
                  <a:moveTo>
                    <a:pt x="751919" y="1651000"/>
                  </a:moveTo>
                  <a:lnTo>
                    <a:pt x="683212" y="1651000"/>
                  </a:lnTo>
                  <a:lnTo>
                    <a:pt x="415750" y="2032000"/>
                  </a:lnTo>
                  <a:lnTo>
                    <a:pt x="411454" y="2032000"/>
                  </a:lnTo>
                  <a:lnTo>
                    <a:pt x="410432" y="2044700"/>
                  </a:lnTo>
                  <a:lnTo>
                    <a:pt x="413053" y="2057400"/>
                  </a:lnTo>
                  <a:lnTo>
                    <a:pt x="419687" y="2070100"/>
                  </a:lnTo>
                  <a:lnTo>
                    <a:pt x="452342" y="2070100"/>
                  </a:lnTo>
                  <a:lnTo>
                    <a:pt x="457025" y="2057400"/>
                  </a:lnTo>
                  <a:lnTo>
                    <a:pt x="751919" y="1651000"/>
                  </a:lnTo>
                  <a:close/>
                </a:path>
                <a:path w="1849120" h="2070100">
                  <a:moveTo>
                    <a:pt x="948642" y="1651000"/>
                  </a:moveTo>
                  <a:lnTo>
                    <a:pt x="895429" y="1651000"/>
                  </a:lnTo>
                  <a:lnTo>
                    <a:pt x="895429" y="2044700"/>
                  </a:lnTo>
                  <a:lnTo>
                    <a:pt x="897508" y="2057400"/>
                  </a:lnTo>
                  <a:lnTo>
                    <a:pt x="903112" y="2070100"/>
                  </a:lnTo>
                  <a:lnTo>
                    <a:pt x="940768" y="2070100"/>
                  </a:lnTo>
                  <a:lnTo>
                    <a:pt x="946550" y="2057400"/>
                  </a:lnTo>
                  <a:lnTo>
                    <a:pt x="948642" y="2044700"/>
                  </a:lnTo>
                  <a:lnTo>
                    <a:pt x="948642" y="1651000"/>
                  </a:lnTo>
                  <a:close/>
                </a:path>
                <a:path w="1849120" h="2070100">
                  <a:moveTo>
                    <a:pt x="1163018" y="1651000"/>
                  </a:moveTo>
                  <a:lnTo>
                    <a:pt x="1092152" y="1651000"/>
                  </a:lnTo>
                  <a:lnTo>
                    <a:pt x="1387046" y="2057400"/>
                  </a:lnTo>
                  <a:lnTo>
                    <a:pt x="1393015" y="2070100"/>
                  </a:lnTo>
                  <a:lnTo>
                    <a:pt x="1424191" y="2070100"/>
                  </a:lnTo>
                  <a:lnTo>
                    <a:pt x="1434211" y="2057400"/>
                  </a:lnTo>
                  <a:lnTo>
                    <a:pt x="1436872" y="2044700"/>
                  </a:lnTo>
                  <a:lnTo>
                    <a:pt x="1430353" y="2019300"/>
                  </a:lnTo>
                  <a:lnTo>
                    <a:pt x="1163018" y="1651000"/>
                  </a:lnTo>
                  <a:close/>
                </a:path>
                <a:path w="1849120" h="2070100">
                  <a:moveTo>
                    <a:pt x="716867" y="1447800"/>
                  </a:moveTo>
                  <a:lnTo>
                    <a:pt x="599126" y="1447800"/>
                  </a:lnTo>
                  <a:lnTo>
                    <a:pt x="570309" y="1473200"/>
                  </a:lnTo>
                  <a:lnTo>
                    <a:pt x="550731" y="1511300"/>
                  </a:lnTo>
                  <a:lnTo>
                    <a:pt x="543512" y="1549400"/>
                  </a:lnTo>
                  <a:lnTo>
                    <a:pt x="550731" y="1587500"/>
                  </a:lnTo>
                  <a:lnTo>
                    <a:pt x="570309" y="1612900"/>
                  </a:lnTo>
                  <a:lnTo>
                    <a:pt x="599126" y="1638300"/>
                  </a:lnTo>
                  <a:lnTo>
                    <a:pt x="634063" y="1651000"/>
                  </a:lnTo>
                  <a:lnTo>
                    <a:pt x="1212040" y="1651000"/>
                  </a:lnTo>
                  <a:lnTo>
                    <a:pt x="1246903" y="1638300"/>
                  </a:lnTo>
                  <a:lnTo>
                    <a:pt x="1275683" y="1612900"/>
                  </a:lnTo>
                  <a:lnTo>
                    <a:pt x="1295247" y="1587500"/>
                  </a:lnTo>
                  <a:lnTo>
                    <a:pt x="619924" y="1587500"/>
                  </a:lnTo>
                  <a:lnTo>
                    <a:pt x="608012" y="1574800"/>
                  </a:lnTo>
                  <a:lnTo>
                    <a:pt x="599791" y="1562100"/>
                  </a:lnTo>
                  <a:lnTo>
                    <a:pt x="596725" y="1549400"/>
                  </a:lnTo>
                  <a:lnTo>
                    <a:pt x="599791" y="1524000"/>
                  </a:lnTo>
                  <a:lnTo>
                    <a:pt x="608012" y="1511300"/>
                  </a:lnTo>
                  <a:lnTo>
                    <a:pt x="619924" y="1511300"/>
                  </a:lnTo>
                  <a:lnTo>
                    <a:pt x="634063" y="1498600"/>
                  </a:lnTo>
                  <a:lnTo>
                    <a:pt x="716867" y="1498600"/>
                  </a:lnTo>
                  <a:lnTo>
                    <a:pt x="722427" y="1485900"/>
                  </a:lnTo>
                  <a:lnTo>
                    <a:pt x="724487" y="1473200"/>
                  </a:lnTo>
                  <a:lnTo>
                    <a:pt x="722427" y="1460500"/>
                  </a:lnTo>
                  <a:lnTo>
                    <a:pt x="716867" y="1447800"/>
                  </a:lnTo>
                  <a:close/>
                </a:path>
                <a:path w="1849120" h="2070100">
                  <a:moveTo>
                    <a:pt x="950547" y="1295400"/>
                  </a:moveTo>
                  <a:lnTo>
                    <a:pt x="893651" y="1295400"/>
                  </a:lnTo>
                  <a:lnTo>
                    <a:pt x="893651" y="1447800"/>
                  </a:lnTo>
                  <a:lnTo>
                    <a:pt x="781510" y="1447800"/>
                  </a:lnTo>
                  <a:lnTo>
                    <a:pt x="775727" y="1460500"/>
                  </a:lnTo>
                  <a:lnTo>
                    <a:pt x="773636" y="1473200"/>
                  </a:lnTo>
                  <a:lnTo>
                    <a:pt x="775727" y="1485900"/>
                  </a:lnTo>
                  <a:lnTo>
                    <a:pt x="781510" y="1498600"/>
                  </a:lnTo>
                  <a:lnTo>
                    <a:pt x="1208230" y="1498600"/>
                  </a:lnTo>
                  <a:lnTo>
                    <a:pt x="1222369" y="1511300"/>
                  </a:lnTo>
                  <a:lnTo>
                    <a:pt x="1234281" y="1511300"/>
                  </a:lnTo>
                  <a:lnTo>
                    <a:pt x="1242502" y="1524000"/>
                  </a:lnTo>
                  <a:lnTo>
                    <a:pt x="1245568" y="1549400"/>
                  </a:lnTo>
                  <a:lnTo>
                    <a:pt x="1242502" y="1562100"/>
                  </a:lnTo>
                  <a:lnTo>
                    <a:pt x="1234281" y="1574800"/>
                  </a:lnTo>
                  <a:lnTo>
                    <a:pt x="1222369" y="1587500"/>
                  </a:lnTo>
                  <a:lnTo>
                    <a:pt x="1295247" y="1587500"/>
                  </a:lnTo>
                  <a:lnTo>
                    <a:pt x="1302464" y="1536700"/>
                  </a:lnTo>
                  <a:lnTo>
                    <a:pt x="1295247" y="1498600"/>
                  </a:lnTo>
                  <a:lnTo>
                    <a:pt x="1246903" y="1447800"/>
                  </a:lnTo>
                  <a:lnTo>
                    <a:pt x="1212040" y="1435100"/>
                  </a:lnTo>
                  <a:lnTo>
                    <a:pt x="950547" y="1435100"/>
                  </a:lnTo>
                  <a:lnTo>
                    <a:pt x="950547" y="1295400"/>
                  </a:lnTo>
                  <a:close/>
                </a:path>
                <a:path w="1849120" h="2070100">
                  <a:moveTo>
                    <a:pt x="750014" y="1041400"/>
                  </a:moveTo>
                  <a:lnTo>
                    <a:pt x="692991" y="1041400"/>
                  </a:lnTo>
                  <a:lnTo>
                    <a:pt x="692991" y="1117600"/>
                  </a:lnTo>
                  <a:lnTo>
                    <a:pt x="698491" y="1168400"/>
                  </a:lnTo>
                  <a:lnTo>
                    <a:pt x="714045" y="1206500"/>
                  </a:lnTo>
                  <a:lnTo>
                    <a:pt x="738235" y="1244600"/>
                  </a:lnTo>
                  <a:lnTo>
                    <a:pt x="769642" y="1270000"/>
                  </a:lnTo>
                  <a:lnTo>
                    <a:pt x="806850" y="1282700"/>
                  </a:lnTo>
                  <a:lnTo>
                    <a:pt x="848439" y="1295400"/>
                  </a:lnTo>
                  <a:lnTo>
                    <a:pt x="997791" y="1295400"/>
                  </a:lnTo>
                  <a:lnTo>
                    <a:pt x="1039273" y="1282700"/>
                  </a:lnTo>
                  <a:lnTo>
                    <a:pt x="1076409" y="1270000"/>
                  </a:lnTo>
                  <a:lnTo>
                    <a:pt x="1107773" y="1244600"/>
                  </a:lnTo>
                  <a:lnTo>
                    <a:pt x="1115829" y="1231900"/>
                  </a:lnTo>
                  <a:lnTo>
                    <a:pt x="850344" y="1231900"/>
                  </a:lnTo>
                  <a:lnTo>
                    <a:pt x="810557" y="1219200"/>
                  </a:lnTo>
                  <a:lnTo>
                    <a:pt x="778748" y="1193800"/>
                  </a:lnTo>
                  <a:lnTo>
                    <a:pt x="757654" y="1155700"/>
                  </a:lnTo>
                  <a:lnTo>
                    <a:pt x="750014" y="1117600"/>
                  </a:lnTo>
                  <a:lnTo>
                    <a:pt x="750014" y="1041400"/>
                  </a:lnTo>
                  <a:close/>
                </a:path>
                <a:path w="1849120" h="2070100">
                  <a:moveTo>
                    <a:pt x="1152985" y="939800"/>
                  </a:moveTo>
                  <a:lnTo>
                    <a:pt x="1102058" y="939800"/>
                  </a:lnTo>
                  <a:lnTo>
                    <a:pt x="1102058" y="1117600"/>
                  </a:lnTo>
                  <a:lnTo>
                    <a:pt x="1093817" y="1155700"/>
                  </a:lnTo>
                  <a:lnTo>
                    <a:pt x="1071562" y="1193800"/>
                  </a:lnTo>
                  <a:lnTo>
                    <a:pt x="1038996" y="1219200"/>
                  </a:lnTo>
                  <a:lnTo>
                    <a:pt x="999823" y="1231900"/>
                  </a:lnTo>
                  <a:lnTo>
                    <a:pt x="1115829" y="1231900"/>
                  </a:lnTo>
                  <a:lnTo>
                    <a:pt x="1131941" y="1206500"/>
                  </a:lnTo>
                  <a:lnTo>
                    <a:pt x="1147486" y="1155700"/>
                  </a:lnTo>
                  <a:lnTo>
                    <a:pt x="1152985" y="1117600"/>
                  </a:lnTo>
                  <a:lnTo>
                    <a:pt x="1152985" y="939800"/>
                  </a:lnTo>
                  <a:close/>
                </a:path>
                <a:path w="1849120" h="2070100">
                  <a:moveTo>
                    <a:pt x="116859" y="660400"/>
                  </a:moveTo>
                  <a:lnTo>
                    <a:pt x="65865" y="660400"/>
                  </a:lnTo>
                  <a:lnTo>
                    <a:pt x="33305" y="685800"/>
                  </a:lnTo>
                  <a:lnTo>
                    <a:pt x="10747" y="711200"/>
                  </a:lnTo>
                  <a:lnTo>
                    <a:pt x="0" y="749300"/>
                  </a:lnTo>
                  <a:lnTo>
                    <a:pt x="2873" y="787400"/>
                  </a:lnTo>
                  <a:lnTo>
                    <a:pt x="73739" y="1079500"/>
                  </a:lnTo>
                  <a:lnTo>
                    <a:pt x="85508" y="1117600"/>
                  </a:lnTo>
                  <a:lnTo>
                    <a:pt x="104838" y="1143000"/>
                  </a:lnTo>
                  <a:lnTo>
                    <a:pt x="129764" y="1155700"/>
                  </a:lnTo>
                  <a:lnTo>
                    <a:pt x="183721" y="1155700"/>
                  </a:lnTo>
                  <a:lnTo>
                    <a:pt x="216306" y="1143000"/>
                  </a:lnTo>
                  <a:lnTo>
                    <a:pt x="239331" y="1117600"/>
                  </a:lnTo>
                  <a:lnTo>
                    <a:pt x="247299" y="1092200"/>
                  </a:lnTo>
                  <a:lnTo>
                    <a:pt x="141176" y="1092200"/>
                  </a:lnTo>
                  <a:lnTo>
                    <a:pt x="132413" y="1079500"/>
                  </a:lnTo>
                  <a:lnTo>
                    <a:pt x="126698" y="1066800"/>
                  </a:lnTo>
                  <a:lnTo>
                    <a:pt x="56086" y="774700"/>
                  </a:lnTo>
                  <a:lnTo>
                    <a:pt x="55943" y="749300"/>
                  </a:lnTo>
                  <a:lnTo>
                    <a:pt x="60944" y="736600"/>
                  </a:lnTo>
                  <a:lnTo>
                    <a:pt x="70373" y="723900"/>
                  </a:lnTo>
                  <a:lnTo>
                    <a:pt x="86185" y="723900"/>
                  </a:lnTo>
                  <a:lnTo>
                    <a:pt x="88598" y="711200"/>
                  </a:lnTo>
                  <a:lnTo>
                    <a:pt x="169447" y="711200"/>
                  </a:lnTo>
                  <a:lnTo>
                    <a:pt x="162921" y="698500"/>
                  </a:lnTo>
                  <a:lnTo>
                    <a:pt x="142509" y="673100"/>
                  </a:lnTo>
                  <a:lnTo>
                    <a:pt x="116859" y="660400"/>
                  </a:lnTo>
                  <a:close/>
                </a:path>
                <a:path w="1849120" h="2070100">
                  <a:moveTo>
                    <a:pt x="943181" y="330200"/>
                  </a:moveTo>
                  <a:lnTo>
                    <a:pt x="937593" y="330200"/>
                  </a:lnTo>
                  <a:lnTo>
                    <a:pt x="934926" y="342900"/>
                  </a:lnTo>
                  <a:lnTo>
                    <a:pt x="441346" y="520700"/>
                  </a:lnTo>
                  <a:lnTo>
                    <a:pt x="416496" y="558800"/>
                  </a:lnTo>
                  <a:lnTo>
                    <a:pt x="404576" y="596900"/>
                  </a:lnTo>
                  <a:lnTo>
                    <a:pt x="408003" y="647700"/>
                  </a:lnTo>
                  <a:lnTo>
                    <a:pt x="409908" y="660400"/>
                  </a:lnTo>
                  <a:lnTo>
                    <a:pt x="175974" y="723900"/>
                  </a:lnTo>
                  <a:lnTo>
                    <a:pt x="113918" y="723900"/>
                  </a:lnTo>
                  <a:lnTo>
                    <a:pt x="122052" y="736600"/>
                  </a:lnTo>
                  <a:lnTo>
                    <a:pt x="126698" y="749300"/>
                  </a:lnTo>
                  <a:lnTo>
                    <a:pt x="132309" y="774700"/>
                  </a:lnTo>
                  <a:lnTo>
                    <a:pt x="144835" y="825500"/>
                  </a:lnTo>
                  <a:lnTo>
                    <a:pt x="161051" y="889000"/>
                  </a:lnTo>
                  <a:lnTo>
                    <a:pt x="177733" y="952500"/>
                  </a:lnTo>
                  <a:lnTo>
                    <a:pt x="191656" y="1016000"/>
                  </a:lnTo>
                  <a:lnTo>
                    <a:pt x="199596" y="1041400"/>
                  </a:lnTo>
                  <a:lnTo>
                    <a:pt x="198844" y="1054100"/>
                  </a:lnTo>
                  <a:lnTo>
                    <a:pt x="193865" y="1079500"/>
                  </a:lnTo>
                  <a:lnTo>
                    <a:pt x="184862" y="1092200"/>
                  </a:lnTo>
                  <a:lnTo>
                    <a:pt x="247299" y="1092200"/>
                  </a:lnTo>
                  <a:lnTo>
                    <a:pt x="251283" y="1079500"/>
                  </a:lnTo>
                  <a:lnTo>
                    <a:pt x="250650" y="1041400"/>
                  </a:lnTo>
                  <a:lnTo>
                    <a:pt x="445595" y="977900"/>
                  </a:lnTo>
                  <a:lnTo>
                    <a:pt x="238839" y="977900"/>
                  </a:lnTo>
                  <a:lnTo>
                    <a:pt x="193627" y="787400"/>
                  </a:lnTo>
                  <a:lnTo>
                    <a:pt x="427561" y="711200"/>
                  </a:lnTo>
                  <a:lnTo>
                    <a:pt x="480285" y="711200"/>
                  </a:lnTo>
                  <a:lnTo>
                    <a:pt x="460962" y="635000"/>
                  </a:lnTo>
                  <a:lnTo>
                    <a:pt x="465915" y="584200"/>
                  </a:lnTo>
                  <a:lnTo>
                    <a:pt x="494490" y="558800"/>
                  </a:lnTo>
                  <a:lnTo>
                    <a:pt x="950547" y="393700"/>
                  </a:lnTo>
                  <a:lnTo>
                    <a:pt x="960522" y="393700"/>
                  </a:lnTo>
                  <a:lnTo>
                    <a:pt x="966819" y="381000"/>
                  </a:lnTo>
                  <a:lnTo>
                    <a:pt x="969424" y="368300"/>
                  </a:lnTo>
                  <a:lnTo>
                    <a:pt x="968327" y="355600"/>
                  </a:lnTo>
                  <a:lnTo>
                    <a:pt x="964630" y="342900"/>
                  </a:lnTo>
                  <a:lnTo>
                    <a:pt x="951378" y="342900"/>
                  </a:lnTo>
                  <a:lnTo>
                    <a:pt x="943181" y="330200"/>
                  </a:lnTo>
                  <a:close/>
                </a:path>
                <a:path w="1849120" h="2070100">
                  <a:moveTo>
                    <a:pt x="539575" y="965200"/>
                  </a:moveTo>
                  <a:lnTo>
                    <a:pt x="484584" y="965200"/>
                  </a:lnTo>
                  <a:lnTo>
                    <a:pt x="486616" y="977900"/>
                  </a:lnTo>
                  <a:lnTo>
                    <a:pt x="500516" y="1016000"/>
                  </a:lnTo>
                  <a:lnTo>
                    <a:pt x="522954" y="1041400"/>
                  </a:lnTo>
                  <a:lnTo>
                    <a:pt x="551606" y="1054100"/>
                  </a:lnTo>
                  <a:lnTo>
                    <a:pt x="584152" y="1066800"/>
                  </a:lnTo>
                  <a:lnTo>
                    <a:pt x="606504" y="1066800"/>
                  </a:lnTo>
                  <a:lnTo>
                    <a:pt x="692991" y="1041400"/>
                  </a:lnTo>
                  <a:lnTo>
                    <a:pt x="750014" y="1041400"/>
                  </a:lnTo>
                  <a:lnTo>
                    <a:pt x="750014" y="1028700"/>
                  </a:lnTo>
                  <a:lnTo>
                    <a:pt x="850017" y="1003300"/>
                  </a:lnTo>
                  <a:lnTo>
                    <a:pt x="573043" y="1003300"/>
                  </a:lnTo>
                  <a:lnTo>
                    <a:pt x="558847" y="990600"/>
                  </a:lnTo>
                  <a:lnTo>
                    <a:pt x="547270" y="977900"/>
                  </a:lnTo>
                  <a:lnTo>
                    <a:pt x="539575" y="965200"/>
                  </a:lnTo>
                  <a:close/>
                </a:path>
                <a:path w="1849120" h="2070100">
                  <a:moveTo>
                    <a:pt x="1409799" y="254000"/>
                  </a:moveTo>
                  <a:lnTo>
                    <a:pt x="1351740" y="254000"/>
                  </a:lnTo>
                  <a:lnTo>
                    <a:pt x="1477470" y="787400"/>
                  </a:lnTo>
                  <a:lnTo>
                    <a:pt x="596725" y="1003300"/>
                  </a:lnTo>
                  <a:lnTo>
                    <a:pt x="850017" y="1003300"/>
                  </a:lnTo>
                  <a:lnTo>
                    <a:pt x="1100026" y="939800"/>
                  </a:lnTo>
                  <a:lnTo>
                    <a:pt x="1152985" y="939800"/>
                  </a:lnTo>
                  <a:lnTo>
                    <a:pt x="1152985" y="927100"/>
                  </a:lnTo>
                  <a:lnTo>
                    <a:pt x="1489281" y="838200"/>
                  </a:lnTo>
                  <a:lnTo>
                    <a:pt x="1546215" y="838200"/>
                  </a:lnTo>
                  <a:lnTo>
                    <a:pt x="1409799" y="254000"/>
                  </a:lnTo>
                  <a:close/>
                </a:path>
                <a:path w="1849120" h="2070100">
                  <a:moveTo>
                    <a:pt x="480285" y="711200"/>
                  </a:moveTo>
                  <a:lnTo>
                    <a:pt x="427561" y="711200"/>
                  </a:lnTo>
                  <a:lnTo>
                    <a:pt x="436810" y="749300"/>
                  </a:lnTo>
                  <a:lnTo>
                    <a:pt x="449929" y="812800"/>
                  </a:lnTo>
                  <a:lnTo>
                    <a:pt x="462690" y="863600"/>
                  </a:lnTo>
                  <a:lnTo>
                    <a:pt x="470868" y="901700"/>
                  </a:lnTo>
                  <a:lnTo>
                    <a:pt x="238839" y="977900"/>
                  </a:lnTo>
                  <a:lnTo>
                    <a:pt x="445595" y="977900"/>
                  </a:lnTo>
                  <a:lnTo>
                    <a:pt x="484584" y="965200"/>
                  </a:lnTo>
                  <a:lnTo>
                    <a:pt x="539575" y="965200"/>
                  </a:lnTo>
                  <a:lnTo>
                    <a:pt x="536519" y="952500"/>
                  </a:lnTo>
                  <a:lnTo>
                    <a:pt x="534454" y="939800"/>
                  </a:lnTo>
                  <a:lnTo>
                    <a:pt x="532345" y="927100"/>
                  </a:lnTo>
                  <a:lnTo>
                    <a:pt x="529161" y="914400"/>
                  </a:lnTo>
                  <a:lnTo>
                    <a:pt x="523869" y="889000"/>
                  </a:lnTo>
                  <a:lnTo>
                    <a:pt x="515435" y="850900"/>
                  </a:lnTo>
                  <a:lnTo>
                    <a:pt x="502828" y="800100"/>
                  </a:lnTo>
                  <a:lnTo>
                    <a:pt x="480285" y="711200"/>
                  </a:lnTo>
                  <a:close/>
                </a:path>
                <a:path w="1849120" h="2070100">
                  <a:moveTo>
                    <a:pt x="1546215" y="838200"/>
                  </a:moveTo>
                  <a:lnTo>
                    <a:pt x="1489281" y="838200"/>
                  </a:lnTo>
                  <a:lnTo>
                    <a:pt x="1494663" y="863600"/>
                  </a:lnTo>
                  <a:lnTo>
                    <a:pt x="1502806" y="889000"/>
                  </a:lnTo>
                  <a:lnTo>
                    <a:pt x="1519427" y="927100"/>
                  </a:lnTo>
                  <a:lnTo>
                    <a:pt x="1550241" y="952500"/>
                  </a:lnTo>
                  <a:lnTo>
                    <a:pt x="1564344" y="965200"/>
                  </a:lnTo>
                  <a:lnTo>
                    <a:pt x="1646830" y="965200"/>
                  </a:lnTo>
                  <a:lnTo>
                    <a:pt x="1681151" y="939800"/>
                  </a:lnTo>
                  <a:lnTo>
                    <a:pt x="1706396" y="901700"/>
                  </a:lnTo>
                  <a:lnTo>
                    <a:pt x="1579705" y="901700"/>
                  </a:lnTo>
                  <a:lnTo>
                    <a:pt x="1571255" y="889000"/>
                  </a:lnTo>
                  <a:lnTo>
                    <a:pt x="1563735" y="876300"/>
                  </a:lnTo>
                  <a:lnTo>
                    <a:pt x="1557309" y="876300"/>
                  </a:lnTo>
                  <a:lnTo>
                    <a:pt x="1552146" y="863600"/>
                  </a:lnTo>
                  <a:lnTo>
                    <a:pt x="1546215" y="838200"/>
                  </a:lnTo>
                  <a:close/>
                </a:path>
                <a:path w="1849120" h="2070100">
                  <a:moveTo>
                    <a:pt x="1533495" y="63500"/>
                  </a:moveTo>
                  <a:lnTo>
                    <a:pt x="1454927" y="63500"/>
                  </a:lnTo>
                  <a:lnTo>
                    <a:pt x="1471660" y="76200"/>
                  </a:lnTo>
                  <a:lnTo>
                    <a:pt x="1485011" y="88900"/>
                  </a:lnTo>
                  <a:lnTo>
                    <a:pt x="1493218" y="101600"/>
                  </a:lnTo>
                  <a:lnTo>
                    <a:pt x="1497689" y="127000"/>
                  </a:lnTo>
                  <a:lnTo>
                    <a:pt x="1505288" y="152400"/>
                  </a:lnTo>
                  <a:lnTo>
                    <a:pt x="1515520" y="203200"/>
                  </a:lnTo>
                  <a:lnTo>
                    <a:pt x="1527894" y="254000"/>
                  </a:lnTo>
                  <a:lnTo>
                    <a:pt x="1541915" y="304800"/>
                  </a:lnTo>
                  <a:lnTo>
                    <a:pt x="1557092" y="368300"/>
                  </a:lnTo>
                  <a:lnTo>
                    <a:pt x="1572930" y="444500"/>
                  </a:lnTo>
                  <a:lnTo>
                    <a:pt x="1604619" y="571500"/>
                  </a:lnTo>
                  <a:lnTo>
                    <a:pt x="1633038" y="698500"/>
                  </a:lnTo>
                  <a:lnTo>
                    <a:pt x="1664287" y="825500"/>
                  </a:lnTo>
                  <a:lnTo>
                    <a:pt x="1664162" y="850900"/>
                  </a:lnTo>
                  <a:lnTo>
                    <a:pt x="1652428" y="889000"/>
                  </a:lnTo>
                  <a:lnTo>
                    <a:pt x="1632622" y="901700"/>
                  </a:lnTo>
                  <a:lnTo>
                    <a:pt x="1706396" y="901700"/>
                  </a:lnTo>
                  <a:lnTo>
                    <a:pt x="1718985" y="863600"/>
                  </a:lnTo>
                  <a:lnTo>
                    <a:pt x="1715341" y="812800"/>
                  </a:lnTo>
                  <a:lnTo>
                    <a:pt x="1699593" y="749300"/>
                  </a:lnTo>
                  <a:lnTo>
                    <a:pt x="1739166" y="723900"/>
                  </a:lnTo>
                  <a:lnTo>
                    <a:pt x="1773457" y="685800"/>
                  </a:lnTo>
                  <a:lnTo>
                    <a:pt x="1683972" y="685800"/>
                  </a:lnTo>
                  <a:lnTo>
                    <a:pt x="1571831" y="215900"/>
                  </a:lnTo>
                  <a:lnTo>
                    <a:pt x="1741856" y="215900"/>
                  </a:lnTo>
                  <a:lnTo>
                    <a:pt x="1718383" y="190500"/>
                  </a:lnTo>
                  <a:lnTo>
                    <a:pt x="1679113" y="177800"/>
                  </a:lnTo>
                  <a:lnTo>
                    <a:pt x="1636913" y="165100"/>
                  </a:lnTo>
                  <a:lnTo>
                    <a:pt x="1592913" y="152400"/>
                  </a:lnTo>
                  <a:lnTo>
                    <a:pt x="1558115" y="152400"/>
                  </a:lnTo>
                  <a:lnTo>
                    <a:pt x="1544399" y="88900"/>
                  </a:lnTo>
                  <a:lnTo>
                    <a:pt x="1533495" y="63500"/>
                  </a:lnTo>
                  <a:close/>
                </a:path>
                <a:path w="1849120" h="2070100">
                  <a:moveTo>
                    <a:pt x="169447" y="711200"/>
                  </a:moveTo>
                  <a:lnTo>
                    <a:pt x="91138" y="711200"/>
                  </a:lnTo>
                  <a:lnTo>
                    <a:pt x="103284" y="723900"/>
                  </a:lnTo>
                  <a:lnTo>
                    <a:pt x="175974" y="723900"/>
                  </a:lnTo>
                  <a:lnTo>
                    <a:pt x="169447" y="711200"/>
                  </a:lnTo>
                  <a:close/>
                </a:path>
                <a:path w="1849120" h="2070100">
                  <a:moveTo>
                    <a:pt x="1741856" y="215900"/>
                  </a:moveTo>
                  <a:lnTo>
                    <a:pt x="1639915" y="215900"/>
                  </a:lnTo>
                  <a:lnTo>
                    <a:pt x="1683968" y="241300"/>
                  </a:lnTo>
                  <a:lnTo>
                    <a:pt x="1722223" y="266700"/>
                  </a:lnTo>
                  <a:lnTo>
                    <a:pt x="1752469" y="317500"/>
                  </a:lnTo>
                  <a:lnTo>
                    <a:pt x="1772491" y="368300"/>
                  </a:lnTo>
                  <a:lnTo>
                    <a:pt x="1788112" y="431800"/>
                  </a:lnTo>
                  <a:lnTo>
                    <a:pt x="1795038" y="482600"/>
                  </a:lnTo>
                  <a:lnTo>
                    <a:pt x="1790859" y="533400"/>
                  </a:lnTo>
                  <a:lnTo>
                    <a:pt x="1776618" y="584200"/>
                  </a:lnTo>
                  <a:lnTo>
                    <a:pt x="1753361" y="622300"/>
                  </a:lnTo>
                  <a:lnTo>
                    <a:pt x="1722131" y="660400"/>
                  </a:lnTo>
                  <a:lnTo>
                    <a:pt x="1683972" y="685800"/>
                  </a:lnTo>
                  <a:lnTo>
                    <a:pt x="1773457" y="685800"/>
                  </a:lnTo>
                  <a:lnTo>
                    <a:pt x="1801983" y="660400"/>
                  </a:lnTo>
                  <a:lnTo>
                    <a:pt x="1824259" y="609600"/>
                  </a:lnTo>
                  <a:lnTo>
                    <a:pt x="1839803" y="571500"/>
                  </a:lnTo>
                  <a:lnTo>
                    <a:pt x="1848129" y="520700"/>
                  </a:lnTo>
                  <a:lnTo>
                    <a:pt x="1848756" y="469900"/>
                  </a:lnTo>
                  <a:lnTo>
                    <a:pt x="1841198" y="419100"/>
                  </a:lnTo>
                  <a:lnTo>
                    <a:pt x="1823545" y="355600"/>
                  </a:lnTo>
                  <a:lnTo>
                    <a:pt x="1807304" y="304800"/>
                  </a:lnTo>
                  <a:lnTo>
                    <a:pt x="1783609" y="266700"/>
                  </a:lnTo>
                  <a:lnTo>
                    <a:pt x="1753592" y="228600"/>
                  </a:lnTo>
                  <a:lnTo>
                    <a:pt x="1741856" y="215900"/>
                  </a:lnTo>
                  <a:close/>
                </a:path>
                <a:path w="1849120" h="2070100">
                  <a:moveTo>
                    <a:pt x="1470854" y="0"/>
                  </a:moveTo>
                  <a:lnTo>
                    <a:pt x="1408453" y="0"/>
                  </a:lnTo>
                  <a:lnTo>
                    <a:pt x="1382220" y="12700"/>
                  </a:lnTo>
                  <a:lnTo>
                    <a:pt x="1358844" y="38100"/>
                  </a:lnTo>
                  <a:lnTo>
                    <a:pt x="1339802" y="63500"/>
                  </a:lnTo>
                  <a:lnTo>
                    <a:pt x="1326590" y="101600"/>
                  </a:lnTo>
                  <a:lnTo>
                    <a:pt x="1326528" y="114300"/>
                  </a:lnTo>
                  <a:lnTo>
                    <a:pt x="1326403" y="139700"/>
                  </a:lnTo>
                  <a:lnTo>
                    <a:pt x="1332408" y="177800"/>
                  </a:lnTo>
                  <a:lnTo>
                    <a:pt x="1337770" y="190500"/>
                  </a:lnTo>
                  <a:lnTo>
                    <a:pt x="1035129" y="304800"/>
                  </a:lnTo>
                  <a:lnTo>
                    <a:pt x="1025227" y="304800"/>
                  </a:lnTo>
                  <a:lnTo>
                    <a:pt x="1018968" y="317500"/>
                  </a:lnTo>
                  <a:lnTo>
                    <a:pt x="1016377" y="330200"/>
                  </a:lnTo>
                  <a:lnTo>
                    <a:pt x="1017476" y="342900"/>
                  </a:lnTo>
                  <a:lnTo>
                    <a:pt x="1020919" y="355600"/>
                  </a:lnTo>
                  <a:lnTo>
                    <a:pt x="1026445" y="355600"/>
                  </a:lnTo>
                  <a:lnTo>
                    <a:pt x="1033424" y="368300"/>
                  </a:lnTo>
                  <a:lnTo>
                    <a:pt x="1050877" y="368300"/>
                  </a:lnTo>
                  <a:lnTo>
                    <a:pt x="1351740" y="254000"/>
                  </a:lnTo>
                  <a:lnTo>
                    <a:pt x="1409799" y="254000"/>
                  </a:lnTo>
                  <a:lnTo>
                    <a:pt x="1383109" y="139700"/>
                  </a:lnTo>
                  <a:lnTo>
                    <a:pt x="1381255" y="127000"/>
                  </a:lnTo>
                  <a:lnTo>
                    <a:pt x="1381617" y="114300"/>
                  </a:lnTo>
                  <a:lnTo>
                    <a:pt x="1384216" y="101600"/>
                  </a:lnTo>
                  <a:lnTo>
                    <a:pt x="1389078" y="88900"/>
                  </a:lnTo>
                  <a:lnTo>
                    <a:pt x="1398142" y="76200"/>
                  </a:lnTo>
                  <a:lnTo>
                    <a:pt x="1409588" y="63500"/>
                  </a:lnTo>
                  <a:lnTo>
                    <a:pt x="1533495" y="63500"/>
                  </a:lnTo>
                  <a:lnTo>
                    <a:pt x="1528044" y="50800"/>
                  </a:lnTo>
                  <a:lnTo>
                    <a:pt x="1502521" y="25400"/>
                  </a:lnTo>
                  <a:lnTo>
                    <a:pt x="14708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91813" y="3041141"/>
              <a:ext cx="1849120" cy="2076450"/>
            </a:xfrm>
            <a:custGeom>
              <a:avLst/>
              <a:gdLst/>
              <a:ahLst/>
              <a:cxnLst/>
              <a:rect l="l" t="t" r="r" b="b"/>
              <a:pathLst>
                <a:path w="1849120" h="2076450">
                  <a:moveTo>
                    <a:pt x="1592278" y="212598"/>
                  </a:moveTo>
                  <a:lnTo>
                    <a:pt x="1585547" y="212598"/>
                  </a:lnTo>
                  <a:lnTo>
                    <a:pt x="1578816" y="213233"/>
                  </a:lnTo>
                  <a:lnTo>
                    <a:pt x="1571831" y="213995"/>
                  </a:lnTo>
                  <a:lnTo>
                    <a:pt x="1683972" y="682371"/>
                  </a:lnTo>
                  <a:lnTo>
                    <a:pt x="1722131" y="657840"/>
                  </a:lnTo>
                  <a:lnTo>
                    <a:pt x="1753361" y="623880"/>
                  </a:lnTo>
                  <a:lnTo>
                    <a:pt x="1776618" y="582596"/>
                  </a:lnTo>
                  <a:lnTo>
                    <a:pt x="1790859" y="536095"/>
                  </a:lnTo>
                  <a:lnTo>
                    <a:pt x="1795038" y="486482"/>
                  </a:lnTo>
                  <a:lnTo>
                    <a:pt x="1788112" y="435863"/>
                  </a:lnTo>
                  <a:lnTo>
                    <a:pt x="1772491" y="368681"/>
                  </a:lnTo>
                  <a:lnTo>
                    <a:pt x="1752469" y="315872"/>
                  </a:lnTo>
                  <a:lnTo>
                    <a:pt x="1722223" y="272591"/>
                  </a:lnTo>
                  <a:lnTo>
                    <a:pt x="1683968" y="240107"/>
                  </a:lnTo>
                  <a:lnTo>
                    <a:pt x="1639915" y="219686"/>
                  </a:lnTo>
                  <a:lnTo>
                    <a:pt x="1592278" y="212598"/>
                  </a:lnTo>
                  <a:close/>
                </a:path>
                <a:path w="1849120" h="2076450">
                  <a:moveTo>
                    <a:pt x="1436576" y="57150"/>
                  </a:moveTo>
                  <a:lnTo>
                    <a:pt x="1398142" y="74670"/>
                  </a:lnTo>
                  <a:lnTo>
                    <a:pt x="1381617" y="112363"/>
                  </a:lnTo>
                  <a:lnTo>
                    <a:pt x="1381255" y="125400"/>
                  </a:lnTo>
                  <a:lnTo>
                    <a:pt x="1383109" y="137795"/>
                  </a:lnTo>
                  <a:lnTo>
                    <a:pt x="1552146" y="859282"/>
                  </a:lnTo>
                  <a:lnTo>
                    <a:pt x="1579705" y="897382"/>
                  </a:lnTo>
                  <a:lnTo>
                    <a:pt x="1608280" y="907415"/>
                  </a:lnTo>
                  <a:lnTo>
                    <a:pt x="1632622" y="900763"/>
                  </a:lnTo>
                  <a:lnTo>
                    <a:pt x="1652428" y="882872"/>
                  </a:lnTo>
                  <a:lnTo>
                    <a:pt x="1664162" y="856837"/>
                  </a:lnTo>
                  <a:lnTo>
                    <a:pt x="1664287" y="825754"/>
                  </a:lnTo>
                  <a:lnTo>
                    <a:pt x="1660906" y="811340"/>
                  </a:lnTo>
                  <a:lnTo>
                    <a:pt x="1644789" y="742764"/>
                  </a:lnTo>
                  <a:lnTo>
                    <a:pt x="1633038" y="692830"/>
                  </a:lnTo>
                  <a:lnTo>
                    <a:pt x="1619484" y="635286"/>
                  </a:lnTo>
                  <a:lnTo>
                    <a:pt x="1604619" y="572247"/>
                  </a:lnTo>
                  <a:lnTo>
                    <a:pt x="1588937" y="505828"/>
                  </a:lnTo>
                  <a:lnTo>
                    <a:pt x="1572930" y="438142"/>
                  </a:lnTo>
                  <a:lnTo>
                    <a:pt x="1557092" y="371306"/>
                  </a:lnTo>
                  <a:lnTo>
                    <a:pt x="1541915" y="307434"/>
                  </a:lnTo>
                  <a:lnTo>
                    <a:pt x="1527894" y="248640"/>
                  </a:lnTo>
                  <a:lnTo>
                    <a:pt x="1515520" y="197041"/>
                  </a:lnTo>
                  <a:lnTo>
                    <a:pt x="1505288" y="154749"/>
                  </a:lnTo>
                  <a:lnTo>
                    <a:pt x="1493218" y="106553"/>
                  </a:lnTo>
                  <a:lnTo>
                    <a:pt x="1471660" y="69897"/>
                  </a:lnTo>
                  <a:lnTo>
                    <a:pt x="1436576" y="57150"/>
                  </a:lnTo>
                  <a:close/>
                </a:path>
                <a:path w="1849120" h="2076450">
                  <a:moveTo>
                    <a:pt x="427561" y="713613"/>
                  </a:moveTo>
                  <a:lnTo>
                    <a:pt x="193627" y="785241"/>
                  </a:lnTo>
                  <a:lnTo>
                    <a:pt x="238839" y="975741"/>
                  </a:lnTo>
                  <a:lnTo>
                    <a:pt x="470868" y="903986"/>
                  </a:lnTo>
                  <a:lnTo>
                    <a:pt x="462690" y="864238"/>
                  </a:lnTo>
                  <a:lnTo>
                    <a:pt x="449929" y="808894"/>
                  </a:lnTo>
                  <a:lnTo>
                    <a:pt x="436810" y="753502"/>
                  </a:lnTo>
                  <a:lnTo>
                    <a:pt x="427561" y="713613"/>
                  </a:lnTo>
                  <a:close/>
                </a:path>
                <a:path w="1849120" h="2076450">
                  <a:moveTo>
                    <a:pt x="91138" y="717296"/>
                  </a:moveTo>
                  <a:lnTo>
                    <a:pt x="88598" y="717296"/>
                  </a:lnTo>
                  <a:lnTo>
                    <a:pt x="86185" y="717550"/>
                  </a:lnTo>
                  <a:lnTo>
                    <a:pt x="83518" y="718058"/>
                  </a:lnTo>
                  <a:lnTo>
                    <a:pt x="70373" y="725864"/>
                  </a:lnTo>
                  <a:lnTo>
                    <a:pt x="60944" y="738028"/>
                  </a:lnTo>
                  <a:lnTo>
                    <a:pt x="55943" y="753098"/>
                  </a:lnTo>
                  <a:lnTo>
                    <a:pt x="56086" y="769620"/>
                  </a:lnTo>
                  <a:lnTo>
                    <a:pt x="126698" y="1065530"/>
                  </a:lnTo>
                  <a:lnTo>
                    <a:pt x="152130" y="1095355"/>
                  </a:lnTo>
                  <a:lnTo>
                    <a:pt x="164417" y="1097661"/>
                  </a:lnTo>
                  <a:lnTo>
                    <a:pt x="166830" y="1097661"/>
                  </a:lnTo>
                  <a:lnTo>
                    <a:pt x="198844" y="1059249"/>
                  </a:lnTo>
                  <a:lnTo>
                    <a:pt x="199596" y="1047369"/>
                  </a:lnTo>
                  <a:lnTo>
                    <a:pt x="191656" y="1013868"/>
                  </a:lnTo>
                  <a:lnTo>
                    <a:pt x="177733" y="955472"/>
                  </a:lnTo>
                  <a:lnTo>
                    <a:pt x="161051" y="885999"/>
                  </a:lnTo>
                  <a:lnTo>
                    <a:pt x="144835" y="819267"/>
                  </a:lnTo>
                  <a:lnTo>
                    <a:pt x="132309" y="769094"/>
                  </a:lnTo>
                  <a:lnTo>
                    <a:pt x="126698" y="749300"/>
                  </a:lnTo>
                  <a:lnTo>
                    <a:pt x="126698" y="749554"/>
                  </a:lnTo>
                  <a:lnTo>
                    <a:pt x="122052" y="736262"/>
                  </a:lnTo>
                  <a:lnTo>
                    <a:pt x="113918" y="726090"/>
                  </a:lnTo>
                  <a:lnTo>
                    <a:pt x="103284" y="719585"/>
                  </a:lnTo>
                  <a:lnTo>
                    <a:pt x="91138" y="717296"/>
                  </a:lnTo>
                  <a:close/>
                </a:path>
                <a:path w="1849120" h="2076450">
                  <a:moveTo>
                    <a:pt x="1100026" y="937768"/>
                  </a:moveTo>
                  <a:lnTo>
                    <a:pt x="750014" y="1025017"/>
                  </a:lnTo>
                  <a:lnTo>
                    <a:pt x="750014" y="1114806"/>
                  </a:lnTo>
                  <a:lnTo>
                    <a:pt x="757654" y="1158095"/>
                  </a:lnTo>
                  <a:lnTo>
                    <a:pt x="778748" y="1194514"/>
                  </a:lnTo>
                  <a:lnTo>
                    <a:pt x="810557" y="1219622"/>
                  </a:lnTo>
                  <a:lnTo>
                    <a:pt x="850344" y="1228979"/>
                  </a:lnTo>
                  <a:lnTo>
                    <a:pt x="999823" y="1228979"/>
                  </a:lnTo>
                  <a:lnTo>
                    <a:pt x="1038996" y="1219944"/>
                  </a:lnTo>
                  <a:lnTo>
                    <a:pt x="1071562" y="1195371"/>
                  </a:lnTo>
                  <a:lnTo>
                    <a:pt x="1093817" y="1159059"/>
                  </a:lnTo>
                  <a:lnTo>
                    <a:pt x="1102058" y="1114806"/>
                  </a:lnTo>
                  <a:lnTo>
                    <a:pt x="1102058" y="937768"/>
                  </a:lnTo>
                  <a:lnTo>
                    <a:pt x="1100026" y="937768"/>
                  </a:lnTo>
                  <a:close/>
                </a:path>
                <a:path w="1849120" h="2076450">
                  <a:moveTo>
                    <a:pt x="1436068" y="0"/>
                  </a:moveTo>
                  <a:lnTo>
                    <a:pt x="1502521" y="23955"/>
                  </a:lnTo>
                  <a:lnTo>
                    <a:pt x="1528044" y="53095"/>
                  </a:lnTo>
                  <a:lnTo>
                    <a:pt x="1544399" y="92963"/>
                  </a:lnTo>
                  <a:lnTo>
                    <a:pt x="1558115" y="158115"/>
                  </a:lnTo>
                  <a:lnTo>
                    <a:pt x="1566802" y="156727"/>
                  </a:lnTo>
                  <a:lnTo>
                    <a:pt x="1575514" y="155781"/>
                  </a:lnTo>
                  <a:lnTo>
                    <a:pt x="1584225" y="155239"/>
                  </a:lnTo>
                  <a:lnTo>
                    <a:pt x="1592913" y="155067"/>
                  </a:lnTo>
                  <a:lnTo>
                    <a:pt x="1636913" y="159822"/>
                  </a:lnTo>
                  <a:lnTo>
                    <a:pt x="1679113" y="173670"/>
                  </a:lnTo>
                  <a:lnTo>
                    <a:pt x="1718383" y="195985"/>
                  </a:lnTo>
                  <a:lnTo>
                    <a:pt x="1753592" y="226139"/>
                  </a:lnTo>
                  <a:lnTo>
                    <a:pt x="1783609" y="263507"/>
                  </a:lnTo>
                  <a:lnTo>
                    <a:pt x="1807304" y="307462"/>
                  </a:lnTo>
                  <a:lnTo>
                    <a:pt x="1823545" y="357378"/>
                  </a:lnTo>
                  <a:lnTo>
                    <a:pt x="1841198" y="424561"/>
                  </a:lnTo>
                  <a:lnTo>
                    <a:pt x="1848756" y="473552"/>
                  </a:lnTo>
                  <a:lnTo>
                    <a:pt x="1848129" y="522239"/>
                  </a:lnTo>
                  <a:lnTo>
                    <a:pt x="1839803" y="569498"/>
                  </a:lnTo>
                  <a:lnTo>
                    <a:pt x="1824259" y="614203"/>
                  </a:lnTo>
                  <a:lnTo>
                    <a:pt x="1801983" y="655229"/>
                  </a:lnTo>
                  <a:lnTo>
                    <a:pt x="1773457" y="691451"/>
                  </a:lnTo>
                  <a:lnTo>
                    <a:pt x="1739166" y="721743"/>
                  </a:lnTo>
                  <a:lnTo>
                    <a:pt x="1699593" y="744982"/>
                  </a:lnTo>
                  <a:lnTo>
                    <a:pt x="1715341" y="807720"/>
                  </a:lnTo>
                  <a:lnTo>
                    <a:pt x="1718985" y="857669"/>
                  </a:lnTo>
                  <a:lnTo>
                    <a:pt x="1706396" y="901846"/>
                  </a:lnTo>
                  <a:lnTo>
                    <a:pt x="1681151" y="937189"/>
                  </a:lnTo>
                  <a:lnTo>
                    <a:pt x="1646830" y="960640"/>
                  </a:lnTo>
                  <a:lnTo>
                    <a:pt x="1607010" y="969137"/>
                  </a:lnTo>
                  <a:lnTo>
                    <a:pt x="1592835" y="968087"/>
                  </a:lnTo>
                  <a:lnTo>
                    <a:pt x="1550241" y="951103"/>
                  </a:lnTo>
                  <a:lnTo>
                    <a:pt x="1519427" y="921974"/>
                  </a:lnTo>
                  <a:lnTo>
                    <a:pt x="1494663" y="859430"/>
                  </a:lnTo>
                  <a:lnTo>
                    <a:pt x="1489281" y="839089"/>
                  </a:lnTo>
                  <a:lnTo>
                    <a:pt x="1152985" y="924306"/>
                  </a:lnTo>
                  <a:lnTo>
                    <a:pt x="1152985" y="1114806"/>
                  </a:lnTo>
                  <a:lnTo>
                    <a:pt x="1147486" y="1161166"/>
                  </a:lnTo>
                  <a:lnTo>
                    <a:pt x="1131941" y="1202864"/>
                  </a:lnTo>
                  <a:lnTo>
                    <a:pt x="1107773" y="1238218"/>
                  </a:lnTo>
                  <a:lnTo>
                    <a:pt x="1076409" y="1265550"/>
                  </a:lnTo>
                  <a:lnTo>
                    <a:pt x="1039273" y="1283180"/>
                  </a:lnTo>
                  <a:lnTo>
                    <a:pt x="997791" y="1289431"/>
                  </a:lnTo>
                  <a:lnTo>
                    <a:pt x="950547" y="1289431"/>
                  </a:lnTo>
                  <a:lnTo>
                    <a:pt x="950547" y="1437386"/>
                  </a:lnTo>
                  <a:lnTo>
                    <a:pt x="1212040" y="1437386"/>
                  </a:lnTo>
                  <a:lnTo>
                    <a:pt x="1246903" y="1445960"/>
                  </a:lnTo>
                  <a:lnTo>
                    <a:pt x="1275683" y="1469024"/>
                  </a:lnTo>
                  <a:lnTo>
                    <a:pt x="1295247" y="1502590"/>
                  </a:lnTo>
                  <a:lnTo>
                    <a:pt x="1302464" y="1542669"/>
                  </a:lnTo>
                  <a:lnTo>
                    <a:pt x="1295247" y="1582336"/>
                  </a:lnTo>
                  <a:lnTo>
                    <a:pt x="1275683" y="1615122"/>
                  </a:lnTo>
                  <a:lnTo>
                    <a:pt x="1246903" y="1637430"/>
                  </a:lnTo>
                  <a:lnTo>
                    <a:pt x="1212040" y="1645666"/>
                  </a:lnTo>
                  <a:lnTo>
                    <a:pt x="1163018" y="1645666"/>
                  </a:lnTo>
                  <a:lnTo>
                    <a:pt x="1430353" y="2024507"/>
                  </a:lnTo>
                  <a:lnTo>
                    <a:pt x="1436872" y="2040632"/>
                  </a:lnTo>
                  <a:lnTo>
                    <a:pt x="1434211" y="2056542"/>
                  </a:lnTo>
                  <a:lnTo>
                    <a:pt x="1424191" y="2068691"/>
                  </a:lnTo>
                  <a:lnTo>
                    <a:pt x="1408636" y="2073529"/>
                  </a:lnTo>
                  <a:lnTo>
                    <a:pt x="1400762" y="2073529"/>
                  </a:lnTo>
                  <a:lnTo>
                    <a:pt x="1393015" y="2071497"/>
                  </a:lnTo>
                  <a:lnTo>
                    <a:pt x="1387046" y="2062480"/>
                  </a:lnTo>
                  <a:lnTo>
                    <a:pt x="1092152" y="1645666"/>
                  </a:lnTo>
                  <a:lnTo>
                    <a:pt x="948642" y="1645666"/>
                  </a:lnTo>
                  <a:lnTo>
                    <a:pt x="948642" y="2044573"/>
                  </a:lnTo>
                  <a:lnTo>
                    <a:pt x="946550" y="2055687"/>
                  </a:lnTo>
                  <a:lnTo>
                    <a:pt x="940768" y="2064908"/>
                  </a:lnTo>
                  <a:lnTo>
                    <a:pt x="932033" y="2071201"/>
                  </a:lnTo>
                  <a:lnTo>
                    <a:pt x="921083" y="2073529"/>
                  </a:lnTo>
                  <a:lnTo>
                    <a:pt x="911288" y="2071201"/>
                  </a:lnTo>
                  <a:lnTo>
                    <a:pt x="903112" y="2064908"/>
                  </a:lnTo>
                  <a:lnTo>
                    <a:pt x="897508" y="2055687"/>
                  </a:lnTo>
                  <a:lnTo>
                    <a:pt x="895429" y="2044573"/>
                  </a:lnTo>
                  <a:lnTo>
                    <a:pt x="895429" y="1645666"/>
                  </a:lnTo>
                  <a:lnTo>
                    <a:pt x="751919" y="1645666"/>
                  </a:lnTo>
                  <a:lnTo>
                    <a:pt x="457025" y="2062480"/>
                  </a:lnTo>
                  <a:lnTo>
                    <a:pt x="435054" y="2076196"/>
                  </a:lnTo>
                  <a:lnTo>
                    <a:pt x="429212" y="2076196"/>
                  </a:lnTo>
                  <a:lnTo>
                    <a:pt x="423878" y="2073783"/>
                  </a:lnTo>
                  <a:lnTo>
                    <a:pt x="419687" y="2069211"/>
                  </a:lnTo>
                  <a:lnTo>
                    <a:pt x="413053" y="2059364"/>
                  </a:lnTo>
                  <a:lnTo>
                    <a:pt x="410432" y="2047875"/>
                  </a:lnTo>
                  <a:lnTo>
                    <a:pt x="411454" y="2036385"/>
                  </a:lnTo>
                  <a:lnTo>
                    <a:pt x="415750" y="2026539"/>
                  </a:lnTo>
                  <a:lnTo>
                    <a:pt x="683212" y="1647952"/>
                  </a:lnTo>
                  <a:lnTo>
                    <a:pt x="634063" y="1647952"/>
                  </a:lnTo>
                  <a:lnTo>
                    <a:pt x="599126" y="1639716"/>
                  </a:lnTo>
                  <a:lnTo>
                    <a:pt x="570309" y="1617408"/>
                  </a:lnTo>
                  <a:lnTo>
                    <a:pt x="550731" y="1584622"/>
                  </a:lnTo>
                  <a:lnTo>
                    <a:pt x="543512" y="1544955"/>
                  </a:lnTo>
                  <a:lnTo>
                    <a:pt x="550731" y="1505213"/>
                  </a:lnTo>
                  <a:lnTo>
                    <a:pt x="570309" y="1472390"/>
                  </a:lnTo>
                  <a:lnTo>
                    <a:pt x="599126" y="1450068"/>
                  </a:lnTo>
                  <a:lnTo>
                    <a:pt x="634063" y="1441831"/>
                  </a:lnTo>
                  <a:lnTo>
                    <a:pt x="698960" y="1441831"/>
                  </a:lnTo>
                  <a:lnTo>
                    <a:pt x="708735" y="1444162"/>
                  </a:lnTo>
                  <a:lnTo>
                    <a:pt x="716867" y="1450482"/>
                  </a:lnTo>
                  <a:lnTo>
                    <a:pt x="722427" y="1459779"/>
                  </a:lnTo>
                  <a:lnTo>
                    <a:pt x="724487" y="1471041"/>
                  </a:lnTo>
                  <a:lnTo>
                    <a:pt x="722427" y="1483477"/>
                  </a:lnTo>
                  <a:lnTo>
                    <a:pt x="716867" y="1493377"/>
                  </a:lnTo>
                  <a:lnTo>
                    <a:pt x="708735" y="1499919"/>
                  </a:lnTo>
                  <a:lnTo>
                    <a:pt x="698960" y="1502283"/>
                  </a:lnTo>
                  <a:lnTo>
                    <a:pt x="634063" y="1502283"/>
                  </a:lnTo>
                  <a:lnTo>
                    <a:pt x="619924" y="1505807"/>
                  </a:lnTo>
                  <a:lnTo>
                    <a:pt x="608012" y="1515237"/>
                  </a:lnTo>
                  <a:lnTo>
                    <a:pt x="599791" y="1528857"/>
                  </a:lnTo>
                  <a:lnTo>
                    <a:pt x="596725" y="1544955"/>
                  </a:lnTo>
                  <a:lnTo>
                    <a:pt x="599791" y="1561032"/>
                  </a:lnTo>
                  <a:lnTo>
                    <a:pt x="608012" y="1574609"/>
                  </a:lnTo>
                  <a:lnTo>
                    <a:pt x="619924" y="1583995"/>
                  </a:lnTo>
                  <a:lnTo>
                    <a:pt x="634063" y="1587500"/>
                  </a:lnTo>
                  <a:lnTo>
                    <a:pt x="1208230" y="1587500"/>
                  </a:lnTo>
                  <a:lnTo>
                    <a:pt x="1222369" y="1583995"/>
                  </a:lnTo>
                  <a:lnTo>
                    <a:pt x="1234281" y="1574609"/>
                  </a:lnTo>
                  <a:lnTo>
                    <a:pt x="1242502" y="1561032"/>
                  </a:lnTo>
                  <a:lnTo>
                    <a:pt x="1245568" y="1544955"/>
                  </a:lnTo>
                  <a:lnTo>
                    <a:pt x="1242502" y="1528857"/>
                  </a:lnTo>
                  <a:lnTo>
                    <a:pt x="1234281" y="1515237"/>
                  </a:lnTo>
                  <a:lnTo>
                    <a:pt x="1222369" y="1505807"/>
                  </a:lnTo>
                  <a:lnTo>
                    <a:pt x="1208230" y="1502283"/>
                  </a:lnTo>
                  <a:lnTo>
                    <a:pt x="801195" y="1502283"/>
                  </a:lnTo>
                  <a:lnTo>
                    <a:pt x="790245" y="1499919"/>
                  </a:lnTo>
                  <a:lnTo>
                    <a:pt x="781510" y="1493377"/>
                  </a:lnTo>
                  <a:lnTo>
                    <a:pt x="775727" y="1483477"/>
                  </a:lnTo>
                  <a:lnTo>
                    <a:pt x="773636" y="1471041"/>
                  </a:lnTo>
                  <a:lnTo>
                    <a:pt x="775727" y="1459779"/>
                  </a:lnTo>
                  <a:lnTo>
                    <a:pt x="781510" y="1450482"/>
                  </a:lnTo>
                  <a:lnTo>
                    <a:pt x="790245" y="1444162"/>
                  </a:lnTo>
                  <a:lnTo>
                    <a:pt x="801195" y="1441831"/>
                  </a:lnTo>
                  <a:lnTo>
                    <a:pt x="893651" y="1441831"/>
                  </a:lnTo>
                  <a:lnTo>
                    <a:pt x="893651" y="1293876"/>
                  </a:lnTo>
                  <a:lnTo>
                    <a:pt x="848439" y="1293876"/>
                  </a:lnTo>
                  <a:lnTo>
                    <a:pt x="806850" y="1287614"/>
                  </a:lnTo>
                  <a:lnTo>
                    <a:pt x="769642" y="1269905"/>
                  </a:lnTo>
                  <a:lnTo>
                    <a:pt x="738235" y="1242361"/>
                  </a:lnTo>
                  <a:lnTo>
                    <a:pt x="714045" y="1206594"/>
                  </a:lnTo>
                  <a:lnTo>
                    <a:pt x="698491" y="1164215"/>
                  </a:lnTo>
                  <a:lnTo>
                    <a:pt x="692991" y="1116838"/>
                  </a:lnTo>
                  <a:lnTo>
                    <a:pt x="692991" y="1040892"/>
                  </a:lnTo>
                  <a:lnTo>
                    <a:pt x="606504" y="1063244"/>
                  </a:lnTo>
                  <a:lnTo>
                    <a:pt x="599011" y="1065149"/>
                  </a:lnTo>
                  <a:lnTo>
                    <a:pt x="591645" y="1066038"/>
                  </a:lnTo>
                  <a:lnTo>
                    <a:pt x="584152" y="1066038"/>
                  </a:lnTo>
                  <a:lnTo>
                    <a:pt x="522954" y="1042273"/>
                  </a:lnTo>
                  <a:lnTo>
                    <a:pt x="486616" y="978027"/>
                  </a:lnTo>
                  <a:lnTo>
                    <a:pt x="484584" y="964565"/>
                  </a:lnTo>
                  <a:lnTo>
                    <a:pt x="250650" y="1038606"/>
                  </a:lnTo>
                  <a:lnTo>
                    <a:pt x="251283" y="1077001"/>
                  </a:lnTo>
                  <a:lnTo>
                    <a:pt x="216306" y="1140315"/>
                  </a:lnTo>
                  <a:lnTo>
                    <a:pt x="177395" y="1159037"/>
                  </a:lnTo>
                  <a:lnTo>
                    <a:pt x="158321" y="1161288"/>
                  </a:lnTo>
                  <a:lnTo>
                    <a:pt x="129764" y="1155979"/>
                  </a:lnTo>
                  <a:lnTo>
                    <a:pt x="85508" y="1116978"/>
                  </a:lnTo>
                  <a:lnTo>
                    <a:pt x="2873" y="787527"/>
                  </a:lnTo>
                  <a:lnTo>
                    <a:pt x="0" y="746242"/>
                  </a:lnTo>
                  <a:lnTo>
                    <a:pt x="10747" y="708898"/>
                  </a:lnTo>
                  <a:lnTo>
                    <a:pt x="33305" y="679531"/>
                  </a:lnTo>
                  <a:lnTo>
                    <a:pt x="65865" y="662178"/>
                  </a:lnTo>
                  <a:lnTo>
                    <a:pt x="73231" y="659892"/>
                  </a:lnTo>
                  <a:lnTo>
                    <a:pt x="80724" y="659003"/>
                  </a:lnTo>
                  <a:lnTo>
                    <a:pt x="88090" y="659003"/>
                  </a:lnTo>
                  <a:lnTo>
                    <a:pt x="116859" y="664156"/>
                  </a:lnTo>
                  <a:lnTo>
                    <a:pt x="142509" y="678608"/>
                  </a:lnTo>
                  <a:lnTo>
                    <a:pt x="162921" y="700847"/>
                  </a:lnTo>
                  <a:lnTo>
                    <a:pt x="175974" y="729361"/>
                  </a:lnTo>
                  <a:lnTo>
                    <a:pt x="409908" y="657733"/>
                  </a:lnTo>
                  <a:lnTo>
                    <a:pt x="408003" y="641858"/>
                  </a:lnTo>
                  <a:lnTo>
                    <a:pt x="404576" y="596933"/>
                  </a:lnTo>
                  <a:lnTo>
                    <a:pt x="416496" y="555736"/>
                  </a:lnTo>
                  <a:lnTo>
                    <a:pt x="441346" y="522896"/>
                  </a:lnTo>
                  <a:lnTo>
                    <a:pt x="476710" y="503047"/>
                  </a:lnTo>
                  <a:lnTo>
                    <a:pt x="934926" y="337185"/>
                  </a:lnTo>
                  <a:lnTo>
                    <a:pt x="940387" y="335915"/>
                  </a:lnTo>
                  <a:lnTo>
                    <a:pt x="943181" y="335915"/>
                  </a:lnTo>
                  <a:lnTo>
                    <a:pt x="969424" y="369351"/>
                  </a:lnTo>
                  <a:lnTo>
                    <a:pt x="966819" y="380682"/>
                  </a:lnTo>
                  <a:lnTo>
                    <a:pt x="960522" y="389917"/>
                  </a:lnTo>
                  <a:lnTo>
                    <a:pt x="950547" y="395605"/>
                  </a:lnTo>
                  <a:lnTo>
                    <a:pt x="494490" y="561340"/>
                  </a:lnTo>
                  <a:lnTo>
                    <a:pt x="477643" y="571801"/>
                  </a:lnTo>
                  <a:lnTo>
                    <a:pt x="465915" y="588168"/>
                  </a:lnTo>
                  <a:lnTo>
                    <a:pt x="460093" y="607917"/>
                  </a:lnTo>
                  <a:lnTo>
                    <a:pt x="460962" y="628523"/>
                  </a:lnTo>
                  <a:lnTo>
                    <a:pt x="485015" y="728439"/>
                  </a:lnTo>
                  <a:lnTo>
                    <a:pt x="502828" y="802503"/>
                  </a:lnTo>
                  <a:lnTo>
                    <a:pt x="515435" y="855091"/>
                  </a:lnTo>
                  <a:lnTo>
                    <a:pt x="529161" y="913332"/>
                  </a:lnTo>
                  <a:lnTo>
                    <a:pt x="536519" y="948976"/>
                  </a:lnTo>
                  <a:lnTo>
                    <a:pt x="539575" y="964565"/>
                  </a:lnTo>
                  <a:lnTo>
                    <a:pt x="547270" y="981850"/>
                  </a:lnTo>
                  <a:lnTo>
                    <a:pt x="558847" y="994743"/>
                  </a:lnTo>
                  <a:lnTo>
                    <a:pt x="573043" y="1002801"/>
                  </a:lnTo>
                  <a:lnTo>
                    <a:pt x="588597" y="1005586"/>
                  </a:lnTo>
                  <a:lnTo>
                    <a:pt x="591264" y="1005586"/>
                  </a:lnTo>
                  <a:lnTo>
                    <a:pt x="594058" y="1005459"/>
                  </a:lnTo>
                  <a:lnTo>
                    <a:pt x="596725" y="1004824"/>
                  </a:lnTo>
                  <a:lnTo>
                    <a:pt x="1477470" y="783082"/>
                  </a:lnTo>
                  <a:lnTo>
                    <a:pt x="1351740" y="254381"/>
                  </a:lnTo>
                  <a:lnTo>
                    <a:pt x="1050877" y="361823"/>
                  </a:lnTo>
                  <a:lnTo>
                    <a:pt x="1047702" y="363347"/>
                  </a:lnTo>
                  <a:lnTo>
                    <a:pt x="1044400" y="364109"/>
                  </a:lnTo>
                  <a:lnTo>
                    <a:pt x="1041225" y="364109"/>
                  </a:lnTo>
                  <a:lnTo>
                    <a:pt x="1033424" y="362652"/>
                  </a:lnTo>
                  <a:lnTo>
                    <a:pt x="1026445" y="358552"/>
                  </a:lnTo>
                  <a:lnTo>
                    <a:pt x="1020919" y="352214"/>
                  </a:lnTo>
                  <a:lnTo>
                    <a:pt x="1017476" y="344043"/>
                  </a:lnTo>
                  <a:lnTo>
                    <a:pt x="1016377" y="331108"/>
                  </a:lnTo>
                  <a:lnTo>
                    <a:pt x="1018968" y="319627"/>
                  </a:lnTo>
                  <a:lnTo>
                    <a:pt x="1025227" y="310288"/>
                  </a:lnTo>
                  <a:lnTo>
                    <a:pt x="1035129" y="303784"/>
                  </a:lnTo>
                  <a:lnTo>
                    <a:pt x="1337770" y="193802"/>
                  </a:lnTo>
                  <a:lnTo>
                    <a:pt x="1332408" y="174450"/>
                  </a:lnTo>
                  <a:lnTo>
                    <a:pt x="1326403" y="144811"/>
                  </a:lnTo>
                  <a:lnTo>
                    <a:pt x="1326590" y="107219"/>
                  </a:lnTo>
                  <a:lnTo>
                    <a:pt x="1339802" y="64008"/>
                  </a:lnTo>
                  <a:lnTo>
                    <a:pt x="1358844" y="35629"/>
                  </a:lnTo>
                  <a:lnTo>
                    <a:pt x="1382220" y="15668"/>
                  </a:lnTo>
                  <a:lnTo>
                    <a:pt x="1408453" y="3875"/>
                  </a:lnTo>
                  <a:lnTo>
                    <a:pt x="1436068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0200" y="2716403"/>
              <a:ext cx="3529584" cy="24329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42616" y="82296"/>
              <a:ext cx="1083563" cy="119329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43783" y="283514"/>
              <a:ext cx="685799" cy="795731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899666" y="6315890"/>
            <a:ext cx="165290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MSCE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900" b="1" spc="-6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Darurat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Bencana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458956" y="603431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FFFFFF"/>
                </a:solidFill>
                <a:latin typeface="Arial"/>
                <a:cs typeface="Arial"/>
              </a:rPr>
              <a:t>15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936" y="1179893"/>
            <a:ext cx="11009376" cy="56781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2043" rIns="0" bIns="0" rtlCol="0">
            <a:spAutoFit/>
          </a:bodyPr>
          <a:lstStyle/>
          <a:p>
            <a:pPr marL="2128520">
              <a:lnSpc>
                <a:spcPct val="100000"/>
              </a:lnSpc>
              <a:spcBef>
                <a:spcPts val="130"/>
              </a:spcBef>
            </a:pPr>
            <a:r>
              <a:rPr sz="3500" dirty="0">
                <a:solidFill>
                  <a:srgbClr val="000000"/>
                </a:solidFill>
                <a:latin typeface="Arial Black"/>
                <a:cs typeface="Arial Black"/>
              </a:rPr>
              <a:t>MAKNA</a:t>
            </a:r>
            <a:r>
              <a:rPr sz="3500" spc="-135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3500" dirty="0">
                <a:solidFill>
                  <a:srgbClr val="000000"/>
                </a:solidFill>
                <a:latin typeface="Arial Black"/>
                <a:cs typeface="Arial Black"/>
              </a:rPr>
              <a:t>HAKIKI</a:t>
            </a:r>
            <a:r>
              <a:rPr sz="3500" spc="-13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3500" spc="-35" dirty="0">
                <a:solidFill>
                  <a:srgbClr val="000000"/>
                </a:solidFill>
                <a:latin typeface="Arial Black"/>
                <a:cs typeface="Arial Black"/>
              </a:rPr>
              <a:t>KAJICEPAT</a:t>
            </a:r>
            <a:endParaRPr sz="35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4672" y="3274428"/>
            <a:ext cx="2661285" cy="10890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750" rIns="0" bIns="0" rtlCol="0">
            <a:spAutoFit/>
          </a:bodyPr>
          <a:lstStyle/>
          <a:p>
            <a:pPr marL="92075" marR="287020" algn="just">
              <a:lnSpc>
                <a:spcPct val="100600"/>
              </a:lnSpc>
              <a:spcBef>
                <a:spcPts val="250"/>
              </a:spcBef>
            </a:pPr>
            <a:r>
              <a:rPr sz="2150" dirty="0">
                <a:latin typeface="Calibri"/>
                <a:cs typeface="Calibri"/>
              </a:rPr>
              <a:t>PENENTUAN</a:t>
            </a:r>
            <a:r>
              <a:rPr sz="2150" spc="-105" dirty="0">
                <a:latin typeface="Calibri"/>
                <a:cs typeface="Calibri"/>
              </a:rPr>
              <a:t> </a:t>
            </a:r>
            <a:r>
              <a:rPr sz="2150" spc="-50" dirty="0">
                <a:latin typeface="Calibri"/>
                <a:cs typeface="Calibri"/>
              </a:rPr>
              <a:t>STATUS </a:t>
            </a:r>
            <a:r>
              <a:rPr sz="2150" dirty="0">
                <a:latin typeface="Calibri"/>
                <a:cs typeface="Calibri"/>
              </a:rPr>
              <a:t>KEADAAN</a:t>
            </a:r>
            <a:r>
              <a:rPr sz="2150" spc="-9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DARURAT BENCANA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67928" y="3128073"/>
            <a:ext cx="2908300" cy="75946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6194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284"/>
              </a:spcBef>
            </a:pPr>
            <a:r>
              <a:rPr sz="2150" spc="-10" dirty="0">
                <a:latin typeface="Calibri"/>
                <a:cs typeface="Calibri"/>
              </a:rPr>
              <a:t>BERLAKUNYA</a:t>
            </a:r>
            <a:endParaRPr sz="215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  <a:spcBef>
                <a:spcPts val="10"/>
              </a:spcBef>
            </a:pPr>
            <a:r>
              <a:rPr sz="2150" dirty="0">
                <a:latin typeface="Calibri"/>
                <a:cs typeface="Calibri"/>
              </a:rPr>
              <a:t>KEMUDAHAN</a:t>
            </a:r>
            <a:r>
              <a:rPr sz="2150" spc="-2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AKSES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99168" y="4079684"/>
            <a:ext cx="1824989" cy="2457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dirty="0">
                <a:latin typeface="Calibri"/>
                <a:cs typeface="Calibri"/>
              </a:rPr>
              <a:t>UU</a:t>
            </a:r>
            <a:r>
              <a:rPr sz="1450" spc="-60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No</a:t>
            </a:r>
            <a:r>
              <a:rPr sz="1450" spc="-10" dirty="0">
                <a:latin typeface="Calibri"/>
                <a:cs typeface="Calibri"/>
              </a:rPr>
              <a:t> 24/2007</a:t>
            </a:r>
            <a:r>
              <a:rPr sz="1450" spc="-25" dirty="0">
                <a:latin typeface="Calibri"/>
                <a:cs typeface="Calibri"/>
              </a:rPr>
              <a:t> </a:t>
            </a:r>
            <a:r>
              <a:rPr sz="1450" spc="-10" dirty="0">
                <a:latin typeface="Calibri"/>
                <a:cs typeface="Calibri"/>
              </a:rPr>
              <a:t>Pasal</a:t>
            </a:r>
            <a:r>
              <a:rPr sz="1450" spc="-35" dirty="0">
                <a:latin typeface="Calibri"/>
                <a:cs typeface="Calibri"/>
              </a:rPr>
              <a:t> </a:t>
            </a:r>
            <a:r>
              <a:rPr sz="1450" spc="-25" dirty="0">
                <a:latin typeface="Calibri"/>
                <a:cs typeface="Calibri"/>
              </a:rPr>
              <a:t>50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9358" y="4909311"/>
            <a:ext cx="3313429" cy="7918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24180" indent="-411480">
              <a:lnSpc>
                <a:spcPct val="100000"/>
              </a:lnSpc>
              <a:spcBef>
                <a:spcPts val="110"/>
              </a:spcBef>
              <a:buAutoNum type="arabicPeriod"/>
              <a:tabLst>
                <a:tab pos="424180" algn="l"/>
              </a:tabLst>
            </a:pPr>
            <a:r>
              <a:rPr sz="1650" dirty="0">
                <a:latin typeface="Calibri"/>
                <a:cs typeface="Calibri"/>
              </a:rPr>
              <a:t>Bencana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Tingkat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Kabupaten/Kota</a:t>
            </a:r>
            <a:endParaRPr sz="1650">
              <a:latin typeface="Calibri"/>
              <a:cs typeface="Calibri"/>
            </a:endParaRPr>
          </a:p>
          <a:p>
            <a:pPr marL="424180" indent="-411480">
              <a:lnSpc>
                <a:spcPct val="100000"/>
              </a:lnSpc>
              <a:spcBef>
                <a:spcPts val="40"/>
              </a:spcBef>
              <a:buAutoNum type="arabicPeriod"/>
              <a:tabLst>
                <a:tab pos="424180" algn="l"/>
              </a:tabLst>
            </a:pPr>
            <a:r>
              <a:rPr sz="1650" dirty="0">
                <a:latin typeface="Calibri"/>
                <a:cs typeface="Calibri"/>
              </a:rPr>
              <a:t>Bencana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Tingkat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Provinsi</a:t>
            </a:r>
            <a:endParaRPr sz="1650">
              <a:latin typeface="Calibri"/>
              <a:cs typeface="Calibri"/>
            </a:endParaRPr>
          </a:p>
          <a:p>
            <a:pPr marL="424180" indent="-411480">
              <a:lnSpc>
                <a:spcPct val="100000"/>
              </a:lnSpc>
              <a:spcBef>
                <a:spcPts val="40"/>
              </a:spcBef>
              <a:buAutoNum type="arabicPeriod"/>
              <a:tabLst>
                <a:tab pos="424180" algn="l"/>
              </a:tabLst>
            </a:pPr>
            <a:r>
              <a:rPr sz="1650" dirty="0">
                <a:latin typeface="Calibri"/>
                <a:cs typeface="Calibri"/>
              </a:rPr>
              <a:t>Bencana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dirty="0">
                <a:latin typeface="Calibri"/>
                <a:cs typeface="Calibri"/>
              </a:rPr>
              <a:t>Tingkat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-10" dirty="0">
                <a:latin typeface="Calibri"/>
                <a:cs typeface="Calibri"/>
              </a:rPr>
              <a:t>Nasioinal</a:t>
            </a:r>
            <a:endParaRPr sz="165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261872" y="1637157"/>
            <a:ext cx="1746885" cy="3369310"/>
            <a:chOff x="1261872" y="1637157"/>
            <a:chExt cx="1746885" cy="336931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11095" y="4471416"/>
              <a:ext cx="260604" cy="5349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005584" y="4504563"/>
              <a:ext cx="76200" cy="352425"/>
            </a:xfrm>
            <a:custGeom>
              <a:avLst/>
              <a:gdLst/>
              <a:ahLst/>
              <a:cxnLst/>
              <a:rect l="l" t="t" r="r" b="b"/>
              <a:pathLst>
                <a:path w="76200" h="352425">
                  <a:moveTo>
                    <a:pt x="25400" y="276225"/>
                  </a:moveTo>
                  <a:lnTo>
                    <a:pt x="0" y="276225"/>
                  </a:lnTo>
                  <a:lnTo>
                    <a:pt x="38100" y="352425"/>
                  </a:lnTo>
                  <a:lnTo>
                    <a:pt x="69850" y="288925"/>
                  </a:lnTo>
                  <a:lnTo>
                    <a:pt x="25400" y="288925"/>
                  </a:lnTo>
                  <a:lnTo>
                    <a:pt x="25400" y="276225"/>
                  </a:lnTo>
                  <a:close/>
                </a:path>
                <a:path w="76200" h="352425">
                  <a:moveTo>
                    <a:pt x="50800" y="0"/>
                  </a:moveTo>
                  <a:lnTo>
                    <a:pt x="25400" y="0"/>
                  </a:lnTo>
                  <a:lnTo>
                    <a:pt x="25400" y="288925"/>
                  </a:lnTo>
                  <a:lnTo>
                    <a:pt x="50800" y="288925"/>
                  </a:lnTo>
                  <a:lnTo>
                    <a:pt x="50800" y="0"/>
                  </a:lnTo>
                  <a:close/>
                </a:path>
                <a:path w="76200" h="352425">
                  <a:moveTo>
                    <a:pt x="76200" y="276225"/>
                  </a:moveTo>
                  <a:lnTo>
                    <a:pt x="50800" y="276225"/>
                  </a:lnTo>
                  <a:lnTo>
                    <a:pt x="50800" y="288925"/>
                  </a:lnTo>
                  <a:lnTo>
                    <a:pt x="69850" y="288925"/>
                  </a:lnTo>
                  <a:lnTo>
                    <a:pt x="76200" y="276225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1872" y="1637157"/>
              <a:ext cx="1746503" cy="1390269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33304" y="265302"/>
            <a:ext cx="640079" cy="822960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1458956" y="603431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16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63656" y="475615"/>
            <a:ext cx="457200" cy="60350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12648" y="338429"/>
            <a:ext cx="4901565" cy="6172200"/>
            <a:chOff x="612648" y="338429"/>
            <a:chExt cx="4901565" cy="61722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648" y="338429"/>
              <a:ext cx="4901184" cy="617218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157215" y="713359"/>
              <a:ext cx="356870" cy="347980"/>
            </a:xfrm>
            <a:custGeom>
              <a:avLst/>
              <a:gdLst/>
              <a:ahLst/>
              <a:cxnLst/>
              <a:rect l="l" t="t" r="r" b="b"/>
              <a:pathLst>
                <a:path w="356870" h="347980">
                  <a:moveTo>
                    <a:pt x="290575" y="0"/>
                  </a:moveTo>
                  <a:lnTo>
                    <a:pt x="66039" y="0"/>
                  </a:lnTo>
                  <a:lnTo>
                    <a:pt x="50926" y="1777"/>
                  </a:lnTo>
                  <a:lnTo>
                    <a:pt x="14478" y="24637"/>
                  </a:lnTo>
                  <a:lnTo>
                    <a:pt x="0" y="65531"/>
                  </a:lnTo>
                  <a:lnTo>
                    <a:pt x="0" y="282066"/>
                  </a:lnTo>
                  <a:lnTo>
                    <a:pt x="14478" y="323088"/>
                  </a:lnTo>
                  <a:lnTo>
                    <a:pt x="50926" y="345820"/>
                  </a:lnTo>
                  <a:lnTo>
                    <a:pt x="66039" y="347599"/>
                  </a:lnTo>
                  <a:lnTo>
                    <a:pt x="290575" y="347599"/>
                  </a:lnTo>
                  <a:lnTo>
                    <a:pt x="331850" y="333248"/>
                  </a:lnTo>
                  <a:lnTo>
                    <a:pt x="354838" y="297052"/>
                  </a:lnTo>
                  <a:lnTo>
                    <a:pt x="356616" y="282066"/>
                  </a:lnTo>
                  <a:lnTo>
                    <a:pt x="356616" y="65531"/>
                  </a:lnTo>
                  <a:lnTo>
                    <a:pt x="342138" y="24637"/>
                  </a:lnTo>
                  <a:lnTo>
                    <a:pt x="305688" y="1777"/>
                  </a:lnTo>
                  <a:lnTo>
                    <a:pt x="290575" y="0"/>
                  </a:lnTo>
                  <a:close/>
                </a:path>
              </a:pathLst>
            </a:custGeom>
            <a:solidFill>
              <a:srgbClr val="FD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48656" y="823214"/>
              <a:ext cx="173609" cy="12788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56563" y="525271"/>
            <a:ext cx="3248660" cy="520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03070" algn="l"/>
              </a:tabLst>
            </a:pPr>
            <a:r>
              <a:rPr sz="3250" b="1" spc="-10" dirty="0">
                <a:solidFill>
                  <a:srgbClr val="171717"/>
                </a:solidFill>
                <a:latin typeface="Arial"/>
                <a:cs typeface="Arial"/>
              </a:rPr>
              <a:t>DASAR</a:t>
            </a:r>
            <a:r>
              <a:rPr sz="3250" b="1" dirty="0">
                <a:solidFill>
                  <a:srgbClr val="171717"/>
                </a:solidFill>
                <a:latin typeface="Arial"/>
                <a:cs typeface="Arial"/>
              </a:rPr>
              <a:t>	</a:t>
            </a:r>
            <a:r>
              <a:rPr sz="3250" b="1" spc="-20" dirty="0">
                <a:solidFill>
                  <a:srgbClr val="171717"/>
                </a:solidFill>
                <a:latin typeface="Arial"/>
                <a:cs typeface="Arial"/>
              </a:rPr>
              <a:t>HUKUM</a:t>
            </a:r>
            <a:endParaRPr sz="32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31941" y="661775"/>
            <a:ext cx="4973320" cy="39116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Perka</a:t>
            </a:r>
            <a:r>
              <a:rPr sz="1050" b="1" spc="4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BNPB</a:t>
            </a:r>
            <a:r>
              <a:rPr sz="1050" b="1" spc="8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No.9/thn</a:t>
            </a:r>
            <a:r>
              <a:rPr sz="1050" b="1" spc="10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2008</a:t>
            </a:r>
            <a:r>
              <a:rPr sz="1050" b="1" spc="8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Prosedur</a:t>
            </a:r>
            <a:r>
              <a:rPr sz="1050" b="1" spc="11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Tetap</a:t>
            </a:r>
            <a:r>
              <a:rPr sz="1050" b="1" spc="4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TRC</a:t>
            </a:r>
            <a:r>
              <a:rPr sz="1050" b="1" spc="7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BNPB</a:t>
            </a:r>
            <a:r>
              <a:rPr sz="1050" b="1" spc="6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Penugasan</a:t>
            </a:r>
            <a:r>
              <a:rPr sz="1050" spc="4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TRC</a:t>
            </a:r>
            <a:r>
              <a:rPr sz="1050" spc="6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71717"/>
                </a:solidFill>
                <a:latin typeface="Arial MT"/>
                <a:cs typeface="Arial MT"/>
              </a:rPr>
              <a:t>untuk</a:t>
            </a:r>
            <a:endParaRPr sz="10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Kaji</a:t>
            </a:r>
            <a:r>
              <a:rPr sz="1050" spc="2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71717"/>
                </a:solidFill>
                <a:latin typeface="Arial MT"/>
                <a:cs typeface="Arial MT"/>
              </a:rPr>
              <a:t>Cepat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31941" y="1192085"/>
            <a:ext cx="4772660" cy="48431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9685">
              <a:lnSpc>
                <a:spcPct val="108800"/>
              </a:lnSpc>
              <a:spcBef>
                <a:spcPts val="90"/>
              </a:spcBef>
            </a:pP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Perka</a:t>
            </a:r>
            <a:r>
              <a:rPr sz="1050" b="1" spc="3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BNPB</a:t>
            </a:r>
            <a:r>
              <a:rPr sz="1050" b="1" spc="7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No.24/thn</a:t>
            </a:r>
            <a:r>
              <a:rPr sz="1050" b="1" spc="9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2010</a:t>
            </a:r>
            <a:r>
              <a:rPr sz="1050" b="1" spc="6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Penyusunan</a:t>
            </a:r>
            <a:r>
              <a:rPr sz="1050" b="1" spc="10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Renops</a:t>
            </a:r>
            <a:r>
              <a:rPr sz="1050" b="1" spc="4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Darurat</a:t>
            </a:r>
            <a:r>
              <a:rPr sz="1050" b="1" spc="12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Bencana</a:t>
            </a:r>
            <a:r>
              <a:rPr sz="1050" b="1" spc="8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spc="-10" dirty="0">
                <a:latin typeface="Arial MT"/>
                <a:cs typeface="Arial MT"/>
              </a:rPr>
              <a:t>“</a:t>
            </a:r>
            <a:r>
              <a:rPr sz="1050" spc="-10" dirty="0">
                <a:solidFill>
                  <a:srgbClr val="171717"/>
                </a:solidFill>
                <a:latin typeface="Arial MT"/>
                <a:cs typeface="Arial MT"/>
              </a:rPr>
              <a:t>Hasil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pengkajian</a:t>
            </a:r>
            <a:r>
              <a:rPr sz="1050" spc="4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cepat</a:t>
            </a:r>
            <a:r>
              <a:rPr sz="1050" spc="7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sebagai</a:t>
            </a:r>
            <a:r>
              <a:rPr sz="1050" spc="4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bahan</a:t>
            </a:r>
            <a:r>
              <a:rPr sz="1050" spc="6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info</a:t>
            </a:r>
            <a:r>
              <a:rPr sz="1050" spc="1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penyusunan</a:t>
            </a:r>
            <a:r>
              <a:rPr sz="1050" spc="38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71717"/>
                </a:solidFill>
                <a:latin typeface="Arial MT"/>
                <a:cs typeface="Arial MT"/>
              </a:rPr>
              <a:t>renops”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1050">
              <a:latin typeface="Arial MT"/>
              <a:cs typeface="Arial MT"/>
            </a:endParaRPr>
          </a:p>
          <a:p>
            <a:pPr marL="12700" marR="85090">
              <a:lnSpc>
                <a:spcPct val="102899"/>
              </a:lnSpc>
            </a:pP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Pedoman</a:t>
            </a:r>
            <a:r>
              <a:rPr sz="1050" b="1" spc="12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Penetapan</a:t>
            </a:r>
            <a:r>
              <a:rPr sz="1050" b="1" spc="7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Status</a:t>
            </a:r>
            <a:r>
              <a:rPr sz="1050" b="1" spc="5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Keadaan</a:t>
            </a:r>
            <a:r>
              <a:rPr sz="1050" b="1" spc="484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Darurat</a:t>
            </a:r>
            <a:r>
              <a:rPr sz="1050" b="1" spc="13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Bencana,</a:t>
            </a:r>
            <a:r>
              <a:rPr sz="1050" b="1" spc="5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BNPB,</a:t>
            </a:r>
            <a:r>
              <a:rPr sz="1050" b="1" spc="6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spc="-20" dirty="0">
                <a:solidFill>
                  <a:srgbClr val="171717"/>
                </a:solidFill>
                <a:latin typeface="Arial"/>
                <a:cs typeface="Arial"/>
              </a:rPr>
              <a:t>2016 </a:t>
            </a:r>
            <a:r>
              <a:rPr sz="1050" b="1" dirty="0">
                <a:latin typeface="Arial"/>
                <a:cs typeface="Arial"/>
              </a:rPr>
              <a:t>“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Hasil</a:t>
            </a:r>
            <a:r>
              <a:rPr sz="1050" spc="2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pengkajian</a:t>
            </a:r>
            <a:r>
              <a:rPr sz="1050" spc="5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cepat</a:t>
            </a:r>
            <a:r>
              <a:rPr sz="1050" spc="7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sebagai</a:t>
            </a:r>
            <a:r>
              <a:rPr sz="1050" spc="4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bahan</a:t>
            </a:r>
            <a:r>
              <a:rPr sz="1050" spc="6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informasi</a:t>
            </a:r>
            <a:r>
              <a:rPr sz="1050" spc="39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penetapan</a:t>
            </a:r>
            <a:r>
              <a:rPr sz="1050" spc="8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status</a:t>
            </a:r>
            <a:r>
              <a:rPr sz="1050" spc="7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71717"/>
                </a:solidFill>
                <a:latin typeface="Arial MT"/>
                <a:cs typeface="Arial MT"/>
              </a:rPr>
              <a:t>keadaan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darurat</a:t>
            </a:r>
            <a:r>
              <a:rPr sz="1050" spc="5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71717"/>
                </a:solidFill>
                <a:latin typeface="Arial MT"/>
                <a:cs typeface="Arial MT"/>
              </a:rPr>
              <a:t>bencana”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050">
              <a:latin typeface="Arial MT"/>
              <a:cs typeface="Arial MT"/>
            </a:endParaRPr>
          </a:p>
          <a:p>
            <a:pPr marL="12700" marR="203835">
              <a:lnSpc>
                <a:spcPct val="103099"/>
              </a:lnSpc>
            </a:pP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Permendagri</a:t>
            </a:r>
            <a:r>
              <a:rPr sz="1050" b="1" spc="6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101</a:t>
            </a:r>
            <a:r>
              <a:rPr sz="1050" b="1" spc="4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Tahun</a:t>
            </a:r>
            <a:r>
              <a:rPr sz="1050" b="1" spc="6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2018</a:t>
            </a:r>
            <a:r>
              <a:rPr sz="1050" b="1" spc="7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Standar</a:t>
            </a:r>
            <a:r>
              <a:rPr sz="1050" b="1" spc="10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Teknis</a:t>
            </a:r>
            <a:r>
              <a:rPr sz="1050" b="1" spc="9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Pelayanan</a:t>
            </a:r>
            <a:r>
              <a:rPr sz="1050" b="1" spc="9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Dasar</a:t>
            </a:r>
            <a:r>
              <a:rPr sz="1050" b="1" spc="7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spc="-20" dirty="0">
                <a:solidFill>
                  <a:srgbClr val="171717"/>
                </a:solidFill>
                <a:latin typeface="Arial"/>
                <a:cs typeface="Arial"/>
              </a:rPr>
              <a:t>pada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Standar</a:t>
            </a:r>
            <a:r>
              <a:rPr sz="1050" b="1" spc="10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Pelayanan</a:t>
            </a:r>
            <a:r>
              <a:rPr sz="1050" b="1" spc="7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Minimal</a:t>
            </a:r>
            <a:r>
              <a:rPr sz="1050" b="1" spc="4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Sub</a:t>
            </a:r>
            <a:r>
              <a:rPr sz="1050" b="1" spc="11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Urusan</a:t>
            </a:r>
            <a:r>
              <a:rPr sz="1050" b="1" spc="4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Bencana</a:t>
            </a:r>
            <a:r>
              <a:rPr sz="1050" b="1" spc="10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“dokumen</a:t>
            </a:r>
            <a:r>
              <a:rPr sz="1050" spc="114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71717"/>
                </a:solidFill>
                <a:latin typeface="Arial MT"/>
                <a:cs typeface="Arial MT"/>
              </a:rPr>
              <a:t>pengkajian cepat”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050">
              <a:latin typeface="Arial MT"/>
              <a:cs typeface="Arial MT"/>
            </a:endParaRPr>
          </a:p>
          <a:p>
            <a:pPr marL="12700" marR="163195">
              <a:lnSpc>
                <a:spcPct val="103099"/>
              </a:lnSpc>
            </a:pP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Juklak</a:t>
            </a:r>
            <a:r>
              <a:rPr sz="1050" b="1" spc="9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Kepala</a:t>
            </a:r>
            <a:r>
              <a:rPr sz="1050" b="1" spc="2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BNPB</a:t>
            </a:r>
            <a:r>
              <a:rPr sz="1050" b="1" spc="7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No.</a:t>
            </a:r>
            <a:r>
              <a:rPr sz="1050" b="1" spc="2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3</a:t>
            </a:r>
            <a:r>
              <a:rPr sz="1050" b="1" spc="6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Tahun</a:t>
            </a:r>
            <a:r>
              <a:rPr sz="1050" b="1" spc="6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2022</a:t>
            </a:r>
            <a:r>
              <a:rPr sz="1050" b="1" spc="6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tentang</a:t>
            </a:r>
            <a:r>
              <a:rPr sz="1050" b="1" spc="8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Pengkajian</a:t>
            </a:r>
            <a:r>
              <a:rPr sz="1050" b="1" spc="9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Cepat</a:t>
            </a:r>
            <a:r>
              <a:rPr sz="1050" b="1" spc="4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spc="-20" dirty="0">
                <a:solidFill>
                  <a:srgbClr val="171717"/>
                </a:solidFill>
                <a:latin typeface="Arial"/>
                <a:cs typeface="Arial"/>
              </a:rPr>
              <a:t>pada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Keadaan</a:t>
            </a:r>
            <a:r>
              <a:rPr sz="1050" b="1" spc="6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Darurat</a:t>
            </a:r>
            <a:r>
              <a:rPr sz="1050" b="1" spc="7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171717"/>
                </a:solidFill>
                <a:latin typeface="Arial"/>
                <a:cs typeface="Arial"/>
              </a:rPr>
              <a:t>Bencana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0"/>
              </a:spcBef>
            </a:pP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Juklak</a:t>
            </a:r>
            <a:r>
              <a:rPr sz="1050" b="1" spc="10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Kepala</a:t>
            </a:r>
            <a:r>
              <a:rPr sz="1050" b="1" spc="3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BNPB</a:t>
            </a:r>
            <a:r>
              <a:rPr sz="1050" b="1" spc="8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No.</a:t>
            </a:r>
            <a:r>
              <a:rPr sz="1050" b="1" spc="2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4</a:t>
            </a:r>
            <a:r>
              <a:rPr sz="1050" b="1" spc="7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Tahun</a:t>
            </a:r>
            <a:r>
              <a:rPr sz="1050" b="1" spc="7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2023</a:t>
            </a:r>
            <a:r>
              <a:rPr sz="1050" b="1" spc="8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tentang</a:t>
            </a:r>
            <a:r>
              <a:rPr sz="1050" b="1" spc="9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Penilaian</a:t>
            </a:r>
            <a:r>
              <a:rPr sz="1050" b="1" spc="6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spc="-20" dirty="0">
                <a:solidFill>
                  <a:srgbClr val="171717"/>
                </a:solidFill>
                <a:latin typeface="Arial"/>
                <a:cs typeface="Arial"/>
              </a:rPr>
              <a:t>Awal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1050">
              <a:latin typeface="Arial"/>
              <a:cs typeface="Arial"/>
            </a:endParaRPr>
          </a:p>
          <a:p>
            <a:pPr marL="12700" marR="40005">
              <a:lnSpc>
                <a:spcPct val="103000"/>
              </a:lnSpc>
            </a:pP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Juklak</a:t>
            </a:r>
            <a:r>
              <a:rPr sz="1050" b="1" spc="9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Kepala</a:t>
            </a:r>
            <a:r>
              <a:rPr sz="1050" b="1" spc="2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BNPB</a:t>
            </a:r>
            <a:r>
              <a:rPr sz="1050" b="1" spc="7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No.</a:t>
            </a:r>
            <a:r>
              <a:rPr sz="1050" b="1" spc="2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6</a:t>
            </a:r>
            <a:r>
              <a:rPr sz="1050" b="1" spc="6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Tahun</a:t>
            </a:r>
            <a:r>
              <a:rPr sz="1050" b="1" spc="6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2023</a:t>
            </a:r>
            <a:r>
              <a:rPr sz="1050" b="1" spc="6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tentang</a:t>
            </a:r>
            <a:r>
              <a:rPr sz="1050" b="1" spc="8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Penilaian</a:t>
            </a:r>
            <a:r>
              <a:rPr sz="1050" b="1" spc="5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171717"/>
                </a:solidFill>
                <a:latin typeface="Arial"/>
                <a:cs typeface="Arial"/>
              </a:rPr>
              <a:t>Perkembangan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Penanganan</a:t>
            </a:r>
            <a:r>
              <a:rPr sz="1050" b="1" spc="9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Darurat</a:t>
            </a:r>
            <a:r>
              <a:rPr sz="1050" b="1" spc="114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171717"/>
                </a:solidFill>
                <a:latin typeface="Arial"/>
                <a:cs typeface="Arial"/>
              </a:rPr>
              <a:t>Bencana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1050">
              <a:latin typeface="Arial"/>
              <a:cs typeface="Arial"/>
            </a:endParaRPr>
          </a:p>
          <a:p>
            <a:pPr marL="12700" marR="271145" algn="just">
              <a:lnSpc>
                <a:spcPct val="102899"/>
              </a:lnSpc>
            </a:pP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Surat</a:t>
            </a:r>
            <a:r>
              <a:rPr sz="1050" b="1" spc="12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Edaran</a:t>
            </a:r>
            <a:r>
              <a:rPr sz="1050" b="1" spc="6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Menteri</a:t>
            </a:r>
            <a:r>
              <a:rPr sz="1050" b="1" spc="11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Dalam</a:t>
            </a:r>
            <a:r>
              <a:rPr sz="1050" b="1" spc="5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Negeri</a:t>
            </a:r>
            <a:r>
              <a:rPr sz="1050" b="1" spc="4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no.360/1809/BAK,</a:t>
            </a:r>
            <a:r>
              <a:rPr sz="1050" b="1" spc="13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tanggal</a:t>
            </a:r>
            <a:r>
              <a:rPr sz="1050" b="1" spc="9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4</a:t>
            </a:r>
            <a:r>
              <a:rPr sz="1050" b="1" spc="7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171717"/>
                </a:solidFill>
                <a:latin typeface="Arial"/>
                <a:cs typeface="Arial"/>
              </a:rPr>
              <a:t>April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2022</a:t>
            </a:r>
            <a:r>
              <a:rPr sz="1050" b="1" spc="5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tentang</a:t>
            </a:r>
            <a:r>
              <a:rPr sz="1050" spc="2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Pembentukan</a:t>
            </a:r>
            <a:r>
              <a:rPr sz="1050" spc="8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Tim</a:t>
            </a:r>
            <a:r>
              <a:rPr sz="1050" spc="9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Reaksi</a:t>
            </a:r>
            <a:r>
              <a:rPr sz="1050" spc="9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Cepat</a:t>
            </a:r>
            <a:r>
              <a:rPr sz="1050" spc="4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(TRC)</a:t>
            </a:r>
            <a:r>
              <a:rPr sz="1050" spc="3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tingkat</a:t>
            </a:r>
            <a:r>
              <a:rPr sz="1050" spc="5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Provinsi</a:t>
            </a:r>
            <a:r>
              <a:rPr sz="1050" spc="5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25" dirty="0">
                <a:solidFill>
                  <a:srgbClr val="171717"/>
                </a:solidFill>
                <a:latin typeface="Arial MT"/>
                <a:cs typeface="Arial MT"/>
              </a:rPr>
              <a:t>dan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Kab/Kota</a:t>
            </a:r>
            <a:r>
              <a:rPr sz="1050" spc="4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(TRC</a:t>
            </a:r>
            <a:r>
              <a:rPr sz="1050" spc="9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71717"/>
                </a:solidFill>
                <a:latin typeface="Arial MT"/>
                <a:cs typeface="Arial MT"/>
              </a:rPr>
              <a:t>Multisektor)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050">
              <a:latin typeface="Arial MT"/>
              <a:cs typeface="Arial MT"/>
            </a:endParaRPr>
          </a:p>
          <a:p>
            <a:pPr marL="12700" marR="5080">
              <a:lnSpc>
                <a:spcPct val="103000"/>
              </a:lnSpc>
            </a:pP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Surat</a:t>
            </a:r>
            <a:r>
              <a:rPr sz="1050" b="1" spc="13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Edaran</a:t>
            </a:r>
            <a:r>
              <a:rPr sz="1050" b="1" spc="8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Menteri</a:t>
            </a:r>
            <a:r>
              <a:rPr sz="1050" b="1" spc="114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Dalam</a:t>
            </a:r>
            <a:r>
              <a:rPr sz="1050" b="1" spc="6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Negeri</a:t>
            </a:r>
            <a:r>
              <a:rPr sz="1050" b="1" spc="5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no.300.1.7/2133/BAK</a:t>
            </a:r>
            <a:r>
              <a:rPr sz="1050" b="1" spc="9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tanggal</a:t>
            </a:r>
            <a:r>
              <a:rPr sz="1050" b="1" spc="9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12</a:t>
            </a:r>
            <a:r>
              <a:rPr sz="1050" b="1" spc="12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171717"/>
                </a:solidFill>
                <a:latin typeface="Arial"/>
                <a:cs typeface="Arial"/>
              </a:rPr>
              <a:t>April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2023</a:t>
            </a:r>
            <a:r>
              <a:rPr sz="1050" b="1" spc="10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tentang</a:t>
            </a:r>
            <a:r>
              <a:rPr sz="1050" b="1" spc="114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Penerapan</a:t>
            </a:r>
            <a:r>
              <a:rPr sz="1050" b="1" spc="8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Pengkajian</a:t>
            </a:r>
            <a:r>
              <a:rPr sz="1050" b="1" spc="12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Cepat</a:t>
            </a:r>
            <a:r>
              <a:rPr sz="1050" b="1" spc="7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dalam</a:t>
            </a:r>
            <a:r>
              <a:rPr sz="1050" b="1" spc="10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Penanganan</a:t>
            </a:r>
            <a:r>
              <a:rPr sz="1050" b="1" spc="13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171717"/>
                </a:solidFill>
                <a:latin typeface="Arial"/>
                <a:cs typeface="Arial"/>
              </a:rPr>
              <a:t>Keadaan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Darurat</a:t>
            </a:r>
            <a:r>
              <a:rPr sz="1050" b="1" spc="8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Bencana</a:t>
            </a:r>
            <a:r>
              <a:rPr sz="1050" b="1" spc="5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di</a:t>
            </a:r>
            <a:r>
              <a:rPr sz="1050" b="1" spc="9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Daerah</a:t>
            </a:r>
            <a:r>
              <a:rPr sz="1050" b="1" spc="7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“merujuk</a:t>
            </a:r>
            <a:r>
              <a:rPr sz="1050" spc="2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pada</a:t>
            </a:r>
            <a:r>
              <a:rPr sz="1050" spc="4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Juklak</a:t>
            </a:r>
            <a:r>
              <a:rPr sz="1050" spc="3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BNPB</a:t>
            </a:r>
            <a:r>
              <a:rPr sz="1050" spc="3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No.</a:t>
            </a:r>
            <a:r>
              <a:rPr sz="1050" spc="5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3</a:t>
            </a:r>
            <a:r>
              <a:rPr sz="1050" spc="4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71717"/>
                </a:solidFill>
                <a:latin typeface="Arial MT"/>
                <a:cs typeface="Arial MT"/>
              </a:rPr>
              <a:t>tentang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Pengkajian</a:t>
            </a:r>
            <a:r>
              <a:rPr sz="1050" spc="5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Cepat</a:t>
            </a:r>
            <a:r>
              <a:rPr sz="1050" spc="4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pada</a:t>
            </a:r>
            <a:r>
              <a:rPr sz="1050" spc="7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Keadaan</a:t>
            </a:r>
            <a:r>
              <a:rPr sz="1050" spc="5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Darurat</a:t>
            </a:r>
            <a:r>
              <a:rPr sz="1050" spc="5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71717"/>
                </a:solidFill>
                <a:latin typeface="Arial MT"/>
                <a:cs typeface="Arial MT"/>
              </a:rPr>
              <a:t>Bencana”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05839" y="1252982"/>
            <a:ext cx="4508500" cy="4555490"/>
            <a:chOff x="1005839" y="1252982"/>
            <a:chExt cx="4508500" cy="4555490"/>
          </a:xfrm>
        </p:grpSpPr>
        <p:sp>
          <p:nvSpPr>
            <p:cNvPr id="11" name="object 11"/>
            <p:cNvSpPr/>
            <p:nvPr/>
          </p:nvSpPr>
          <p:spPr>
            <a:xfrm>
              <a:off x="5157216" y="1252982"/>
              <a:ext cx="356870" cy="347980"/>
            </a:xfrm>
            <a:custGeom>
              <a:avLst/>
              <a:gdLst/>
              <a:ahLst/>
              <a:cxnLst/>
              <a:rect l="l" t="t" r="r" b="b"/>
              <a:pathLst>
                <a:path w="356870" h="347980">
                  <a:moveTo>
                    <a:pt x="290575" y="0"/>
                  </a:moveTo>
                  <a:lnTo>
                    <a:pt x="66039" y="0"/>
                  </a:lnTo>
                  <a:lnTo>
                    <a:pt x="50926" y="1777"/>
                  </a:lnTo>
                  <a:lnTo>
                    <a:pt x="14478" y="24637"/>
                  </a:lnTo>
                  <a:lnTo>
                    <a:pt x="0" y="65531"/>
                  </a:lnTo>
                  <a:lnTo>
                    <a:pt x="0" y="282066"/>
                  </a:lnTo>
                  <a:lnTo>
                    <a:pt x="14478" y="323088"/>
                  </a:lnTo>
                  <a:lnTo>
                    <a:pt x="50926" y="345820"/>
                  </a:lnTo>
                  <a:lnTo>
                    <a:pt x="66039" y="347598"/>
                  </a:lnTo>
                  <a:lnTo>
                    <a:pt x="290575" y="347598"/>
                  </a:lnTo>
                  <a:lnTo>
                    <a:pt x="331850" y="333247"/>
                  </a:lnTo>
                  <a:lnTo>
                    <a:pt x="354838" y="297052"/>
                  </a:lnTo>
                  <a:lnTo>
                    <a:pt x="356616" y="282066"/>
                  </a:lnTo>
                  <a:lnTo>
                    <a:pt x="356616" y="65531"/>
                  </a:lnTo>
                  <a:lnTo>
                    <a:pt x="342138" y="24637"/>
                  </a:lnTo>
                  <a:lnTo>
                    <a:pt x="305688" y="1777"/>
                  </a:lnTo>
                  <a:lnTo>
                    <a:pt x="290575" y="0"/>
                  </a:lnTo>
                  <a:close/>
                </a:path>
              </a:pathLst>
            </a:custGeom>
            <a:solidFill>
              <a:srgbClr val="FD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48655" y="1362837"/>
              <a:ext cx="173609" cy="12788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157216" y="1792732"/>
              <a:ext cx="356870" cy="347980"/>
            </a:xfrm>
            <a:custGeom>
              <a:avLst/>
              <a:gdLst/>
              <a:ahLst/>
              <a:cxnLst/>
              <a:rect l="l" t="t" r="r" b="b"/>
              <a:pathLst>
                <a:path w="356870" h="347980">
                  <a:moveTo>
                    <a:pt x="290575" y="0"/>
                  </a:moveTo>
                  <a:lnTo>
                    <a:pt x="66039" y="0"/>
                  </a:lnTo>
                  <a:lnTo>
                    <a:pt x="50926" y="1650"/>
                  </a:lnTo>
                  <a:lnTo>
                    <a:pt x="14478" y="24510"/>
                  </a:lnTo>
                  <a:lnTo>
                    <a:pt x="0" y="65404"/>
                  </a:lnTo>
                  <a:lnTo>
                    <a:pt x="0" y="281939"/>
                  </a:lnTo>
                  <a:lnTo>
                    <a:pt x="14478" y="322960"/>
                  </a:lnTo>
                  <a:lnTo>
                    <a:pt x="50926" y="345693"/>
                  </a:lnTo>
                  <a:lnTo>
                    <a:pt x="66039" y="347471"/>
                  </a:lnTo>
                  <a:lnTo>
                    <a:pt x="290575" y="347471"/>
                  </a:lnTo>
                  <a:lnTo>
                    <a:pt x="331850" y="333120"/>
                  </a:lnTo>
                  <a:lnTo>
                    <a:pt x="354838" y="296925"/>
                  </a:lnTo>
                  <a:lnTo>
                    <a:pt x="356616" y="281939"/>
                  </a:lnTo>
                  <a:lnTo>
                    <a:pt x="356616" y="65404"/>
                  </a:lnTo>
                  <a:lnTo>
                    <a:pt x="342138" y="24510"/>
                  </a:lnTo>
                  <a:lnTo>
                    <a:pt x="305688" y="1650"/>
                  </a:lnTo>
                  <a:lnTo>
                    <a:pt x="290575" y="0"/>
                  </a:lnTo>
                  <a:close/>
                </a:path>
              </a:pathLst>
            </a:custGeom>
            <a:solidFill>
              <a:srgbClr val="FD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48655" y="1902460"/>
              <a:ext cx="173609" cy="12788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157216" y="2414651"/>
              <a:ext cx="356870" cy="347980"/>
            </a:xfrm>
            <a:custGeom>
              <a:avLst/>
              <a:gdLst/>
              <a:ahLst/>
              <a:cxnLst/>
              <a:rect l="l" t="t" r="r" b="b"/>
              <a:pathLst>
                <a:path w="356870" h="347980">
                  <a:moveTo>
                    <a:pt x="290575" y="0"/>
                  </a:moveTo>
                  <a:lnTo>
                    <a:pt x="66039" y="0"/>
                  </a:lnTo>
                  <a:lnTo>
                    <a:pt x="50926" y="1650"/>
                  </a:lnTo>
                  <a:lnTo>
                    <a:pt x="14478" y="24511"/>
                  </a:lnTo>
                  <a:lnTo>
                    <a:pt x="0" y="65404"/>
                  </a:lnTo>
                  <a:lnTo>
                    <a:pt x="0" y="282066"/>
                  </a:lnTo>
                  <a:lnTo>
                    <a:pt x="14478" y="322961"/>
                  </a:lnTo>
                  <a:lnTo>
                    <a:pt x="50926" y="345821"/>
                  </a:lnTo>
                  <a:lnTo>
                    <a:pt x="66039" y="347472"/>
                  </a:lnTo>
                  <a:lnTo>
                    <a:pt x="290575" y="347472"/>
                  </a:lnTo>
                  <a:lnTo>
                    <a:pt x="331850" y="333121"/>
                  </a:lnTo>
                  <a:lnTo>
                    <a:pt x="354838" y="297052"/>
                  </a:lnTo>
                  <a:lnTo>
                    <a:pt x="356616" y="282066"/>
                  </a:lnTo>
                  <a:lnTo>
                    <a:pt x="356616" y="65404"/>
                  </a:lnTo>
                  <a:lnTo>
                    <a:pt x="342138" y="24511"/>
                  </a:lnTo>
                  <a:lnTo>
                    <a:pt x="305688" y="1650"/>
                  </a:lnTo>
                  <a:lnTo>
                    <a:pt x="290575" y="0"/>
                  </a:lnTo>
                  <a:close/>
                </a:path>
              </a:pathLst>
            </a:custGeom>
            <a:solidFill>
              <a:srgbClr val="FD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48655" y="2515235"/>
              <a:ext cx="173609" cy="13716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157216" y="3073146"/>
              <a:ext cx="356870" cy="347980"/>
            </a:xfrm>
            <a:custGeom>
              <a:avLst/>
              <a:gdLst/>
              <a:ahLst/>
              <a:cxnLst/>
              <a:rect l="l" t="t" r="r" b="b"/>
              <a:pathLst>
                <a:path w="356870" h="347979">
                  <a:moveTo>
                    <a:pt x="290575" y="0"/>
                  </a:moveTo>
                  <a:lnTo>
                    <a:pt x="66039" y="0"/>
                  </a:lnTo>
                  <a:lnTo>
                    <a:pt x="50926" y="1777"/>
                  </a:lnTo>
                  <a:lnTo>
                    <a:pt x="14478" y="24511"/>
                  </a:lnTo>
                  <a:lnTo>
                    <a:pt x="0" y="65531"/>
                  </a:lnTo>
                  <a:lnTo>
                    <a:pt x="0" y="282066"/>
                  </a:lnTo>
                  <a:lnTo>
                    <a:pt x="14478" y="322961"/>
                  </a:lnTo>
                  <a:lnTo>
                    <a:pt x="50926" y="345820"/>
                  </a:lnTo>
                  <a:lnTo>
                    <a:pt x="66039" y="347599"/>
                  </a:lnTo>
                  <a:lnTo>
                    <a:pt x="290575" y="347599"/>
                  </a:lnTo>
                  <a:lnTo>
                    <a:pt x="331850" y="333120"/>
                  </a:lnTo>
                  <a:lnTo>
                    <a:pt x="354838" y="297052"/>
                  </a:lnTo>
                  <a:lnTo>
                    <a:pt x="356616" y="282066"/>
                  </a:lnTo>
                  <a:lnTo>
                    <a:pt x="356616" y="65531"/>
                  </a:lnTo>
                  <a:lnTo>
                    <a:pt x="342138" y="24511"/>
                  </a:lnTo>
                  <a:lnTo>
                    <a:pt x="305688" y="1777"/>
                  </a:lnTo>
                  <a:lnTo>
                    <a:pt x="290575" y="0"/>
                  </a:lnTo>
                  <a:close/>
                </a:path>
              </a:pathLst>
            </a:custGeom>
            <a:solidFill>
              <a:srgbClr val="FD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48655" y="3182874"/>
              <a:ext cx="173609" cy="12801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157216" y="3503041"/>
              <a:ext cx="356870" cy="347980"/>
            </a:xfrm>
            <a:custGeom>
              <a:avLst/>
              <a:gdLst/>
              <a:ahLst/>
              <a:cxnLst/>
              <a:rect l="l" t="t" r="r" b="b"/>
              <a:pathLst>
                <a:path w="356870" h="347979">
                  <a:moveTo>
                    <a:pt x="290575" y="0"/>
                  </a:moveTo>
                  <a:lnTo>
                    <a:pt x="66039" y="0"/>
                  </a:lnTo>
                  <a:lnTo>
                    <a:pt x="50926" y="1778"/>
                  </a:lnTo>
                  <a:lnTo>
                    <a:pt x="14478" y="24511"/>
                  </a:lnTo>
                  <a:lnTo>
                    <a:pt x="0" y="65532"/>
                  </a:lnTo>
                  <a:lnTo>
                    <a:pt x="0" y="282067"/>
                  </a:lnTo>
                  <a:lnTo>
                    <a:pt x="14478" y="322961"/>
                  </a:lnTo>
                  <a:lnTo>
                    <a:pt x="50926" y="345821"/>
                  </a:lnTo>
                  <a:lnTo>
                    <a:pt x="66039" y="347599"/>
                  </a:lnTo>
                  <a:lnTo>
                    <a:pt x="290575" y="347599"/>
                  </a:lnTo>
                  <a:lnTo>
                    <a:pt x="331850" y="333121"/>
                  </a:lnTo>
                  <a:lnTo>
                    <a:pt x="354838" y="297053"/>
                  </a:lnTo>
                  <a:lnTo>
                    <a:pt x="356616" y="282067"/>
                  </a:lnTo>
                  <a:lnTo>
                    <a:pt x="356616" y="65532"/>
                  </a:lnTo>
                  <a:lnTo>
                    <a:pt x="342138" y="24511"/>
                  </a:lnTo>
                  <a:lnTo>
                    <a:pt x="305688" y="1778"/>
                  </a:lnTo>
                  <a:lnTo>
                    <a:pt x="290575" y="0"/>
                  </a:lnTo>
                  <a:close/>
                </a:path>
              </a:pathLst>
            </a:custGeom>
            <a:solidFill>
              <a:srgbClr val="FD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48655" y="3612769"/>
              <a:ext cx="173609" cy="12801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157216" y="4042664"/>
              <a:ext cx="356870" cy="347980"/>
            </a:xfrm>
            <a:custGeom>
              <a:avLst/>
              <a:gdLst/>
              <a:ahLst/>
              <a:cxnLst/>
              <a:rect l="l" t="t" r="r" b="b"/>
              <a:pathLst>
                <a:path w="356870" h="347979">
                  <a:moveTo>
                    <a:pt x="290575" y="0"/>
                  </a:moveTo>
                  <a:lnTo>
                    <a:pt x="66039" y="0"/>
                  </a:lnTo>
                  <a:lnTo>
                    <a:pt x="50926" y="1778"/>
                  </a:lnTo>
                  <a:lnTo>
                    <a:pt x="14478" y="24511"/>
                  </a:lnTo>
                  <a:lnTo>
                    <a:pt x="0" y="65531"/>
                  </a:lnTo>
                  <a:lnTo>
                    <a:pt x="0" y="282067"/>
                  </a:lnTo>
                  <a:lnTo>
                    <a:pt x="14478" y="322961"/>
                  </a:lnTo>
                  <a:lnTo>
                    <a:pt x="50926" y="345821"/>
                  </a:lnTo>
                  <a:lnTo>
                    <a:pt x="66039" y="347599"/>
                  </a:lnTo>
                  <a:lnTo>
                    <a:pt x="290575" y="347599"/>
                  </a:lnTo>
                  <a:lnTo>
                    <a:pt x="331850" y="333121"/>
                  </a:lnTo>
                  <a:lnTo>
                    <a:pt x="354838" y="297053"/>
                  </a:lnTo>
                  <a:lnTo>
                    <a:pt x="356616" y="282067"/>
                  </a:lnTo>
                  <a:lnTo>
                    <a:pt x="356616" y="65531"/>
                  </a:lnTo>
                  <a:lnTo>
                    <a:pt x="342138" y="24511"/>
                  </a:lnTo>
                  <a:lnTo>
                    <a:pt x="305688" y="1778"/>
                  </a:lnTo>
                  <a:lnTo>
                    <a:pt x="290575" y="0"/>
                  </a:lnTo>
                  <a:close/>
                </a:path>
              </a:pathLst>
            </a:custGeom>
            <a:solidFill>
              <a:srgbClr val="FD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48655" y="4152392"/>
              <a:ext cx="173609" cy="12801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157216" y="4737735"/>
              <a:ext cx="356870" cy="347980"/>
            </a:xfrm>
            <a:custGeom>
              <a:avLst/>
              <a:gdLst/>
              <a:ahLst/>
              <a:cxnLst/>
              <a:rect l="l" t="t" r="r" b="b"/>
              <a:pathLst>
                <a:path w="356870" h="347979">
                  <a:moveTo>
                    <a:pt x="290575" y="0"/>
                  </a:moveTo>
                  <a:lnTo>
                    <a:pt x="66039" y="0"/>
                  </a:lnTo>
                  <a:lnTo>
                    <a:pt x="50926" y="1777"/>
                  </a:lnTo>
                  <a:lnTo>
                    <a:pt x="14478" y="24637"/>
                  </a:lnTo>
                  <a:lnTo>
                    <a:pt x="0" y="65531"/>
                  </a:lnTo>
                  <a:lnTo>
                    <a:pt x="0" y="282066"/>
                  </a:lnTo>
                  <a:lnTo>
                    <a:pt x="14478" y="322960"/>
                  </a:lnTo>
                  <a:lnTo>
                    <a:pt x="50926" y="345820"/>
                  </a:lnTo>
                  <a:lnTo>
                    <a:pt x="66039" y="347598"/>
                  </a:lnTo>
                  <a:lnTo>
                    <a:pt x="290575" y="347598"/>
                  </a:lnTo>
                  <a:lnTo>
                    <a:pt x="331850" y="333120"/>
                  </a:lnTo>
                  <a:lnTo>
                    <a:pt x="354838" y="297052"/>
                  </a:lnTo>
                  <a:lnTo>
                    <a:pt x="356616" y="282066"/>
                  </a:lnTo>
                  <a:lnTo>
                    <a:pt x="356616" y="65531"/>
                  </a:lnTo>
                  <a:lnTo>
                    <a:pt x="342138" y="24637"/>
                  </a:lnTo>
                  <a:lnTo>
                    <a:pt x="305688" y="1777"/>
                  </a:lnTo>
                  <a:lnTo>
                    <a:pt x="290575" y="0"/>
                  </a:lnTo>
                  <a:close/>
                </a:path>
              </a:pathLst>
            </a:custGeom>
            <a:solidFill>
              <a:srgbClr val="FD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48655" y="4847590"/>
              <a:ext cx="173609" cy="12788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157216" y="5460365"/>
              <a:ext cx="356870" cy="347980"/>
            </a:xfrm>
            <a:custGeom>
              <a:avLst/>
              <a:gdLst/>
              <a:ahLst/>
              <a:cxnLst/>
              <a:rect l="l" t="t" r="r" b="b"/>
              <a:pathLst>
                <a:path w="356870" h="347979">
                  <a:moveTo>
                    <a:pt x="290575" y="0"/>
                  </a:moveTo>
                  <a:lnTo>
                    <a:pt x="66039" y="0"/>
                  </a:lnTo>
                  <a:lnTo>
                    <a:pt x="50926" y="1651"/>
                  </a:lnTo>
                  <a:lnTo>
                    <a:pt x="14478" y="24511"/>
                  </a:lnTo>
                  <a:lnTo>
                    <a:pt x="0" y="65405"/>
                  </a:lnTo>
                  <a:lnTo>
                    <a:pt x="0" y="282016"/>
                  </a:lnTo>
                  <a:lnTo>
                    <a:pt x="14478" y="322948"/>
                  </a:lnTo>
                  <a:lnTo>
                    <a:pt x="50926" y="345782"/>
                  </a:lnTo>
                  <a:lnTo>
                    <a:pt x="66039" y="347522"/>
                  </a:lnTo>
                  <a:lnTo>
                    <a:pt x="290575" y="347522"/>
                  </a:lnTo>
                  <a:lnTo>
                    <a:pt x="331850" y="333108"/>
                  </a:lnTo>
                  <a:lnTo>
                    <a:pt x="354838" y="297014"/>
                  </a:lnTo>
                  <a:lnTo>
                    <a:pt x="356616" y="282016"/>
                  </a:lnTo>
                  <a:lnTo>
                    <a:pt x="356616" y="65405"/>
                  </a:lnTo>
                  <a:lnTo>
                    <a:pt x="342138" y="24511"/>
                  </a:lnTo>
                  <a:lnTo>
                    <a:pt x="305688" y="1651"/>
                  </a:lnTo>
                  <a:lnTo>
                    <a:pt x="290575" y="0"/>
                  </a:lnTo>
                  <a:close/>
                </a:path>
              </a:pathLst>
            </a:custGeom>
            <a:solidFill>
              <a:srgbClr val="FD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48655" y="5570092"/>
              <a:ext cx="173609" cy="12797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005839" y="1262126"/>
              <a:ext cx="356870" cy="356870"/>
            </a:xfrm>
            <a:custGeom>
              <a:avLst/>
              <a:gdLst/>
              <a:ahLst/>
              <a:cxnLst/>
              <a:rect l="l" t="t" r="r" b="b"/>
              <a:pathLst>
                <a:path w="356869" h="356869">
                  <a:moveTo>
                    <a:pt x="290575" y="0"/>
                  </a:moveTo>
                  <a:lnTo>
                    <a:pt x="66001" y="0"/>
                  </a:lnTo>
                  <a:lnTo>
                    <a:pt x="50901" y="1904"/>
                  </a:lnTo>
                  <a:lnTo>
                    <a:pt x="14528" y="25273"/>
                  </a:lnTo>
                  <a:lnTo>
                    <a:pt x="0" y="67310"/>
                  </a:lnTo>
                  <a:lnTo>
                    <a:pt x="0" y="289560"/>
                  </a:lnTo>
                  <a:lnTo>
                    <a:pt x="14528" y="331597"/>
                  </a:lnTo>
                  <a:lnTo>
                    <a:pt x="50901" y="354964"/>
                  </a:lnTo>
                  <a:lnTo>
                    <a:pt x="66001" y="356743"/>
                  </a:lnTo>
                  <a:lnTo>
                    <a:pt x="290575" y="356743"/>
                  </a:lnTo>
                  <a:lnTo>
                    <a:pt x="331850" y="342011"/>
                  </a:lnTo>
                  <a:lnTo>
                    <a:pt x="354838" y="304926"/>
                  </a:lnTo>
                  <a:lnTo>
                    <a:pt x="356616" y="289560"/>
                  </a:lnTo>
                  <a:lnTo>
                    <a:pt x="356616" y="67310"/>
                  </a:lnTo>
                  <a:lnTo>
                    <a:pt x="342138" y="25273"/>
                  </a:lnTo>
                  <a:lnTo>
                    <a:pt x="305688" y="1904"/>
                  </a:lnTo>
                  <a:lnTo>
                    <a:pt x="290575" y="0"/>
                  </a:lnTo>
                  <a:close/>
                </a:path>
              </a:pathLst>
            </a:custGeom>
            <a:solidFill>
              <a:srgbClr val="FD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97279" y="1371981"/>
              <a:ext cx="173608" cy="137033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005839" y="2012188"/>
              <a:ext cx="356870" cy="356870"/>
            </a:xfrm>
            <a:custGeom>
              <a:avLst/>
              <a:gdLst/>
              <a:ahLst/>
              <a:cxnLst/>
              <a:rect l="l" t="t" r="r" b="b"/>
              <a:pathLst>
                <a:path w="356869" h="356869">
                  <a:moveTo>
                    <a:pt x="290575" y="0"/>
                  </a:moveTo>
                  <a:lnTo>
                    <a:pt x="66001" y="0"/>
                  </a:lnTo>
                  <a:lnTo>
                    <a:pt x="50901" y="1777"/>
                  </a:lnTo>
                  <a:lnTo>
                    <a:pt x="14528" y="25146"/>
                  </a:lnTo>
                  <a:lnTo>
                    <a:pt x="0" y="67183"/>
                  </a:lnTo>
                  <a:lnTo>
                    <a:pt x="0" y="289433"/>
                  </a:lnTo>
                  <a:lnTo>
                    <a:pt x="14528" y="331470"/>
                  </a:lnTo>
                  <a:lnTo>
                    <a:pt x="50901" y="354964"/>
                  </a:lnTo>
                  <a:lnTo>
                    <a:pt x="66001" y="356742"/>
                  </a:lnTo>
                  <a:lnTo>
                    <a:pt x="290575" y="356742"/>
                  </a:lnTo>
                  <a:lnTo>
                    <a:pt x="331850" y="341884"/>
                  </a:lnTo>
                  <a:lnTo>
                    <a:pt x="354838" y="304800"/>
                  </a:lnTo>
                  <a:lnTo>
                    <a:pt x="356616" y="289433"/>
                  </a:lnTo>
                  <a:lnTo>
                    <a:pt x="356616" y="67183"/>
                  </a:lnTo>
                  <a:lnTo>
                    <a:pt x="342138" y="25146"/>
                  </a:lnTo>
                  <a:lnTo>
                    <a:pt x="305688" y="1777"/>
                  </a:lnTo>
                  <a:lnTo>
                    <a:pt x="290575" y="0"/>
                  </a:lnTo>
                  <a:close/>
                </a:path>
              </a:pathLst>
            </a:custGeom>
            <a:solidFill>
              <a:srgbClr val="FD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97279" y="2121916"/>
              <a:ext cx="173608" cy="137160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1475866" y="1275461"/>
            <a:ext cx="3637279" cy="1783714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207645">
              <a:lnSpc>
                <a:spcPct val="133500"/>
              </a:lnSpc>
              <a:spcBef>
                <a:spcPts val="70"/>
              </a:spcBef>
            </a:pP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UU</a:t>
            </a:r>
            <a:r>
              <a:rPr sz="1050" b="1" spc="5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No.24/thn</a:t>
            </a:r>
            <a:r>
              <a:rPr sz="1050" b="1" spc="6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2007</a:t>
            </a:r>
            <a:r>
              <a:rPr sz="1050" b="1" spc="4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pasal</a:t>
            </a:r>
            <a:r>
              <a:rPr sz="1050" b="1" spc="5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48</a:t>
            </a:r>
            <a:r>
              <a:rPr sz="1050" b="1" spc="7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huruf</a:t>
            </a:r>
            <a:r>
              <a:rPr sz="1050" b="1" spc="10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a</a:t>
            </a:r>
            <a:r>
              <a:rPr sz="1050" b="1" spc="4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“Pelaksanaan</a:t>
            </a:r>
            <a:r>
              <a:rPr sz="1050" spc="8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20" dirty="0">
                <a:solidFill>
                  <a:srgbClr val="171717"/>
                </a:solidFill>
                <a:latin typeface="Arial MT"/>
                <a:cs typeface="Arial MT"/>
              </a:rPr>
              <a:t>kaji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cepat</a:t>
            </a:r>
            <a:r>
              <a:rPr sz="1050" spc="10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merupakan</a:t>
            </a:r>
            <a:r>
              <a:rPr sz="1050" spc="3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bagian</a:t>
            </a:r>
            <a:r>
              <a:rPr sz="1050" spc="3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dari</a:t>
            </a:r>
            <a:r>
              <a:rPr sz="1050" spc="37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71717"/>
                </a:solidFill>
                <a:latin typeface="Arial MT"/>
                <a:cs typeface="Arial MT"/>
              </a:rPr>
              <a:t>penyelenggaraan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penanggulangan</a:t>
            </a:r>
            <a:r>
              <a:rPr sz="1050" spc="10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bencana</a:t>
            </a:r>
            <a:r>
              <a:rPr sz="1050" spc="8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pada</a:t>
            </a:r>
            <a:r>
              <a:rPr sz="1050" spc="2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saat</a:t>
            </a:r>
            <a:r>
              <a:rPr sz="1050" spc="37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keadaan</a:t>
            </a:r>
            <a:r>
              <a:rPr sz="1050" spc="8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71717"/>
                </a:solidFill>
                <a:latin typeface="Arial MT"/>
                <a:cs typeface="Arial MT"/>
              </a:rPr>
              <a:t>darurat bencana”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35"/>
              </a:spcBef>
            </a:pPr>
            <a:endParaRPr sz="1050">
              <a:latin typeface="Arial MT"/>
              <a:cs typeface="Arial MT"/>
            </a:endParaRPr>
          </a:p>
          <a:p>
            <a:pPr marL="12700" marR="5080">
              <a:lnSpc>
                <a:spcPct val="103000"/>
              </a:lnSpc>
              <a:spcBef>
                <a:spcPts val="5"/>
              </a:spcBef>
            </a:pP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PP</a:t>
            </a:r>
            <a:r>
              <a:rPr sz="1050" b="1" spc="3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No.21/thn</a:t>
            </a:r>
            <a:r>
              <a:rPr sz="1050" b="1" spc="7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2008</a:t>
            </a:r>
            <a:r>
              <a:rPr sz="1050" b="1" spc="5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pasal</a:t>
            </a:r>
            <a:r>
              <a:rPr sz="1050" b="1" spc="6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22</a:t>
            </a:r>
            <a:r>
              <a:rPr sz="1050" b="1" spc="8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ayat</a:t>
            </a:r>
            <a:r>
              <a:rPr sz="1050" b="1" spc="5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171717"/>
                </a:solidFill>
                <a:latin typeface="Arial"/>
                <a:cs typeface="Arial"/>
              </a:rPr>
              <a:t>1</a:t>
            </a:r>
            <a:r>
              <a:rPr sz="1050" b="1" spc="5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050" b="1" dirty="0">
                <a:latin typeface="Arial"/>
                <a:cs typeface="Arial"/>
              </a:rPr>
              <a:t>“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Pengkajian</a:t>
            </a:r>
            <a:r>
              <a:rPr sz="1050" spc="2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71717"/>
                </a:solidFill>
                <a:latin typeface="Arial MT"/>
                <a:cs typeface="Arial MT"/>
              </a:rPr>
              <a:t>secara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cepat</a:t>
            </a:r>
            <a:r>
              <a:rPr sz="1050" spc="10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dilakukan</a:t>
            </a:r>
            <a:r>
              <a:rPr sz="1050" spc="5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untuk</a:t>
            </a:r>
            <a:r>
              <a:rPr sz="1050" spc="7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menentukan</a:t>
            </a:r>
            <a:r>
              <a:rPr sz="1050" spc="42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kebutuhan</a:t>
            </a:r>
            <a:r>
              <a:rPr sz="1050" spc="3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25" dirty="0">
                <a:solidFill>
                  <a:srgbClr val="171717"/>
                </a:solidFill>
                <a:latin typeface="Arial MT"/>
                <a:cs typeface="Arial MT"/>
              </a:rPr>
              <a:t>dan</a:t>
            </a:r>
            <a:r>
              <a:rPr sz="1050" spc="50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tindakan</a:t>
            </a:r>
            <a:r>
              <a:rPr sz="1050" spc="7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yang</a:t>
            </a:r>
            <a:r>
              <a:rPr sz="1050" spc="5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tepat</a:t>
            </a:r>
            <a:r>
              <a:rPr sz="1050" spc="6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dalam</a:t>
            </a:r>
            <a:r>
              <a:rPr sz="1050" spc="409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penanggulangan</a:t>
            </a:r>
            <a:r>
              <a:rPr sz="1050" spc="8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bencana</a:t>
            </a:r>
            <a:r>
              <a:rPr sz="1050" spc="6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20" dirty="0">
                <a:solidFill>
                  <a:srgbClr val="171717"/>
                </a:solidFill>
                <a:latin typeface="Arial MT"/>
                <a:cs typeface="Arial MT"/>
              </a:rPr>
              <a:t>pada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saat</a:t>
            </a:r>
            <a:r>
              <a:rPr sz="1050" spc="4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keadaan</a:t>
            </a:r>
            <a:r>
              <a:rPr sz="1050" spc="40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71717"/>
                </a:solidFill>
                <a:latin typeface="Arial MT"/>
                <a:cs typeface="Arial MT"/>
              </a:rPr>
              <a:t>darurat</a:t>
            </a:r>
            <a:r>
              <a:rPr sz="1050" spc="365" dirty="0">
                <a:solidFill>
                  <a:srgbClr val="171717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71717"/>
                </a:solidFill>
                <a:latin typeface="Arial MT"/>
                <a:cs typeface="Arial MT"/>
              </a:rPr>
              <a:t>bencana.”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1458956" y="603431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17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23591-165E-F617-4D50-B3C7F27DC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35" y="59182"/>
            <a:ext cx="9850081" cy="738664"/>
          </a:xfrm>
        </p:spPr>
        <p:txBody>
          <a:bodyPr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DISKUSI KELOMPOK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5D4B0-5B7C-77DD-CD79-90CC00A43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" y="1577340"/>
            <a:ext cx="5303520" cy="4985980"/>
          </a:xfrm>
        </p:spPr>
        <p:txBody>
          <a:bodyPr/>
          <a:lstStyle/>
          <a:p>
            <a:pPr algn="just"/>
            <a:r>
              <a:rPr lang="en-ID" dirty="0"/>
              <a:t>Pada </a:t>
            </a:r>
            <a:r>
              <a:rPr lang="en-ID" dirty="0" err="1"/>
              <a:t>tanggal</a:t>
            </a:r>
            <a:r>
              <a:rPr lang="en-ID" dirty="0"/>
              <a:t> 15 Mei 2026 </a:t>
            </a:r>
            <a:r>
              <a:rPr lang="en-ID" dirty="0" err="1"/>
              <a:t>pukul</a:t>
            </a:r>
            <a:r>
              <a:rPr lang="en-ID" dirty="0"/>
              <a:t> 02.15 WIB </a:t>
            </a:r>
            <a:r>
              <a:rPr lang="en-ID" dirty="0" err="1"/>
              <a:t>terjadi</a:t>
            </a:r>
            <a:r>
              <a:rPr lang="en-ID" dirty="0"/>
              <a:t> </a:t>
            </a:r>
            <a:r>
              <a:rPr lang="en-ID" dirty="0" err="1"/>
              <a:t>hujan</a:t>
            </a:r>
            <a:r>
              <a:rPr lang="en-ID" dirty="0"/>
              <a:t> </a:t>
            </a:r>
            <a:r>
              <a:rPr lang="en-ID" dirty="0" err="1"/>
              <a:t>deras</a:t>
            </a:r>
            <a:r>
              <a:rPr lang="en-ID" dirty="0"/>
              <a:t> </a:t>
            </a:r>
            <a:r>
              <a:rPr lang="en-ID" dirty="0" err="1"/>
              <a:t>disertai</a:t>
            </a:r>
            <a:r>
              <a:rPr lang="en-ID" dirty="0"/>
              <a:t> </a:t>
            </a:r>
            <a:r>
              <a:rPr lang="en-ID" dirty="0" err="1"/>
              <a:t>angin</a:t>
            </a:r>
            <a:r>
              <a:rPr lang="en-ID" dirty="0"/>
              <a:t> </a:t>
            </a:r>
            <a:r>
              <a:rPr lang="en-ID" dirty="0" err="1"/>
              <a:t>kencang</a:t>
            </a:r>
            <a:r>
              <a:rPr lang="en-ID" dirty="0"/>
              <a:t> di wilayah </a:t>
            </a:r>
            <a:r>
              <a:rPr lang="en-ID" dirty="0" err="1"/>
              <a:t>Kabupaten</a:t>
            </a:r>
            <a:r>
              <a:rPr lang="en-ID" dirty="0"/>
              <a:t> Bandung Barat. </a:t>
            </a:r>
            <a:r>
              <a:rPr lang="en-ID" dirty="0" err="1"/>
              <a:t>Akibatnya</a:t>
            </a:r>
            <a:r>
              <a:rPr lang="en-ID" dirty="0"/>
              <a:t> </a:t>
            </a:r>
            <a:r>
              <a:rPr lang="en-ID" dirty="0" err="1"/>
              <a:t>terjadi</a:t>
            </a:r>
            <a:r>
              <a:rPr lang="en-ID" dirty="0"/>
              <a:t> </a:t>
            </a:r>
            <a:r>
              <a:rPr lang="en-ID" dirty="0" err="1"/>
              <a:t>banjir</a:t>
            </a:r>
            <a:r>
              <a:rPr lang="en-ID" dirty="0"/>
              <a:t> </a:t>
            </a:r>
            <a:r>
              <a:rPr lang="en-ID" dirty="0" err="1"/>
              <a:t>bandang</a:t>
            </a:r>
            <a:r>
              <a:rPr lang="en-ID" dirty="0"/>
              <a:t> dan </a:t>
            </a:r>
            <a:r>
              <a:rPr lang="en-ID" dirty="0" err="1"/>
              <a:t>longsor</a:t>
            </a:r>
            <a:r>
              <a:rPr lang="en-ID" dirty="0"/>
              <a:t> di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desa</a:t>
            </a:r>
            <a:r>
              <a:rPr lang="en-ID" dirty="0"/>
              <a:t> di </a:t>
            </a:r>
            <a:r>
              <a:rPr lang="en-ID" dirty="0" err="1"/>
              <a:t>Kecamatan</a:t>
            </a:r>
            <a:r>
              <a:rPr lang="en-ID" dirty="0"/>
              <a:t> </a:t>
            </a:r>
            <a:r>
              <a:rPr lang="en-ID" dirty="0" err="1"/>
              <a:t>Padalarang</a:t>
            </a:r>
            <a:r>
              <a:rPr lang="en-ID" dirty="0"/>
              <a:t> dan </a:t>
            </a:r>
            <a:r>
              <a:rPr lang="en-ID" dirty="0" err="1"/>
              <a:t>Ngamprah</a:t>
            </a:r>
            <a:r>
              <a:rPr lang="en-ID" dirty="0"/>
              <a:t>.</a:t>
            </a:r>
          </a:p>
          <a:p>
            <a:pPr algn="just"/>
            <a:r>
              <a:rPr lang="en-ID" dirty="0"/>
              <a:t>Data </a:t>
            </a:r>
            <a:r>
              <a:rPr lang="en-ID" dirty="0" err="1"/>
              <a:t>awal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 </a:t>
            </a:r>
            <a:r>
              <a:rPr lang="en-ID" dirty="0" err="1"/>
              <a:t>menyebutkan</a:t>
            </a:r>
            <a:r>
              <a:rPr lang="en-ID" dirty="0"/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dirty="0"/>
              <a:t>3 </a:t>
            </a:r>
            <a:r>
              <a:rPr lang="en-ID" dirty="0" err="1"/>
              <a:t>desa</a:t>
            </a:r>
            <a:r>
              <a:rPr lang="en-ID" dirty="0"/>
              <a:t> </a:t>
            </a:r>
            <a:r>
              <a:rPr lang="en-ID" dirty="0" err="1"/>
              <a:t>terdampak</a:t>
            </a:r>
            <a:r>
              <a:rPr lang="en-ID" dirty="0"/>
              <a:t> </a:t>
            </a:r>
            <a:r>
              <a:rPr lang="en-ID" dirty="0" err="1"/>
              <a:t>cukup</a:t>
            </a:r>
            <a:r>
              <a:rPr lang="en-ID" dirty="0"/>
              <a:t> </a:t>
            </a:r>
            <a:r>
              <a:rPr lang="en-ID" dirty="0" err="1"/>
              <a:t>parah</a:t>
            </a:r>
            <a:r>
              <a:rPr lang="en-ID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dirty="0"/>
              <a:t>250 </a:t>
            </a:r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terendam</a:t>
            </a:r>
            <a:r>
              <a:rPr lang="en-ID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dirty="0"/>
              <a:t>40 </a:t>
            </a:r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rusak</a:t>
            </a:r>
            <a:r>
              <a:rPr lang="en-ID" dirty="0"/>
              <a:t> </a:t>
            </a:r>
            <a:r>
              <a:rPr lang="en-ID" dirty="0" err="1"/>
              <a:t>berat</a:t>
            </a:r>
            <a:r>
              <a:rPr lang="en-ID" dirty="0"/>
              <a:t> </a:t>
            </a:r>
            <a:r>
              <a:rPr lang="en-ID" dirty="0" err="1"/>
              <a:t>akibat</a:t>
            </a:r>
            <a:r>
              <a:rPr lang="en-ID" dirty="0"/>
              <a:t> </a:t>
            </a:r>
            <a:r>
              <a:rPr lang="en-ID" dirty="0" err="1"/>
              <a:t>longsor</a:t>
            </a:r>
            <a:r>
              <a:rPr lang="en-ID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dirty="0"/>
              <a:t>2 </a:t>
            </a:r>
            <a:r>
              <a:rPr lang="en-ID" dirty="0" err="1"/>
              <a:t>jembatan</a:t>
            </a:r>
            <a:r>
              <a:rPr lang="en-ID" dirty="0"/>
              <a:t> </a:t>
            </a:r>
            <a:r>
              <a:rPr lang="en-ID" dirty="0" err="1"/>
              <a:t>penghubung</a:t>
            </a:r>
            <a:r>
              <a:rPr lang="en-ID" dirty="0"/>
              <a:t> </a:t>
            </a:r>
            <a:r>
              <a:rPr lang="en-ID" dirty="0" err="1"/>
              <a:t>rusak</a:t>
            </a:r>
            <a:r>
              <a:rPr lang="en-ID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dirty="0"/>
              <a:t>Listrik </a:t>
            </a:r>
            <a:r>
              <a:rPr lang="en-ID" dirty="0" err="1"/>
              <a:t>padam</a:t>
            </a:r>
            <a:r>
              <a:rPr lang="en-ID" dirty="0"/>
              <a:t> di </a:t>
            </a:r>
            <a:r>
              <a:rPr lang="en-ID" dirty="0" err="1"/>
              <a:t>sebagian</a:t>
            </a:r>
            <a:r>
              <a:rPr lang="en-ID" dirty="0"/>
              <a:t> wilayah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dirty="0"/>
              <a:t>Akses </a:t>
            </a:r>
            <a:r>
              <a:rPr lang="en-ID" dirty="0" err="1"/>
              <a:t>menuju</a:t>
            </a:r>
            <a:r>
              <a:rPr lang="en-ID" dirty="0"/>
              <a:t> salah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desa</a:t>
            </a:r>
            <a:r>
              <a:rPr lang="en-ID" dirty="0"/>
              <a:t> </a:t>
            </a:r>
            <a:r>
              <a:rPr lang="en-ID" dirty="0" err="1"/>
              <a:t>terputus</a:t>
            </a:r>
            <a:r>
              <a:rPr lang="en-ID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dirty="0"/>
              <a:t>Warga </a:t>
            </a:r>
            <a:r>
              <a:rPr lang="en-ID" dirty="0" err="1"/>
              <a:t>mengungsi</a:t>
            </a:r>
            <a:r>
              <a:rPr lang="en-ID" dirty="0"/>
              <a:t> di </a:t>
            </a:r>
            <a:r>
              <a:rPr lang="en-ID" dirty="0" err="1"/>
              <a:t>sekolah</a:t>
            </a:r>
            <a:r>
              <a:rPr lang="en-ID" dirty="0"/>
              <a:t> dan masjid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dirty="0" err="1"/>
              <a:t>Informasi</a:t>
            </a:r>
            <a:r>
              <a:rPr lang="en-ID" dirty="0"/>
              <a:t> korban </a:t>
            </a:r>
            <a:r>
              <a:rPr lang="en-ID" dirty="0" err="1"/>
              <a:t>jiwa</a:t>
            </a:r>
            <a:r>
              <a:rPr lang="en-ID" dirty="0"/>
              <a:t> </a:t>
            </a:r>
            <a:r>
              <a:rPr lang="en-ID" dirty="0" err="1"/>
              <a:t>masih</a:t>
            </a:r>
            <a:r>
              <a:rPr lang="en-ID" dirty="0"/>
              <a:t> </a:t>
            </a:r>
            <a:r>
              <a:rPr lang="en-ID" dirty="0" err="1"/>
              <a:t>simpang</a:t>
            </a:r>
            <a:r>
              <a:rPr lang="en-ID" dirty="0"/>
              <a:t> </a:t>
            </a:r>
            <a:r>
              <a:rPr lang="en-ID" dirty="0" err="1"/>
              <a:t>siur</a:t>
            </a:r>
            <a:r>
              <a:rPr lang="en-ID" dirty="0"/>
              <a:t> </a:t>
            </a:r>
          </a:p>
          <a:p>
            <a:pPr algn="just"/>
            <a:r>
              <a:rPr lang="en-ID" dirty="0"/>
              <a:t>Tim BPBD </a:t>
            </a:r>
            <a:r>
              <a:rPr lang="en-ID" dirty="0" err="1"/>
              <a:t>bersama</a:t>
            </a:r>
            <a:r>
              <a:rPr lang="en-ID" dirty="0"/>
              <a:t> TNI, </a:t>
            </a:r>
            <a:r>
              <a:rPr lang="en-ID" dirty="0" err="1"/>
              <a:t>Polri</a:t>
            </a:r>
            <a:r>
              <a:rPr lang="en-ID" dirty="0"/>
              <a:t>, </a:t>
            </a:r>
            <a:r>
              <a:rPr lang="en-ID" dirty="0" err="1"/>
              <a:t>relawan</a:t>
            </a:r>
            <a:r>
              <a:rPr lang="en-ID" dirty="0"/>
              <a:t>, dan </a:t>
            </a:r>
            <a:r>
              <a:rPr lang="en-ID" dirty="0" err="1"/>
              <a:t>tenaga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</a:t>
            </a:r>
            <a:r>
              <a:rPr lang="en-ID" dirty="0" err="1"/>
              <a:t>diminta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kaji</a:t>
            </a:r>
            <a:r>
              <a:rPr lang="en-ID" dirty="0"/>
              <a:t> </a:t>
            </a:r>
            <a:r>
              <a:rPr lang="en-ID" dirty="0" err="1"/>
              <a:t>cepat</a:t>
            </a:r>
            <a:r>
              <a:rPr lang="en-ID" dirty="0"/>
              <a:t> </a:t>
            </a:r>
            <a:r>
              <a:rPr lang="en-ID" dirty="0" err="1"/>
              <a:t>bencana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kurang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24 jam.</a:t>
            </a:r>
          </a:p>
          <a:p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76CB4D-D198-FE61-A08F-1B0161D7095E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046988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Awal Kaji </a:t>
            </a:r>
            <a:r>
              <a:rPr lang="en-US" dirty="0" err="1"/>
              <a:t>Cepat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Buat</a:t>
            </a:r>
            <a:r>
              <a:rPr lang="en-US" dirty="0"/>
              <a:t> Info </a:t>
            </a:r>
            <a:r>
              <a:rPr lang="en-US" dirty="0" err="1"/>
              <a:t>Grafis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pengungsian</a:t>
            </a:r>
            <a:r>
              <a:rPr lang="en-US" dirty="0"/>
              <a:t> </a:t>
            </a:r>
          </a:p>
          <a:p>
            <a:r>
              <a:rPr lang="en-US" dirty="0"/>
              <a:t>     A. </a:t>
            </a:r>
            <a:r>
              <a:rPr lang="en-US" dirty="0" err="1"/>
              <a:t>Kebutuhan</a:t>
            </a:r>
            <a:r>
              <a:rPr lang="en-US" dirty="0"/>
              <a:t> Air </a:t>
            </a:r>
            <a:r>
              <a:rPr lang="en-US" dirty="0" err="1"/>
              <a:t>Minum</a:t>
            </a:r>
            <a:endParaRPr lang="en-US" dirty="0"/>
          </a:p>
          <a:p>
            <a:r>
              <a:rPr lang="en-US" dirty="0"/>
              <a:t>     B. </a:t>
            </a:r>
            <a:r>
              <a:rPr lang="en-US" dirty="0" err="1"/>
              <a:t>Hunian</a:t>
            </a:r>
            <a:endParaRPr lang="en-US" dirty="0"/>
          </a:p>
          <a:p>
            <a:r>
              <a:rPr lang="en-US" dirty="0"/>
              <a:t>     C. </a:t>
            </a:r>
            <a:r>
              <a:rPr lang="en-US" dirty="0" err="1"/>
              <a:t>Sandang</a:t>
            </a:r>
            <a:r>
              <a:rPr lang="en-US" dirty="0"/>
              <a:t> </a:t>
            </a:r>
          </a:p>
          <a:p>
            <a:r>
              <a:rPr lang="en-US" dirty="0"/>
              <a:t>     D. Pangan </a:t>
            </a:r>
          </a:p>
          <a:p>
            <a:r>
              <a:rPr lang="en-US" dirty="0"/>
              <a:t>     E. </a:t>
            </a:r>
            <a:r>
              <a:rPr lang="en-US" dirty="0" err="1"/>
              <a:t>Sanitasi</a:t>
            </a:r>
            <a:endParaRPr lang="en-US" dirty="0"/>
          </a:p>
          <a:p>
            <a:r>
              <a:rPr lang="en-ID" dirty="0"/>
              <a:t>     F. </a:t>
            </a:r>
            <a:r>
              <a:rPr lang="en-ID" dirty="0" err="1"/>
              <a:t>Layanan</a:t>
            </a:r>
            <a:r>
              <a:rPr lang="en-ID" dirty="0"/>
              <a:t> Kesehatan</a:t>
            </a:r>
          </a:p>
          <a:p>
            <a:r>
              <a:rPr lang="en-ID" dirty="0"/>
              <a:t>4. </a:t>
            </a:r>
            <a:r>
              <a:rPr lang="en-ID" dirty="0" err="1"/>
              <a:t>Tunjuk</a:t>
            </a:r>
            <a:r>
              <a:rPr lang="en-ID" dirty="0"/>
              <a:t> Juru </a:t>
            </a:r>
            <a:r>
              <a:rPr lang="en-ID" dirty="0" err="1"/>
              <a:t>Bicara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menyampaikan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diskusi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11932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29042" y="5748959"/>
            <a:ext cx="135255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spc="-25" dirty="0">
                <a:latin typeface="Times New Roman"/>
                <a:cs typeface="Times New Roman"/>
              </a:rPr>
              <a:t>18</a:t>
            </a:r>
            <a:endParaRPr sz="9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37776" y="1006144"/>
            <a:ext cx="685800" cy="82316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416410" y="610242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18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86168" y="6001209"/>
            <a:ext cx="1537335" cy="1689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MSC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288794" y="2603754"/>
            <a:ext cx="836485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496685" algn="l"/>
              </a:tabLst>
            </a:pP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Pelaksanaan</a:t>
            </a:r>
            <a:r>
              <a:rPr sz="3600" i="1" spc="-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Manajemen</a:t>
            </a:r>
            <a:r>
              <a:rPr sz="3600" i="1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spc="-25" dirty="0">
                <a:solidFill>
                  <a:srgbClr val="000000"/>
                </a:solidFill>
                <a:latin typeface="Arial"/>
                <a:cs typeface="Arial"/>
              </a:rPr>
              <a:t>PDB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sz="3600" i="1" spc="-10" dirty="0">
                <a:solidFill>
                  <a:srgbClr val="000000"/>
                </a:solidFill>
                <a:latin typeface="Arial"/>
                <a:cs typeface="Arial"/>
              </a:rPr>
              <a:t>(SKPDB)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125727" y="2433954"/>
            <a:ext cx="939800" cy="939800"/>
            <a:chOff x="1125727" y="2433954"/>
            <a:chExt cx="939800" cy="939800"/>
          </a:xfrm>
        </p:grpSpPr>
        <p:sp>
          <p:nvSpPr>
            <p:cNvPr id="12" name="object 12"/>
            <p:cNvSpPr/>
            <p:nvPr/>
          </p:nvSpPr>
          <p:spPr>
            <a:xfrm>
              <a:off x="1138427" y="2446654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729741" y="391541"/>
                  </a:moveTo>
                  <a:lnTo>
                    <a:pt x="729741" y="522732"/>
                  </a:lnTo>
                  <a:lnTo>
                    <a:pt x="914146" y="457200"/>
                  </a:lnTo>
                  <a:lnTo>
                    <a:pt x="729741" y="391541"/>
                  </a:lnTo>
                  <a:close/>
                </a:path>
                <a:path w="914400" h="914400">
                  <a:moveTo>
                    <a:pt x="522732" y="729869"/>
                  </a:moveTo>
                  <a:lnTo>
                    <a:pt x="391541" y="729869"/>
                  </a:lnTo>
                  <a:lnTo>
                    <a:pt x="457072" y="914400"/>
                  </a:lnTo>
                  <a:lnTo>
                    <a:pt x="522732" y="729869"/>
                  </a:lnTo>
                  <a:close/>
                </a:path>
                <a:path w="914400" h="914400">
                  <a:moveTo>
                    <a:pt x="217931" y="603631"/>
                  </a:moveTo>
                  <a:lnTo>
                    <a:pt x="133858" y="780415"/>
                  </a:lnTo>
                  <a:lnTo>
                    <a:pt x="310641" y="696341"/>
                  </a:lnTo>
                  <a:lnTo>
                    <a:pt x="217931" y="603631"/>
                  </a:lnTo>
                  <a:close/>
                </a:path>
                <a:path w="914400" h="914400">
                  <a:moveTo>
                    <a:pt x="696214" y="603631"/>
                  </a:moveTo>
                  <a:lnTo>
                    <a:pt x="603504" y="696341"/>
                  </a:lnTo>
                  <a:lnTo>
                    <a:pt x="780288" y="780415"/>
                  </a:lnTo>
                  <a:lnTo>
                    <a:pt x="696214" y="603631"/>
                  </a:lnTo>
                  <a:close/>
                </a:path>
                <a:path w="914400" h="914400">
                  <a:moveTo>
                    <a:pt x="457072" y="228600"/>
                  </a:moveTo>
                  <a:lnTo>
                    <a:pt x="411011" y="233244"/>
                  </a:lnTo>
                  <a:lnTo>
                    <a:pt x="368117" y="246566"/>
                  </a:lnTo>
                  <a:lnTo>
                    <a:pt x="329307" y="267645"/>
                  </a:lnTo>
                  <a:lnTo>
                    <a:pt x="295497" y="295560"/>
                  </a:lnTo>
                  <a:lnTo>
                    <a:pt x="267604" y="329393"/>
                  </a:lnTo>
                  <a:lnTo>
                    <a:pt x="246546" y="368224"/>
                  </a:lnTo>
                  <a:lnTo>
                    <a:pt x="233239" y="411133"/>
                  </a:lnTo>
                  <a:lnTo>
                    <a:pt x="228600" y="457200"/>
                  </a:lnTo>
                  <a:lnTo>
                    <a:pt x="233239" y="503266"/>
                  </a:lnTo>
                  <a:lnTo>
                    <a:pt x="246546" y="546175"/>
                  </a:lnTo>
                  <a:lnTo>
                    <a:pt x="267604" y="585006"/>
                  </a:lnTo>
                  <a:lnTo>
                    <a:pt x="295497" y="618839"/>
                  </a:lnTo>
                  <a:lnTo>
                    <a:pt x="329307" y="646754"/>
                  </a:lnTo>
                  <a:lnTo>
                    <a:pt x="368117" y="667833"/>
                  </a:lnTo>
                  <a:lnTo>
                    <a:pt x="411011" y="681155"/>
                  </a:lnTo>
                  <a:lnTo>
                    <a:pt x="457072" y="685800"/>
                  </a:lnTo>
                  <a:lnTo>
                    <a:pt x="503139" y="681155"/>
                  </a:lnTo>
                  <a:lnTo>
                    <a:pt x="546048" y="667833"/>
                  </a:lnTo>
                  <a:lnTo>
                    <a:pt x="584879" y="646754"/>
                  </a:lnTo>
                  <a:lnTo>
                    <a:pt x="618712" y="618839"/>
                  </a:lnTo>
                  <a:lnTo>
                    <a:pt x="646627" y="585006"/>
                  </a:lnTo>
                  <a:lnTo>
                    <a:pt x="667706" y="546175"/>
                  </a:lnTo>
                  <a:lnTo>
                    <a:pt x="681028" y="503266"/>
                  </a:lnTo>
                  <a:lnTo>
                    <a:pt x="685672" y="457200"/>
                  </a:lnTo>
                  <a:lnTo>
                    <a:pt x="681028" y="411133"/>
                  </a:lnTo>
                  <a:lnTo>
                    <a:pt x="667706" y="368224"/>
                  </a:lnTo>
                  <a:lnTo>
                    <a:pt x="646627" y="329393"/>
                  </a:lnTo>
                  <a:lnTo>
                    <a:pt x="618712" y="295560"/>
                  </a:lnTo>
                  <a:lnTo>
                    <a:pt x="584879" y="267645"/>
                  </a:lnTo>
                  <a:lnTo>
                    <a:pt x="546048" y="246566"/>
                  </a:lnTo>
                  <a:lnTo>
                    <a:pt x="503139" y="233244"/>
                  </a:lnTo>
                  <a:lnTo>
                    <a:pt x="457072" y="228600"/>
                  </a:lnTo>
                  <a:close/>
                </a:path>
                <a:path w="914400" h="914400">
                  <a:moveTo>
                    <a:pt x="184403" y="391541"/>
                  </a:moveTo>
                  <a:lnTo>
                    <a:pt x="0" y="457200"/>
                  </a:lnTo>
                  <a:lnTo>
                    <a:pt x="184403" y="522732"/>
                  </a:lnTo>
                  <a:lnTo>
                    <a:pt x="184403" y="391541"/>
                  </a:lnTo>
                  <a:close/>
                </a:path>
                <a:path w="914400" h="914400">
                  <a:moveTo>
                    <a:pt x="133858" y="133858"/>
                  </a:moveTo>
                  <a:lnTo>
                    <a:pt x="217931" y="310769"/>
                  </a:lnTo>
                  <a:lnTo>
                    <a:pt x="310641" y="217932"/>
                  </a:lnTo>
                  <a:lnTo>
                    <a:pt x="133858" y="133858"/>
                  </a:lnTo>
                  <a:close/>
                </a:path>
                <a:path w="914400" h="914400">
                  <a:moveTo>
                    <a:pt x="780288" y="133858"/>
                  </a:moveTo>
                  <a:lnTo>
                    <a:pt x="603504" y="217932"/>
                  </a:lnTo>
                  <a:lnTo>
                    <a:pt x="696214" y="310769"/>
                  </a:lnTo>
                  <a:lnTo>
                    <a:pt x="780288" y="133858"/>
                  </a:lnTo>
                  <a:close/>
                </a:path>
                <a:path w="914400" h="914400">
                  <a:moveTo>
                    <a:pt x="457072" y="0"/>
                  </a:moveTo>
                  <a:lnTo>
                    <a:pt x="391541" y="184531"/>
                  </a:lnTo>
                  <a:lnTo>
                    <a:pt x="522732" y="184531"/>
                  </a:lnTo>
                  <a:lnTo>
                    <a:pt x="4570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38427" y="2446654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914146" y="457200"/>
                  </a:moveTo>
                  <a:lnTo>
                    <a:pt x="729741" y="522732"/>
                  </a:lnTo>
                  <a:lnTo>
                    <a:pt x="729741" y="391541"/>
                  </a:lnTo>
                  <a:lnTo>
                    <a:pt x="914146" y="457200"/>
                  </a:lnTo>
                  <a:close/>
                </a:path>
                <a:path w="914400" h="914400">
                  <a:moveTo>
                    <a:pt x="780288" y="133858"/>
                  </a:moveTo>
                  <a:lnTo>
                    <a:pt x="696214" y="310769"/>
                  </a:lnTo>
                  <a:lnTo>
                    <a:pt x="603504" y="217932"/>
                  </a:lnTo>
                  <a:lnTo>
                    <a:pt x="780288" y="133858"/>
                  </a:lnTo>
                  <a:close/>
                </a:path>
                <a:path w="914400" h="914400">
                  <a:moveTo>
                    <a:pt x="457072" y="0"/>
                  </a:moveTo>
                  <a:lnTo>
                    <a:pt x="522732" y="184531"/>
                  </a:lnTo>
                  <a:lnTo>
                    <a:pt x="391541" y="184531"/>
                  </a:lnTo>
                  <a:lnTo>
                    <a:pt x="457072" y="0"/>
                  </a:lnTo>
                  <a:close/>
                </a:path>
                <a:path w="914400" h="914400">
                  <a:moveTo>
                    <a:pt x="133858" y="133858"/>
                  </a:moveTo>
                  <a:lnTo>
                    <a:pt x="310641" y="217932"/>
                  </a:lnTo>
                  <a:lnTo>
                    <a:pt x="217931" y="310769"/>
                  </a:lnTo>
                  <a:lnTo>
                    <a:pt x="133858" y="133858"/>
                  </a:lnTo>
                  <a:close/>
                </a:path>
                <a:path w="914400" h="914400">
                  <a:moveTo>
                    <a:pt x="0" y="457200"/>
                  </a:moveTo>
                  <a:lnTo>
                    <a:pt x="184403" y="391541"/>
                  </a:lnTo>
                  <a:lnTo>
                    <a:pt x="184403" y="522732"/>
                  </a:lnTo>
                  <a:lnTo>
                    <a:pt x="0" y="457200"/>
                  </a:lnTo>
                  <a:close/>
                </a:path>
                <a:path w="914400" h="914400">
                  <a:moveTo>
                    <a:pt x="133858" y="780415"/>
                  </a:moveTo>
                  <a:lnTo>
                    <a:pt x="217931" y="603631"/>
                  </a:lnTo>
                  <a:lnTo>
                    <a:pt x="310641" y="696341"/>
                  </a:lnTo>
                  <a:lnTo>
                    <a:pt x="133858" y="780415"/>
                  </a:lnTo>
                  <a:close/>
                </a:path>
                <a:path w="914400" h="914400">
                  <a:moveTo>
                    <a:pt x="457072" y="914400"/>
                  </a:moveTo>
                  <a:lnTo>
                    <a:pt x="391541" y="729869"/>
                  </a:lnTo>
                  <a:lnTo>
                    <a:pt x="522732" y="729869"/>
                  </a:lnTo>
                  <a:lnTo>
                    <a:pt x="457072" y="914400"/>
                  </a:lnTo>
                  <a:close/>
                </a:path>
                <a:path w="914400" h="914400">
                  <a:moveTo>
                    <a:pt x="780288" y="780415"/>
                  </a:moveTo>
                  <a:lnTo>
                    <a:pt x="603504" y="696341"/>
                  </a:lnTo>
                  <a:lnTo>
                    <a:pt x="696214" y="603631"/>
                  </a:lnTo>
                  <a:lnTo>
                    <a:pt x="780288" y="780415"/>
                  </a:lnTo>
                  <a:close/>
                </a:path>
                <a:path w="914400" h="914400">
                  <a:moveTo>
                    <a:pt x="228600" y="457200"/>
                  </a:moveTo>
                  <a:lnTo>
                    <a:pt x="233239" y="411133"/>
                  </a:lnTo>
                  <a:lnTo>
                    <a:pt x="246546" y="368224"/>
                  </a:lnTo>
                  <a:lnTo>
                    <a:pt x="267604" y="329393"/>
                  </a:lnTo>
                  <a:lnTo>
                    <a:pt x="295497" y="295560"/>
                  </a:lnTo>
                  <a:lnTo>
                    <a:pt x="329307" y="267645"/>
                  </a:lnTo>
                  <a:lnTo>
                    <a:pt x="368117" y="246566"/>
                  </a:lnTo>
                  <a:lnTo>
                    <a:pt x="411011" y="233244"/>
                  </a:lnTo>
                  <a:lnTo>
                    <a:pt x="457072" y="228600"/>
                  </a:lnTo>
                  <a:lnTo>
                    <a:pt x="503139" y="233244"/>
                  </a:lnTo>
                  <a:lnTo>
                    <a:pt x="546048" y="246566"/>
                  </a:lnTo>
                  <a:lnTo>
                    <a:pt x="584879" y="267645"/>
                  </a:lnTo>
                  <a:lnTo>
                    <a:pt x="618712" y="295560"/>
                  </a:lnTo>
                  <a:lnTo>
                    <a:pt x="646627" y="329393"/>
                  </a:lnTo>
                  <a:lnTo>
                    <a:pt x="667706" y="368224"/>
                  </a:lnTo>
                  <a:lnTo>
                    <a:pt x="681028" y="411133"/>
                  </a:lnTo>
                  <a:lnTo>
                    <a:pt x="685672" y="457200"/>
                  </a:lnTo>
                  <a:lnTo>
                    <a:pt x="681028" y="503266"/>
                  </a:lnTo>
                  <a:lnTo>
                    <a:pt x="667706" y="546175"/>
                  </a:lnTo>
                  <a:lnTo>
                    <a:pt x="646627" y="585006"/>
                  </a:lnTo>
                  <a:lnTo>
                    <a:pt x="618712" y="618839"/>
                  </a:lnTo>
                  <a:lnTo>
                    <a:pt x="584879" y="646754"/>
                  </a:lnTo>
                  <a:lnTo>
                    <a:pt x="546048" y="667833"/>
                  </a:lnTo>
                  <a:lnTo>
                    <a:pt x="503139" y="681155"/>
                  </a:lnTo>
                  <a:lnTo>
                    <a:pt x="457072" y="685800"/>
                  </a:lnTo>
                  <a:lnTo>
                    <a:pt x="411011" y="681155"/>
                  </a:lnTo>
                  <a:lnTo>
                    <a:pt x="368117" y="667833"/>
                  </a:lnTo>
                  <a:lnTo>
                    <a:pt x="329307" y="646754"/>
                  </a:lnTo>
                  <a:lnTo>
                    <a:pt x="295497" y="618839"/>
                  </a:lnTo>
                  <a:lnTo>
                    <a:pt x="267604" y="585006"/>
                  </a:lnTo>
                  <a:lnTo>
                    <a:pt x="246546" y="546175"/>
                  </a:lnTo>
                  <a:lnTo>
                    <a:pt x="233239" y="503266"/>
                  </a:lnTo>
                  <a:lnTo>
                    <a:pt x="228600" y="45720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501775" y="2688844"/>
            <a:ext cx="179070" cy="3886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350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23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88794" y="3622547"/>
            <a:ext cx="6958330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i="1" dirty="0">
                <a:latin typeface="Arial"/>
                <a:cs typeface="Arial"/>
              </a:rPr>
              <a:t>Klaster</a:t>
            </a:r>
            <a:r>
              <a:rPr sz="3600" i="1" spc="-80" dirty="0">
                <a:latin typeface="Arial"/>
                <a:cs typeface="Arial"/>
              </a:rPr>
              <a:t> </a:t>
            </a:r>
            <a:r>
              <a:rPr sz="3600" i="1" dirty="0">
                <a:latin typeface="Arial"/>
                <a:cs typeface="Arial"/>
              </a:rPr>
              <a:t>Penanggulangan</a:t>
            </a:r>
            <a:r>
              <a:rPr sz="3600" i="1" spc="-25" dirty="0">
                <a:latin typeface="Arial"/>
                <a:cs typeface="Arial"/>
              </a:rPr>
              <a:t> </a:t>
            </a:r>
            <a:r>
              <a:rPr sz="3600" i="1" spc="-10" dirty="0">
                <a:latin typeface="Arial"/>
                <a:cs typeface="Arial"/>
              </a:rPr>
              <a:t>Bencana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125727" y="3449192"/>
            <a:ext cx="939800" cy="939800"/>
            <a:chOff x="1125727" y="3449192"/>
            <a:chExt cx="939800" cy="939800"/>
          </a:xfrm>
        </p:grpSpPr>
        <p:sp>
          <p:nvSpPr>
            <p:cNvPr id="17" name="object 17"/>
            <p:cNvSpPr/>
            <p:nvPr/>
          </p:nvSpPr>
          <p:spPr>
            <a:xfrm>
              <a:off x="1138427" y="3461892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729741" y="391541"/>
                  </a:moveTo>
                  <a:lnTo>
                    <a:pt x="729741" y="522732"/>
                  </a:lnTo>
                  <a:lnTo>
                    <a:pt x="914146" y="457200"/>
                  </a:lnTo>
                  <a:lnTo>
                    <a:pt x="729741" y="391541"/>
                  </a:lnTo>
                  <a:close/>
                </a:path>
                <a:path w="914400" h="914400">
                  <a:moveTo>
                    <a:pt x="522732" y="729869"/>
                  </a:moveTo>
                  <a:lnTo>
                    <a:pt x="391541" y="729869"/>
                  </a:lnTo>
                  <a:lnTo>
                    <a:pt x="457072" y="914400"/>
                  </a:lnTo>
                  <a:lnTo>
                    <a:pt x="522732" y="729869"/>
                  </a:lnTo>
                  <a:close/>
                </a:path>
                <a:path w="914400" h="914400">
                  <a:moveTo>
                    <a:pt x="217931" y="603631"/>
                  </a:moveTo>
                  <a:lnTo>
                    <a:pt x="133858" y="780415"/>
                  </a:lnTo>
                  <a:lnTo>
                    <a:pt x="310641" y="696341"/>
                  </a:lnTo>
                  <a:lnTo>
                    <a:pt x="217931" y="603631"/>
                  </a:lnTo>
                  <a:close/>
                </a:path>
                <a:path w="914400" h="914400">
                  <a:moveTo>
                    <a:pt x="696214" y="603631"/>
                  </a:moveTo>
                  <a:lnTo>
                    <a:pt x="603504" y="696341"/>
                  </a:lnTo>
                  <a:lnTo>
                    <a:pt x="780288" y="780415"/>
                  </a:lnTo>
                  <a:lnTo>
                    <a:pt x="696214" y="603631"/>
                  </a:lnTo>
                  <a:close/>
                </a:path>
                <a:path w="914400" h="914400">
                  <a:moveTo>
                    <a:pt x="457072" y="228600"/>
                  </a:moveTo>
                  <a:lnTo>
                    <a:pt x="411011" y="233244"/>
                  </a:lnTo>
                  <a:lnTo>
                    <a:pt x="368117" y="246566"/>
                  </a:lnTo>
                  <a:lnTo>
                    <a:pt x="329307" y="267645"/>
                  </a:lnTo>
                  <a:lnTo>
                    <a:pt x="295497" y="295560"/>
                  </a:lnTo>
                  <a:lnTo>
                    <a:pt x="267604" y="329393"/>
                  </a:lnTo>
                  <a:lnTo>
                    <a:pt x="246546" y="368224"/>
                  </a:lnTo>
                  <a:lnTo>
                    <a:pt x="233239" y="411133"/>
                  </a:lnTo>
                  <a:lnTo>
                    <a:pt x="228600" y="457200"/>
                  </a:lnTo>
                  <a:lnTo>
                    <a:pt x="233239" y="503266"/>
                  </a:lnTo>
                  <a:lnTo>
                    <a:pt x="246546" y="546175"/>
                  </a:lnTo>
                  <a:lnTo>
                    <a:pt x="267604" y="585006"/>
                  </a:lnTo>
                  <a:lnTo>
                    <a:pt x="295497" y="618839"/>
                  </a:lnTo>
                  <a:lnTo>
                    <a:pt x="329307" y="646754"/>
                  </a:lnTo>
                  <a:lnTo>
                    <a:pt x="368117" y="667833"/>
                  </a:lnTo>
                  <a:lnTo>
                    <a:pt x="411011" y="681155"/>
                  </a:lnTo>
                  <a:lnTo>
                    <a:pt x="457072" y="685800"/>
                  </a:lnTo>
                  <a:lnTo>
                    <a:pt x="503139" y="681155"/>
                  </a:lnTo>
                  <a:lnTo>
                    <a:pt x="546048" y="667833"/>
                  </a:lnTo>
                  <a:lnTo>
                    <a:pt x="584879" y="646754"/>
                  </a:lnTo>
                  <a:lnTo>
                    <a:pt x="618712" y="618839"/>
                  </a:lnTo>
                  <a:lnTo>
                    <a:pt x="646627" y="585006"/>
                  </a:lnTo>
                  <a:lnTo>
                    <a:pt x="667706" y="546175"/>
                  </a:lnTo>
                  <a:lnTo>
                    <a:pt x="681028" y="503266"/>
                  </a:lnTo>
                  <a:lnTo>
                    <a:pt x="685672" y="457200"/>
                  </a:lnTo>
                  <a:lnTo>
                    <a:pt x="681028" y="411133"/>
                  </a:lnTo>
                  <a:lnTo>
                    <a:pt x="667706" y="368224"/>
                  </a:lnTo>
                  <a:lnTo>
                    <a:pt x="646627" y="329393"/>
                  </a:lnTo>
                  <a:lnTo>
                    <a:pt x="618712" y="295560"/>
                  </a:lnTo>
                  <a:lnTo>
                    <a:pt x="584879" y="267645"/>
                  </a:lnTo>
                  <a:lnTo>
                    <a:pt x="546048" y="246566"/>
                  </a:lnTo>
                  <a:lnTo>
                    <a:pt x="503139" y="233244"/>
                  </a:lnTo>
                  <a:lnTo>
                    <a:pt x="457072" y="228600"/>
                  </a:lnTo>
                  <a:close/>
                </a:path>
                <a:path w="914400" h="914400">
                  <a:moveTo>
                    <a:pt x="184403" y="391541"/>
                  </a:moveTo>
                  <a:lnTo>
                    <a:pt x="0" y="457200"/>
                  </a:lnTo>
                  <a:lnTo>
                    <a:pt x="184403" y="522732"/>
                  </a:lnTo>
                  <a:lnTo>
                    <a:pt x="184403" y="391541"/>
                  </a:lnTo>
                  <a:close/>
                </a:path>
                <a:path w="914400" h="914400">
                  <a:moveTo>
                    <a:pt x="133858" y="133858"/>
                  </a:moveTo>
                  <a:lnTo>
                    <a:pt x="217931" y="310769"/>
                  </a:lnTo>
                  <a:lnTo>
                    <a:pt x="310641" y="217932"/>
                  </a:lnTo>
                  <a:lnTo>
                    <a:pt x="133858" y="133858"/>
                  </a:lnTo>
                  <a:close/>
                </a:path>
                <a:path w="914400" h="914400">
                  <a:moveTo>
                    <a:pt x="780288" y="133858"/>
                  </a:moveTo>
                  <a:lnTo>
                    <a:pt x="603504" y="217932"/>
                  </a:lnTo>
                  <a:lnTo>
                    <a:pt x="696214" y="310769"/>
                  </a:lnTo>
                  <a:lnTo>
                    <a:pt x="780288" y="133858"/>
                  </a:lnTo>
                  <a:close/>
                </a:path>
                <a:path w="914400" h="914400">
                  <a:moveTo>
                    <a:pt x="457072" y="0"/>
                  </a:moveTo>
                  <a:lnTo>
                    <a:pt x="391541" y="184531"/>
                  </a:lnTo>
                  <a:lnTo>
                    <a:pt x="522732" y="184531"/>
                  </a:lnTo>
                  <a:lnTo>
                    <a:pt x="4570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38427" y="3461892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914146" y="457200"/>
                  </a:moveTo>
                  <a:lnTo>
                    <a:pt x="729741" y="522732"/>
                  </a:lnTo>
                  <a:lnTo>
                    <a:pt x="729741" y="391541"/>
                  </a:lnTo>
                  <a:lnTo>
                    <a:pt x="914146" y="457200"/>
                  </a:lnTo>
                  <a:close/>
                </a:path>
                <a:path w="914400" h="914400">
                  <a:moveTo>
                    <a:pt x="780288" y="133858"/>
                  </a:moveTo>
                  <a:lnTo>
                    <a:pt x="696214" y="310769"/>
                  </a:lnTo>
                  <a:lnTo>
                    <a:pt x="603504" y="217932"/>
                  </a:lnTo>
                  <a:lnTo>
                    <a:pt x="780288" y="133858"/>
                  </a:lnTo>
                  <a:close/>
                </a:path>
                <a:path w="914400" h="914400">
                  <a:moveTo>
                    <a:pt x="457072" y="0"/>
                  </a:moveTo>
                  <a:lnTo>
                    <a:pt x="522732" y="184531"/>
                  </a:lnTo>
                  <a:lnTo>
                    <a:pt x="391541" y="184531"/>
                  </a:lnTo>
                  <a:lnTo>
                    <a:pt x="457072" y="0"/>
                  </a:lnTo>
                  <a:close/>
                </a:path>
                <a:path w="914400" h="914400">
                  <a:moveTo>
                    <a:pt x="133858" y="133858"/>
                  </a:moveTo>
                  <a:lnTo>
                    <a:pt x="310641" y="217932"/>
                  </a:lnTo>
                  <a:lnTo>
                    <a:pt x="217931" y="310769"/>
                  </a:lnTo>
                  <a:lnTo>
                    <a:pt x="133858" y="133858"/>
                  </a:lnTo>
                  <a:close/>
                </a:path>
                <a:path w="914400" h="914400">
                  <a:moveTo>
                    <a:pt x="0" y="457200"/>
                  </a:moveTo>
                  <a:lnTo>
                    <a:pt x="184403" y="391541"/>
                  </a:lnTo>
                  <a:lnTo>
                    <a:pt x="184403" y="522732"/>
                  </a:lnTo>
                  <a:lnTo>
                    <a:pt x="0" y="457200"/>
                  </a:lnTo>
                  <a:close/>
                </a:path>
                <a:path w="914400" h="914400">
                  <a:moveTo>
                    <a:pt x="133858" y="780415"/>
                  </a:moveTo>
                  <a:lnTo>
                    <a:pt x="217931" y="603631"/>
                  </a:lnTo>
                  <a:lnTo>
                    <a:pt x="310641" y="696341"/>
                  </a:lnTo>
                  <a:lnTo>
                    <a:pt x="133858" y="780415"/>
                  </a:lnTo>
                  <a:close/>
                </a:path>
                <a:path w="914400" h="914400">
                  <a:moveTo>
                    <a:pt x="457072" y="914400"/>
                  </a:moveTo>
                  <a:lnTo>
                    <a:pt x="391541" y="729869"/>
                  </a:lnTo>
                  <a:lnTo>
                    <a:pt x="522732" y="729869"/>
                  </a:lnTo>
                  <a:lnTo>
                    <a:pt x="457072" y="914400"/>
                  </a:lnTo>
                  <a:close/>
                </a:path>
                <a:path w="914400" h="914400">
                  <a:moveTo>
                    <a:pt x="780288" y="780415"/>
                  </a:moveTo>
                  <a:lnTo>
                    <a:pt x="603504" y="696341"/>
                  </a:lnTo>
                  <a:lnTo>
                    <a:pt x="696214" y="603631"/>
                  </a:lnTo>
                  <a:lnTo>
                    <a:pt x="780288" y="780415"/>
                  </a:lnTo>
                  <a:close/>
                </a:path>
                <a:path w="914400" h="914400">
                  <a:moveTo>
                    <a:pt x="228600" y="457200"/>
                  </a:moveTo>
                  <a:lnTo>
                    <a:pt x="233239" y="411133"/>
                  </a:lnTo>
                  <a:lnTo>
                    <a:pt x="246546" y="368224"/>
                  </a:lnTo>
                  <a:lnTo>
                    <a:pt x="267604" y="329393"/>
                  </a:lnTo>
                  <a:lnTo>
                    <a:pt x="295497" y="295560"/>
                  </a:lnTo>
                  <a:lnTo>
                    <a:pt x="329307" y="267645"/>
                  </a:lnTo>
                  <a:lnTo>
                    <a:pt x="368117" y="246566"/>
                  </a:lnTo>
                  <a:lnTo>
                    <a:pt x="411011" y="233244"/>
                  </a:lnTo>
                  <a:lnTo>
                    <a:pt x="457072" y="228600"/>
                  </a:lnTo>
                  <a:lnTo>
                    <a:pt x="503139" y="233244"/>
                  </a:lnTo>
                  <a:lnTo>
                    <a:pt x="546048" y="246566"/>
                  </a:lnTo>
                  <a:lnTo>
                    <a:pt x="584879" y="267645"/>
                  </a:lnTo>
                  <a:lnTo>
                    <a:pt x="618712" y="295560"/>
                  </a:lnTo>
                  <a:lnTo>
                    <a:pt x="646627" y="329393"/>
                  </a:lnTo>
                  <a:lnTo>
                    <a:pt x="667706" y="368224"/>
                  </a:lnTo>
                  <a:lnTo>
                    <a:pt x="681028" y="411133"/>
                  </a:lnTo>
                  <a:lnTo>
                    <a:pt x="685672" y="457200"/>
                  </a:lnTo>
                  <a:lnTo>
                    <a:pt x="681028" y="503266"/>
                  </a:lnTo>
                  <a:lnTo>
                    <a:pt x="667706" y="546175"/>
                  </a:lnTo>
                  <a:lnTo>
                    <a:pt x="646627" y="585006"/>
                  </a:lnTo>
                  <a:lnTo>
                    <a:pt x="618712" y="618839"/>
                  </a:lnTo>
                  <a:lnTo>
                    <a:pt x="584879" y="646754"/>
                  </a:lnTo>
                  <a:lnTo>
                    <a:pt x="546048" y="667833"/>
                  </a:lnTo>
                  <a:lnTo>
                    <a:pt x="503139" y="681155"/>
                  </a:lnTo>
                  <a:lnTo>
                    <a:pt x="457072" y="685800"/>
                  </a:lnTo>
                  <a:lnTo>
                    <a:pt x="411011" y="681155"/>
                  </a:lnTo>
                  <a:lnTo>
                    <a:pt x="368117" y="667833"/>
                  </a:lnTo>
                  <a:lnTo>
                    <a:pt x="329307" y="646754"/>
                  </a:lnTo>
                  <a:lnTo>
                    <a:pt x="295497" y="618839"/>
                  </a:lnTo>
                  <a:lnTo>
                    <a:pt x="267604" y="585006"/>
                  </a:lnTo>
                  <a:lnTo>
                    <a:pt x="246546" y="546175"/>
                  </a:lnTo>
                  <a:lnTo>
                    <a:pt x="233239" y="503266"/>
                  </a:lnTo>
                  <a:lnTo>
                    <a:pt x="228600" y="45720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501775" y="3708336"/>
            <a:ext cx="179070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>
            <a:extLst>
              <a:ext uri="{FF2B5EF4-FFF2-40B4-BE49-F238E27FC236}">
                <a16:creationId xmlns:a16="http://schemas.microsoft.com/office/drawing/2014/main" id="{0EC2E793-4695-A035-C56F-7828720458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24175" y="14288"/>
            <a:ext cx="7937500" cy="690562"/>
          </a:xfrm>
        </p:spPr>
        <p:txBody>
          <a:bodyPr anchor="t">
            <a:normAutofit fontScale="90000"/>
          </a:bodyPr>
          <a:lstStyle/>
          <a:p>
            <a:pPr algn="ctr" eaLnBrk="1" fontAlgn="auto" hangingPunct="1">
              <a:buSzPts val="4400"/>
              <a:buFont typeface="Calibri"/>
              <a:buNone/>
              <a:defRPr/>
            </a:pP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Profil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Fasilitator</a:t>
            </a:r>
            <a:endParaRPr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07" name="Google Shape;107;p4">
            <a:extLst>
              <a:ext uri="{FF2B5EF4-FFF2-40B4-BE49-F238E27FC236}">
                <a16:creationId xmlns:a16="http://schemas.microsoft.com/office/drawing/2014/main" id="{187E5DA7-86CC-FE3F-B8B7-8022796B03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44913" y="1054100"/>
            <a:ext cx="8667750" cy="5445125"/>
          </a:xfrm>
        </p:spPr>
        <p:txBody>
          <a:bodyPr>
            <a:normAutofit lnSpcReduction="10000"/>
          </a:bodyPr>
          <a:lstStyle/>
          <a:p>
            <a:pPr marL="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Nama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Lengkap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		:</a:t>
            </a: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Jajat Suarjat </a:t>
            </a: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Nama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Panggilan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		: </a:t>
            </a: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Jajat </a:t>
            </a: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Alamat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			: </a:t>
            </a: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Jl Cisaranten Kulon IX No 9 Bandung</a:t>
            </a: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Kontak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			:</a:t>
            </a: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081320044066</a:t>
            </a: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Organisasi</a:t>
            </a: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		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: </a:t>
            </a: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Pusdiklat PB BNPB</a:t>
            </a: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indent="-5080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 </a:t>
            </a:r>
          </a:p>
          <a:p>
            <a:pPr marL="2874963" indent="-2874963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Pengalaman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pelatihan</a:t>
            </a: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 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:</a:t>
            </a:r>
            <a:r>
              <a:rPr lang="id-ID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ToT </a:t>
            </a: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Dasar Manajemn PB, Emergency Response Team, I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n</a:t>
            </a: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cident Command System</a:t>
            </a: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17780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Pengalaman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fasilitasi</a:t>
            </a: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				:</a:t>
            </a: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  1. BPBD Kabupaten/Kota, dan Provinsi</a:t>
            </a:r>
          </a:p>
          <a:p>
            <a:pPr marL="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		           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	 </a:t>
            </a: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            </a:t>
            </a: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 2.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Perguruan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Tinggi</a:t>
            </a:r>
            <a:endParaRPr lang="id-ID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			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	    </a:t>
            </a: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3. BUMN</a:t>
            </a:r>
          </a:p>
          <a:p>
            <a:pPr marL="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			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                </a:t>
            </a:r>
            <a:r>
              <a:rPr lang="id-ID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4. Kementerian Lembaga </a:t>
            </a: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			                 5.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Relawan</a:t>
            </a: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			                 6. TNI/POLRI</a:t>
            </a:r>
          </a:p>
          <a:p>
            <a:pPr marL="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			                 7.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Relawan</a:t>
            </a: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			                 8. Masyarakat</a:t>
            </a:r>
          </a:p>
          <a:p>
            <a:pPr marL="0" indent="0" eaLnBrk="1" fontAlgn="auto" hangingPunct="1">
              <a:spcBef>
                <a:spcPts val="0"/>
              </a:spcBef>
              <a:buSzPts val="2800"/>
              <a:buFont typeface="Arial"/>
              <a:buNone/>
              <a:defRPr/>
            </a:pP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			                 9.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Tokoh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Agama</a:t>
            </a:r>
          </a:p>
        </p:txBody>
      </p:sp>
      <p:pic>
        <p:nvPicPr>
          <p:cNvPr id="2" name="Picture 1" descr="H:\Logo BNPB copy.png">
            <a:extLst>
              <a:ext uri="{FF2B5EF4-FFF2-40B4-BE49-F238E27FC236}">
                <a16:creationId xmlns:a16="http://schemas.microsoft.com/office/drawing/2014/main" id="{7B3F1D25-99D7-9F94-1F0F-F4262D8A7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2975" y="106988"/>
            <a:ext cx="1518271" cy="1893176"/>
          </a:xfrm>
          <a:prstGeom prst="rect">
            <a:avLst/>
          </a:prstGeom>
          <a:noFill/>
          <a:ln>
            <a:noFill/>
          </a:ln>
          <a:effectLst>
            <a:outerShdw blurRad="342900" dist="228600" dir="5580000" algn="ctr" rotWithShape="0">
              <a:sysClr val="window" lastClr="FFFFFF">
                <a:lumMod val="65000"/>
                <a:lumOff val="35000"/>
                <a:alpha val="45000"/>
              </a:sysClr>
            </a:outerShdw>
            <a:reflection stA="59000" endPos="65000" dist="508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23744" y="6612763"/>
            <a:ext cx="9665335" cy="247015"/>
          </a:xfrm>
          <a:custGeom>
            <a:avLst/>
            <a:gdLst/>
            <a:ahLst/>
            <a:cxnLst/>
            <a:rect l="l" t="t" r="r" b="b"/>
            <a:pathLst>
              <a:path w="9665335" h="247015">
                <a:moveTo>
                  <a:pt x="0" y="246951"/>
                </a:moveTo>
                <a:lnTo>
                  <a:pt x="9665208" y="246951"/>
                </a:lnTo>
                <a:lnTo>
                  <a:pt x="9665208" y="0"/>
                </a:lnTo>
                <a:lnTo>
                  <a:pt x="0" y="0"/>
                </a:lnTo>
                <a:lnTo>
                  <a:pt x="0" y="246951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612763"/>
            <a:ext cx="2524125" cy="247015"/>
          </a:xfrm>
          <a:custGeom>
            <a:avLst/>
            <a:gdLst/>
            <a:ahLst/>
            <a:cxnLst/>
            <a:rect l="l" t="t" r="r" b="b"/>
            <a:pathLst>
              <a:path w="2524125" h="247015">
                <a:moveTo>
                  <a:pt x="2523744" y="0"/>
                </a:moveTo>
                <a:lnTo>
                  <a:pt x="0" y="0"/>
                </a:lnTo>
                <a:lnTo>
                  <a:pt x="0" y="246951"/>
                </a:lnTo>
                <a:lnTo>
                  <a:pt x="2523744" y="246951"/>
                </a:lnTo>
                <a:lnTo>
                  <a:pt x="2523744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046334" y="6643186"/>
            <a:ext cx="2081530" cy="124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50" spc="-10" dirty="0">
                <a:solidFill>
                  <a:srgbClr val="FFFFFF"/>
                </a:solidFill>
                <a:latin typeface="Arial MT"/>
                <a:cs typeface="Arial MT"/>
              </a:rPr>
              <a:t>BADA</a:t>
            </a:r>
            <a:r>
              <a:rPr sz="650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50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650" spc="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50" dirty="0">
                <a:solidFill>
                  <a:srgbClr val="FFFFFF"/>
                </a:solidFill>
                <a:latin typeface="Arial MT"/>
                <a:cs typeface="Arial MT"/>
              </a:rPr>
              <a:t>NASIONAL</a:t>
            </a:r>
            <a:r>
              <a:rPr sz="650" spc="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50" spc="-10" dirty="0">
                <a:solidFill>
                  <a:srgbClr val="FFFFFF"/>
                </a:solidFill>
                <a:latin typeface="Arial MT"/>
                <a:cs typeface="Arial MT"/>
              </a:rPr>
              <a:t>PENANGG</a:t>
            </a:r>
            <a:r>
              <a:rPr sz="650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50" dirty="0">
                <a:solidFill>
                  <a:srgbClr val="FFFFFF"/>
                </a:solidFill>
                <a:latin typeface="Arial MT"/>
                <a:cs typeface="Arial MT"/>
              </a:rPr>
              <a:t>ULANGAN</a:t>
            </a:r>
            <a:r>
              <a:rPr sz="650" spc="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50" spc="-10" dirty="0">
                <a:solidFill>
                  <a:srgbClr val="FFFFFF"/>
                </a:solidFill>
                <a:latin typeface="Arial MT"/>
                <a:cs typeface="Arial MT"/>
              </a:rPr>
              <a:t>BENCANA</a:t>
            </a:r>
            <a:endParaRPr sz="650">
              <a:latin typeface="Arial MT"/>
              <a:cs typeface="Arial M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12189460" cy="393700"/>
            <a:chOff x="0" y="0"/>
            <a:chExt cx="12189460" cy="393700"/>
          </a:xfrm>
        </p:grpSpPr>
        <p:sp>
          <p:nvSpPr>
            <p:cNvPr id="6" name="object 6"/>
            <p:cNvSpPr/>
            <p:nvPr/>
          </p:nvSpPr>
          <p:spPr>
            <a:xfrm>
              <a:off x="5733288" y="0"/>
              <a:ext cx="6456045" cy="64135"/>
            </a:xfrm>
            <a:custGeom>
              <a:avLst/>
              <a:gdLst/>
              <a:ahLst/>
              <a:cxnLst/>
              <a:rect l="l" t="t" r="r" b="b"/>
              <a:pathLst>
                <a:path w="6456045" h="64135">
                  <a:moveTo>
                    <a:pt x="6455664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455664" y="64007"/>
                  </a:lnTo>
                  <a:lnTo>
                    <a:pt x="645566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5733415" cy="64135"/>
            </a:xfrm>
            <a:custGeom>
              <a:avLst/>
              <a:gdLst/>
              <a:ahLst/>
              <a:cxnLst/>
              <a:rect l="l" t="t" r="r" b="b"/>
              <a:pathLst>
                <a:path w="5733415" h="64135">
                  <a:moveTo>
                    <a:pt x="0" y="64007"/>
                  </a:moveTo>
                  <a:lnTo>
                    <a:pt x="5733288" y="64007"/>
                  </a:lnTo>
                  <a:lnTo>
                    <a:pt x="5733288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736323" y="141795"/>
              <a:ext cx="411480" cy="247015"/>
            </a:xfrm>
            <a:custGeom>
              <a:avLst/>
              <a:gdLst/>
              <a:ahLst/>
              <a:cxnLst/>
              <a:rect l="l" t="t" r="r" b="b"/>
              <a:pathLst>
                <a:path w="411479" h="247015">
                  <a:moveTo>
                    <a:pt x="411479" y="0"/>
                  </a:moveTo>
                  <a:lnTo>
                    <a:pt x="0" y="0"/>
                  </a:lnTo>
                  <a:lnTo>
                    <a:pt x="0" y="246951"/>
                  </a:lnTo>
                  <a:lnTo>
                    <a:pt x="411479" y="246951"/>
                  </a:lnTo>
                  <a:lnTo>
                    <a:pt x="411479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736323" y="141795"/>
              <a:ext cx="411480" cy="247015"/>
            </a:xfrm>
            <a:custGeom>
              <a:avLst/>
              <a:gdLst/>
              <a:ahLst/>
              <a:cxnLst/>
              <a:rect l="l" t="t" r="r" b="b"/>
              <a:pathLst>
                <a:path w="411479" h="247015">
                  <a:moveTo>
                    <a:pt x="0" y="246951"/>
                  </a:moveTo>
                  <a:lnTo>
                    <a:pt x="411479" y="246951"/>
                  </a:lnTo>
                  <a:lnTo>
                    <a:pt x="411479" y="0"/>
                  </a:lnTo>
                  <a:lnTo>
                    <a:pt x="0" y="0"/>
                  </a:lnTo>
                  <a:lnTo>
                    <a:pt x="0" y="246951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889993" y="209806"/>
            <a:ext cx="109855" cy="112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75"/>
              </a:lnSpc>
            </a:pP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029967" y="1783588"/>
            <a:ext cx="421005" cy="448309"/>
            <a:chOff x="2029967" y="1783588"/>
            <a:chExt cx="421005" cy="448309"/>
          </a:xfrm>
        </p:grpSpPr>
        <p:sp>
          <p:nvSpPr>
            <p:cNvPr id="12" name="object 12"/>
            <p:cNvSpPr/>
            <p:nvPr/>
          </p:nvSpPr>
          <p:spPr>
            <a:xfrm>
              <a:off x="2029967" y="1783588"/>
              <a:ext cx="421005" cy="448309"/>
            </a:xfrm>
            <a:custGeom>
              <a:avLst/>
              <a:gdLst/>
              <a:ahLst/>
              <a:cxnLst/>
              <a:rect l="l" t="t" r="r" b="b"/>
              <a:pathLst>
                <a:path w="421005" h="448310">
                  <a:moveTo>
                    <a:pt x="210312" y="0"/>
                  </a:moveTo>
                  <a:lnTo>
                    <a:pt x="162072" y="5911"/>
                  </a:lnTo>
                  <a:lnTo>
                    <a:pt x="117798" y="22753"/>
                  </a:lnTo>
                  <a:lnTo>
                    <a:pt x="78750" y="49185"/>
                  </a:lnTo>
                  <a:lnTo>
                    <a:pt x="46186" y="83868"/>
                  </a:lnTo>
                  <a:lnTo>
                    <a:pt x="21367" y="125463"/>
                  </a:lnTo>
                  <a:lnTo>
                    <a:pt x="5551" y="172629"/>
                  </a:lnTo>
                  <a:lnTo>
                    <a:pt x="0" y="224027"/>
                  </a:lnTo>
                  <a:lnTo>
                    <a:pt x="5551" y="275386"/>
                  </a:lnTo>
                  <a:lnTo>
                    <a:pt x="21367" y="322537"/>
                  </a:lnTo>
                  <a:lnTo>
                    <a:pt x="46186" y="364133"/>
                  </a:lnTo>
                  <a:lnTo>
                    <a:pt x="78750" y="398830"/>
                  </a:lnTo>
                  <a:lnTo>
                    <a:pt x="117798" y="425280"/>
                  </a:lnTo>
                  <a:lnTo>
                    <a:pt x="162072" y="442137"/>
                  </a:lnTo>
                  <a:lnTo>
                    <a:pt x="210312" y="448056"/>
                  </a:lnTo>
                  <a:lnTo>
                    <a:pt x="258551" y="442137"/>
                  </a:lnTo>
                  <a:lnTo>
                    <a:pt x="302825" y="425280"/>
                  </a:lnTo>
                  <a:lnTo>
                    <a:pt x="341873" y="398830"/>
                  </a:lnTo>
                  <a:lnTo>
                    <a:pt x="374437" y="364133"/>
                  </a:lnTo>
                  <a:lnTo>
                    <a:pt x="399256" y="322537"/>
                  </a:lnTo>
                  <a:lnTo>
                    <a:pt x="415072" y="275386"/>
                  </a:lnTo>
                  <a:lnTo>
                    <a:pt x="420624" y="224027"/>
                  </a:lnTo>
                  <a:lnTo>
                    <a:pt x="415072" y="172629"/>
                  </a:lnTo>
                  <a:lnTo>
                    <a:pt x="399256" y="125463"/>
                  </a:lnTo>
                  <a:lnTo>
                    <a:pt x="374437" y="83868"/>
                  </a:lnTo>
                  <a:lnTo>
                    <a:pt x="341873" y="49185"/>
                  </a:lnTo>
                  <a:lnTo>
                    <a:pt x="302825" y="22753"/>
                  </a:lnTo>
                  <a:lnTo>
                    <a:pt x="258551" y="5911"/>
                  </a:lnTo>
                  <a:lnTo>
                    <a:pt x="21031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039111" y="1820164"/>
              <a:ext cx="338455" cy="365760"/>
            </a:xfrm>
            <a:custGeom>
              <a:avLst/>
              <a:gdLst/>
              <a:ahLst/>
              <a:cxnLst/>
              <a:rect l="l" t="t" r="r" b="b"/>
              <a:pathLst>
                <a:path w="338455" h="365760">
                  <a:moveTo>
                    <a:pt x="169163" y="0"/>
                  </a:moveTo>
                  <a:lnTo>
                    <a:pt x="124177" y="6526"/>
                  </a:lnTo>
                  <a:lnTo>
                    <a:pt x="83763" y="24948"/>
                  </a:lnTo>
                  <a:lnTo>
                    <a:pt x="49530" y="53530"/>
                  </a:lnTo>
                  <a:lnTo>
                    <a:pt x="23085" y="90536"/>
                  </a:lnTo>
                  <a:lnTo>
                    <a:pt x="6039" y="134231"/>
                  </a:lnTo>
                  <a:lnTo>
                    <a:pt x="0" y="182880"/>
                  </a:lnTo>
                  <a:lnTo>
                    <a:pt x="6039" y="231483"/>
                  </a:lnTo>
                  <a:lnTo>
                    <a:pt x="23085" y="275166"/>
                  </a:lnTo>
                  <a:lnTo>
                    <a:pt x="49530" y="312181"/>
                  </a:lnTo>
                  <a:lnTo>
                    <a:pt x="83763" y="340783"/>
                  </a:lnTo>
                  <a:lnTo>
                    <a:pt x="124177" y="359224"/>
                  </a:lnTo>
                  <a:lnTo>
                    <a:pt x="169163" y="365760"/>
                  </a:lnTo>
                  <a:lnTo>
                    <a:pt x="214150" y="359224"/>
                  </a:lnTo>
                  <a:lnTo>
                    <a:pt x="254564" y="340783"/>
                  </a:lnTo>
                  <a:lnTo>
                    <a:pt x="288797" y="312181"/>
                  </a:lnTo>
                  <a:lnTo>
                    <a:pt x="315242" y="275166"/>
                  </a:lnTo>
                  <a:lnTo>
                    <a:pt x="332288" y="231483"/>
                  </a:lnTo>
                  <a:lnTo>
                    <a:pt x="338327" y="182880"/>
                  </a:lnTo>
                  <a:lnTo>
                    <a:pt x="332288" y="134231"/>
                  </a:lnTo>
                  <a:lnTo>
                    <a:pt x="315242" y="90536"/>
                  </a:lnTo>
                  <a:lnTo>
                    <a:pt x="288797" y="53530"/>
                  </a:lnTo>
                  <a:lnTo>
                    <a:pt x="254564" y="24948"/>
                  </a:lnTo>
                  <a:lnTo>
                    <a:pt x="214150" y="6526"/>
                  </a:lnTo>
                  <a:lnTo>
                    <a:pt x="16916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150617" y="1880044"/>
            <a:ext cx="12255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50" dirty="0">
                <a:latin typeface="Arial"/>
                <a:cs typeface="Arial"/>
              </a:rPr>
              <a:t>1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523707" y="1764792"/>
            <a:ext cx="3424554" cy="571500"/>
            <a:chOff x="2523707" y="1764792"/>
            <a:chExt cx="3424554" cy="571500"/>
          </a:xfrm>
        </p:grpSpPr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23707" y="1773718"/>
              <a:ext cx="3424499" cy="5261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23743" y="1764792"/>
              <a:ext cx="2967228" cy="5715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532887" y="1783588"/>
              <a:ext cx="3355975" cy="448309"/>
            </a:xfrm>
            <a:custGeom>
              <a:avLst/>
              <a:gdLst/>
              <a:ahLst/>
              <a:cxnLst/>
              <a:rect l="l" t="t" r="r" b="b"/>
              <a:pathLst>
                <a:path w="3355975" h="448310">
                  <a:moveTo>
                    <a:pt x="3281172" y="0"/>
                  </a:moveTo>
                  <a:lnTo>
                    <a:pt x="74675" y="0"/>
                  </a:lnTo>
                  <a:lnTo>
                    <a:pt x="45594" y="5863"/>
                  </a:lnTo>
                  <a:lnTo>
                    <a:pt x="21859" y="21859"/>
                  </a:lnTo>
                  <a:lnTo>
                    <a:pt x="5863" y="45594"/>
                  </a:lnTo>
                  <a:lnTo>
                    <a:pt x="0" y="74675"/>
                  </a:lnTo>
                  <a:lnTo>
                    <a:pt x="0" y="373379"/>
                  </a:lnTo>
                  <a:lnTo>
                    <a:pt x="5863" y="402461"/>
                  </a:lnTo>
                  <a:lnTo>
                    <a:pt x="21859" y="426196"/>
                  </a:lnTo>
                  <a:lnTo>
                    <a:pt x="45594" y="442192"/>
                  </a:lnTo>
                  <a:lnTo>
                    <a:pt x="74675" y="448056"/>
                  </a:lnTo>
                  <a:lnTo>
                    <a:pt x="3281172" y="448056"/>
                  </a:lnTo>
                  <a:lnTo>
                    <a:pt x="3310253" y="442192"/>
                  </a:lnTo>
                  <a:lnTo>
                    <a:pt x="3333988" y="426196"/>
                  </a:lnTo>
                  <a:lnTo>
                    <a:pt x="3349984" y="402461"/>
                  </a:lnTo>
                  <a:lnTo>
                    <a:pt x="3355848" y="373379"/>
                  </a:lnTo>
                  <a:lnTo>
                    <a:pt x="3355848" y="74675"/>
                  </a:lnTo>
                  <a:lnTo>
                    <a:pt x="3349984" y="45594"/>
                  </a:lnTo>
                  <a:lnTo>
                    <a:pt x="3333988" y="21859"/>
                  </a:lnTo>
                  <a:lnTo>
                    <a:pt x="3310253" y="5863"/>
                  </a:lnTo>
                  <a:lnTo>
                    <a:pt x="328117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635885" y="1827783"/>
            <a:ext cx="2672715" cy="3549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3000"/>
              </a:lnSpc>
              <a:spcBef>
                <a:spcPts val="90"/>
              </a:spcBef>
            </a:pPr>
            <a:r>
              <a:rPr sz="1050" dirty="0">
                <a:latin typeface="Arial MT"/>
                <a:cs typeface="Arial MT"/>
              </a:rPr>
              <a:t>UU</a:t>
            </a:r>
            <a:r>
              <a:rPr sz="1050" spc="-5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NO</a:t>
            </a:r>
            <a:r>
              <a:rPr sz="1050" spc="-4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24</a:t>
            </a:r>
            <a:r>
              <a:rPr sz="1050" spc="-1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/2007</a:t>
            </a:r>
            <a:r>
              <a:rPr sz="1050" spc="-1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:</a:t>
            </a:r>
            <a:r>
              <a:rPr sz="1050" spc="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Tentang</a:t>
            </a:r>
            <a:r>
              <a:rPr sz="1050" spc="35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Penanggulangan </a:t>
            </a:r>
            <a:r>
              <a:rPr sz="1050" dirty="0">
                <a:latin typeface="Arial MT"/>
                <a:cs typeface="Arial MT"/>
              </a:rPr>
              <a:t>Bencana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spc="-20" dirty="0">
                <a:latin typeface="Arial MT"/>
                <a:cs typeface="Arial MT"/>
              </a:rPr>
              <a:t>(PB)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029967" y="2268220"/>
            <a:ext cx="421005" cy="448309"/>
            <a:chOff x="2029967" y="2268220"/>
            <a:chExt cx="421005" cy="448309"/>
          </a:xfrm>
        </p:grpSpPr>
        <p:sp>
          <p:nvSpPr>
            <p:cNvPr id="21" name="object 21"/>
            <p:cNvSpPr/>
            <p:nvPr/>
          </p:nvSpPr>
          <p:spPr>
            <a:xfrm>
              <a:off x="2029967" y="2268220"/>
              <a:ext cx="421005" cy="448309"/>
            </a:xfrm>
            <a:custGeom>
              <a:avLst/>
              <a:gdLst/>
              <a:ahLst/>
              <a:cxnLst/>
              <a:rect l="l" t="t" r="r" b="b"/>
              <a:pathLst>
                <a:path w="421005" h="448310">
                  <a:moveTo>
                    <a:pt x="210312" y="0"/>
                  </a:moveTo>
                  <a:lnTo>
                    <a:pt x="162072" y="5918"/>
                  </a:lnTo>
                  <a:lnTo>
                    <a:pt x="117798" y="22778"/>
                  </a:lnTo>
                  <a:lnTo>
                    <a:pt x="78750" y="49235"/>
                  </a:lnTo>
                  <a:lnTo>
                    <a:pt x="46186" y="83945"/>
                  </a:lnTo>
                  <a:lnTo>
                    <a:pt x="21367" y="125565"/>
                  </a:lnTo>
                  <a:lnTo>
                    <a:pt x="5551" y="172749"/>
                  </a:lnTo>
                  <a:lnTo>
                    <a:pt x="0" y="224154"/>
                  </a:lnTo>
                  <a:lnTo>
                    <a:pt x="5551" y="275513"/>
                  </a:lnTo>
                  <a:lnTo>
                    <a:pt x="21367" y="322664"/>
                  </a:lnTo>
                  <a:lnTo>
                    <a:pt x="46186" y="364260"/>
                  </a:lnTo>
                  <a:lnTo>
                    <a:pt x="78750" y="398957"/>
                  </a:lnTo>
                  <a:lnTo>
                    <a:pt x="117798" y="425407"/>
                  </a:lnTo>
                  <a:lnTo>
                    <a:pt x="162072" y="442264"/>
                  </a:lnTo>
                  <a:lnTo>
                    <a:pt x="210312" y="448182"/>
                  </a:lnTo>
                  <a:lnTo>
                    <a:pt x="258551" y="442264"/>
                  </a:lnTo>
                  <a:lnTo>
                    <a:pt x="302825" y="425407"/>
                  </a:lnTo>
                  <a:lnTo>
                    <a:pt x="341873" y="398957"/>
                  </a:lnTo>
                  <a:lnTo>
                    <a:pt x="374437" y="364260"/>
                  </a:lnTo>
                  <a:lnTo>
                    <a:pt x="399256" y="322664"/>
                  </a:lnTo>
                  <a:lnTo>
                    <a:pt x="415072" y="275513"/>
                  </a:lnTo>
                  <a:lnTo>
                    <a:pt x="420624" y="224154"/>
                  </a:lnTo>
                  <a:lnTo>
                    <a:pt x="415072" y="172749"/>
                  </a:lnTo>
                  <a:lnTo>
                    <a:pt x="399256" y="125565"/>
                  </a:lnTo>
                  <a:lnTo>
                    <a:pt x="374437" y="83945"/>
                  </a:lnTo>
                  <a:lnTo>
                    <a:pt x="341873" y="49235"/>
                  </a:lnTo>
                  <a:lnTo>
                    <a:pt x="302825" y="22778"/>
                  </a:lnTo>
                  <a:lnTo>
                    <a:pt x="258551" y="5918"/>
                  </a:lnTo>
                  <a:lnTo>
                    <a:pt x="21031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039111" y="2304923"/>
              <a:ext cx="338455" cy="365760"/>
            </a:xfrm>
            <a:custGeom>
              <a:avLst/>
              <a:gdLst/>
              <a:ahLst/>
              <a:cxnLst/>
              <a:rect l="l" t="t" r="r" b="b"/>
              <a:pathLst>
                <a:path w="338455" h="365760">
                  <a:moveTo>
                    <a:pt x="169163" y="0"/>
                  </a:moveTo>
                  <a:lnTo>
                    <a:pt x="124177" y="6526"/>
                  </a:lnTo>
                  <a:lnTo>
                    <a:pt x="83763" y="24948"/>
                  </a:lnTo>
                  <a:lnTo>
                    <a:pt x="49530" y="53530"/>
                  </a:lnTo>
                  <a:lnTo>
                    <a:pt x="23085" y="90536"/>
                  </a:lnTo>
                  <a:lnTo>
                    <a:pt x="6039" y="134231"/>
                  </a:lnTo>
                  <a:lnTo>
                    <a:pt x="0" y="182879"/>
                  </a:lnTo>
                  <a:lnTo>
                    <a:pt x="6039" y="231483"/>
                  </a:lnTo>
                  <a:lnTo>
                    <a:pt x="23085" y="275166"/>
                  </a:lnTo>
                  <a:lnTo>
                    <a:pt x="49530" y="312181"/>
                  </a:lnTo>
                  <a:lnTo>
                    <a:pt x="83763" y="340783"/>
                  </a:lnTo>
                  <a:lnTo>
                    <a:pt x="124177" y="359224"/>
                  </a:lnTo>
                  <a:lnTo>
                    <a:pt x="169163" y="365760"/>
                  </a:lnTo>
                  <a:lnTo>
                    <a:pt x="214150" y="359224"/>
                  </a:lnTo>
                  <a:lnTo>
                    <a:pt x="254564" y="340783"/>
                  </a:lnTo>
                  <a:lnTo>
                    <a:pt x="288797" y="312181"/>
                  </a:lnTo>
                  <a:lnTo>
                    <a:pt x="315242" y="275166"/>
                  </a:lnTo>
                  <a:lnTo>
                    <a:pt x="332288" y="231483"/>
                  </a:lnTo>
                  <a:lnTo>
                    <a:pt x="338327" y="182879"/>
                  </a:lnTo>
                  <a:lnTo>
                    <a:pt x="332288" y="134231"/>
                  </a:lnTo>
                  <a:lnTo>
                    <a:pt x="315242" y="90536"/>
                  </a:lnTo>
                  <a:lnTo>
                    <a:pt x="288797" y="53530"/>
                  </a:lnTo>
                  <a:lnTo>
                    <a:pt x="254564" y="24948"/>
                  </a:lnTo>
                  <a:lnTo>
                    <a:pt x="214150" y="6526"/>
                  </a:lnTo>
                  <a:lnTo>
                    <a:pt x="16916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150617" y="2365692"/>
            <a:ext cx="12255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50" dirty="0">
                <a:latin typeface="Arial"/>
                <a:cs typeface="Arial"/>
              </a:rPr>
              <a:t>2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496311" y="2231135"/>
            <a:ext cx="3479800" cy="589915"/>
            <a:chOff x="2496311" y="2231135"/>
            <a:chExt cx="3479800" cy="589915"/>
          </a:xfrm>
        </p:grpSpPr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96311" y="2231135"/>
              <a:ext cx="3479291" cy="5715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23743" y="2249423"/>
              <a:ext cx="2418587" cy="57150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532887" y="2268219"/>
              <a:ext cx="3355975" cy="448309"/>
            </a:xfrm>
            <a:custGeom>
              <a:avLst/>
              <a:gdLst/>
              <a:ahLst/>
              <a:cxnLst/>
              <a:rect l="l" t="t" r="r" b="b"/>
              <a:pathLst>
                <a:path w="3355975" h="448310">
                  <a:moveTo>
                    <a:pt x="3281172" y="0"/>
                  </a:moveTo>
                  <a:lnTo>
                    <a:pt x="74675" y="0"/>
                  </a:lnTo>
                  <a:lnTo>
                    <a:pt x="45594" y="5883"/>
                  </a:lnTo>
                  <a:lnTo>
                    <a:pt x="21859" y="21923"/>
                  </a:lnTo>
                  <a:lnTo>
                    <a:pt x="5863" y="45702"/>
                  </a:lnTo>
                  <a:lnTo>
                    <a:pt x="0" y="74802"/>
                  </a:lnTo>
                  <a:lnTo>
                    <a:pt x="0" y="373506"/>
                  </a:lnTo>
                  <a:lnTo>
                    <a:pt x="5863" y="402588"/>
                  </a:lnTo>
                  <a:lnTo>
                    <a:pt x="21859" y="426323"/>
                  </a:lnTo>
                  <a:lnTo>
                    <a:pt x="45594" y="442319"/>
                  </a:lnTo>
                  <a:lnTo>
                    <a:pt x="74675" y="448182"/>
                  </a:lnTo>
                  <a:lnTo>
                    <a:pt x="3281172" y="448182"/>
                  </a:lnTo>
                  <a:lnTo>
                    <a:pt x="3310253" y="442319"/>
                  </a:lnTo>
                  <a:lnTo>
                    <a:pt x="3333988" y="426323"/>
                  </a:lnTo>
                  <a:lnTo>
                    <a:pt x="3349984" y="402588"/>
                  </a:lnTo>
                  <a:lnTo>
                    <a:pt x="3355848" y="373506"/>
                  </a:lnTo>
                  <a:lnTo>
                    <a:pt x="3355848" y="74802"/>
                  </a:lnTo>
                  <a:lnTo>
                    <a:pt x="3349984" y="45702"/>
                  </a:lnTo>
                  <a:lnTo>
                    <a:pt x="3333988" y="21923"/>
                  </a:lnTo>
                  <a:lnTo>
                    <a:pt x="3310253" y="5883"/>
                  </a:lnTo>
                  <a:lnTo>
                    <a:pt x="328117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635885" y="2312987"/>
            <a:ext cx="2125345" cy="3556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90"/>
              </a:spcBef>
            </a:pPr>
            <a:r>
              <a:rPr sz="1050" dirty="0">
                <a:latin typeface="Arial MT"/>
                <a:cs typeface="Arial MT"/>
              </a:rPr>
              <a:t>PP</a:t>
            </a:r>
            <a:r>
              <a:rPr sz="1050" spc="-7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NO</a:t>
            </a:r>
            <a:r>
              <a:rPr sz="1050" spc="-2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21/2008</a:t>
            </a:r>
            <a:r>
              <a:rPr sz="1050" spc="2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:</a:t>
            </a:r>
            <a:r>
              <a:rPr sz="1050" spc="-5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Penyelenggaraan Penanggulangan</a:t>
            </a:r>
            <a:r>
              <a:rPr sz="1050" spc="55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Bencana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039111" y="2752979"/>
            <a:ext cx="421005" cy="439420"/>
            <a:chOff x="2039111" y="2752979"/>
            <a:chExt cx="421005" cy="439420"/>
          </a:xfrm>
        </p:grpSpPr>
        <p:sp>
          <p:nvSpPr>
            <p:cNvPr id="30" name="object 30"/>
            <p:cNvSpPr/>
            <p:nvPr/>
          </p:nvSpPr>
          <p:spPr>
            <a:xfrm>
              <a:off x="2039111" y="2752979"/>
              <a:ext cx="421005" cy="439420"/>
            </a:xfrm>
            <a:custGeom>
              <a:avLst/>
              <a:gdLst/>
              <a:ahLst/>
              <a:cxnLst/>
              <a:rect l="l" t="t" r="r" b="b"/>
              <a:pathLst>
                <a:path w="421005" h="439419">
                  <a:moveTo>
                    <a:pt x="210312" y="0"/>
                  </a:moveTo>
                  <a:lnTo>
                    <a:pt x="162072" y="5798"/>
                  </a:lnTo>
                  <a:lnTo>
                    <a:pt x="117798" y="22316"/>
                  </a:lnTo>
                  <a:lnTo>
                    <a:pt x="78750" y="48235"/>
                  </a:lnTo>
                  <a:lnTo>
                    <a:pt x="46186" y="82239"/>
                  </a:lnTo>
                  <a:lnTo>
                    <a:pt x="21367" y="123010"/>
                  </a:lnTo>
                  <a:lnTo>
                    <a:pt x="5551" y="169230"/>
                  </a:lnTo>
                  <a:lnTo>
                    <a:pt x="0" y="219583"/>
                  </a:lnTo>
                  <a:lnTo>
                    <a:pt x="5551" y="269888"/>
                  </a:lnTo>
                  <a:lnTo>
                    <a:pt x="21367" y="316074"/>
                  </a:lnTo>
                  <a:lnTo>
                    <a:pt x="46186" y="356822"/>
                  </a:lnTo>
                  <a:lnTo>
                    <a:pt x="78750" y="390813"/>
                  </a:lnTo>
                  <a:lnTo>
                    <a:pt x="117798" y="416725"/>
                  </a:lnTo>
                  <a:lnTo>
                    <a:pt x="162072" y="433240"/>
                  </a:lnTo>
                  <a:lnTo>
                    <a:pt x="210312" y="439038"/>
                  </a:lnTo>
                  <a:lnTo>
                    <a:pt x="258551" y="433240"/>
                  </a:lnTo>
                  <a:lnTo>
                    <a:pt x="302825" y="416725"/>
                  </a:lnTo>
                  <a:lnTo>
                    <a:pt x="341873" y="390813"/>
                  </a:lnTo>
                  <a:lnTo>
                    <a:pt x="374437" y="356822"/>
                  </a:lnTo>
                  <a:lnTo>
                    <a:pt x="399256" y="316074"/>
                  </a:lnTo>
                  <a:lnTo>
                    <a:pt x="415072" y="269888"/>
                  </a:lnTo>
                  <a:lnTo>
                    <a:pt x="420624" y="219583"/>
                  </a:lnTo>
                  <a:lnTo>
                    <a:pt x="415072" y="169230"/>
                  </a:lnTo>
                  <a:lnTo>
                    <a:pt x="399256" y="123010"/>
                  </a:lnTo>
                  <a:lnTo>
                    <a:pt x="374437" y="82239"/>
                  </a:lnTo>
                  <a:lnTo>
                    <a:pt x="341873" y="48235"/>
                  </a:lnTo>
                  <a:lnTo>
                    <a:pt x="302825" y="22316"/>
                  </a:lnTo>
                  <a:lnTo>
                    <a:pt x="258551" y="5798"/>
                  </a:lnTo>
                  <a:lnTo>
                    <a:pt x="21031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048255" y="2789555"/>
              <a:ext cx="338455" cy="356870"/>
            </a:xfrm>
            <a:custGeom>
              <a:avLst/>
              <a:gdLst/>
              <a:ahLst/>
              <a:cxnLst/>
              <a:rect l="l" t="t" r="r" b="b"/>
              <a:pathLst>
                <a:path w="338455" h="356869">
                  <a:moveTo>
                    <a:pt x="169163" y="0"/>
                  </a:moveTo>
                  <a:lnTo>
                    <a:pt x="124177" y="6373"/>
                  </a:lnTo>
                  <a:lnTo>
                    <a:pt x="83763" y="24360"/>
                  </a:lnTo>
                  <a:lnTo>
                    <a:pt x="49530" y="52260"/>
                  </a:lnTo>
                  <a:lnTo>
                    <a:pt x="23085" y="88373"/>
                  </a:lnTo>
                  <a:lnTo>
                    <a:pt x="6039" y="130998"/>
                  </a:lnTo>
                  <a:lnTo>
                    <a:pt x="0" y="178435"/>
                  </a:lnTo>
                  <a:lnTo>
                    <a:pt x="6039" y="225818"/>
                  </a:lnTo>
                  <a:lnTo>
                    <a:pt x="23085" y="268407"/>
                  </a:lnTo>
                  <a:lnTo>
                    <a:pt x="49530" y="304498"/>
                  </a:lnTo>
                  <a:lnTo>
                    <a:pt x="83763" y="332387"/>
                  </a:lnTo>
                  <a:lnTo>
                    <a:pt x="124177" y="350370"/>
                  </a:lnTo>
                  <a:lnTo>
                    <a:pt x="169163" y="356743"/>
                  </a:lnTo>
                  <a:lnTo>
                    <a:pt x="214150" y="350370"/>
                  </a:lnTo>
                  <a:lnTo>
                    <a:pt x="254564" y="332387"/>
                  </a:lnTo>
                  <a:lnTo>
                    <a:pt x="288798" y="304498"/>
                  </a:lnTo>
                  <a:lnTo>
                    <a:pt x="315242" y="268407"/>
                  </a:lnTo>
                  <a:lnTo>
                    <a:pt x="332288" y="225818"/>
                  </a:lnTo>
                  <a:lnTo>
                    <a:pt x="338327" y="178435"/>
                  </a:lnTo>
                  <a:lnTo>
                    <a:pt x="332288" y="130998"/>
                  </a:lnTo>
                  <a:lnTo>
                    <a:pt x="315242" y="88373"/>
                  </a:lnTo>
                  <a:lnTo>
                    <a:pt x="288798" y="52260"/>
                  </a:lnTo>
                  <a:lnTo>
                    <a:pt x="254564" y="24360"/>
                  </a:lnTo>
                  <a:lnTo>
                    <a:pt x="214150" y="6373"/>
                  </a:lnTo>
                  <a:lnTo>
                    <a:pt x="16916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2159761" y="2848419"/>
            <a:ext cx="12255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50" dirty="0">
                <a:latin typeface="Arial"/>
                <a:cs typeface="Arial"/>
              </a:rPr>
              <a:t>3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2505455" y="2715767"/>
            <a:ext cx="3479800" cy="589915"/>
            <a:chOff x="2505455" y="2715767"/>
            <a:chExt cx="3479800" cy="589915"/>
          </a:xfrm>
        </p:grpSpPr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05455" y="2715767"/>
              <a:ext cx="3479292" cy="56235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32887" y="2734055"/>
              <a:ext cx="3223260" cy="57150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2542031" y="2752978"/>
              <a:ext cx="3355975" cy="439420"/>
            </a:xfrm>
            <a:custGeom>
              <a:avLst/>
              <a:gdLst/>
              <a:ahLst/>
              <a:cxnLst/>
              <a:rect l="l" t="t" r="r" b="b"/>
              <a:pathLst>
                <a:path w="3355975" h="439419">
                  <a:moveTo>
                    <a:pt x="3282696" y="0"/>
                  </a:moveTo>
                  <a:lnTo>
                    <a:pt x="73151" y="0"/>
                  </a:lnTo>
                  <a:lnTo>
                    <a:pt x="44684" y="5752"/>
                  </a:lnTo>
                  <a:lnTo>
                    <a:pt x="21431" y="21447"/>
                  </a:lnTo>
                  <a:lnTo>
                    <a:pt x="5750" y="44737"/>
                  </a:lnTo>
                  <a:lnTo>
                    <a:pt x="0" y="73279"/>
                  </a:lnTo>
                  <a:lnTo>
                    <a:pt x="0" y="365887"/>
                  </a:lnTo>
                  <a:lnTo>
                    <a:pt x="5750" y="394354"/>
                  </a:lnTo>
                  <a:lnTo>
                    <a:pt x="21431" y="417607"/>
                  </a:lnTo>
                  <a:lnTo>
                    <a:pt x="44684" y="433288"/>
                  </a:lnTo>
                  <a:lnTo>
                    <a:pt x="73151" y="439038"/>
                  </a:lnTo>
                  <a:lnTo>
                    <a:pt x="3282696" y="439038"/>
                  </a:lnTo>
                  <a:lnTo>
                    <a:pt x="3311163" y="433288"/>
                  </a:lnTo>
                  <a:lnTo>
                    <a:pt x="3334416" y="417607"/>
                  </a:lnTo>
                  <a:lnTo>
                    <a:pt x="3350097" y="394354"/>
                  </a:lnTo>
                  <a:lnTo>
                    <a:pt x="3355848" y="365887"/>
                  </a:lnTo>
                  <a:lnTo>
                    <a:pt x="3355848" y="73279"/>
                  </a:lnTo>
                  <a:lnTo>
                    <a:pt x="3350097" y="44737"/>
                  </a:lnTo>
                  <a:lnTo>
                    <a:pt x="3334416" y="21447"/>
                  </a:lnTo>
                  <a:lnTo>
                    <a:pt x="3311163" y="5752"/>
                  </a:lnTo>
                  <a:lnTo>
                    <a:pt x="328269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2645410" y="2795714"/>
            <a:ext cx="2931160" cy="3556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90"/>
              </a:spcBef>
            </a:pPr>
            <a:r>
              <a:rPr sz="1050" dirty="0">
                <a:latin typeface="Arial MT"/>
                <a:cs typeface="Arial MT"/>
              </a:rPr>
              <a:t>Perpres No 17/2018 :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Penyelengaraan</a:t>
            </a:r>
            <a:r>
              <a:rPr sz="1050" spc="-1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PB</a:t>
            </a:r>
            <a:r>
              <a:rPr sz="1050" spc="-25" dirty="0">
                <a:latin typeface="Arial MT"/>
                <a:cs typeface="Arial MT"/>
              </a:rPr>
              <a:t> </a:t>
            </a:r>
            <a:r>
              <a:rPr sz="1050" spc="-20" dirty="0">
                <a:latin typeface="Arial MT"/>
                <a:cs typeface="Arial MT"/>
              </a:rPr>
              <a:t>dalam </a:t>
            </a:r>
            <a:r>
              <a:rPr sz="1050" spc="-10" dirty="0">
                <a:latin typeface="Arial MT"/>
                <a:cs typeface="Arial MT"/>
              </a:rPr>
              <a:t>KeadaanTertentu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2048255" y="3256026"/>
            <a:ext cx="421005" cy="439420"/>
            <a:chOff x="2048255" y="3256026"/>
            <a:chExt cx="421005" cy="439420"/>
          </a:xfrm>
        </p:grpSpPr>
        <p:sp>
          <p:nvSpPr>
            <p:cNvPr id="39" name="object 39"/>
            <p:cNvSpPr/>
            <p:nvPr/>
          </p:nvSpPr>
          <p:spPr>
            <a:xfrm>
              <a:off x="2048255" y="3256026"/>
              <a:ext cx="421005" cy="439420"/>
            </a:xfrm>
            <a:custGeom>
              <a:avLst/>
              <a:gdLst/>
              <a:ahLst/>
              <a:cxnLst/>
              <a:rect l="l" t="t" r="r" b="b"/>
              <a:pathLst>
                <a:path w="421005" h="439420">
                  <a:moveTo>
                    <a:pt x="210312" y="0"/>
                  </a:moveTo>
                  <a:lnTo>
                    <a:pt x="162072" y="5798"/>
                  </a:lnTo>
                  <a:lnTo>
                    <a:pt x="117798" y="22316"/>
                  </a:lnTo>
                  <a:lnTo>
                    <a:pt x="78750" y="48235"/>
                  </a:lnTo>
                  <a:lnTo>
                    <a:pt x="46186" y="82239"/>
                  </a:lnTo>
                  <a:lnTo>
                    <a:pt x="21367" y="123010"/>
                  </a:lnTo>
                  <a:lnTo>
                    <a:pt x="5551" y="169230"/>
                  </a:lnTo>
                  <a:lnTo>
                    <a:pt x="0" y="219583"/>
                  </a:lnTo>
                  <a:lnTo>
                    <a:pt x="5551" y="269888"/>
                  </a:lnTo>
                  <a:lnTo>
                    <a:pt x="21367" y="316074"/>
                  </a:lnTo>
                  <a:lnTo>
                    <a:pt x="46186" y="356822"/>
                  </a:lnTo>
                  <a:lnTo>
                    <a:pt x="78750" y="390813"/>
                  </a:lnTo>
                  <a:lnTo>
                    <a:pt x="117798" y="416725"/>
                  </a:lnTo>
                  <a:lnTo>
                    <a:pt x="162072" y="433240"/>
                  </a:lnTo>
                  <a:lnTo>
                    <a:pt x="210312" y="439038"/>
                  </a:lnTo>
                  <a:lnTo>
                    <a:pt x="258551" y="433240"/>
                  </a:lnTo>
                  <a:lnTo>
                    <a:pt x="302825" y="416725"/>
                  </a:lnTo>
                  <a:lnTo>
                    <a:pt x="341873" y="390813"/>
                  </a:lnTo>
                  <a:lnTo>
                    <a:pt x="374437" y="356822"/>
                  </a:lnTo>
                  <a:lnTo>
                    <a:pt x="399256" y="316074"/>
                  </a:lnTo>
                  <a:lnTo>
                    <a:pt x="415072" y="269888"/>
                  </a:lnTo>
                  <a:lnTo>
                    <a:pt x="420624" y="219583"/>
                  </a:lnTo>
                  <a:lnTo>
                    <a:pt x="415072" y="169230"/>
                  </a:lnTo>
                  <a:lnTo>
                    <a:pt x="399256" y="123010"/>
                  </a:lnTo>
                  <a:lnTo>
                    <a:pt x="374437" y="82239"/>
                  </a:lnTo>
                  <a:lnTo>
                    <a:pt x="341873" y="48235"/>
                  </a:lnTo>
                  <a:lnTo>
                    <a:pt x="302825" y="22316"/>
                  </a:lnTo>
                  <a:lnTo>
                    <a:pt x="258551" y="5798"/>
                  </a:lnTo>
                  <a:lnTo>
                    <a:pt x="21031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057399" y="3292602"/>
              <a:ext cx="338455" cy="356870"/>
            </a:xfrm>
            <a:custGeom>
              <a:avLst/>
              <a:gdLst/>
              <a:ahLst/>
              <a:cxnLst/>
              <a:rect l="l" t="t" r="r" b="b"/>
              <a:pathLst>
                <a:path w="338455" h="356870">
                  <a:moveTo>
                    <a:pt x="169163" y="0"/>
                  </a:moveTo>
                  <a:lnTo>
                    <a:pt x="124177" y="6373"/>
                  </a:lnTo>
                  <a:lnTo>
                    <a:pt x="83763" y="24360"/>
                  </a:lnTo>
                  <a:lnTo>
                    <a:pt x="49530" y="52260"/>
                  </a:lnTo>
                  <a:lnTo>
                    <a:pt x="23085" y="88373"/>
                  </a:lnTo>
                  <a:lnTo>
                    <a:pt x="6039" y="130998"/>
                  </a:lnTo>
                  <a:lnTo>
                    <a:pt x="0" y="178435"/>
                  </a:lnTo>
                  <a:lnTo>
                    <a:pt x="6039" y="225818"/>
                  </a:lnTo>
                  <a:lnTo>
                    <a:pt x="23085" y="268407"/>
                  </a:lnTo>
                  <a:lnTo>
                    <a:pt x="49530" y="304498"/>
                  </a:lnTo>
                  <a:lnTo>
                    <a:pt x="83763" y="332387"/>
                  </a:lnTo>
                  <a:lnTo>
                    <a:pt x="124177" y="350370"/>
                  </a:lnTo>
                  <a:lnTo>
                    <a:pt x="169163" y="356743"/>
                  </a:lnTo>
                  <a:lnTo>
                    <a:pt x="214150" y="350370"/>
                  </a:lnTo>
                  <a:lnTo>
                    <a:pt x="254564" y="332387"/>
                  </a:lnTo>
                  <a:lnTo>
                    <a:pt x="288797" y="304498"/>
                  </a:lnTo>
                  <a:lnTo>
                    <a:pt x="315242" y="268407"/>
                  </a:lnTo>
                  <a:lnTo>
                    <a:pt x="332288" y="225818"/>
                  </a:lnTo>
                  <a:lnTo>
                    <a:pt x="338327" y="178435"/>
                  </a:lnTo>
                  <a:lnTo>
                    <a:pt x="332288" y="130998"/>
                  </a:lnTo>
                  <a:lnTo>
                    <a:pt x="315242" y="88373"/>
                  </a:lnTo>
                  <a:lnTo>
                    <a:pt x="288797" y="52260"/>
                  </a:lnTo>
                  <a:lnTo>
                    <a:pt x="254564" y="24360"/>
                  </a:lnTo>
                  <a:lnTo>
                    <a:pt x="214150" y="6373"/>
                  </a:lnTo>
                  <a:lnTo>
                    <a:pt x="16916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2169286" y="3353180"/>
            <a:ext cx="122555" cy="2343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b="1" spc="-50" dirty="0">
                <a:latin typeface="Arial"/>
                <a:cs typeface="Arial"/>
              </a:rPr>
              <a:t>4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514600" y="3218688"/>
            <a:ext cx="3479800" cy="589915"/>
            <a:chOff x="2514600" y="3218688"/>
            <a:chExt cx="3479800" cy="589915"/>
          </a:xfrm>
        </p:grpSpPr>
        <p:pic>
          <p:nvPicPr>
            <p:cNvPr id="43" name="object 4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14600" y="3218688"/>
              <a:ext cx="3479291" cy="56235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42032" y="3236976"/>
              <a:ext cx="3195827" cy="571500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2551176" y="3256026"/>
              <a:ext cx="3355975" cy="439420"/>
            </a:xfrm>
            <a:custGeom>
              <a:avLst/>
              <a:gdLst/>
              <a:ahLst/>
              <a:cxnLst/>
              <a:rect l="l" t="t" r="r" b="b"/>
              <a:pathLst>
                <a:path w="3355975" h="439420">
                  <a:moveTo>
                    <a:pt x="3282696" y="0"/>
                  </a:moveTo>
                  <a:lnTo>
                    <a:pt x="73151" y="0"/>
                  </a:lnTo>
                  <a:lnTo>
                    <a:pt x="44684" y="5752"/>
                  </a:lnTo>
                  <a:lnTo>
                    <a:pt x="21431" y="21447"/>
                  </a:lnTo>
                  <a:lnTo>
                    <a:pt x="5750" y="44737"/>
                  </a:lnTo>
                  <a:lnTo>
                    <a:pt x="0" y="73278"/>
                  </a:lnTo>
                  <a:lnTo>
                    <a:pt x="0" y="365887"/>
                  </a:lnTo>
                  <a:lnTo>
                    <a:pt x="5750" y="394354"/>
                  </a:lnTo>
                  <a:lnTo>
                    <a:pt x="21431" y="417607"/>
                  </a:lnTo>
                  <a:lnTo>
                    <a:pt x="44684" y="433288"/>
                  </a:lnTo>
                  <a:lnTo>
                    <a:pt x="73151" y="439038"/>
                  </a:lnTo>
                  <a:lnTo>
                    <a:pt x="3282696" y="439038"/>
                  </a:lnTo>
                  <a:lnTo>
                    <a:pt x="3311163" y="433288"/>
                  </a:lnTo>
                  <a:lnTo>
                    <a:pt x="3334416" y="417607"/>
                  </a:lnTo>
                  <a:lnTo>
                    <a:pt x="3350097" y="394354"/>
                  </a:lnTo>
                  <a:lnTo>
                    <a:pt x="3355848" y="365887"/>
                  </a:lnTo>
                  <a:lnTo>
                    <a:pt x="3355848" y="73278"/>
                  </a:lnTo>
                  <a:lnTo>
                    <a:pt x="3350097" y="44737"/>
                  </a:lnTo>
                  <a:lnTo>
                    <a:pt x="3334416" y="21447"/>
                  </a:lnTo>
                  <a:lnTo>
                    <a:pt x="3311163" y="5752"/>
                  </a:lnTo>
                  <a:lnTo>
                    <a:pt x="328269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2654554" y="3300603"/>
            <a:ext cx="2901315" cy="3549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dirty="0">
                <a:latin typeface="Arial MT"/>
                <a:cs typeface="Arial MT"/>
              </a:rPr>
              <a:t>Inpres</a:t>
            </a:r>
            <a:r>
              <a:rPr sz="1050" spc="-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No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3/2020</a:t>
            </a:r>
            <a:r>
              <a:rPr sz="1050" spc="3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:</a:t>
            </a:r>
            <a:r>
              <a:rPr sz="1050" spc="22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Penanggulangan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Kebakaran</a:t>
            </a:r>
            <a:endParaRPr sz="10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050" dirty="0">
                <a:latin typeface="Arial MT"/>
                <a:cs typeface="Arial MT"/>
              </a:rPr>
              <a:t>Hutan</a:t>
            </a:r>
            <a:r>
              <a:rPr sz="1050" spc="-2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&amp;</a:t>
            </a:r>
            <a:r>
              <a:rPr sz="1050" spc="-15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Lahan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2029967" y="3740784"/>
            <a:ext cx="421005" cy="439420"/>
            <a:chOff x="2029967" y="3740784"/>
            <a:chExt cx="421005" cy="439420"/>
          </a:xfrm>
        </p:grpSpPr>
        <p:sp>
          <p:nvSpPr>
            <p:cNvPr id="48" name="object 48"/>
            <p:cNvSpPr/>
            <p:nvPr/>
          </p:nvSpPr>
          <p:spPr>
            <a:xfrm>
              <a:off x="2029967" y="3740784"/>
              <a:ext cx="421005" cy="439420"/>
            </a:xfrm>
            <a:custGeom>
              <a:avLst/>
              <a:gdLst/>
              <a:ahLst/>
              <a:cxnLst/>
              <a:rect l="l" t="t" r="r" b="b"/>
              <a:pathLst>
                <a:path w="421005" h="439420">
                  <a:moveTo>
                    <a:pt x="210312" y="0"/>
                  </a:moveTo>
                  <a:lnTo>
                    <a:pt x="162072" y="5798"/>
                  </a:lnTo>
                  <a:lnTo>
                    <a:pt x="117798" y="22316"/>
                  </a:lnTo>
                  <a:lnTo>
                    <a:pt x="78750" y="48235"/>
                  </a:lnTo>
                  <a:lnTo>
                    <a:pt x="46186" y="82239"/>
                  </a:lnTo>
                  <a:lnTo>
                    <a:pt x="21367" y="123010"/>
                  </a:lnTo>
                  <a:lnTo>
                    <a:pt x="5551" y="169230"/>
                  </a:lnTo>
                  <a:lnTo>
                    <a:pt x="0" y="219582"/>
                  </a:lnTo>
                  <a:lnTo>
                    <a:pt x="5551" y="269888"/>
                  </a:lnTo>
                  <a:lnTo>
                    <a:pt x="21367" y="316074"/>
                  </a:lnTo>
                  <a:lnTo>
                    <a:pt x="46186" y="356822"/>
                  </a:lnTo>
                  <a:lnTo>
                    <a:pt x="78750" y="390813"/>
                  </a:lnTo>
                  <a:lnTo>
                    <a:pt x="117798" y="416725"/>
                  </a:lnTo>
                  <a:lnTo>
                    <a:pt x="162072" y="433240"/>
                  </a:lnTo>
                  <a:lnTo>
                    <a:pt x="210312" y="439038"/>
                  </a:lnTo>
                  <a:lnTo>
                    <a:pt x="258551" y="433240"/>
                  </a:lnTo>
                  <a:lnTo>
                    <a:pt x="302825" y="416725"/>
                  </a:lnTo>
                  <a:lnTo>
                    <a:pt x="341873" y="390813"/>
                  </a:lnTo>
                  <a:lnTo>
                    <a:pt x="374437" y="356822"/>
                  </a:lnTo>
                  <a:lnTo>
                    <a:pt x="399256" y="316074"/>
                  </a:lnTo>
                  <a:lnTo>
                    <a:pt x="415072" y="269888"/>
                  </a:lnTo>
                  <a:lnTo>
                    <a:pt x="420624" y="219582"/>
                  </a:lnTo>
                  <a:lnTo>
                    <a:pt x="415072" y="169230"/>
                  </a:lnTo>
                  <a:lnTo>
                    <a:pt x="399256" y="123010"/>
                  </a:lnTo>
                  <a:lnTo>
                    <a:pt x="374437" y="82239"/>
                  </a:lnTo>
                  <a:lnTo>
                    <a:pt x="341873" y="48235"/>
                  </a:lnTo>
                  <a:lnTo>
                    <a:pt x="302825" y="22316"/>
                  </a:lnTo>
                  <a:lnTo>
                    <a:pt x="258551" y="5798"/>
                  </a:lnTo>
                  <a:lnTo>
                    <a:pt x="21031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039111" y="3777360"/>
              <a:ext cx="338455" cy="356870"/>
            </a:xfrm>
            <a:custGeom>
              <a:avLst/>
              <a:gdLst/>
              <a:ahLst/>
              <a:cxnLst/>
              <a:rect l="l" t="t" r="r" b="b"/>
              <a:pathLst>
                <a:path w="338455" h="356870">
                  <a:moveTo>
                    <a:pt x="169163" y="0"/>
                  </a:moveTo>
                  <a:lnTo>
                    <a:pt x="124177" y="6373"/>
                  </a:lnTo>
                  <a:lnTo>
                    <a:pt x="83763" y="24360"/>
                  </a:lnTo>
                  <a:lnTo>
                    <a:pt x="49530" y="52260"/>
                  </a:lnTo>
                  <a:lnTo>
                    <a:pt x="23085" y="88373"/>
                  </a:lnTo>
                  <a:lnTo>
                    <a:pt x="6039" y="130998"/>
                  </a:lnTo>
                  <a:lnTo>
                    <a:pt x="0" y="178434"/>
                  </a:lnTo>
                  <a:lnTo>
                    <a:pt x="6039" y="225818"/>
                  </a:lnTo>
                  <a:lnTo>
                    <a:pt x="23085" y="268407"/>
                  </a:lnTo>
                  <a:lnTo>
                    <a:pt x="49530" y="304498"/>
                  </a:lnTo>
                  <a:lnTo>
                    <a:pt x="83763" y="332387"/>
                  </a:lnTo>
                  <a:lnTo>
                    <a:pt x="124177" y="350370"/>
                  </a:lnTo>
                  <a:lnTo>
                    <a:pt x="169163" y="356743"/>
                  </a:lnTo>
                  <a:lnTo>
                    <a:pt x="214150" y="350370"/>
                  </a:lnTo>
                  <a:lnTo>
                    <a:pt x="254564" y="332387"/>
                  </a:lnTo>
                  <a:lnTo>
                    <a:pt x="288797" y="304498"/>
                  </a:lnTo>
                  <a:lnTo>
                    <a:pt x="315242" y="268407"/>
                  </a:lnTo>
                  <a:lnTo>
                    <a:pt x="332288" y="225818"/>
                  </a:lnTo>
                  <a:lnTo>
                    <a:pt x="338327" y="178434"/>
                  </a:lnTo>
                  <a:lnTo>
                    <a:pt x="332288" y="130998"/>
                  </a:lnTo>
                  <a:lnTo>
                    <a:pt x="315242" y="88373"/>
                  </a:lnTo>
                  <a:lnTo>
                    <a:pt x="288797" y="52260"/>
                  </a:lnTo>
                  <a:lnTo>
                    <a:pt x="254564" y="24360"/>
                  </a:lnTo>
                  <a:lnTo>
                    <a:pt x="214150" y="6373"/>
                  </a:lnTo>
                  <a:lnTo>
                    <a:pt x="16916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2150617" y="3835336"/>
            <a:ext cx="12255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50" dirty="0">
                <a:latin typeface="Arial"/>
                <a:cs typeface="Arial"/>
              </a:rPr>
              <a:t>5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2496311" y="3703320"/>
            <a:ext cx="3479800" cy="589915"/>
            <a:chOff x="2496311" y="3703320"/>
            <a:chExt cx="3479800" cy="589915"/>
          </a:xfrm>
        </p:grpSpPr>
        <p:pic>
          <p:nvPicPr>
            <p:cNvPr id="52" name="object 5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96311" y="3703320"/>
              <a:ext cx="3479291" cy="562356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23743" y="3721608"/>
              <a:ext cx="3433572" cy="57150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2532887" y="3740785"/>
              <a:ext cx="3355975" cy="439420"/>
            </a:xfrm>
            <a:custGeom>
              <a:avLst/>
              <a:gdLst/>
              <a:ahLst/>
              <a:cxnLst/>
              <a:rect l="l" t="t" r="r" b="b"/>
              <a:pathLst>
                <a:path w="3355975" h="439420">
                  <a:moveTo>
                    <a:pt x="3282696" y="0"/>
                  </a:moveTo>
                  <a:lnTo>
                    <a:pt x="73151" y="0"/>
                  </a:lnTo>
                  <a:lnTo>
                    <a:pt x="44684" y="5752"/>
                  </a:lnTo>
                  <a:lnTo>
                    <a:pt x="21431" y="21447"/>
                  </a:lnTo>
                  <a:lnTo>
                    <a:pt x="5750" y="44737"/>
                  </a:lnTo>
                  <a:lnTo>
                    <a:pt x="0" y="73278"/>
                  </a:lnTo>
                  <a:lnTo>
                    <a:pt x="0" y="365887"/>
                  </a:lnTo>
                  <a:lnTo>
                    <a:pt x="5750" y="394354"/>
                  </a:lnTo>
                  <a:lnTo>
                    <a:pt x="21431" y="417607"/>
                  </a:lnTo>
                  <a:lnTo>
                    <a:pt x="44684" y="433288"/>
                  </a:lnTo>
                  <a:lnTo>
                    <a:pt x="73151" y="439038"/>
                  </a:lnTo>
                  <a:lnTo>
                    <a:pt x="3282696" y="439038"/>
                  </a:lnTo>
                  <a:lnTo>
                    <a:pt x="3311163" y="433288"/>
                  </a:lnTo>
                  <a:lnTo>
                    <a:pt x="3334416" y="417607"/>
                  </a:lnTo>
                  <a:lnTo>
                    <a:pt x="3350097" y="394354"/>
                  </a:lnTo>
                  <a:lnTo>
                    <a:pt x="3355848" y="365887"/>
                  </a:lnTo>
                  <a:lnTo>
                    <a:pt x="3355848" y="73278"/>
                  </a:lnTo>
                  <a:lnTo>
                    <a:pt x="3350097" y="44737"/>
                  </a:lnTo>
                  <a:lnTo>
                    <a:pt x="3334416" y="21447"/>
                  </a:lnTo>
                  <a:lnTo>
                    <a:pt x="3311163" y="5752"/>
                  </a:lnTo>
                  <a:lnTo>
                    <a:pt x="328269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2635885" y="3782631"/>
            <a:ext cx="3135630" cy="3556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90"/>
              </a:spcBef>
            </a:pPr>
            <a:r>
              <a:rPr sz="1050" dirty="0">
                <a:latin typeface="Arial MT"/>
                <a:cs typeface="Arial MT"/>
              </a:rPr>
              <a:t>Perban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No</a:t>
            </a:r>
            <a:r>
              <a:rPr sz="1050" spc="-4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4</a:t>
            </a:r>
            <a:r>
              <a:rPr sz="1050" spc="-4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/2020</a:t>
            </a:r>
            <a:r>
              <a:rPr sz="1050" spc="2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:</a:t>
            </a:r>
            <a:r>
              <a:rPr sz="1050" spc="-6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Penggunaan</a:t>
            </a:r>
            <a:r>
              <a:rPr sz="1050" spc="-3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Dana</a:t>
            </a:r>
            <a:r>
              <a:rPr sz="1050" spc="-4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Siap</a:t>
            </a:r>
            <a:r>
              <a:rPr sz="1050" spc="-2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Pakai</a:t>
            </a:r>
            <a:r>
              <a:rPr sz="1050" spc="-10" dirty="0">
                <a:latin typeface="Arial MT"/>
                <a:cs typeface="Arial MT"/>
              </a:rPr>
              <a:t> </a:t>
            </a:r>
            <a:r>
              <a:rPr sz="1050" spc="-50" dirty="0">
                <a:latin typeface="Arial MT"/>
                <a:cs typeface="Arial MT"/>
              </a:rPr>
              <a:t>( </a:t>
            </a:r>
            <a:r>
              <a:rPr sz="1050" spc="-20" dirty="0">
                <a:latin typeface="Arial MT"/>
                <a:cs typeface="Arial MT"/>
              </a:rPr>
              <a:t>DSP)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2029967" y="4225544"/>
            <a:ext cx="421005" cy="439420"/>
            <a:chOff x="2029967" y="4225544"/>
            <a:chExt cx="421005" cy="439420"/>
          </a:xfrm>
        </p:grpSpPr>
        <p:sp>
          <p:nvSpPr>
            <p:cNvPr id="57" name="object 57"/>
            <p:cNvSpPr/>
            <p:nvPr/>
          </p:nvSpPr>
          <p:spPr>
            <a:xfrm>
              <a:off x="2029967" y="4225544"/>
              <a:ext cx="421005" cy="439420"/>
            </a:xfrm>
            <a:custGeom>
              <a:avLst/>
              <a:gdLst/>
              <a:ahLst/>
              <a:cxnLst/>
              <a:rect l="l" t="t" r="r" b="b"/>
              <a:pathLst>
                <a:path w="421005" h="439420">
                  <a:moveTo>
                    <a:pt x="210312" y="0"/>
                  </a:moveTo>
                  <a:lnTo>
                    <a:pt x="162072" y="5798"/>
                  </a:lnTo>
                  <a:lnTo>
                    <a:pt x="117798" y="22316"/>
                  </a:lnTo>
                  <a:lnTo>
                    <a:pt x="78750" y="48235"/>
                  </a:lnTo>
                  <a:lnTo>
                    <a:pt x="46186" y="82239"/>
                  </a:lnTo>
                  <a:lnTo>
                    <a:pt x="21367" y="123010"/>
                  </a:lnTo>
                  <a:lnTo>
                    <a:pt x="5551" y="169230"/>
                  </a:lnTo>
                  <a:lnTo>
                    <a:pt x="0" y="219582"/>
                  </a:lnTo>
                  <a:lnTo>
                    <a:pt x="5551" y="269888"/>
                  </a:lnTo>
                  <a:lnTo>
                    <a:pt x="21367" y="316074"/>
                  </a:lnTo>
                  <a:lnTo>
                    <a:pt x="46186" y="356822"/>
                  </a:lnTo>
                  <a:lnTo>
                    <a:pt x="78750" y="390813"/>
                  </a:lnTo>
                  <a:lnTo>
                    <a:pt x="117798" y="416725"/>
                  </a:lnTo>
                  <a:lnTo>
                    <a:pt x="162072" y="433240"/>
                  </a:lnTo>
                  <a:lnTo>
                    <a:pt x="210312" y="439038"/>
                  </a:lnTo>
                  <a:lnTo>
                    <a:pt x="258551" y="433240"/>
                  </a:lnTo>
                  <a:lnTo>
                    <a:pt x="302825" y="416725"/>
                  </a:lnTo>
                  <a:lnTo>
                    <a:pt x="341873" y="390813"/>
                  </a:lnTo>
                  <a:lnTo>
                    <a:pt x="374437" y="356822"/>
                  </a:lnTo>
                  <a:lnTo>
                    <a:pt x="399256" y="316074"/>
                  </a:lnTo>
                  <a:lnTo>
                    <a:pt x="415072" y="269888"/>
                  </a:lnTo>
                  <a:lnTo>
                    <a:pt x="420624" y="219582"/>
                  </a:lnTo>
                  <a:lnTo>
                    <a:pt x="415072" y="169230"/>
                  </a:lnTo>
                  <a:lnTo>
                    <a:pt x="399256" y="123010"/>
                  </a:lnTo>
                  <a:lnTo>
                    <a:pt x="374437" y="82239"/>
                  </a:lnTo>
                  <a:lnTo>
                    <a:pt x="341873" y="48235"/>
                  </a:lnTo>
                  <a:lnTo>
                    <a:pt x="302825" y="22316"/>
                  </a:lnTo>
                  <a:lnTo>
                    <a:pt x="258551" y="5798"/>
                  </a:lnTo>
                  <a:lnTo>
                    <a:pt x="21031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039111" y="4262120"/>
              <a:ext cx="338455" cy="356870"/>
            </a:xfrm>
            <a:custGeom>
              <a:avLst/>
              <a:gdLst/>
              <a:ahLst/>
              <a:cxnLst/>
              <a:rect l="l" t="t" r="r" b="b"/>
              <a:pathLst>
                <a:path w="338455" h="356870">
                  <a:moveTo>
                    <a:pt x="169163" y="0"/>
                  </a:moveTo>
                  <a:lnTo>
                    <a:pt x="124177" y="6373"/>
                  </a:lnTo>
                  <a:lnTo>
                    <a:pt x="83763" y="24360"/>
                  </a:lnTo>
                  <a:lnTo>
                    <a:pt x="49530" y="52260"/>
                  </a:lnTo>
                  <a:lnTo>
                    <a:pt x="23085" y="88373"/>
                  </a:lnTo>
                  <a:lnTo>
                    <a:pt x="6039" y="130998"/>
                  </a:lnTo>
                  <a:lnTo>
                    <a:pt x="0" y="178434"/>
                  </a:lnTo>
                  <a:lnTo>
                    <a:pt x="6039" y="225818"/>
                  </a:lnTo>
                  <a:lnTo>
                    <a:pt x="23085" y="268407"/>
                  </a:lnTo>
                  <a:lnTo>
                    <a:pt x="49530" y="304498"/>
                  </a:lnTo>
                  <a:lnTo>
                    <a:pt x="83763" y="332387"/>
                  </a:lnTo>
                  <a:lnTo>
                    <a:pt x="124177" y="350370"/>
                  </a:lnTo>
                  <a:lnTo>
                    <a:pt x="169163" y="356742"/>
                  </a:lnTo>
                  <a:lnTo>
                    <a:pt x="214150" y="350370"/>
                  </a:lnTo>
                  <a:lnTo>
                    <a:pt x="254564" y="332387"/>
                  </a:lnTo>
                  <a:lnTo>
                    <a:pt x="288797" y="304498"/>
                  </a:lnTo>
                  <a:lnTo>
                    <a:pt x="315242" y="268407"/>
                  </a:lnTo>
                  <a:lnTo>
                    <a:pt x="332288" y="225818"/>
                  </a:lnTo>
                  <a:lnTo>
                    <a:pt x="338327" y="178434"/>
                  </a:lnTo>
                  <a:lnTo>
                    <a:pt x="332288" y="130998"/>
                  </a:lnTo>
                  <a:lnTo>
                    <a:pt x="315242" y="88373"/>
                  </a:lnTo>
                  <a:lnTo>
                    <a:pt x="288797" y="52260"/>
                  </a:lnTo>
                  <a:lnTo>
                    <a:pt x="254564" y="24360"/>
                  </a:lnTo>
                  <a:lnTo>
                    <a:pt x="214150" y="6373"/>
                  </a:lnTo>
                  <a:lnTo>
                    <a:pt x="16916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2150617" y="4321238"/>
            <a:ext cx="12255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50" dirty="0">
                <a:latin typeface="Arial"/>
                <a:cs typeface="Arial"/>
              </a:rPr>
              <a:t>6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2496311" y="4187952"/>
            <a:ext cx="3479800" cy="589915"/>
            <a:chOff x="2496311" y="4187952"/>
            <a:chExt cx="3479800" cy="589915"/>
          </a:xfrm>
        </p:grpSpPr>
        <p:pic>
          <p:nvPicPr>
            <p:cNvPr id="61" name="object 6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96311" y="4187952"/>
              <a:ext cx="3479291" cy="56235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23743" y="4206240"/>
              <a:ext cx="3287267" cy="571500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2532887" y="4225544"/>
              <a:ext cx="3355975" cy="439420"/>
            </a:xfrm>
            <a:custGeom>
              <a:avLst/>
              <a:gdLst/>
              <a:ahLst/>
              <a:cxnLst/>
              <a:rect l="l" t="t" r="r" b="b"/>
              <a:pathLst>
                <a:path w="3355975" h="439420">
                  <a:moveTo>
                    <a:pt x="3282696" y="0"/>
                  </a:moveTo>
                  <a:lnTo>
                    <a:pt x="73151" y="0"/>
                  </a:lnTo>
                  <a:lnTo>
                    <a:pt x="44684" y="5750"/>
                  </a:lnTo>
                  <a:lnTo>
                    <a:pt x="21431" y="21431"/>
                  </a:lnTo>
                  <a:lnTo>
                    <a:pt x="5750" y="44684"/>
                  </a:lnTo>
                  <a:lnTo>
                    <a:pt x="0" y="73151"/>
                  </a:lnTo>
                  <a:lnTo>
                    <a:pt x="0" y="365886"/>
                  </a:lnTo>
                  <a:lnTo>
                    <a:pt x="5750" y="394354"/>
                  </a:lnTo>
                  <a:lnTo>
                    <a:pt x="21431" y="417607"/>
                  </a:lnTo>
                  <a:lnTo>
                    <a:pt x="44684" y="433288"/>
                  </a:lnTo>
                  <a:lnTo>
                    <a:pt x="73151" y="439038"/>
                  </a:lnTo>
                  <a:lnTo>
                    <a:pt x="3282696" y="439038"/>
                  </a:lnTo>
                  <a:lnTo>
                    <a:pt x="3311163" y="433288"/>
                  </a:lnTo>
                  <a:lnTo>
                    <a:pt x="3334416" y="417607"/>
                  </a:lnTo>
                  <a:lnTo>
                    <a:pt x="3350097" y="394354"/>
                  </a:lnTo>
                  <a:lnTo>
                    <a:pt x="3355848" y="365886"/>
                  </a:lnTo>
                  <a:lnTo>
                    <a:pt x="3355848" y="73151"/>
                  </a:lnTo>
                  <a:lnTo>
                    <a:pt x="3350097" y="44684"/>
                  </a:lnTo>
                  <a:lnTo>
                    <a:pt x="3334416" y="21431"/>
                  </a:lnTo>
                  <a:lnTo>
                    <a:pt x="3311163" y="5750"/>
                  </a:lnTo>
                  <a:lnTo>
                    <a:pt x="328269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2635885" y="4268533"/>
            <a:ext cx="2992755" cy="355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dirty="0">
                <a:latin typeface="Arial MT"/>
                <a:cs typeface="Arial MT"/>
              </a:rPr>
              <a:t>Perka</a:t>
            </a:r>
            <a:r>
              <a:rPr sz="1050" spc="-2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No</a:t>
            </a:r>
            <a:r>
              <a:rPr sz="1050" spc="-5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3/</a:t>
            </a:r>
            <a:r>
              <a:rPr sz="1050" spc="-2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2016</a:t>
            </a:r>
            <a:r>
              <a:rPr sz="1050" spc="1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:</a:t>
            </a:r>
            <a:r>
              <a:rPr sz="1050" spc="-2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Sistem Komando</a:t>
            </a:r>
            <a:r>
              <a:rPr sz="1050" spc="-55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Pananganan</a:t>
            </a:r>
            <a:endParaRPr sz="10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050" dirty="0">
                <a:latin typeface="Arial MT"/>
                <a:cs typeface="Arial MT"/>
              </a:rPr>
              <a:t>Darurat</a:t>
            </a:r>
            <a:r>
              <a:rPr sz="1050" spc="-3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Bencana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(SKPDB)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2039111" y="4701159"/>
            <a:ext cx="421005" cy="448309"/>
            <a:chOff x="2039111" y="4701159"/>
            <a:chExt cx="421005" cy="448309"/>
          </a:xfrm>
        </p:grpSpPr>
        <p:sp>
          <p:nvSpPr>
            <p:cNvPr id="66" name="object 66"/>
            <p:cNvSpPr/>
            <p:nvPr/>
          </p:nvSpPr>
          <p:spPr>
            <a:xfrm>
              <a:off x="2039111" y="4701159"/>
              <a:ext cx="421005" cy="448309"/>
            </a:xfrm>
            <a:custGeom>
              <a:avLst/>
              <a:gdLst/>
              <a:ahLst/>
              <a:cxnLst/>
              <a:rect l="l" t="t" r="r" b="b"/>
              <a:pathLst>
                <a:path w="421005" h="448310">
                  <a:moveTo>
                    <a:pt x="210312" y="0"/>
                  </a:moveTo>
                  <a:lnTo>
                    <a:pt x="162072" y="5918"/>
                  </a:lnTo>
                  <a:lnTo>
                    <a:pt x="117798" y="22778"/>
                  </a:lnTo>
                  <a:lnTo>
                    <a:pt x="78750" y="49235"/>
                  </a:lnTo>
                  <a:lnTo>
                    <a:pt x="46186" y="83945"/>
                  </a:lnTo>
                  <a:lnTo>
                    <a:pt x="21367" y="125565"/>
                  </a:lnTo>
                  <a:lnTo>
                    <a:pt x="5551" y="172749"/>
                  </a:lnTo>
                  <a:lnTo>
                    <a:pt x="0" y="224155"/>
                  </a:lnTo>
                  <a:lnTo>
                    <a:pt x="5551" y="275513"/>
                  </a:lnTo>
                  <a:lnTo>
                    <a:pt x="21367" y="322664"/>
                  </a:lnTo>
                  <a:lnTo>
                    <a:pt x="46186" y="364260"/>
                  </a:lnTo>
                  <a:lnTo>
                    <a:pt x="78750" y="398957"/>
                  </a:lnTo>
                  <a:lnTo>
                    <a:pt x="117798" y="425407"/>
                  </a:lnTo>
                  <a:lnTo>
                    <a:pt x="162072" y="442264"/>
                  </a:lnTo>
                  <a:lnTo>
                    <a:pt x="210312" y="448183"/>
                  </a:lnTo>
                  <a:lnTo>
                    <a:pt x="258551" y="442264"/>
                  </a:lnTo>
                  <a:lnTo>
                    <a:pt x="302825" y="425407"/>
                  </a:lnTo>
                  <a:lnTo>
                    <a:pt x="341873" y="398957"/>
                  </a:lnTo>
                  <a:lnTo>
                    <a:pt x="374437" y="364260"/>
                  </a:lnTo>
                  <a:lnTo>
                    <a:pt x="399256" y="322664"/>
                  </a:lnTo>
                  <a:lnTo>
                    <a:pt x="415072" y="275513"/>
                  </a:lnTo>
                  <a:lnTo>
                    <a:pt x="420624" y="224155"/>
                  </a:lnTo>
                  <a:lnTo>
                    <a:pt x="415072" y="172749"/>
                  </a:lnTo>
                  <a:lnTo>
                    <a:pt x="399256" y="125565"/>
                  </a:lnTo>
                  <a:lnTo>
                    <a:pt x="374437" y="83945"/>
                  </a:lnTo>
                  <a:lnTo>
                    <a:pt x="341873" y="49235"/>
                  </a:lnTo>
                  <a:lnTo>
                    <a:pt x="302825" y="22778"/>
                  </a:lnTo>
                  <a:lnTo>
                    <a:pt x="258551" y="5918"/>
                  </a:lnTo>
                  <a:lnTo>
                    <a:pt x="21031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048255" y="4737735"/>
              <a:ext cx="338455" cy="366395"/>
            </a:xfrm>
            <a:custGeom>
              <a:avLst/>
              <a:gdLst/>
              <a:ahLst/>
              <a:cxnLst/>
              <a:rect l="l" t="t" r="r" b="b"/>
              <a:pathLst>
                <a:path w="338455" h="366395">
                  <a:moveTo>
                    <a:pt x="169163" y="0"/>
                  </a:moveTo>
                  <a:lnTo>
                    <a:pt x="124177" y="6535"/>
                  </a:lnTo>
                  <a:lnTo>
                    <a:pt x="83763" y="24981"/>
                  </a:lnTo>
                  <a:lnTo>
                    <a:pt x="49530" y="53593"/>
                  </a:lnTo>
                  <a:lnTo>
                    <a:pt x="23085" y="90630"/>
                  </a:lnTo>
                  <a:lnTo>
                    <a:pt x="6039" y="134349"/>
                  </a:lnTo>
                  <a:lnTo>
                    <a:pt x="0" y="183006"/>
                  </a:lnTo>
                  <a:lnTo>
                    <a:pt x="6039" y="231610"/>
                  </a:lnTo>
                  <a:lnTo>
                    <a:pt x="23085" y="275293"/>
                  </a:lnTo>
                  <a:lnTo>
                    <a:pt x="49530" y="312308"/>
                  </a:lnTo>
                  <a:lnTo>
                    <a:pt x="83763" y="340910"/>
                  </a:lnTo>
                  <a:lnTo>
                    <a:pt x="124177" y="359351"/>
                  </a:lnTo>
                  <a:lnTo>
                    <a:pt x="169163" y="365887"/>
                  </a:lnTo>
                  <a:lnTo>
                    <a:pt x="214150" y="359351"/>
                  </a:lnTo>
                  <a:lnTo>
                    <a:pt x="254564" y="340910"/>
                  </a:lnTo>
                  <a:lnTo>
                    <a:pt x="288798" y="312308"/>
                  </a:lnTo>
                  <a:lnTo>
                    <a:pt x="315242" y="275293"/>
                  </a:lnTo>
                  <a:lnTo>
                    <a:pt x="332288" y="231610"/>
                  </a:lnTo>
                  <a:lnTo>
                    <a:pt x="338327" y="183006"/>
                  </a:lnTo>
                  <a:lnTo>
                    <a:pt x="332288" y="134349"/>
                  </a:lnTo>
                  <a:lnTo>
                    <a:pt x="315242" y="90630"/>
                  </a:lnTo>
                  <a:lnTo>
                    <a:pt x="288798" y="53593"/>
                  </a:lnTo>
                  <a:lnTo>
                    <a:pt x="254564" y="24981"/>
                  </a:lnTo>
                  <a:lnTo>
                    <a:pt x="214150" y="6535"/>
                  </a:lnTo>
                  <a:lnTo>
                    <a:pt x="16916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2159761" y="4803965"/>
            <a:ext cx="12255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50" dirty="0">
                <a:latin typeface="Arial"/>
                <a:cs typeface="Arial"/>
              </a:rPr>
              <a:t>7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2505455" y="4663440"/>
            <a:ext cx="3479800" cy="571500"/>
            <a:chOff x="2505455" y="4663440"/>
            <a:chExt cx="3479800" cy="571500"/>
          </a:xfrm>
        </p:grpSpPr>
        <p:pic>
          <p:nvPicPr>
            <p:cNvPr id="70" name="object 7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05455" y="4663440"/>
              <a:ext cx="3479292" cy="57150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32887" y="4773168"/>
              <a:ext cx="3186684" cy="397763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2542031" y="4701159"/>
              <a:ext cx="3355975" cy="448309"/>
            </a:xfrm>
            <a:custGeom>
              <a:avLst/>
              <a:gdLst/>
              <a:ahLst/>
              <a:cxnLst/>
              <a:rect l="l" t="t" r="r" b="b"/>
              <a:pathLst>
                <a:path w="3355975" h="448310">
                  <a:moveTo>
                    <a:pt x="3281172" y="0"/>
                  </a:moveTo>
                  <a:lnTo>
                    <a:pt x="74675" y="0"/>
                  </a:lnTo>
                  <a:lnTo>
                    <a:pt x="45594" y="5881"/>
                  </a:lnTo>
                  <a:lnTo>
                    <a:pt x="21859" y="21907"/>
                  </a:lnTo>
                  <a:lnTo>
                    <a:pt x="5863" y="45648"/>
                  </a:lnTo>
                  <a:lnTo>
                    <a:pt x="0" y="74676"/>
                  </a:lnTo>
                  <a:lnTo>
                    <a:pt x="0" y="373507"/>
                  </a:lnTo>
                  <a:lnTo>
                    <a:pt x="5863" y="402588"/>
                  </a:lnTo>
                  <a:lnTo>
                    <a:pt x="21859" y="426323"/>
                  </a:lnTo>
                  <a:lnTo>
                    <a:pt x="45594" y="442319"/>
                  </a:lnTo>
                  <a:lnTo>
                    <a:pt x="74675" y="448183"/>
                  </a:lnTo>
                  <a:lnTo>
                    <a:pt x="3281172" y="448183"/>
                  </a:lnTo>
                  <a:lnTo>
                    <a:pt x="3310253" y="442319"/>
                  </a:lnTo>
                  <a:lnTo>
                    <a:pt x="3333988" y="426323"/>
                  </a:lnTo>
                  <a:lnTo>
                    <a:pt x="3349984" y="402588"/>
                  </a:lnTo>
                  <a:lnTo>
                    <a:pt x="3355848" y="373507"/>
                  </a:lnTo>
                  <a:lnTo>
                    <a:pt x="3355848" y="74676"/>
                  </a:lnTo>
                  <a:lnTo>
                    <a:pt x="3349984" y="45648"/>
                  </a:lnTo>
                  <a:lnTo>
                    <a:pt x="3333988" y="21907"/>
                  </a:lnTo>
                  <a:lnTo>
                    <a:pt x="3310253" y="5881"/>
                  </a:lnTo>
                  <a:lnTo>
                    <a:pt x="328117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2645410" y="4831397"/>
            <a:ext cx="2923540" cy="190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dirty="0">
                <a:latin typeface="Arial MT"/>
                <a:cs typeface="Arial MT"/>
              </a:rPr>
              <a:t>SNI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8751:</a:t>
            </a:r>
            <a:r>
              <a:rPr sz="1050" spc="-3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2019</a:t>
            </a:r>
            <a:r>
              <a:rPr sz="1050" spc="27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tentang</a:t>
            </a:r>
            <a:r>
              <a:rPr sz="1050" spc="-6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Perencanaan</a:t>
            </a:r>
            <a:r>
              <a:rPr sz="1050" spc="-50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Kontijensi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2048255" y="5204205"/>
            <a:ext cx="421005" cy="448309"/>
            <a:chOff x="2048255" y="5204205"/>
            <a:chExt cx="421005" cy="448309"/>
          </a:xfrm>
        </p:grpSpPr>
        <p:sp>
          <p:nvSpPr>
            <p:cNvPr id="75" name="object 75"/>
            <p:cNvSpPr/>
            <p:nvPr/>
          </p:nvSpPr>
          <p:spPr>
            <a:xfrm>
              <a:off x="2048255" y="5204205"/>
              <a:ext cx="421005" cy="448309"/>
            </a:xfrm>
            <a:custGeom>
              <a:avLst/>
              <a:gdLst/>
              <a:ahLst/>
              <a:cxnLst/>
              <a:rect l="l" t="t" r="r" b="b"/>
              <a:pathLst>
                <a:path w="421005" h="448310">
                  <a:moveTo>
                    <a:pt x="210312" y="0"/>
                  </a:moveTo>
                  <a:lnTo>
                    <a:pt x="162072" y="5918"/>
                  </a:lnTo>
                  <a:lnTo>
                    <a:pt x="117798" y="22778"/>
                  </a:lnTo>
                  <a:lnTo>
                    <a:pt x="78750" y="49235"/>
                  </a:lnTo>
                  <a:lnTo>
                    <a:pt x="46186" y="83945"/>
                  </a:lnTo>
                  <a:lnTo>
                    <a:pt x="21367" y="125565"/>
                  </a:lnTo>
                  <a:lnTo>
                    <a:pt x="5551" y="172749"/>
                  </a:lnTo>
                  <a:lnTo>
                    <a:pt x="0" y="224155"/>
                  </a:lnTo>
                  <a:lnTo>
                    <a:pt x="5551" y="275514"/>
                  </a:lnTo>
                  <a:lnTo>
                    <a:pt x="21367" y="322666"/>
                  </a:lnTo>
                  <a:lnTo>
                    <a:pt x="46186" y="364265"/>
                  </a:lnTo>
                  <a:lnTo>
                    <a:pt x="78750" y="398965"/>
                  </a:lnTo>
                  <a:lnTo>
                    <a:pt x="117798" y="425417"/>
                  </a:lnTo>
                  <a:lnTo>
                    <a:pt x="162072" y="442276"/>
                  </a:lnTo>
                  <a:lnTo>
                    <a:pt x="210312" y="448195"/>
                  </a:lnTo>
                  <a:lnTo>
                    <a:pt x="258551" y="442276"/>
                  </a:lnTo>
                  <a:lnTo>
                    <a:pt x="302825" y="425417"/>
                  </a:lnTo>
                  <a:lnTo>
                    <a:pt x="341873" y="398965"/>
                  </a:lnTo>
                  <a:lnTo>
                    <a:pt x="374437" y="364265"/>
                  </a:lnTo>
                  <a:lnTo>
                    <a:pt x="399256" y="322666"/>
                  </a:lnTo>
                  <a:lnTo>
                    <a:pt x="415072" y="275514"/>
                  </a:lnTo>
                  <a:lnTo>
                    <a:pt x="420624" y="224155"/>
                  </a:lnTo>
                  <a:lnTo>
                    <a:pt x="415072" y="172749"/>
                  </a:lnTo>
                  <a:lnTo>
                    <a:pt x="399256" y="125565"/>
                  </a:lnTo>
                  <a:lnTo>
                    <a:pt x="374437" y="83945"/>
                  </a:lnTo>
                  <a:lnTo>
                    <a:pt x="341873" y="49235"/>
                  </a:lnTo>
                  <a:lnTo>
                    <a:pt x="302825" y="22778"/>
                  </a:lnTo>
                  <a:lnTo>
                    <a:pt x="258551" y="5918"/>
                  </a:lnTo>
                  <a:lnTo>
                    <a:pt x="21031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057399" y="5240781"/>
              <a:ext cx="338455" cy="366395"/>
            </a:xfrm>
            <a:custGeom>
              <a:avLst/>
              <a:gdLst/>
              <a:ahLst/>
              <a:cxnLst/>
              <a:rect l="l" t="t" r="r" b="b"/>
              <a:pathLst>
                <a:path w="338455" h="366395">
                  <a:moveTo>
                    <a:pt x="169163" y="0"/>
                  </a:moveTo>
                  <a:lnTo>
                    <a:pt x="124177" y="6535"/>
                  </a:lnTo>
                  <a:lnTo>
                    <a:pt x="83763" y="24981"/>
                  </a:lnTo>
                  <a:lnTo>
                    <a:pt x="49530" y="53594"/>
                  </a:lnTo>
                  <a:lnTo>
                    <a:pt x="23085" y="90630"/>
                  </a:lnTo>
                  <a:lnTo>
                    <a:pt x="6039" y="134349"/>
                  </a:lnTo>
                  <a:lnTo>
                    <a:pt x="0" y="183007"/>
                  </a:lnTo>
                  <a:lnTo>
                    <a:pt x="6039" y="231610"/>
                  </a:lnTo>
                  <a:lnTo>
                    <a:pt x="23085" y="275293"/>
                  </a:lnTo>
                  <a:lnTo>
                    <a:pt x="49530" y="312308"/>
                  </a:lnTo>
                  <a:lnTo>
                    <a:pt x="83763" y="340910"/>
                  </a:lnTo>
                  <a:lnTo>
                    <a:pt x="124177" y="359351"/>
                  </a:lnTo>
                  <a:lnTo>
                    <a:pt x="169163" y="365887"/>
                  </a:lnTo>
                  <a:lnTo>
                    <a:pt x="214150" y="359351"/>
                  </a:lnTo>
                  <a:lnTo>
                    <a:pt x="254564" y="340910"/>
                  </a:lnTo>
                  <a:lnTo>
                    <a:pt x="288797" y="312308"/>
                  </a:lnTo>
                  <a:lnTo>
                    <a:pt x="315242" y="275293"/>
                  </a:lnTo>
                  <a:lnTo>
                    <a:pt x="332288" y="231610"/>
                  </a:lnTo>
                  <a:lnTo>
                    <a:pt x="338327" y="183007"/>
                  </a:lnTo>
                  <a:lnTo>
                    <a:pt x="332288" y="134349"/>
                  </a:lnTo>
                  <a:lnTo>
                    <a:pt x="315242" y="90630"/>
                  </a:lnTo>
                  <a:lnTo>
                    <a:pt x="288797" y="53594"/>
                  </a:lnTo>
                  <a:lnTo>
                    <a:pt x="254564" y="24981"/>
                  </a:lnTo>
                  <a:lnTo>
                    <a:pt x="214150" y="6535"/>
                  </a:lnTo>
                  <a:lnTo>
                    <a:pt x="16916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2169286" y="5308155"/>
            <a:ext cx="12255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50" dirty="0">
                <a:latin typeface="Arial"/>
                <a:cs typeface="Arial"/>
              </a:rPr>
              <a:t>8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2514600" y="5166359"/>
            <a:ext cx="3479800" cy="589915"/>
            <a:chOff x="2514600" y="5166359"/>
            <a:chExt cx="3479800" cy="589915"/>
          </a:xfrm>
        </p:grpSpPr>
        <p:pic>
          <p:nvPicPr>
            <p:cNvPr id="79" name="object 7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514600" y="5166359"/>
              <a:ext cx="3479291" cy="571499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42032" y="5193791"/>
              <a:ext cx="3369564" cy="562356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2551176" y="5204205"/>
              <a:ext cx="3355975" cy="448309"/>
            </a:xfrm>
            <a:custGeom>
              <a:avLst/>
              <a:gdLst/>
              <a:ahLst/>
              <a:cxnLst/>
              <a:rect l="l" t="t" r="r" b="b"/>
              <a:pathLst>
                <a:path w="3355975" h="448310">
                  <a:moveTo>
                    <a:pt x="3281172" y="0"/>
                  </a:moveTo>
                  <a:lnTo>
                    <a:pt x="74675" y="0"/>
                  </a:lnTo>
                  <a:lnTo>
                    <a:pt x="45594" y="5881"/>
                  </a:lnTo>
                  <a:lnTo>
                    <a:pt x="21859" y="21907"/>
                  </a:lnTo>
                  <a:lnTo>
                    <a:pt x="5863" y="45648"/>
                  </a:lnTo>
                  <a:lnTo>
                    <a:pt x="0" y="74676"/>
                  </a:lnTo>
                  <a:lnTo>
                    <a:pt x="0" y="373507"/>
                  </a:lnTo>
                  <a:lnTo>
                    <a:pt x="5863" y="402579"/>
                  </a:lnTo>
                  <a:lnTo>
                    <a:pt x="21859" y="426319"/>
                  </a:lnTo>
                  <a:lnTo>
                    <a:pt x="45594" y="442326"/>
                  </a:lnTo>
                  <a:lnTo>
                    <a:pt x="74675" y="448195"/>
                  </a:lnTo>
                  <a:lnTo>
                    <a:pt x="3281172" y="448195"/>
                  </a:lnTo>
                  <a:lnTo>
                    <a:pt x="3310253" y="442326"/>
                  </a:lnTo>
                  <a:lnTo>
                    <a:pt x="3333988" y="426319"/>
                  </a:lnTo>
                  <a:lnTo>
                    <a:pt x="3349984" y="402579"/>
                  </a:lnTo>
                  <a:lnTo>
                    <a:pt x="3355848" y="373507"/>
                  </a:lnTo>
                  <a:lnTo>
                    <a:pt x="3355848" y="74676"/>
                  </a:lnTo>
                  <a:lnTo>
                    <a:pt x="3349984" y="45648"/>
                  </a:lnTo>
                  <a:lnTo>
                    <a:pt x="3333988" y="21907"/>
                  </a:lnTo>
                  <a:lnTo>
                    <a:pt x="3310253" y="5881"/>
                  </a:lnTo>
                  <a:lnTo>
                    <a:pt x="328117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2654554" y="5255450"/>
            <a:ext cx="3074670" cy="3556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90"/>
              </a:spcBef>
            </a:pPr>
            <a:r>
              <a:rPr sz="1050" dirty="0">
                <a:latin typeface="Arial MT"/>
                <a:cs typeface="Arial MT"/>
              </a:rPr>
              <a:t>Perka</a:t>
            </a:r>
            <a:r>
              <a:rPr sz="1050" spc="-2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No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24/</a:t>
            </a:r>
            <a:r>
              <a:rPr sz="1050" spc="-2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2020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: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Penyusunan</a:t>
            </a:r>
            <a:r>
              <a:rPr sz="1050" spc="-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Rencana</a:t>
            </a:r>
            <a:r>
              <a:rPr sz="1050" spc="-50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Operasi </a:t>
            </a:r>
            <a:r>
              <a:rPr sz="1050" dirty="0">
                <a:latin typeface="Arial MT"/>
                <a:cs typeface="Arial MT"/>
              </a:rPr>
              <a:t>Darurat</a:t>
            </a:r>
            <a:r>
              <a:rPr sz="1050" spc="-55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Bencana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6163055" y="1783588"/>
            <a:ext cx="411480" cy="448309"/>
            <a:chOff x="6163055" y="1783588"/>
            <a:chExt cx="411480" cy="448309"/>
          </a:xfrm>
        </p:grpSpPr>
        <p:sp>
          <p:nvSpPr>
            <p:cNvPr id="84" name="object 84"/>
            <p:cNvSpPr/>
            <p:nvPr/>
          </p:nvSpPr>
          <p:spPr>
            <a:xfrm>
              <a:off x="6163055" y="1783588"/>
              <a:ext cx="411480" cy="448309"/>
            </a:xfrm>
            <a:custGeom>
              <a:avLst/>
              <a:gdLst/>
              <a:ahLst/>
              <a:cxnLst/>
              <a:rect l="l" t="t" r="r" b="b"/>
              <a:pathLst>
                <a:path w="411479" h="448310">
                  <a:moveTo>
                    <a:pt x="205740" y="0"/>
                  </a:moveTo>
                  <a:lnTo>
                    <a:pt x="158553" y="5911"/>
                  </a:lnTo>
                  <a:lnTo>
                    <a:pt x="115244" y="22753"/>
                  </a:lnTo>
                  <a:lnTo>
                    <a:pt x="77044" y="49185"/>
                  </a:lnTo>
                  <a:lnTo>
                    <a:pt x="45186" y="83868"/>
                  </a:lnTo>
                  <a:lnTo>
                    <a:pt x="20905" y="125463"/>
                  </a:lnTo>
                  <a:lnTo>
                    <a:pt x="5431" y="172629"/>
                  </a:lnTo>
                  <a:lnTo>
                    <a:pt x="0" y="224027"/>
                  </a:lnTo>
                  <a:lnTo>
                    <a:pt x="5431" y="275386"/>
                  </a:lnTo>
                  <a:lnTo>
                    <a:pt x="20905" y="322537"/>
                  </a:lnTo>
                  <a:lnTo>
                    <a:pt x="45186" y="364133"/>
                  </a:lnTo>
                  <a:lnTo>
                    <a:pt x="77044" y="398830"/>
                  </a:lnTo>
                  <a:lnTo>
                    <a:pt x="115244" y="425280"/>
                  </a:lnTo>
                  <a:lnTo>
                    <a:pt x="158553" y="442137"/>
                  </a:lnTo>
                  <a:lnTo>
                    <a:pt x="205740" y="448056"/>
                  </a:lnTo>
                  <a:lnTo>
                    <a:pt x="252926" y="442137"/>
                  </a:lnTo>
                  <a:lnTo>
                    <a:pt x="296235" y="425280"/>
                  </a:lnTo>
                  <a:lnTo>
                    <a:pt x="334435" y="398830"/>
                  </a:lnTo>
                  <a:lnTo>
                    <a:pt x="366293" y="364133"/>
                  </a:lnTo>
                  <a:lnTo>
                    <a:pt x="390574" y="322537"/>
                  </a:lnTo>
                  <a:lnTo>
                    <a:pt x="406048" y="275386"/>
                  </a:lnTo>
                  <a:lnTo>
                    <a:pt x="411479" y="224027"/>
                  </a:lnTo>
                  <a:lnTo>
                    <a:pt x="406048" y="172629"/>
                  </a:lnTo>
                  <a:lnTo>
                    <a:pt x="390574" y="125463"/>
                  </a:lnTo>
                  <a:lnTo>
                    <a:pt x="366293" y="83868"/>
                  </a:lnTo>
                  <a:lnTo>
                    <a:pt x="334435" y="49185"/>
                  </a:lnTo>
                  <a:lnTo>
                    <a:pt x="296235" y="22753"/>
                  </a:lnTo>
                  <a:lnTo>
                    <a:pt x="252926" y="5911"/>
                  </a:lnTo>
                  <a:lnTo>
                    <a:pt x="20574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172199" y="1820164"/>
              <a:ext cx="329565" cy="365760"/>
            </a:xfrm>
            <a:custGeom>
              <a:avLst/>
              <a:gdLst/>
              <a:ahLst/>
              <a:cxnLst/>
              <a:rect l="l" t="t" r="r" b="b"/>
              <a:pathLst>
                <a:path w="329564" h="365760">
                  <a:moveTo>
                    <a:pt x="164591" y="0"/>
                  </a:moveTo>
                  <a:lnTo>
                    <a:pt x="120826" y="6526"/>
                  </a:lnTo>
                  <a:lnTo>
                    <a:pt x="81505" y="24948"/>
                  </a:lnTo>
                  <a:lnTo>
                    <a:pt x="48196" y="53530"/>
                  </a:lnTo>
                  <a:lnTo>
                    <a:pt x="22464" y="90536"/>
                  </a:lnTo>
                  <a:lnTo>
                    <a:pt x="5877" y="134231"/>
                  </a:lnTo>
                  <a:lnTo>
                    <a:pt x="0" y="182880"/>
                  </a:lnTo>
                  <a:lnTo>
                    <a:pt x="5877" y="231483"/>
                  </a:lnTo>
                  <a:lnTo>
                    <a:pt x="22464" y="275166"/>
                  </a:lnTo>
                  <a:lnTo>
                    <a:pt x="48196" y="312181"/>
                  </a:lnTo>
                  <a:lnTo>
                    <a:pt x="81505" y="340783"/>
                  </a:lnTo>
                  <a:lnTo>
                    <a:pt x="120826" y="359224"/>
                  </a:lnTo>
                  <a:lnTo>
                    <a:pt x="164591" y="365760"/>
                  </a:lnTo>
                  <a:lnTo>
                    <a:pt x="208357" y="359224"/>
                  </a:lnTo>
                  <a:lnTo>
                    <a:pt x="247678" y="340783"/>
                  </a:lnTo>
                  <a:lnTo>
                    <a:pt x="280987" y="312181"/>
                  </a:lnTo>
                  <a:lnTo>
                    <a:pt x="306719" y="275166"/>
                  </a:lnTo>
                  <a:lnTo>
                    <a:pt x="323306" y="231483"/>
                  </a:lnTo>
                  <a:lnTo>
                    <a:pt x="329184" y="182880"/>
                  </a:lnTo>
                  <a:lnTo>
                    <a:pt x="323306" y="134231"/>
                  </a:lnTo>
                  <a:lnTo>
                    <a:pt x="306719" y="90536"/>
                  </a:lnTo>
                  <a:lnTo>
                    <a:pt x="280987" y="53530"/>
                  </a:lnTo>
                  <a:lnTo>
                    <a:pt x="247678" y="24948"/>
                  </a:lnTo>
                  <a:lnTo>
                    <a:pt x="208357" y="6526"/>
                  </a:lnTo>
                  <a:lnTo>
                    <a:pt x="16459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6279896" y="1880044"/>
            <a:ext cx="12255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50" dirty="0">
                <a:latin typeface="Arial"/>
                <a:cs typeface="Arial"/>
              </a:rPr>
              <a:t>9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6647652" y="1773718"/>
            <a:ext cx="3424554" cy="526415"/>
            <a:chOff x="6647652" y="1773718"/>
            <a:chExt cx="3424554" cy="526415"/>
          </a:xfrm>
        </p:grpSpPr>
        <p:pic>
          <p:nvPicPr>
            <p:cNvPr id="88" name="object 8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47652" y="1773718"/>
              <a:ext cx="3424500" cy="526142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656832" y="1847088"/>
              <a:ext cx="3396996" cy="406908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6656832" y="1783587"/>
              <a:ext cx="3355975" cy="448309"/>
            </a:xfrm>
            <a:custGeom>
              <a:avLst/>
              <a:gdLst/>
              <a:ahLst/>
              <a:cxnLst/>
              <a:rect l="l" t="t" r="r" b="b"/>
              <a:pathLst>
                <a:path w="3355975" h="448310">
                  <a:moveTo>
                    <a:pt x="3281172" y="0"/>
                  </a:moveTo>
                  <a:lnTo>
                    <a:pt x="74675" y="0"/>
                  </a:lnTo>
                  <a:lnTo>
                    <a:pt x="45594" y="5863"/>
                  </a:lnTo>
                  <a:lnTo>
                    <a:pt x="21859" y="21859"/>
                  </a:lnTo>
                  <a:lnTo>
                    <a:pt x="5863" y="45594"/>
                  </a:lnTo>
                  <a:lnTo>
                    <a:pt x="0" y="74675"/>
                  </a:lnTo>
                  <a:lnTo>
                    <a:pt x="0" y="373379"/>
                  </a:lnTo>
                  <a:lnTo>
                    <a:pt x="5863" y="402461"/>
                  </a:lnTo>
                  <a:lnTo>
                    <a:pt x="21859" y="426196"/>
                  </a:lnTo>
                  <a:lnTo>
                    <a:pt x="45594" y="442192"/>
                  </a:lnTo>
                  <a:lnTo>
                    <a:pt x="74675" y="448056"/>
                  </a:lnTo>
                  <a:lnTo>
                    <a:pt x="3281172" y="448056"/>
                  </a:lnTo>
                  <a:lnTo>
                    <a:pt x="3310253" y="442192"/>
                  </a:lnTo>
                  <a:lnTo>
                    <a:pt x="3333988" y="426196"/>
                  </a:lnTo>
                  <a:lnTo>
                    <a:pt x="3349984" y="402461"/>
                  </a:lnTo>
                  <a:lnTo>
                    <a:pt x="3355848" y="373379"/>
                  </a:lnTo>
                  <a:lnTo>
                    <a:pt x="3355848" y="74675"/>
                  </a:lnTo>
                  <a:lnTo>
                    <a:pt x="3349984" y="45594"/>
                  </a:lnTo>
                  <a:lnTo>
                    <a:pt x="3333988" y="21859"/>
                  </a:lnTo>
                  <a:lnTo>
                    <a:pt x="3310253" y="5863"/>
                  </a:lnTo>
                  <a:lnTo>
                    <a:pt x="328117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6765163" y="1907476"/>
            <a:ext cx="3138805" cy="190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dirty="0">
                <a:latin typeface="Arial MT"/>
                <a:cs typeface="Arial MT"/>
              </a:rPr>
              <a:t>SK</a:t>
            </a:r>
            <a:r>
              <a:rPr sz="1050" spc="-8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Ka</a:t>
            </a:r>
            <a:r>
              <a:rPr sz="1050" spc="-3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BNPB</a:t>
            </a:r>
            <a:r>
              <a:rPr sz="1050" spc="-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No</a:t>
            </a:r>
            <a:r>
              <a:rPr sz="1050" spc="-2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173/2014</a:t>
            </a:r>
            <a:r>
              <a:rPr sz="1050" spc="-2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:</a:t>
            </a:r>
            <a:r>
              <a:rPr sz="1050" spc="-1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Sistem</a:t>
            </a:r>
            <a:r>
              <a:rPr sz="1050" spc="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Klaster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Nasional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92" name="object 92"/>
          <p:cNvGrpSpPr/>
          <p:nvPr/>
        </p:nvGrpSpPr>
        <p:grpSpPr>
          <a:xfrm>
            <a:off x="6025896" y="2231135"/>
            <a:ext cx="4074160" cy="589915"/>
            <a:chOff x="6025896" y="2231135"/>
            <a:chExt cx="4074160" cy="589915"/>
          </a:xfrm>
        </p:grpSpPr>
        <p:sp>
          <p:nvSpPr>
            <p:cNvPr id="93" name="object 93"/>
            <p:cNvSpPr/>
            <p:nvPr/>
          </p:nvSpPr>
          <p:spPr>
            <a:xfrm>
              <a:off x="6163056" y="2268219"/>
              <a:ext cx="411480" cy="448309"/>
            </a:xfrm>
            <a:custGeom>
              <a:avLst/>
              <a:gdLst/>
              <a:ahLst/>
              <a:cxnLst/>
              <a:rect l="l" t="t" r="r" b="b"/>
              <a:pathLst>
                <a:path w="411479" h="448310">
                  <a:moveTo>
                    <a:pt x="205740" y="0"/>
                  </a:moveTo>
                  <a:lnTo>
                    <a:pt x="158553" y="5918"/>
                  </a:lnTo>
                  <a:lnTo>
                    <a:pt x="115244" y="22778"/>
                  </a:lnTo>
                  <a:lnTo>
                    <a:pt x="77044" y="49235"/>
                  </a:lnTo>
                  <a:lnTo>
                    <a:pt x="45186" y="83945"/>
                  </a:lnTo>
                  <a:lnTo>
                    <a:pt x="20905" y="125565"/>
                  </a:lnTo>
                  <a:lnTo>
                    <a:pt x="5431" y="172749"/>
                  </a:lnTo>
                  <a:lnTo>
                    <a:pt x="0" y="224154"/>
                  </a:lnTo>
                  <a:lnTo>
                    <a:pt x="5431" y="275513"/>
                  </a:lnTo>
                  <a:lnTo>
                    <a:pt x="20905" y="322664"/>
                  </a:lnTo>
                  <a:lnTo>
                    <a:pt x="45186" y="364260"/>
                  </a:lnTo>
                  <a:lnTo>
                    <a:pt x="77044" y="398957"/>
                  </a:lnTo>
                  <a:lnTo>
                    <a:pt x="115244" y="425407"/>
                  </a:lnTo>
                  <a:lnTo>
                    <a:pt x="158553" y="442264"/>
                  </a:lnTo>
                  <a:lnTo>
                    <a:pt x="205740" y="448182"/>
                  </a:lnTo>
                  <a:lnTo>
                    <a:pt x="252926" y="442264"/>
                  </a:lnTo>
                  <a:lnTo>
                    <a:pt x="296235" y="425407"/>
                  </a:lnTo>
                  <a:lnTo>
                    <a:pt x="334435" y="398957"/>
                  </a:lnTo>
                  <a:lnTo>
                    <a:pt x="366293" y="364260"/>
                  </a:lnTo>
                  <a:lnTo>
                    <a:pt x="390574" y="322664"/>
                  </a:lnTo>
                  <a:lnTo>
                    <a:pt x="406048" y="275513"/>
                  </a:lnTo>
                  <a:lnTo>
                    <a:pt x="411479" y="224154"/>
                  </a:lnTo>
                  <a:lnTo>
                    <a:pt x="406048" y="172749"/>
                  </a:lnTo>
                  <a:lnTo>
                    <a:pt x="390574" y="125565"/>
                  </a:lnTo>
                  <a:lnTo>
                    <a:pt x="366293" y="83945"/>
                  </a:lnTo>
                  <a:lnTo>
                    <a:pt x="334435" y="49235"/>
                  </a:lnTo>
                  <a:lnTo>
                    <a:pt x="296235" y="22778"/>
                  </a:lnTo>
                  <a:lnTo>
                    <a:pt x="252926" y="5918"/>
                  </a:lnTo>
                  <a:lnTo>
                    <a:pt x="20574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6025896" y="2240787"/>
              <a:ext cx="548640" cy="429895"/>
            </a:xfrm>
            <a:custGeom>
              <a:avLst/>
              <a:gdLst/>
              <a:ahLst/>
              <a:cxnLst/>
              <a:rect l="l" t="t" r="r" b="b"/>
              <a:pathLst>
                <a:path w="548640" h="429894">
                  <a:moveTo>
                    <a:pt x="274319" y="0"/>
                  </a:moveTo>
                  <a:lnTo>
                    <a:pt x="219032" y="4368"/>
                  </a:lnTo>
                  <a:lnTo>
                    <a:pt x="167538" y="16896"/>
                  </a:lnTo>
                  <a:lnTo>
                    <a:pt x="120941" y="36721"/>
                  </a:lnTo>
                  <a:lnTo>
                    <a:pt x="80343" y="62976"/>
                  </a:lnTo>
                  <a:lnTo>
                    <a:pt x="46847" y="94797"/>
                  </a:lnTo>
                  <a:lnTo>
                    <a:pt x="21556" y="131319"/>
                  </a:lnTo>
                  <a:lnTo>
                    <a:pt x="5572" y="171679"/>
                  </a:lnTo>
                  <a:lnTo>
                    <a:pt x="0" y="215011"/>
                  </a:lnTo>
                  <a:lnTo>
                    <a:pt x="5572" y="258337"/>
                  </a:lnTo>
                  <a:lnTo>
                    <a:pt x="21556" y="298682"/>
                  </a:lnTo>
                  <a:lnTo>
                    <a:pt x="46847" y="335184"/>
                  </a:lnTo>
                  <a:lnTo>
                    <a:pt x="80343" y="366982"/>
                  </a:lnTo>
                  <a:lnTo>
                    <a:pt x="120941" y="393214"/>
                  </a:lnTo>
                  <a:lnTo>
                    <a:pt x="167538" y="413017"/>
                  </a:lnTo>
                  <a:lnTo>
                    <a:pt x="219032" y="425532"/>
                  </a:lnTo>
                  <a:lnTo>
                    <a:pt x="274319" y="429895"/>
                  </a:lnTo>
                  <a:lnTo>
                    <a:pt x="329607" y="425532"/>
                  </a:lnTo>
                  <a:lnTo>
                    <a:pt x="381101" y="413017"/>
                  </a:lnTo>
                  <a:lnTo>
                    <a:pt x="427698" y="393214"/>
                  </a:lnTo>
                  <a:lnTo>
                    <a:pt x="468296" y="366982"/>
                  </a:lnTo>
                  <a:lnTo>
                    <a:pt x="501792" y="335184"/>
                  </a:lnTo>
                  <a:lnTo>
                    <a:pt x="527083" y="298682"/>
                  </a:lnTo>
                  <a:lnTo>
                    <a:pt x="543067" y="258337"/>
                  </a:lnTo>
                  <a:lnTo>
                    <a:pt x="548639" y="215011"/>
                  </a:lnTo>
                  <a:lnTo>
                    <a:pt x="543067" y="171679"/>
                  </a:lnTo>
                  <a:lnTo>
                    <a:pt x="527083" y="131319"/>
                  </a:lnTo>
                  <a:lnTo>
                    <a:pt x="501792" y="94797"/>
                  </a:lnTo>
                  <a:lnTo>
                    <a:pt x="468296" y="62976"/>
                  </a:lnTo>
                  <a:lnTo>
                    <a:pt x="427698" y="36721"/>
                  </a:lnTo>
                  <a:lnTo>
                    <a:pt x="381101" y="16896"/>
                  </a:lnTo>
                  <a:lnTo>
                    <a:pt x="329607" y="4368"/>
                  </a:lnTo>
                  <a:lnTo>
                    <a:pt x="27431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20256" y="2231135"/>
              <a:ext cx="3479292" cy="57150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656832" y="2249423"/>
              <a:ext cx="2894076" cy="571500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6656832" y="2268219"/>
              <a:ext cx="3355975" cy="448309"/>
            </a:xfrm>
            <a:custGeom>
              <a:avLst/>
              <a:gdLst/>
              <a:ahLst/>
              <a:cxnLst/>
              <a:rect l="l" t="t" r="r" b="b"/>
              <a:pathLst>
                <a:path w="3355975" h="448310">
                  <a:moveTo>
                    <a:pt x="3281172" y="0"/>
                  </a:moveTo>
                  <a:lnTo>
                    <a:pt x="74675" y="0"/>
                  </a:lnTo>
                  <a:lnTo>
                    <a:pt x="45594" y="5883"/>
                  </a:lnTo>
                  <a:lnTo>
                    <a:pt x="21859" y="21923"/>
                  </a:lnTo>
                  <a:lnTo>
                    <a:pt x="5863" y="45702"/>
                  </a:lnTo>
                  <a:lnTo>
                    <a:pt x="0" y="74802"/>
                  </a:lnTo>
                  <a:lnTo>
                    <a:pt x="0" y="373506"/>
                  </a:lnTo>
                  <a:lnTo>
                    <a:pt x="5863" y="402588"/>
                  </a:lnTo>
                  <a:lnTo>
                    <a:pt x="21859" y="426323"/>
                  </a:lnTo>
                  <a:lnTo>
                    <a:pt x="45594" y="442319"/>
                  </a:lnTo>
                  <a:lnTo>
                    <a:pt x="74675" y="448182"/>
                  </a:lnTo>
                  <a:lnTo>
                    <a:pt x="3281172" y="448182"/>
                  </a:lnTo>
                  <a:lnTo>
                    <a:pt x="3310253" y="442319"/>
                  </a:lnTo>
                  <a:lnTo>
                    <a:pt x="3333988" y="426323"/>
                  </a:lnTo>
                  <a:lnTo>
                    <a:pt x="3349984" y="402588"/>
                  </a:lnTo>
                  <a:lnTo>
                    <a:pt x="3355848" y="373506"/>
                  </a:lnTo>
                  <a:lnTo>
                    <a:pt x="3355848" y="74802"/>
                  </a:lnTo>
                  <a:lnTo>
                    <a:pt x="3349984" y="45702"/>
                  </a:lnTo>
                  <a:lnTo>
                    <a:pt x="3333988" y="21923"/>
                  </a:lnTo>
                  <a:lnTo>
                    <a:pt x="3310253" y="5883"/>
                  </a:lnTo>
                  <a:lnTo>
                    <a:pt x="328117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" name="object 98"/>
          <p:cNvSpPr txBox="1"/>
          <p:nvPr/>
        </p:nvSpPr>
        <p:spPr>
          <a:xfrm>
            <a:off x="6765163" y="2312987"/>
            <a:ext cx="2603500" cy="3556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90"/>
              </a:spcBef>
            </a:pPr>
            <a:r>
              <a:rPr sz="1050" dirty="0">
                <a:latin typeface="Arial MT"/>
                <a:cs typeface="Arial MT"/>
              </a:rPr>
              <a:t>PMK</a:t>
            </a:r>
            <a:r>
              <a:rPr sz="1050" spc="-2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No</a:t>
            </a:r>
            <a:r>
              <a:rPr sz="1050" spc="-2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105/2013</a:t>
            </a:r>
            <a:r>
              <a:rPr sz="1050" spc="-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: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Dana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Penanggulangan Bencana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99" name="object 99"/>
          <p:cNvGrpSpPr/>
          <p:nvPr/>
        </p:nvGrpSpPr>
        <p:grpSpPr>
          <a:xfrm>
            <a:off x="6172200" y="2715767"/>
            <a:ext cx="3937000" cy="589915"/>
            <a:chOff x="6172200" y="2715767"/>
            <a:chExt cx="3937000" cy="589915"/>
          </a:xfrm>
        </p:grpSpPr>
        <p:sp>
          <p:nvSpPr>
            <p:cNvPr id="100" name="object 100"/>
            <p:cNvSpPr/>
            <p:nvPr/>
          </p:nvSpPr>
          <p:spPr>
            <a:xfrm>
              <a:off x="6172200" y="2752978"/>
              <a:ext cx="411480" cy="439420"/>
            </a:xfrm>
            <a:custGeom>
              <a:avLst/>
              <a:gdLst/>
              <a:ahLst/>
              <a:cxnLst/>
              <a:rect l="l" t="t" r="r" b="b"/>
              <a:pathLst>
                <a:path w="411479" h="439419">
                  <a:moveTo>
                    <a:pt x="205739" y="0"/>
                  </a:moveTo>
                  <a:lnTo>
                    <a:pt x="158553" y="5798"/>
                  </a:lnTo>
                  <a:lnTo>
                    <a:pt x="115244" y="22316"/>
                  </a:lnTo>
                  <a:lnTo>
                    <a:pt x="77044" y="48235"/>
                  </a:lnTo>
                  <a:lnTo>
                    <a:pt x="45186" y="82239"/>
                  </a:lnTo>
                  <a:lnTo>
                    <a:pt x="20905" y="123010"/>
                  </a:lnTo>
                  <a:lnTo>
                    <a:pt x="5431" y="169230"/>
                  </a:lnTo>
                  <a:lnTo>
                    <a:pt x="0" y="219583"/>
                  </a:lnTo>
                  <a:lnTo>
                    <a:pt x="5431" y="269888"/>
                  </a:lnTo>
                  <a:lnTo>
                    <a:pt x="20905" y="316074"/>
                  </a:lnTo>
                  <a:lnTo>
                    <a:pt x="45186" y="356822"/>
                  </a:lnTo>
                  <a:lnTo>
                    <a:pt x="77044" y="390813"/>
                  </a:lnTo>
                  <a:lnTo>
                    <a:pt x="115244" y="416725"/>
                  </a:lnTo>
                  <a:lnTo>
                    <a:pt x="158553" y="433240"/>
                  </a:lnTo>
                  <a:lnTo>
                    <a:pt x="205739" y="439038"/>
                  </a:lnTo>
                  <a:lnTo>
                    <a:pt x="252926" y="433240"/>
                  </a:lnTo>
                  <a:lnTo>
                    <a:pt x="296235" y="416725"/>
                  </a:lnTo>
                  <a:lnTo>
                    <a:pt x="334435" y="390813"/>
                  </a:lnTo>
                  <a:lnTo>
                    <a:pt x="366293" y="356822"/>
                  </a:lnTo>
                  <a:lnTo>
                    <a:pt x="390574" y="316074"/>
                  </a:lnTo>
                  <a:lnTo>
                    <a:pt x="406048" y="269888"/>
                  </a:lnTo>
                  <a:lnTo>
                    <a:pt x="411479" y="219583"/>
                  </a:lnTo>
                  <a:lnTo>
                    <a:pt x="406048" y="169230"/>
                  </a:lnTo>
                  <a:lnTo>
                    <a:pt x="390574" y="123010"/>
                  </a:lnTo>
                  <a:lnTo>
                    <a:pt x="366293" y="82239"/>
                  </a:lnTo>
                  <a:lnTo>
                    <a:pt x="334435" y="48235"/>
                  </a:lnTo>
                  <a:lnTo>
                    <a:pt x="296235" y="22316"/>
                  </a:lnTo>
                  <a:lnTo>
                    <a:pt x="252926" y="5798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6181344" y="2789554"/>
              <a:ext cx="329565" cy="356870"/>
            </a:xfrm>
            <a:custGeom>
              <a:avLst/>
              <a:gdLst/>
              <a:ahLst/>
              <a:cxnLst/>
              <a:rect l="l" t="t" r="r" b="b"/>
              <a:pathLst>
                <a:path w="329565" h="356869">
                  <a:moveTo>
                    <a:pt x="164591" y="0"/>
                  </a:moveTo>
                  <a:lnTo>
                    <a:pt x="120826" y="6373"/>
                  </a:lnTo>
                  <a:lnTo>
                    <a:pt x="81505" y="24360"/>
                  </a:lnTo>
                  <a:lnTo>
                    <a:pt x="48196" y="52260"/>
                  </a:lnTo>
                  <a:lnTo>
                    <a:pt x="22464" y="88373"/>
                  </a:lnTo>
                  <a:lnTo>
                    <a:pt x="5877" y="130998"/>
                  </a:lnTo>
                  <a:lnTo>
                    <a:pt x="0" y="178435"/>
                  </a:lnTo>
                  <a:lnTo>
                    <a:pt x="5877" y="225818"/>
                  </a:lnTo>
                  <a:lnTo>
                    <a:pt x="22464" y="268407"/>
                  </a:lnTo>
                  <a:lnTo>
                    <a:pt x="48196" y="304498"/>
                  </a:lnTo>
                  <a:lnTo>
                    <a:pt x="81505" y="332387"/>
                  </a:lnTo>
                  <a:lnTo>
                    <a:pt x="120826" y="350370"/>
                  </a:lnTo>
                  <a:lnTo>
                    <a:pt x="164591" y="356743"/>
                  </a:lnTo>
                  <a:lnTo>
                    <a:pt x="208357" y="350370"/>
                  </a:lnTo>
                  <a:lnTo>
                    <a:pt x="247678" y="332387"/>
                  </a:lnTo>
                  <a:lnTo>
                    <a:pt x="280987" y="304498"/>
                  </a:lnTo>
                  <a:lnTo>
                    <a:pt x="306719" y="268407"/>
                  </a:lnTo>
                  <a:lnTo>
                    <a:pt x="323306" y="225818"/>
                  </a:lnTo>
                  <a:lnTo>
                    <a:pt x="329183" y="178435"/>
                  </a:lnTo>
                  <a:lnTo>
                    <a:pt x="323306" y="130998"/>
                  </a:lnTo>
                  <a:lnTo>
                    <a:pt x="306719" y="88373"/>
                  </a:lnTo>
                  <a:lnTo>
                    <a:pt x="280987" y="52260"/>
                  </a:lnTo>
                  <a:lnTo>
                    <a:pt x="247678" y="24360"/>
                  </a:lnTo>
                  <a:lnTo>
                    <a:pt x="208357" y="6373"/>
                  </a:lnTo>
                  <a:lnTo>
                    <a:pt x="16459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29400" y="2715767"/>
              <a:ext cx="3479292" cy="562355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665976" y="2734055"/>
              <a:ext cx="3433572" cy="571500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6665976" y="2752978"/>
              <a:ext cx="3355975" cy="439420"/>
            </a:xfrm>
            <a:custGeom>
              <a:avLst/>
              <a:gdLst/>
              <a:ahLst/>
              <a:cxnLst/>
              <a:rect l="l" t="t" r="r" b="b"/>
              <a:pathLst>
                <a:path w="3355975" h="439419">
                  <a:moveTo>
                    <a:pt x="3282696" y="0"/>
                  </a:moveTo>
                  <a:lnTo>
                    <a:pt x="73151" y="0"/>
                  </a:lnTo>
                  <a:lnTo>
                    <a:pt x="44684" y="5752"/>
                  </a:lnTo>
                  <a:lnTo>
                    <a:pt x="21431" y="21447"/>
                  </a:lnTo>
                  <a:lnTo>
                    <a:pt x="5750" y="44737"/>
                  </a:lnTo>
                  <a:lnTo>
                    <a:pt x="0" y="73279"/>
                  </a:lnTo>
                  <a:lnTo>
                    <a:pt x="0" y="365887"/>
                  </a:lnTo>
                  <a:lnTo>
                    <a:pt x="5750" y="394354"/>
                  </a:lnTo>
                  <a:lnTo>
                    <a:pt x="21431" y="417607"/>
                  </a:lnTo>
                  <a:lnTo>
                    <a:pt x="44684" y="433288"/>
                  </a:lnTo>
                  <a:lnTo>
                    <a:pt x="73151" y="439038"/>
                  </a:lnTo>
                  <a:lnTo>
                    <a:pt x="3282696" y="439038"/>
                  </a:lnTo>
                  <a:lnTo>
                    <a:pt x="3311163" y="433288"/>
                  </a:lnTo>
                  <a:lnTo>
                    <a:pt x="3334416" y="417607"/>
                  </a:lnTo>
                  <a:lnTo>
                    <a:pt x="3350097" y="394354"/>
                  </a:lnTo>
                  <a:lnTo>
                    <a:pt x="3355848" y="365887"/>
                  </a:lnTo>
                  <a:lnTo>
                    <a:pt x="3355848" y="73279"/>
                  </a:lnTo>
                  <a:lnTo>
                    <a:pt x="3350097" y="44737"/>
                  </a:lnTo>
                  <a:lnTo>
                    <a:pt x="3334416" y="21447"/>
                  </a:lnTo>
                  <a:lnTo>
                    <a:pt x="3311163" y="5752"/>
                  </a:lnTo>
                  <a:lnTo>
                    <a:pt x="328269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/>
          <p:cNvSpPr txBox="1"/>
          <p:nvPr/>
        </p:nvSpPr>
        <p:spPr>
          <a:xfrm>
            <a:off x="6774306" y="2795714"/>
            <a:ext cx="3139440" cy="3556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90"/>
              </a:spcBef>
            </a:pPr>
            <a:r>
              <a:rPr sz="1050" dirty="0">
                <a:latin typeface="Arial MT"/>
                <a:cs typeface="Arial MT"/>
              </a:rPr>
              <a:t>Perban</a:t>
            </a:r>
            <a:r>
              <a:rPr sz="1050" spc="-3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No</a:t>
            </a:r>
            <a:r>
              <a:rPr sz="1050" spc="-5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4/2020</a:t>
            </a:r>
            <a:r>
              <a:rPr sz="1050" spc="1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:</a:t>
            </a:r>
            <a:r>
              <a:rPr sz="1050" spc="-2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Kebijakan</a:t>
            </a:r>
            <a:r>
              <a:rPr sz="1050" spc="-2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tentang</a:t>
            </a:r>
            <a:r>
              <a:rPr sz="1050" spc="-4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Dana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Tunggu </a:t>
            </a:r>
            <a:r>
              <a:rPr sz="1050" dirty="0">
                <a:latin typeface="Arial MT"/>
                <a:cs typeface="Arial MT"/>
              </a:rPr>
              <a:t>Hunian</a:t>
            </a:r>
            <a:r>
              <a:rPr sz="1050" spc="-30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(DTH)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106" name="object 106"/>
          <p:cNvGrpSpPr/>
          <p:nvPr/>
        </p:nvGrpSpPr>
        <p:grpSpPr>
          <a:xfrm>
            <a:off x="6181344" y="3227832"/>
            <a:ext cx="3918585" cy="562610"/>
            <a:chOff x="6181344" y="3227832"/>
            <a:chExt cx="3918585" cy="562610"/>
          </a:xfrm>
        </p:grpSpPr>
        <p:sp>
          <p:nvSpPr>
            <p:cNvPr id="107" name="object 107"/>
            <p:cNvSpPr/>
            <p:nvPr/>
          </p:nvSpPr>
          <p:spPr>
            <a:xfrm>
              <a:off x="6181344" y="3256026"/>
              <a:ext cx="411480" cy="439420"/>
            </a:xfrm>
            <a:custGeom>
              <a:avLst/>
              <a:gdLst/>
              <a:ahLst/>
              <a:cxnLst/>
              <a:rect l="l" t="t" r="r" b="b"/>
              <a:pathLst>
                <a:path w="411479" h="439420">
                  <a:moveTo>
                    <a:pt x="205739" y="0"/>
                  </a:moveTo>
                  <a:lnTo>
                    <a:pt x="158553" y="5798"/>
                  </a:lnTo>
                  <a:lnTo>
                    <a:pt x="115244" y="22316"/>
                  </a:lnTo>
                  <a:lnTo>
                    <a:pt x="77044" y="48235"/>
                  </a:lnTo>
                  <a:lnTo>
                    <a:pt x="45186" y="82239"/>
                  </a:lnTo>
                  <a:lnTo>
                    <a:pt x="20905" y="123010"/>
                  </a:lnTo>
                  <a:lnTo>
                    <a:pt x="5431" y="169230"/>
                  </a:lnTo>
                  <a:lnTo>
                    <a:pt x="0" y="219583"/>
                  </a:lnTo>
                  <a:lnTo>
                    <a:pt x="5431" y="269888"/>
                  </a:lnTo>
                  <a:lnTo>
                    <a:pt x="20905" y="316074"/>
                  </a:lnTo>
                  <a:lnTo>
                    <a:pt x="45186" y="356822"/>
                  </a:lnTo>
                  <a:lnTo>
                    <a:pt x="77044" y="390813"/>
                  </a:lnTo>
                  <a:lnTo>
                    <a:pt x="115244" y="416725"/>
                  </a:lnTo>
                  <a:lnTo>
                    <a:pt x="158553" y="433240"/>
                  </a:lnTo>
                  <a:lnTo>
                    <a:pt x="205739" y="439038"/>
                  </a:lnTo>
                  <a:lnTo>
                    <a:pt x="252926" y="433240"/>
                  </a:lnTo>
                  <a:lnTo>
                    <a:pt x="296235" y="416725"/>
                  </a:lnTo>
                  <a:lnTo>
                    <a:pt x="334435" y="390813"/>
                  </a:lnTo>
                  <a:lnTo>
                    <a:pt x="366293" y="356822"/>
                  </a:lnTo>
                  <a:lnTo>
                    <a:pt x="390574" y="316074"/>
                  </a:lnTo>
                  <a:lnTo>
                    <a:pt x="406048" y="269888"/>
                  </a:lnTo>
                  <a:lnTo>
                    <a:pt x="411479" y="219583"/>
                  </a:lnTo>
                  <a:lnTo>
                    <a:pt x="406048" y="169230"/>
                  </a:lnTo>
                  <a:lnTo>
                    <a:pt x="390574" y="123010"/>
                  </a:lnTo>
                  <a:lnTo>
                    <a:pt x="366293" y="82239"/>
                  </a:lnTo>
                  <a:lnTo>
                    <a:pt x="334435" y="48235"/>
                  </a:lnTo>
                  <a:lnTo>
                    <a:pt x="296235" y="22316"/>
                  </a:lnTo>
                  <a:lnTo>
                    <a:pt x="252926" y="5798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6190488" y="3292602"/>
              <a:ext cx="329565" cy="356870"/>
            </a:xfrm>
            <a:custGeom>
              <a:avLst/>
              <a:gdLst/>
              <a:ahLst/>
              <a:cxnLst/>
              <a:rect l="l" t="t" r="r" b="b"/>
              <a:pathLst>
                <a:path w="329565" h="356870">
                  <a:moveTo>
                    <a:pt x="164591" y="0"/>
                  </a:moveTo>
                  <a:lnTo>
                    <a:pt x="120826" y="6373"/>
                  </a:lnTo>
                  <a:lnTo>
                    <a:pt x="81505" y="24360"/>
                  </a:lnTo>
                  <a:lnTo>
                    <a:pt x="48196" y="52260"/>
                  </a:lnTo>
                  <a:lnTo>
                    <a:pt x="22464" y="88373"/>
                  </a:lnTo>
                  <a:lnTo>
                    <a:pt x="5877" y="130998"/>
                  </a:lnTo>
                  <a:lnTo>
                    <a:pt x="0" y="178435"/>
                  </a:lnTo>
                  <a:lnTo>
                    <a:pt x="5877" y="225818"/>
                  </a:lnTo>
                  <a:lnTo>
                    <a:pt x="22464" y="268407"/>
                  </a:lnTo>
                  <a:lnTo>
                    <a:pt x="48196" y="304498"/>
                  </a:lnTo>
                  <a:lnTo>
                    <a:pt x="81505" y="332387"/>
                  </a:lnTo>
                  <a:lnTo>
                    <a:pt x="120826" y="350370"/>
                  </a:lnTo>
                  <a:lnTo>
                    <a:pt x="164591" y="356743"/>
                  </a:lnTo>
                  <a:lnTo>
                    <a:pt x="208357" y="350370"/>
                  </a:lnTo>
                  <a:lnTo>
                    <a:pt x="247678" y="332387"/>
                  </a:lnTo>
                  <a:lnTo>
                    <a:pt x="280987" y="304498"/>
                  </a:lnTo>
                  <a:lnTo>
                    <a:pt x="306719" y="268407"/>
                  </a:lnTo>
                  <a:lnTo>
                    <a:pt x="323306" y="225818"/>
                  </a:lnTo>
                  <a:lnTo>
                    <a:pt x="329184" y="178435"/>
                  </a:lnTo>
                  <a:lnTo>
                    <a:pt x="323306" y="130998"/>
                  </a:lnTo>
                  <a:lnTo>
                    <a:pt x="306719" y="88373"/>
                  </a:lnTo>
                  <a:lnTo>
                    <a:pt x="280987" y="52260"/>
                  </a:lnTo>
                  <a:lnTo>
                    <a:pt x="247678" y="24360"/>
                  </a:lnTo>
                  <a:lnTo>
                    <a:pt x="208357" y="6373"/>
                  </a:lnTo>
                  <a:lnTo>
                    <a:pt x="16459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" name="object 10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20256" y="3227832"/>
              <a:ext cx="3479292" cy="562356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656831" y="3328416"/>
              <a:ext cx="2610612" cy="397764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6656831" y="3265170"/>
              <a:ext cx="3355975" cy="439420"/>
            </a:xfrm>
            <a:custGeom>
              <a:avLst/>
              <a:gdLst/>
              <a:ahLst/>
              <a:cxnLst/>
              <a:rect l="l" t="t" r="r" b="b"/>
              <a:pathLst>
                <a:path w="3355975" h="439420">
                  <a:moveTo>
                    <a:pt x="3282696" y="0"/>
                  </a:moveTo>
                  <a:lnTo>
                    <a:pt x="73151" y="0"/>
                  </a:lnTo>
                  <a:lnTo>
                    <a:pt x="44684" y="5752"/>
                  </a:lnTo>
                  <a:lnTo>
                    <a:pt x="21431" y="21447"/>
                  </a:lnTo>
                  <a:lnTo>
                    <a:pt x="5750" y="44737"/>
                  </a:lnTo>
                  <a:lnTo>
                    <a:pt x="0" y="73278"/>
                  </a:lnTo>
                  <a:lnTo>
                    <a:pt x="0" y="365886"/>
                  </a:lnTo>
                  <a:lnTo>
                    <a:pt x="5750" y="394354"/>
                  </a:lnTo>
                  <a:lnTo>
                    <a:pt x="21431" y="417607"/>
                  </a:lnTo>
                  <a:lnTo>
                    <a:pt x="44684" y="433288"/>
                  </a:lnTo>
                  <a:lnTo>
                    <a:pt x="73151" y="439038"/>
                  </a:lnTo>
                  <a:lnTo>
                    <a:pt x="3282696" y="439038"/>
                  </a:lnTo>
                  <a:lnTo>
                    <a:pt x="3311163" y="433288"/>
                  </a:lnTo>
                  <a:lnTo>
                    <a:pt x="3334416" y="417607"/>
                  </a:lnTo>
                  <a:lnTo>
                    <a:pt x="3350097" y="394354"/>
                  </a:lnTo>
                  <a:lnTo>
                    <a:pt x="3355848" y="365886"/>
                  </a:lnTo>
                  <a:lnTo>
                    <a:pt x="3355848" y="73278"/>
                  </a:lnTo>
                  <a:lnTo>
                    <a:pt x="3350097" y="44737"/>
                  </a:lnTo>
                  <a:lnTo>
                    <a:pt x="3334416" y="21447"/>
                  </a:lnTo>
                  <a:lnTo>
                    <a:pt x="3311163" y="5752"/>
                  </a:lnTo>
                  <a:lnTo>
                    <a:pt x="328269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2" name="object 112"/>
          <p:cNvSpPr txBox="1"/>
          <p:nvPr/>
        </p:nvSpPr>
        <p:spPr>
          <a:xfrm>
            <a:off x="6765163" y="3387915"/>
            <a:ext cx="2313940" cy="190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dirty="0">
                <a:latin typeface="Arial MT"/>
                <a:cs typeface="Arial MT"/>
              </a:rPr>
              <a:t>PP</a:t>
            </a:r>
            <a:r>
              <a:rPr sz="1050" spc="-8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No</a:t>
            </a:r>
            <a:r>
              <a:rPr sz="1050" spc="-3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23/2008</a:t>
            </a:r>
            <a:r>
              <a:rPr sz="1050" spc="1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:</a:t>
            </a:r>
            <a:r>
              <a:rPr sz="1050" spc="-2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Bantuan </a:t>
            </a:r>
            <a:r>
              <a:rPr sz="1050" spc="-10" dirty="0">
                <a:latin typeface="Arial MT"/>
                <a:cs typeface="Arial MT"/>
              </a:rPr>
              <a:t>International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113" name="object 113"/>
          <p:cNvGrpSpPr/>
          <p:nvPr/>
        </p:nvGrpSpPr>
        <p:grpSpPr>
          <a:xfrm>
            <a:off x="6163055" y="3703320"/>
            <a:ext cx="3937000" cy="589915"/>
            <a:chOff x="6163055" y="3703320"/>
            <a:chExt cx="3937000" cy="589915"/>
          </a:xfrm>
        </p:grpSpPr>
        <p:sp>
          <p:nvSpPr>
            <p:cNvPr id="114" name="object 114"/>
            <p:cNvSpPr/>
            <p:nvPr/>
          </p:nvSpPr>
          <p:spPr>
            <a:xfrm>
              <a:off x="6163055" y="3740785"/>
              <a:ext cx="411480" cy="439420"/>
            </a:xfrm>
            <a:custGeom>
              <a:avLst/>
              <a:gdLst/>
              <a:ahLst/>
              <a:cxnLst/>
              <a:rect l="l" t="t" r="r" b="b"/>
              <a:pathLst>
                <a:path w="411479" h="439420">
                  <a:moveTo>
                    <a:pt x="205740" y="0"/>
                  </a:moveTo>
                  <a:lnTo>
                    <a:pt x="158553" y="5798"/>
                  </a:lnTo>
                  <a:lnTo>
                    <a:pt x="115244" y="22316"/>
                  </a:lnTo>
                  <a:lnTo>
                    <a:pt x="77044" y="48235"/>
                  </a:lnTo>
                  <a:lnTo>
                    <a:pt x="45186" y="82239"/>
                  </a:lnTo>
                  <a:lnTo>
                    <a:pt x="20905" y="123010"/>
                  </a:lnTo>
                  <a:lnTo>
                    <a:pt x="5431" y="169230"/>
                  </a:lnTo>
                  <a:lnTo>
                    <a:pt x="0" y="219582"/>
                  </a:lnTo>
                  <a:lnTo>
                    <a:pt x="5431" y="269888"/>
                  </a:lnTo>
                  <a:lnTo>
                    <a:pt x="20905" y="316074"/>
                  </a:lnTo>
                  <a:lnTo>
                    <a:pt x="45186" y="356822"/>
                  </a:lnTo>
                  <a:lnTo>
                    <a:pt x="77044" y="390813"/>
                  </a:lnTo>
                  <a:lnTo>
                    <a:pt x="115244" y="416725"/>
                  </a:lnTo>
                  <a:lnTo>
                    <a:pt x="158553" y="433240"/>
                  </a:lnTo>
                  <a:lnTo>
                    <a:pt x="205740" y="439038"/>
                  </a:lnTo>
                  <a:lnTo>
                    <a:pt x="252926" y="433240"/>
                  </a:lnTo>
                  <a:lnTo>
                    <a:pt x="296235" y="416725"/>
                  </a:lnTo>
                  <a:lnTo>
                    <a:pt x="334435" y="390813"/>
                  </a:lnTo>
                  <a:lnTo>
                    <a:pt x="366293" y="356822"/>
                  </a:lnTo>
                  <a:lnTo>
                    <a:pt x="390574" y="316074"/>
                  </a:lnTo>
                  <a:lnTo>
                    <a:pt x="406048" y="269888"/>
                  </a:lnTo>
                  <a:lnTo>
                    <a:pt x="411479" y="219582"/>
                  </a:lnTo>
                  <a:lnTo>
                    <a:pt x="406048" y="169230"/>
                  </a:lnTo>
                  <a:lnTo>
                    <a:pt x="390574" y="123010"/>
                  </a:lnTo>
                  <a:lnTo>
                    <a:pt x="366293" y="82239"/>
                  </a:lnTo>
                  <a:lnTo>
                    <a:pt x="334435" y="48235"/>
                  </a:lnTo>
                  <a:lnTo>
                    <a:pt x="296235" y="22316"/>
                  </a:lnTo>
                  <a:lnTo>
                    <a:pt x="252926" y="5798"/>
                  </a:lnTo>
                  <a:lnTo>
                    <a:pt x="20574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6172199" y="3777361"/>
              <a:ext cx="329565" cy="356870"/>
            </a:xfrm>
            <a:custGeom>
              <a:avLst/>
              <a:gdLst/>
              <a:ahLst/>
              <a:cxnLst/>
              <a:rect l="l" t="t" r="r" b="b"/>
              <a:pathLst>
                <a:path w="329564" h="356870">
                  <a:moveTo>
                    <a:pt x="164591" y="0"/>
                  </a:moveTo>
                  <a:lnTo>
                    <a:pt x="120826" y="6373"/>
                  </a:lnTo>
                  <a:lnTo>
                    <a:pt x="81505" y="24360"/>
                  </a:lnTo>
                  <a:lnTo>
                    <a:pt x="48196" y="52260"/>
                  </a:lnTo>
                  <a:lnTo>
                    <a:pt x="22464" y="88373"/>
                  </a:lnTo>
                  <a:lnTo>
                    <a:pt x="5877" y="130998"/>
                  </a:lnTo>
                  <a:lnTo>
                    <a:pt x="0" y="178434"/>
                  </a:lnTo>
                  <a:lnTo>
                    <a:pt x="5877" y="225818"/>
                  </a:lnTo>
                  <a:lnTo>
                    <a:pt x="22464" y="268407"/>
                  </a:lnTo>
                  <a:lnTo>
                    <a:pt x="48196" y="304498"/>
                  </a:lnTo>
                  <a:lnTo>
                    <a:pt x="81505" y="332387"/>
                  </a:lnTo>
                  <a:lnTo>
                    <a:pt x="120826" y="350370"/>
                  </a:lnTo>
                  <a:lnTo>
                    <a:pt x="164591" y="356743"/>
                  </a:lnTo>
                  <a:lnTo>
                    <a:pt x="208357" y="350370"/>
                  </a:lnTo>
                  <a:lnTo>
                    <a:pt x="247678" y="332387"/>
                  </a:lnTo>
                  <a:lnTo>
                    <a:pt x="280987" y="304498"/>
                  </a:lnTo>
                  <a:lnTo>
                    <a:pt x="306719" y="268407"/>
                  </a:lnTo>
                  <a:lnTo>
                    <a:pt x="323306" y="225818"/>
                  </a:lnTo>
                  <a:lnTo>
                    <a:pt x="329184" y="178434"/>
                  </a:lnTo>
                  <a:lnTo>
                    <a:pt x="323306" y="130998"/>
                  </a:lnTo>
                  <a:lnTo>
                    <a:pt x="306719" y="88373"/>
                  </a:lnTo>
                  <a:lnTo>
                    <a:pt x="280987" y="52260"/>
                  </a:lnTo>
                  <a:lnTo>
                    <a:pt x="247678" y="24360"/>
                  </a:lnTo>
                  <a:lnTo>
                    <a:pt x="208357" y="6373"/>
                  </a:lnTo>
                  <a:lnTo>
                    <a:pt x="16459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6" name="object 1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0255" y="3703320"/>
              <a:ext cx="3479292" cy="562356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656831" y="3721608"/>
              <a:ext cx="3186683" cy="571500"/>
            </a:xfrm>
            <a:prstGeom prst="rect">
              <a:avLst/>
            </a:prstGeom>
          </p:spPr>
        </p:pic>
        <p:sp>
          <p:nvSpPr>
            <p:cNvPr id="118" name="object 118"/>
            <p:cNvSpPr/>
            <p:nvPr/>
          </p:nvSpPr>
          <p:spPr>
            <a:xfrm>
              <a:off x="6656831" y="3740785"/>
              <a:ext cx="3355975" cy="439420"/>
            </a:xfrm>
            <a:custGeom>
              <a:avLst/>
              <a:gdLst/>
              <a:ahLst/>
              <a:cxnLst/>
              <a:rect l="l" t="t" r="r" b="b"/>
              <a:pathLst>
                <a:path w="3355975" h="439420">
                  <a:moveTo>
                    <a:pt x="3282696" y="0"/>
                  </a:moveTo>
                  <a:lnTo>
                    <a:pt x="73151" y="0"/>
                  </a:lnTo>
                  <a:lnTo>
                    <a:pt x="44684" y="5752"/>
                  </a:lnTo>
                  <a:lnTo>
                    <a:pt x="21431" y="21447"/>
                  </a:lnTo>
                  <a:lnTo>
                    <a:pt x="5750" y="44737"/>
                  </a:lnTo>
                  <a:lnTo>
                    <a:pt x="0" y="73278"/>
                  </a:lnTo>
                  <a:lnTo>
                    <a:pt x="0" y="365887"/>
                  </a:lnTo>
                  <a:lnTo>
                    <a:pt x="5750" y="394354"/>
                  </a:lnTo>
                  <a:lnTo>
                    <a:pt x="21431" y="417607"/>
                  </a:lnTo>
                  <a:lnTo>
                    <a:pt x="44684" y="433288"/>
                  </a:lnTo>
                  <a:lnTo>
                    <a:pt x="73151" y="439038"/>
                  </a:lnTo>
                  <a:lnTo>
                    <a:pt x="3282696" y="439038"/>
                  </a:lnTo>
                  <a:lnTo>
                    <a:pt x="3311163" y="433288"/>
                  </a:lnTo>
                  <a:lnTo>
                    <a:pt x="3334416" y="417607"/>
                  </a:lnTo>
                  <a:lnTo>
                    <a:pt x="3350097" y="394354"/>
                  </a:lnTo>
                  <a:lnTo>
                    <a:pt x="3355848" y="365887"/>
                  </a:lnTo>
                  <a:lnTo>
                    <a:pt x="3355848" y="73278"/>
                  </a:lnTo>
                  <a:lnTo>
                    <a:pt x="3350097" y="44737"/>
                  </a:lnTo>
                  <a:lnTo>
                    <a:pt x="3334416" y="21447"/>
                  </a:lnTo>
                  <a:lnTo>
                    <a:pt x="3311163" y="5752"/>
                  </a:lnTo>
                  <a:lnTo>
                    <a:pt x="328269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9" name="object 119"/>
          <p:cNvSpPr txBox="1"/>
          <p:nvPr/>
        </p:nvSpPr>
        <p:spPr>
          <a:xfrm>
            <a:off x="6765163" y="3782631"/>
            <a:ext cx="2862580" cy="3556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90"/>
              </a:spcBef>
            </a:pPr>
            <a:r>
              <a:rPr sz="1050" dirty="0">
                <a:latin typeface="Arial MT"/>
                <a:cs typeface="Arial MT"/>
              </a:rPr>
              <a:t>Pelibatan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TNI/Polri</a:t>
            </a:r>
            <a:r>
              <a:rPr sz="1050" spc="-2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dalam</a:t>
            </a:r>
            <a:r>
              <a:rPr sz="1050" spc="-5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Penanganan</a:t>
            </a:r>
            <a:r>
              <a:rPr sz="1050" spc="215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Darurat </a:t>
            </a:r>
            <a:r>
              <a:rPr sz="1050" dirty="0">
                <a:latin typeface="Arial MT"/>
                <a:cs typeface="Arial MT"/>
              </a:rPr>
              <a:t>Bencana</a:t>
            </a:r>
            <a:r>
              <a:rPr sz="1050" spc="-5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(MOU</a:t>
            </a:r>
            <a:r>
              <a:rPr sz="1050" spc="-2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antar</a:t>
            </a:r>
            <a:r>
              <a:rPr sz="1050" spc="-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BNPB</a:t>
            </a:r>
            <a:r>
              <a:rPr sz="1050" spc="-4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dengan</a:t>
            </a:r>
            <a:r>
              <a:rPr sz="1050" spc="-40" dirty="0">
                <a:latin typeface="Arial MT"/>
                <a:cs typeface="Arial MT"/>
              </a:rPr>
              <a:t> </a:t>
            </a:r>
            <a:r>
              <a:rPr sz="1050" spc="-20" dirty="0">
                <a:latin typeface="Arial MT"/>
                <a:cs typeface="Arial MT"/>
              </a:rPr>
              <a:t>TNI)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120" name="object 120"/>
          <p:cNvGrpSpPr/>
          <p:nvPr/>
        </p:nvGrpSpPr>
        <p:grpSpPr>
          <a:xfrm>
            <a:off x="6163055" y="4187952"/>
            <a:ext cx="3937000" cy="589915"/>
            <a:chOff x="6163055" y="4187952"/>
            <a:chExt cx="3937000" cy="589915"/>
          </a:xfrm>
        </p:grpSpPr>
        <p:sp>
          <p:nvSpPr>
            <p:cNvPr id="121" name="object 121"/>
            <p:cNvSpPr/>
            <p:nvPr/>
          </p:nvSpPr>
          <p:spPr>
            <a:xfrm>
              <a:off x="6163055" y="4225544"/>
              <a:ext cx="411480" cy="439420"/>
            </a:xfrm>
            <a:custGeom>
              <a:avLst/>
              <a:gdLst/>
              <a:ahLst/>
              <a:cxnLst/>
              <a:rect l="l" t="t" r="r" b="b"/>
              <a:pathLst>
                <a:path w="411479" h="439420">
                  <a:moveTo>
                    <a:pt x="205740" y="0"/>
                  </a:moveTo>
                  <a:lnTo>
                    <a:pt x="158553" y="5798"/>
                  </a:lnTo>
                  <a:lnTo>
                    <a:pt x="115244" y="22316"/>
                  </a:lnTo>
                  <a:lnTo>
                    <a:pt x="77044" y="48235"/>
                  </a:lnTo>
                  <a:lnTo>
                    <a:pt x="45186" y="82239"/>
                  </a:lnTo>
                  <a:lnTo>
                    <a:pt x="20905" y="123010"/>
                  </a:lnTo>
                  <a:lnTo>
                    <a:pt x="5431" y="169230"/>
                  </a:lnTo>
                  <a:lnTo>
                    <a:pt x="0" y="219582"/>
                  </a:lnTo>
                  <a:lnTo>
                    <a:pt x="5431" y="269888"/>
                  </a:lnTo>
                  <a:lnTo>
                    <a:pt x="20905" y="316074"/>
                  </a:lnTo>
                  <a:lnTo>
                    <a:pt x="45186" y="356822"/>
                  </a:lnTo>
                  <a:lnTo>
                    <a:pt x="77044" y="390813"/>
                  </a:lnTo>
                  <a:lnTo>
                    <a:pt x="115244" y="416725"/>
                  </a:lnTo>
                  <a:lnTo>
                    <a:pt x="158553" y="433240"/>
                  </a:lnTo>
                  <a:lnTo>
                    <a:pt x="205740" y="439038"/>
                  </a:lnTo>
                  <a:lnTo>
                    <a:pt x="252926" y="433240"/>
                  </a:lnTo>
                  <a:lnTo>
                    <a:pt x="296235" y="416725"/>
                  </a:lnTo>
                  <a:lnTo>
                    <a:pt x="334435" y="390813"/>
                  </a:lnTo>
                  <a:lnTo>
                    <a:pt x="366293" y="356822"/>
                  </a:lnTo>
                  <a:lnTo>
                    <a:pt x="390574" y="316074"/>
                  </a:lnTo>
                  <a:lnTo>
                    <a:pt x="406048" y="269888"/>
                  </a:lnTo>
                  <a:lnTo>
                    <a:pt x="411479" y="219582"/>
                  </a:lnTo>
                  <a:lnTo>
                    <a:pt x="406048" y="169230"/>
                  </a:lnTo>
                  <a:lnTo>
                    <a:pt x="390574" y="123010"/>
                  </a:lnTo>
                  <a:lnTo>
                    <a:pt x="366293" y="82239"/>
                  </a:lnTo>
                  <a:lnTo>
                    <a:pt x="334435" y="48235"/>
                  </a:lnTo>
                  <a:lnTo>
                    <a:pt x="296235" y="22316"/>
                  </a:lnTo>
                  <a:lnTo>
                    <a:pt x="252926" y="5798"/>
                  </a:lnTo>
                  <a:lnTo>
                    <a:pt x="20574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6172199" y="4262120"/>
              <a:ext cx="329565" cy="356870"/>
            </a:xfrm>
            <a:custGeom>
              <a:avLst/>
              <a:gdLst/>
              <a:ahLst/>
              <a:cxnLst/>
              <a:rect l="l" t="t" r="r" b="b"/>
              <a:pathLst>
                <a:path w="329564" h="356870">
                  <a:moveTo>
                    <a:pt x="164591" y="0"/>
                  </a:moveTo>
                  <a:lnTo>
                    <a:pt x="120826" y="6373"/>
                  </a:lnTo>
                  <a:lnTo>
                    <a:pt x="81505" y="24360"/>
                  </a:lnTo>
                  <a:lnTo>
                    <a:pt x="48196" y="52260"/>
                  </a:lnTo>
                  <a:lnTo>
                    <a:pt x="22464" y="88373"/>
                  </a:lnTo>
                  <a:lnTo>
                    <a:pt x="5877" y="130998"/>
                  </a:lnTo>
                  <a:lnTo>
                    <a:pt x="0" y="178434"/>
                  </a:lnTo>
                  <a:lnTo>
                    <a:pt x="5877" y="225818"/>
                  </a:lnTo>
                  <a:lnTo>
                    <a:pt x="22464" y="268407"/>
                  </a:lnTo>
                  <a:lnTo>
                    <a:pt x="48196" y="304498"/>
                  </a:lnTo>
                  <a:lnTo>
                    <a:pt x="81505" y="332387"/>
                  </a:lnTo>
                  <a:lnTo>
                    <a:pt x="120826" y="350370"/>
                  </a:lnTo>
                  <a:lnTo>
                    <a:pt x="164591" y="356742"/>
                  </a:lnTo>
                  <a:lnTo>
                    <a:pt x="208357" y="350370"/>
                  </a:lnTo>
                  <a:lnTo>
                    <a:pt x="247678" y="332387"/>
                  </a:lnTo>
                  <a:lnTo>
                    <a:pt x="280987" y="304498"/>
                  </a:lnTo>
                  <a:lnTo>
                    <a:pt x="306719" y="268407"/>
                  </a:lnTo>
                  <a:lnTo>
                    <a:pt x="323306" y="225818"/>
                  </a:lnTo>
                  <a:lnTo>
                    <a:pt x="329184" y="178434"/>
                  </a:lnTo>
                  <a:lnTo>
                    <a:pt x="323306" y="130998"/>
                  </a:lnTo>
                  <a:lnTo>
                    <a:pt x="306719" y="88373"/>
                  </a:lnTo>
                  <a:lnTo>
                    <a:pt x="280987" y="52260"/>
                  </a:lnTo>
                  <a:lnTo>
                    <a:pt x="247678" y="24360"/>
                  </a:lnTo>
                  <a:lnTo>
                    <a:pt x="208357" y="6373"/>
                  </a:lnTo>
                  <a:lnTo>
                    <a:pt x="16459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20255" y="4187952"/>
              <a:ext cx="3479292" cy="562356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656831" y="4206240"/>
              <a:ext cx="3076955" cy="571500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6656831" y="4225544"/>
              <a:ext cx="3355975" cy="439420"/>
            </a:xfrm>
            <a:custGeom>
              <a:avLst/>
              <a:gdLst/>
              <a:ahLst/>
              <a:cxnLst/>
              <a:rect l="l" t="t" r="r" b="b"/>
              <a:pathLst>
                <a:path w="3355975" h="439420">
                  <a:moveTo>
                    <a:pt x="3282696" y="0"/>
                  </a:moveTo>
                  <a:lnTo>
                    <a:pt x="73151" y="0"/>
                  </a:lnTo>
                  <a:lnTo>
                    <a:pt x="44684" y="5750"/>
                  </a:lnTo>
                  <a:lnTo>
                    <a:pt x="21431" y="21431"/>
                  </a:lnTo>
                  <a:lnTo>
                    <a:pt x="5750" y="44684"/>
                  </a:lnTo>
                  <a:lnTo>
                    <a:pt x="0" y="73151"/>
                  </a:lnTo>
                  <a:lnTo>
                    <a:pt x="0" y="365886"/>
                  </a:lnTo>
                  <a:lnTo>
                    <a:pt x="5750" y="394354"/>
                  </a:lnTo>
                  <a:lnTo>
                    <a:pt x="21431" y="417607"/>
                  </a:lnTo>
                  <a:lnTo>
                    <a:pt x="44684" y="433288"/>
                  </a:lnTo>
                  <a:lnTo>
                    <a:pt x="73151" y="439038"/>
                  </a:lnTo>
                  <a:lnTo>
                    <a:pt x="3282696" y="439038"/>
                  </a:lnTo>
                  <a:lnTo>
                    <a:pt x="3311163" y="433288"/>
                  </a:lnTo>
                  <a:lnTo>
                    <a:pt x="3334416" y="417607"/>
                  </a:lnTo>
                  <a:lnTo>
                    <a:pt x="3350097" y="394354"/>
                  </a:lnTo>
                  <a:lnTo>
                    <a:pt x="3355848" y="365886"/>
                  </a:lnTo>
                  <a:lnTo>
                    <a:pt x="3355848" y="73151"/>
                  </a:lnTo>
                  <a:lnTo>
                    <a:pt x="3350097" y="44684"/>
                  </a:lnTo>
                  <a:lnTo>
                    <a:pt x="3334416" y="21431"/>
                  </a:lnTo>
                  <a:lnTo>
                    <a:pt x="3311163" y="5750"/>
                  </a:lnTo>
                  <a:lnTo>
                    <a:pt x="328269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6" name="object 126"/>
          <p:cNvSpPr txBox="1"/>
          <p:nvPr/>
        </p:nvSpPr>
        <p:spPr>
          <a:xfrm>
            <a:off x="6765163" y="4268533"/>
            <a:ext cx="2786380" cy="355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dirty="0">
                <a:latin typeface="Arial MT"/>
                <a:cs typeface="Arial MT"/>
              </a:rPr>
              <a:t>Kebijakan</a:t>
            </a:r>
            <a:r>
              <a:rPr sz="1050" spc="-4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penggunaan</a:t>
            </a:r>
            <a:r>
              <a:rPr sz="1050" spc="-3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dana</a:t>
            </a:r>
            <a:r>
              <a:rPr sz="1050" spc="-1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DSP</a:t>
            </a:r>
            <a:r>
              <a:rPr sz="1050" spc="-7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untuk</a:t>
            </a:r>
            <a:r>
              <a:rPr sz="1050" spc="-30" dirty="0">
                <a:latin typeface="Arial MT"/>
                <a:cs typeface="Arial MT"/>
              </a:rPr>
              <a:t> </a:t>
            </a:r>
            <a:r>
              <a:rPr sz="1050" spc="-20" dirty="0">
                <a:latin typeface="Arial MT"/>
                <a:cs typeface="Arial MT"/>
              </a:rPr>
              <a:t>biaya</a:t>
            </a:r>
            <a:endParaRPr sz="10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050" dirty="0">
                <a:latin typeface="Arial MT"/>
                <a:cs typeface="Arial MT"/>
              </a:rPr>
              <a:t>stimulan</a:t>
            </a:r>
            <a:r>
              <a:rPr sz="1050" spc="-2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perbaikan</a:t>
            </a:r>
            <a:r>
              <a:rPr sz="1050" spc="-3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rumah</a:t>
            </a:r>
            <a:r>
              <a:rPr sz="1050" spc="-3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terdampak</a:t>
            </a:r>
            <a:r>
              <a:rPr sz="1050" spc="-60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bencana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127" name="object 127"/>
          <p:cNvGrpSpPr/>
          <p:nvPr/>
        </p:nvGrpSpPr>
        <p:grpSpPr>
          <a:xfrm>
            <a:off x="6172200" y="4663440"/>
            <a:ext cx="3927475" cy="589915"/>
            <a:chOff x="6172200" y="4663440"/>
            <a:chExt cx="3927475" cy="589915"/>
          </a:xfrm>
        </p:grpSpPr>
        <p:sp>
          <p:nvSpPr>
            <p:cNvPr id="128" name="object 128"/>
            <p:cNvSpPr/>
            <p:nvPr/>
          </p:nvSpPr>
          <p:spPr>
            <a:xfrm>
              <a:off x="6172200" y="4701159"/>
              <a:ext cx="411480" cy="448309"/>
            </a:xfrm>
            <a:custGeom>
              <a:avLst/>
              <a:gdLst/>
              <a:ahLst/>
              <a:cxnLst/>
              <a:rect l="l" t="t" r="r" b="b"/>
              <a:pathLst>
                <a:path w="411479" h="448310">
                  <a:moveTo>
                    <a:pt x="205739" y="0"/>
                  </a:moveTo>
                  <a:lnTo>
                    <a:pt x="158553" y="5918"/>
                  </a:lnTo>
                  <a:lnTo>
                    <a:pt x="115244" y="22778"/>
                  </a:lnTo>
                  <a:lnTo>
                    <a:pt x="77044" y="49235"/>
                  </a:lnTo>
                  <a:lnTo>
                    <a:pt x="45186" y="83945"/>
                  </a:lnTo>
                  <a:lnTo>
                    <a:pt x="20905" y="125565"/>
                  </a:lnTo>
                  <a:lnTo>
                    <a:pt x="5431" y="172749"/>
                  </a:lnTo>
                  <a:lnTo>
                    <a:pt x="0" y="224155"/>
                  </a:lnTo>
                  <a:lnTo>
                    <a:pt x="5431" y="275513"/>
                  </a:lnTo>
                  <a:lnTo>
                    <a:pt x="20905" y="322664"/>
                  </a:lnTo>
                  <a:lnTo>
                    <a:pt x="45186" y="364260"/>
                  </a:lnTo>
                  <a:lnTo>
                    <a:pt x="77044" y="398957"/>
                  </a:lnTo>
                  <a:lnTo>
                    <a:pt x="115244" y="425407"/>
                  </a:lnTo>
                  <a:lnTo>
                    <a:pt x="158553" y="442264"/>
                  </a:lnTo>
                  <a:lnTo>
                    <a:pt x="205739" y="448183"/>
                  </a:lnTo>
                  <a:lnTo>
                    <a:pt x="252926" y="442264"/>
                  </a:lnTo>
                  <a:lnTo>
                    <a:pt x="296235" y="425407"/>
                  </a:lnTo>
                  <a:lnTo>
                    <a:pt x="334435" y="398957"/>
                  </a:lnTo>
                  <a:lnTo>
                    <a:pt x="366293" y="364260"/>
                  </a:lnTo>
                  <a:lnTo>
                    <a:pt x="390574" y="322664"/>
                  </a:lnTo>
                  <a:lnTo>
                    <a:pt x="406048" y="275513"/>
                  </a:lnTo>
                  <a:lnTo>
                    <a:pt x="411479" y="224155"/>
                  </a:lnTo>
                  <a:lnTo>
                    <a:pt x="406048" y="172749"/>
                  </a:lnTo>
                  <a:lnTo>
                    <a:pt x="390574" y="125565"/>
                  </a:lnTo>
                  <a:lnTo>
                    <a:pt x="366293" y="83945"/>
                  </a:lnTo>
                  <a:lnTo>
                    <a:pt x="334435" y="49235"/>
                  </a:lnTo>
                  <a:lnTo>
                    <a:pt x="296235" y="22778"/>
                  </a:lnTo>
                  <a:lnTo>
                    <a:pt x="252926" y="5918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6181344" y="4737735"/>
              <a:ext cx="329565" cy="366395"/>
            </a:xfrm>
            <a:custGeom>
              <a:avLst/>
              <a:gdLst/>
              <a:ahLst/>
              <a:cxnLst/>
              <a:rect l="l" t="t" r="r" b="b"/>
              <a:pathLst>
                <a:path w="329565" h="366395">
                  <a:moveTo>
                    <a:pt x="164591" y="0"/>
                  </a:moveTo>
                  <a:lnTo>
                    <a:pt x="120826" y="6535"/>
                  </a:lnTo>
                  <a:lnTo>
                    <a:pt x="81505" y="24981"/>
                  </a:lnTo>
                  <a:lnTo>
                    <a:pt x="48196" y="53593"/>
                  </a:lnTo>
                  <a:lnTo>
                    <a:pt x="22464" y="90630"/>
                  </a:lnTo>
                  <a:lnTo>
                    <a:pt x="5877" y="134349"/>
                  </a:lnTo>
                  <a:lnTo>
                    <a:pt x="0" y="183006"/>
                  </a:lnTo>
                  <a:lnTo>
                    <a:pt x="5877" y="231610"/>
                  </a:lnTo>
                  <a:lnTo>
                    <a:pt x="22464" y="275293"/>
                  </a:lnTo>
                  <a:lnTo>
                    <a:pt x="48196" y="312308"/>
                  </a:lnTo>
                  <a:lnTo>
                    <a:pt x="81505" y="340910"/>
                  </a:lnTo>
                  <a:lnTo>
                    <a:pt x="120826" y="359351"/>
                  </a:lnTo>
                  <a:lnTo>
                    <a:pt x="164591" y="365887"/>
                  </a:lnTo>
                  <a:lnTo>
                    <a:pt x="208357" y="359351"/>
                  </a:lnTo>
                  <a:lnTo>
                    <a:pt x="247678" y="340910"/>
                  </a:lnTo>
                  <a:lnTo>
                    <a:pt x="280987" y="312308"/>
                  </a:lnTo>
                  <a:lnTo>
                    <a:pt x="306719" y="275293"/>
                  </a:lnTo>
                  <a:lnTo>
                    <a:pt x="323306" y="231610"/>
                  </a:lnTo>
                  <a:lnTo>
                    <a:pt x="329183" y="183006"/>
                  </a:lnTo>
                  <a:lnTo>
                    <a:pt x="323306" y="134349"/>
                  </a:lnTo>
                  <a:lnTo>
                    <a:pt x="306719" y="90630"/>
                  </a:lnTo>
                  <a:lnTo>
                    <a:pt x="280987" y="53593"/>
                  </a:lnTo>
                  <a:lnTo>
                    <a:pt x="247678" y="24981"/>
                  </a:lnTo>
                  <a:lnTo>
                    <a:pt x="208357" y="6535"/>
                  </a:lnTo>
                  <a:lnTo>
                    <a:pt x="16459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620255" y="4663440"/>
              <a:ext cx="3479292" cy="571500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656831" y="4690872"/>
              <a:ext cx="2436876" cy="562355"/>
            </a:xfrm>
            <a:prstGeom prst="rect">
              <a:avLst/>
            </a:prstGeom>
          </p:spPr>
        </p:pic>
        <p:sp>
          <p:nvSpPr>
            <p:cNvPr id="132" name="object 132"/>
            <p:cNvSpPr/>
            <p:nvPr/>
          </p:nvSpPr>
          <p:spPr>
            <a:xfrm>
              <a:off x="6656831" y="4701159"/>
              <a:ext cx="3355975" cy="448309"/>
            </a:xfrm>
            <a:custGeom>
              <a:avLst/>
              <a:gdLst/>
              <a:ahLst/>
              <a:cxnLst/>
              <a:rect l="l" t="t" r="r" b="b"/>
              <a:pathLst>
                <a:path w="3355975" h="448310">
                  <a:moveTo>
                    <a:pt x="3281172" y="0"/>
                  </a:moveTo>
                  <a:lnTo>
                    <a:pt x="74675" y="0"/>
                  </a:lnTo>
                  <a:lnTo>
                    <a:pt x="45594" y="5881"/>
                  </a:lnTo>
                  <a:lnTo>
                    <a:pt x="21859" y="21907"/>
                  </a:lnTo>
                  <a:lnTo>
                    <a:pt x="5863" y="45648"/>
                  </a:lnTo>
                  <a:lnTo>
                    <a:pt x="0" y="74676"/>
                  </a:lnTo>
                  <a:lnTo>
                    <a:pt x="0" y="373507"/>
                  </a:lnTo>
                  <a:lnTo>
                    <a:pt x="5863" y="402588"/>
                  </a:lnTo>
                  <a:lnTo>
                    <a:pt x="21859" y="426323"/>
                  </a:lnTo>
                  <a:lnTo>
                    <a:pt x="45594" y="442319"/>
                  </a:lnTo>
                  <a:lnTo>
                    <a:pt x="74675" y="448183"/>
                  </a:lnTo>
                  <a:lnTo>
                    <a:pt x="3281172" y="448183"/>
                  </a:lnTo>
                  <a:lnTo>
                    <a:pt x="3310253" y="442319"/>
                  </a:lnTo>
                  <a:lnTo>
                    <a:pt x="3333988" y="426323"/>
                  </a:lnTo>
                  <a:lnTo>
                    <a:pt x="3349984" y="402588"/>
                  </a:lnTo>
                  <a:lnTo>
                    <a:pt x="3355848" y="373507"/>
                  </a:lnTo>
                  <a:lnTo>
                    <a:pt x="3355848" y="74676"/>
                  </a:lnTo>
                  <a:lnTo>
                    <a:pt x="3349984" y="45648"/>
                  </a:lnTo>
                  <a:lnTo>
                    <a:pt x="3333988" y="21907"/>
                  </a:lnTo>
                  <a:lnTo>
                    <a:pt x="3310253" y="5881"/>
                  </a:lnTo>
                  <a:lnTo>
                    <a:pt x="328117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3" name="object 133"/>
          <p:cNvSpPr txBox="1"/>
          <p:nvPr/>
        </p:nvSpPr>
        <p:spPr>
          <a:xfrm>
            <a:off x="6765163" y="4753229"/>
            <a:ext cx="2144395" cy="3549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dirty="0">
                <a:latin typeface="Arial MT"/>
                <a:cs typeface="Arial MT"/>
              </a:rPr>
              <a:t>Permendagri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No</a:t>
            </a:r>
            <a:r>
              <a:rPr sz="1050" spc="-3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101/2018</a:t>
            </a:r>
            <a:r>
              <a:rPr sz="1050" spc="-3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:</a:t>
            </a:r>
            <a:r>
              <a:rPr sz="1050" spc="270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SPM</a:t>
            </a:r>
            <a:r>
              <a:rPr sz="1050" spc="-5" dirty="0">
                <a:latin typeface="Arial MT"/>
                <a:cs typeface="Arial MT"/>
              </a:rPr>
              <a:t> </a:t>
            </a:r>
            <a:r>
              <a:rPr sz="1050" spc="-50" dirty="0">
                <a:latin typeface="Arial MT"/>
                <a:cs typeface="Arial MT"/>
              </a:rPr>
              <a:t>–</a:t>
            </a:r>
            <a:endParaRPr sz="10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050" spc="-10" dirty="0">
                <a:latin typeface="Arial MT"/>
                <a:cs typeface="Arial MT"/>
              </a:rPr>
              <a:t>Penanggulangan</a:t>
            </a:r>
            <a:r>
              <a:rPr sz="1050" spc="55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Bencana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134" name="object 134"/>
          <p:cNvGrpSpPr/>
          <p:nvPr/>
        </p:nvGrpSpPr>
        <p:grpSpPr>
          <a:xfrm>
            <a:off x="6181344" y="5166359"/>
            <a:ext cx="3937000" cy="571500"/>
            <a:chOff x="6181344" y="5166359"/>
            <a:chExt cx="3937000" cy="571500"/>
          </a:xfrm>
        </p:grpSpPr>
        <p:sp>
          <p:nvSpPr>
            <p:cNvPr id="135" name="object 135"/>
            <p:cNvSpPr/>
            <p:nvPr/>
          </p:nvSpPr>
          <p:spPr>
            <a:xfrm>
              <a:off x="6181344" y="5204205"/>
              <a:ext cx="411480" cy="448309"/>
            </a:xfrm>
            <a:custGeom>
              <a:avLst/>
              <a:gdLst/>
              <a:ahLst/>
              <a:cxnLst/>
              <a:rect l="l" t="t" r="r" b="b"/>
              <a:pathLst>
                <a:path w="411479" h="448310">
                  <a:moveTo>
                    <a:pt x="205739" y="0"/>
                  </a:moveTo>
                  <a:lnTo>
                    <a:pt x="158553" y="5918"/>
                  </a:lnTo>
                  <a:lnTo>
                    <a:pt x="115244" y="22778"/>
                  </a:lnTo>
                  <a:lnTo>
                    <a:pt x="77044" y="49235"/>
                  </a:lnTo>
                  <a:lnTo>
                    <a:pt x="45186" y="83945"/>
                  </a:lnTo>
                  <a:lnTo>
                    <a:pt x="20905" y="125565"/>
                  </a:lnTo>
                  <a:lnTo>
                    <a:pt x="5431" y="172749"/>
                  </a:lnTo>
                  <a:lnTo>
                    <a:pt x="0" y="224155"/>
                  </a:lnTo>
                  <a:lnTo>
                    <a:pt x="5431" y="275514"/>
                  </a:lnTo>
                  <a:lnTo>
                    <a:pt x="20905" y="322666"/>
                  </a:lnTo>
                  <a:lnTo>
                    <a:pt x="45186" y="364265"/>
                  </a:lnTo>
                  <a:lnTo>
                    <a:pt x="77044" y="398965"/>
                  </a:lnTo>
                  <a:lnTo>
                    <a:pt x="115244" y="425417"/>
                  </a:lnTo>
                  <a:lnTo>
                    <a:pt x="158553" y="442276"/>
                  </a:lnTo>
                  <a:lnTo>
                    <a:pt x="205739" y="448195"/>
                  </a:lnTo>
                  <a:lnTo>
                    <a:pt x="252926" y="442276"/>
                  </a:lnTo>
                  <a:lnTo>
                    <a:pt x="296235" y="425417"/>
                  </a:lnTo>
                  <a:lnTo>
                    <a:pt x="334435" y="398965"/>
                  </a:lnTo>
                  <a:lnTo>
                    <a:pt x="366293" y="364265"/>
                  </a:lnTo>
                  <a:lnTo>
                    <a:pt x="390574" y="322666"/>
                  </a:lnTo>
                  <a:lnTo>
                    <a:pt x="406048" y="275514"/>
                  </a:lnTo>
                  <a:lnTo>
                    <a:pt x="411479" y="224155"/>
                  </a:lnTo>
                  <a:lnTo>
                    <a:pt x="406048" y="172749"/>
                  </a:lnTo>
                  <a:lnTo>
                    <a:pt x="390574" y="125565"/>
                  </a:lnTo>
                  <a:lnTo>
                    <a:pt x="366293" y="83945"/>
                  </a:lnTo>
                  <a:lnTo>
                    <a:pt x="334435" y="49235"/>
                  </a:lnTo>
                  <a:lnTo>
                    <a:pt x="296235" y="22778"/>
                  </a:lnTo>
                  <a:lnTo>
                    <a:pt x="252926" y="5918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6190488" y="5240781"/>
              <a:ext cx="329565" cy="366395"/>
            </a:xfrm>
            <a:custGeom>
              <a:avLst/>
              <a:gdLst/>
              <a:ahLst/>
              <a:cxnLst/>
              <a:rect l="l" t="t" r="r" b="b"/>
              <a:pathLst>
                <a:path w="329565" h="366395">
                  <a:moveTo>
                    <a:pt x="164591" y="0"/>
                  </a:moveTo>
                  <a:lnTo>
                    <a:pt x="120826" y="6535"/>
                  </a:lnTo>
                  <a:lnTo>
                    <a:pt x="81505" y="24981"/>
                  </a:lnTo>
                  <a:lnTo>
                    <a:pt x="48196" y="53594"/>
                  </a:lnTo>
                  <a:lnTo>
                    <a:pt x="22464" y="90630"/>
                  </a:lnTo>
                  <a:lnTo>
                    <a:pt x="5877" y="134349"/>
                  </a:lnTo>
                  <a:lnTo>
                    <a:pt x="0" y="183007"/>
                  </a:lnTo>
                  <a:lnTo>
                    <a:pt x="5877" y="231610"/>
                  </a:lnTo>
                  <a:lnTo>
                    <a:pt x="22464" y="275293"/>
                  </a:lnTo>
                  <a:lnTo>
                    <a:pt x="48196" y="312308"/>
                  </a:lnTo>
                  <a:lnTo>
                    <a:pt x="81505" y="340910"/>
                  </a:lnTo>
                  <a:lnTo>
                    <a:pt x="120826" y="359351"/>
                  </a:lnTo>
                  <a:lnTo>
                    <a:pt x="164591" y="365887"/>
                  </a:lnTo>
                  <a:lnTo>
                    <a:pt x="208357" y="359351"/>
                  </a:lnTo>
                  <a:lnTo>
                    <a:pt x="247678" y="340910"/>
                  </a:lnTo>
                  <a:lnTo>
                    <a:pt x="280987" y="312308"/>
                  </a:lnTo>
                  <a:lnTo>
                    <a:pt x="306719" y="275293"/>
                  </a:lnTo>
                  <a:lnTo>
                    <a:pt x="323306" y="231610"/>
                  </a:lnTo>
                  <a:lnTo>
                    <a:pt x="329184" y="183007"/>
                  </a:lnTo>
                  <a:lnTo>
                    <a:pt x="323306" y="134349"/>
                  </a:lnTo>
                  <a:lnTo>
                    <a:pt x="306719" y="90630"/>
                  </a:lnTo>
                  <a:lnTo>
                    <a:pt x="280987" y="53594"/>
                  </a:lnTo>
                  <a:lnTo>
                    <a:pt x="247678" y="24981"/>
                  </a:lnTo>
                  <a:lnTo>
                    <a:pt x="208357" y="6535"/>
                  </a:lnTo>
                  <a:lnTo>
                    <a:pt x="16459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7" name="object 1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38544" y="5166359"/>
              <a:ext cx="3479292" cy="571499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675120" y="5276087"/>
              <a:ext cx="3159252" cy="397764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6675120" y="5204205"/>
              <a:ext cx="3355975" cy="448309"/>
            </a:xfrm>
            <a:custGeom>
              <a:avLst/>
              <a:gdLst/>
              <a:ahLst/>
              <a:cxnLst/>
              <a:rect l="l" t="t" r="r" b="b"/>
              <a:pathLst>
                <a:path w="3355975" h="448310">
                  <a:moveTo>
                    <a:pt x="3281172" y="0"/>
                  </a:moveTo>
                  <a:lnTo>
                    <a:pt x="74675" y="0"/>
                  </a:lnTo>
                  <a:lnTo>
                    <a:pt x="45594" y="5881"/>
                  </a:lnTo>
                  <a:lnTo>
                    <a:pt x="21859" y="21907"/>
                  </a:lnTo>
                  <a:lnTo>
                    <a:pt x="5863" y="45648"/>
                  </a:lnTo>
                  <a:lnTo>
                    <a:pt x="0" y="74676"/>
                  </a:lnTo>
                  <a:lnTo>
                    <a:pt x="0" y="373507"/>
                  </a:lnTo>
                  <a:lnTo>
                    <a:pt x="5863" y="402579"/>
                  </a:lnTo>
                  <a:lnTo>
                    <a:pt x="21859" y="426319"/>
                  </a:lnTo>
                  <a:lnTo>
                    <a:pt x="45594" y="442326"/>
                  </a:lnTo>
                  <a:lnTo>
                    <a:pt x="74675" y="448195"/>
                  </a:lnTo>
                  <a:lnTo>
                    <a:pt x="3281172" y="448195"/>
                  </a:lnTo>
                  <a:lnTo>
                    <a:pt x="3310253" y="442326"/>
                  </a:lnTo>
                  <a:lnTo>
                    <a:pt x="3333988" y="426319"/>
                  </a:lnTo>
                  <a:lnTo>
                    <a:pt x="3349984" y="402579"/>
                  </a:lnTo>
                  <a:lnTo>
                    <a:pt x="3355848" y="373507"/>
                  </a:lnTo>
                  <a:lnTo>
                    <a:pt x="3355848" y="74676"/>
                  </a:lnTo>
                  <a:lnTo>
                    <a:pt x="3349984" y="45648"/>
                  </a:lnTo>
                  <a:lnTo>
                    <a:pt x="3333988" y="21907"/>
                  </a:lnTo>
                  <a:lnTo>
                    <a:pt x="3310253" y="5881"/>
                  </a:lnTo>
                  <a:lnTo>
                    <a:pt x="328117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0" name="object 140"/>
          <p:cNvSpPr txBox="1"/>
          <p:nvPr/>
        </p:nvSpPr>
        <p:spPr>
          <a:xfrm>
            <a:off x="6783831" y="5335587"/>
            <a:ext cx="2902585" cy="190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dirty="0">
                <a:latin typeface="Arial MT"/>
                <a:cs typeface="Arial MT"/>
              </a:rPr>
              <a:t>Sumber </a:t>
            </a:r>
            <a:r>
              <a:rPr sz="1050" spc="-10" dirty="0">
                <a:latin typeface="Arial MT"/>
                <a:cs typeface="Arial MT"/>
              </a:rPr>
              <a:t>kebijakan-</a:t>
            </a:r>
            <a:r>
              <a:rPr sz="1050" dirty="0">
                <a:latin typeface="Arial MT"/>
                <a:cs typeface="Arial MT"/>
              </a:rPr>
              <a:t>kebijakan</a:t>
            </a:r>
            <a:r>
              <a:rPr sz="1050" spc="-3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lainnya yang</a:t>
            </a:r>
            <a:r>
              <a:rPr sz="1050" spc="-50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terkait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6156325" y="2370391"/>
            <a:ext cx="20891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25" dirty="0">
                <a:latin typeface="Arial"/>
                <a:cs typeface="Arial"/>
              </a:rPr>
              <a:t>10</a:t>
            </a:r>
            <a:endParaRPr sz="1350">
              <a:latin typeface="Arial"/>
              <a:cs typeface="Arial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6213728" y="2858261"/>
            <a:ext cx="191770" cy="2343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b="1" spc="-70" dirty="0">
                <a:latin typeface="Arial"/>
                <a:cs typeface="Arial"/>
              </a:rPr>
              <a:t>11</a:t>
            </a:r>
            <a:endParaRPr sz="1350">
              <a:latin typeface="Arial"/>
              <a:cs typeface="Arial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6210553" y="3357308"/>
            <a:ext cx="208279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25" dirty="0">
                <a:latin typeface="Arial"/>
                <a:cs typeface="Arial"/>
              </a:rPr>
              <a:t>12</a:t>
            </a:r>
            <a:endParaRPr sz="1350">
              <a:latin typeface="Arial"/>
              <a:cs typeface="Arial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6203696" y="3832859"/>
            <a:ext cx="208279" cy="2343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b="1" spc="-25" dirty="0">
                <a:latin typeface="Arial"/>
                <a:cs typeface="Arial"/>
              </a:rPr>
              <a:t>13</a:t>
            </a:r>
            <a:endParaRPr sz="1350">
              <a:latin typeface="Arial"/>
              <a:cs typeface="Arial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6200521" y="4321238"/>
            <a:ext cx="208279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25" dirty="0">
                <a:latin typeface="Arial"/>
                <a:cs typeface="Arial"/>
              </a:rPr>
              <a:t>14</a:t>
            </a:r>
            <a:endParaRPr sz="1350">
              <a:latin typeface="Arial"/>
              <a:cs typeface="Arial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6216522" y="4803965"/>
            <a:ext cx="20891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25" dirty="0">
                <a:latin typeface="Arial"/>
                <a:cs typeface="Arial"/>
              </a:rPr>
              <a:t>15</a:t>
            </a:r>
            <a:endParaRPr sz="1350">
              <a:latin typeface="Arial"/>
              <a:cs typeface="Arial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6213728" y="5308155"/>
            <a:ext cx="208279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25" dirty="0">
                <a:latin typeface="Arial"/>
                <a:cs typeface="Arial"/>
              </a:rPr>
              <a:t>16</a:t>
            </a:r>
            <a:endParaRPr sz="1350">
              <a:latin typeface="Arial"/>
              <a:cs typeface="Arial"/>
            </a:endParaRPr>
          </a:p>
        </p:txBody>
      </p:sp>
      <p:sp>
        <p:nvSpPr>
          <p:cNvPr id="148" name="object 1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77785" rIns="0" bIns="0" rtlCol="0">
            <a:spAutoFit/>
          </a:bodyPr>
          <a:lstStyle/>
          <a:p>
            <a:pPr marL="277495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2E5496"/>
                </a:solidFill>
                <a:latin typeface="Arial"/>
                <a:cs typeface="Arial"/>
              </a:rPr>
              <a:t>Kebijakan</a:t>
            </a:r>
            <a:r>
              <a:rPr sz="1800" b="1" spc="-65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E5496"/>
                </a:solidFill>
                <a:latin typeface="Arial"/>
                <a:cs typeface="Arial"/>
              </a:rPr>
              <a:t>Tentang</a:t>
            </a:r>
            <a:r>
              <a:rPr sz="1800" b="1" spc="-35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E5496"/>
                </a:solidFill>
                <a:latin typeface="Arial"/>
                <a:cs typeface="Arial"/>
              </a:rPr>
              <a:t>Penanganan</a:t>
            </a:r>
            <a:r>
              <a:rPr sz="1800" b="1" spc="10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E5496"/>
                </a:solidFill>
                <a:latin typeface="Arial"/>
                <a:cs typeface="Arial"/>
              </a:rPr>
              <a:t>Darurat</a:t>
            </a:r>
            <a:r>
              <a:rPr sz="1800" b="1" spc="-45" dirty="0">
                <a:solidFill>
                  <a:srgbClr val="2E5496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E5496"/>
                </a:solidFill>
                <a:latin typeface="Arial"/>
                <a:cs typeface="Arial"/>
              </a:rPr>
              <a:t>Bencana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49" name="object 149"/>
          <p:cNvGrpSpPr/>
          <p:nvPr/>
        </p:nvGrpSpPr>
        <p:grpSpPr>
          <a:xfrm>
            <a:off x="11237976" y="0"/>
            <a:ext cx="951230" cy="1092835"/>
            <a:chOff x="11237976" y="0"/>
            <a:chExt cx="951230" cy="1092835"/>
          </a:xfrm>
        </p:grpSpPr>
        <p:pic>
          <p:nvPicPr>
            <p:cNvPr id="150" name="object 15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237976" y="0"/>
              <a:ext cx="950976" cy="1092708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439144" y="137223"/>
              <a:ext cx="649224" cy="759142"/>
            </a:xfrm>
            <a:prstGeom prst="rect">
              <a:avLst/>
            </a:prstGeom>
          </p:spPr>
        </p:pic>
      </p:grpSp>
      <p:sp>
        <p:nvSpPr>
          <p:cNvPr id="152" name="object 152"/>
          <p:cNvSpPr txBox="1"/>
          <p:nvPr/>
        </p:nvSpPr>
        <p:spPr>
          <a:xfrm>
            <a:off x="11458956" y="603431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19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612763"/>
            <a:ext cx="12189460" cy="247015"/>
            <a:chOff x="0" y="6612763"/>
            <a:chExt cx="12189460" cy="247015"/>
          </a:xfrm>
        </p:grpSpPr>
        <p:sp>
          <p:nvSpPr>
            <p:cNvPr id="3" name="object 3"/>
            <p:cNvSpPr/>
            <p:nvPr/>
          </p:nvSpPr>
          <p:spPr>
            <a:xfrm>
              <a:off x="2523744" y="6612763"/>
              <a:ext cx="9665335" cy="247015"/>
            </a:xfrm>
            <a:custGeom>
              <a:avLst/>
              <a:gdLst/>
              <a:ahLst/>
              <a:cxnLst/>
              <a:rect l="l" t="t" r="r" b="b"/>
              <a:pathLst>
                <a:path w="9665335" h="247015">
                  <a:moveTo>
                    <a:pt x="0" y="246951"/>
                  </a:moveTo>
                  <a:lnTo>
                    <a:pt x="9665208" y="246951"/>
                  </a:lnTo>
                  <a:lnTo>
                    <a:pt x="9665208" y="0"/>
                  </a:lnTo>
                  <a:lnTo>
                    <a:pt x="0" y="0"/>
                  </a:lnTo>
                  <a:lnTo>
                    <a:pt x="0" y="246951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612763"/>
              <a:ext cx="2524125" cy="247015"/>
            </a:xfrm>
            <a:custGeom>
              <a:avLst/>
              <a:gdLst/>
              <a:ahLst/>
              <a:cxnLst/>
              <a:rect l="l" t="t" r="r" b="b"/>
              <a:pathLst>
                <a:path w="2524125" h="247015">
                  <a:moveTo>
                    <a:pt x="2523744" y="0"/>
                  </a:moveTo>
                  <a:lnTo>
                    <a:pt x="0" y="0"/>
                  </a:lnTo>
                  <a:lnTo>
                    <a:pt x="0" y="246951"/>
                  </a:lnTo>
                  <a:lnTo>
                    <a:pt x="2523744" y="246951"/>
                  </a:lnTo>
                  <a:lnTo>
                    <a:pt x="252374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046334" y="6643186"/>
            <a:ext cx="2081530" cy="124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50" spc="-10" dirty="0">
                <a:solidFill>
                  <a:srgbClr val="FFFFFF"/>
                </a:solidFill>
                <a:latin typeface="Arial MT"/>
                <a:cs typeface="Arial MT"/>
              </a:rPr>
              <a:t>BADA</a:t>
            </a:r>
            <a:r>
              <a:rPr sz="650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50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650" spc="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50" dirty="0">
                <a:solidFill>
                  <a:srgbClr val="FFFFFF"/>
                </a:solidFill>
                <a:latin typeface="Arial MT"/>
                <a:cs typeface="Arial MT"/>
              </a:rPr>
              <a:t>NASIONAL</a:t>
            </a:r>
            <a:r>
              <a:rPr sz="650" spc="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50" spc="-10" dirty="0">
                <a:solidFill>
                  <a:srgbClr val="FFFFFF"/>
                </a:solidFill>
                <a:latin typeface="Arial MT"/>
                <a:cs typeface="Arial MT"/>
              </a:rPr>
              <a:t>PENANGG</a:t>
            </a:r>
            <a:r>
              <a:rPr sz="650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50" dirty="0">
                <a:solidFill>
                  <a:srgbClr val="FFFFFF"/>
                </a:solidFill>
                <a:latin typeface="Arial MT"/>
                <a:cs typeface="Arial MT"/>
              </a:rPr>
              <a:t>ULANGAN</a:t>
            </a:r>
            <a:r>
              <a:rPr sz="650" spc="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50" spc="-10" dirty="0">
                <a:solidFill>
                  <a:srgbClr val="FFFFFF"/>
                </a:solidFill>
                <a:latin typeface="Arial MT"/>
                <a:cs typeface="Arial MT"/>
              </a:rPr>
              <a:t>BENCANA</a:t>
            </a:r>
            <a:endParaRPr sz="65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12189460" cy="1074420"/>
            <a:chOff x="0" y="0"/>
            <a:chExt cx="12189460" cy="1074420"/>
          </a:xfrm>
        </p:grpSpPr>
        <p:sp>
          <p:nvSpPr>
            <p:cNvPr id="7" name="object 7"/>
            <p:cNvSpPr/>
            <p:nvPr/>
          </p:nvSpPr>
          <p:spPr>
            <a:xfrm>
              <a:off x="5733288" y="0"/>
              <a:ext cx="6456045" cy="64135"/>
            </a:xfrm>
            <a:custGeom>
              <a:avLst/>
              <a:gdLst/>
              <a:ahLst/>
              <a:cxnLst/>
              <a:rect l="l" t="t" r="r" b="b"/>
              <a:pathLst>
                <a:path w="6456045" h="64135">
                  <a:moveTo>
                    <a:pt x="6455664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455664" y="64007"/>
                  </a:lnTo>
                  <a:lnTo>
                    <a:pt x="645566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5733415" cy="64135"/>
            </a:xfrm>
            <a:custGeom>
              <a:avLst/>
              <a:gdLst/>
              <a:ahLst/>
              <a:cxnLst/>
              <a:rect l="l" t="t" r="r" b="b"/>
              <a:pathLst>
                <a:path w="5733415" h="64135">
                  <a:moveTo>
                    <a:pt x="0" y="64007"/>
                  </a:moveTo>
                  <a:lnTo>
                    <a:pt x="5733288" y="64007"/>
                  </a:lnTo>
                  <a:lnTo>
                    <a:pt x="5733288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39143" y="128079"/>
              <a:ext cx="649224" cy="749998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11768137" y="6109525"/>
            <a:ext cx="311785" cy="256540"/>
            <a:chOff x="11768137" y="6109525"/>
            <a:chExt cx="311785" cy="256540"/>
          </a:xfrm>
        </p:grpSpPr>
        <p:sp>
          <p:nvSpPr>
            <p:cNvPr id="12" name="object 12"/>
            <p:cNvSpPr/>
            <p:nvPr/>
          </p:nvSpPr>
          <p:spPr>
            <a:xfrm>
              <a:off x="11772900" y="6114288"/>
              <a:ext cx="302260" cy="247015"/>
            </a:xfrm>
            <a:custGeom>
              <a:avLst/>
              <a:gdLst/>
              <a:ahLst/>
              <a:cxnLst/>
              <a:rect l="l" t="t" r="r" b="b"/>
              <a:pathLst>
                <a:path w="302259" h="247014">
                  <a:moveTo>
                    <a:pt x="301751" y="0"/>
                  </a:moveTo>
                  <a:lnTo>
                    <a:pt x="0" y="0"/>
                  </a:lnTo>
                  <a:lnTo>
                    <a:pt x="0" y="246951"/>
                  </a:lnTo>
                  <a:lnTo>
                    <a:pt x="301751" y="246951"/>
                  </a:lnTo>
                  <a:lnTo>
                    <a:pt x="30175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772900" y="6114288"/>
              <a:ext cx="302260" cy="247015"/>
            </a:xfrm>
            <a:custGeom>
              <a:avLst/>
              <a:gdLst/>
              <a:ahLst/>
              <a:cxnLst/>
              <a:rect l="l" t="t" r="r" b="b"/>
              <a:pathLst>
                <a:path w="302259" h="247014">
                  <a:moveTo>
                    <a:pt x="0" y="246951"/>
                  </a:moveTo>
                  <a:lnTo>
                    <a:pt x="301751" y="246951"/>
                  </a:lnTo>
                  <a:lnTo>
                    <a:pt x="301751" y="0"/>
                  </a:lnTo>
                  <a:lnTo>
                    <a:pt x="0" y="0"/>
                  </a:lnTo>
                  <a:lnTo>
                    <a:pt x="0" y="246951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1854942" y="6165812"/>
            <a:ext cx="13525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20</a:t>
            </a:r>
            <a:endParaRPr sz="8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16302" y="780669"/>
            <a:ext cx="3194812" cy="334771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58561" y="784987"/>
            <a:ext cx="2069845" cy="330453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7474077" y="784987"/>
            <a:ext cx="1231900" cy="259715"/>
          </a:xfrm>
          <a:custGeom>
            <a:avLst/>
            <a:gdLst/>
            <a:ahLst/>
            <a:cxnLst/>
            <a:rect l="l" t="t" r="r" b="b"/>
            <a:pathLst>
              <a:path w="1231900" h="259715">
                <a:moveTo>
                  <a:pt x="94233" y="0"/>
                </a:moveTo>
                <a:lnTo>
                  <a:pt x="0" y="0"/>
                </a:lnTo>
                <a:lnTo>
                  <a:pt x="0" y="255270"/>
                </a:lnTo>
                <a:lnTo>
                  <a:pt x="96900" y="255270"/>
                </a:lnTo>
                <a:lnTo>
                  <a:pt x="110474" y="254936"/>
                </a:lnTo>
                <a:lnTo>
                  <a:pt x="153384" y="245937"/>
                </a:lnTo>
                <a:lnTo>
                  <a:pt x="187172" y="220247"/>
                </a:lnTo>
                <a:lnTo>
                  <a:pt x="192655" y="212343"/>
                </a:lnTo>
                <a:lnTo>
                  <a:pt x="51562" y="212343"/>
                </a:lnTo>
                <a:lnTo>
                  <a:pt x="51562" y="43179"/>
                </a:lnTo>
                <a:lnTo>
                  <a:pt x="192678" y="43179"/>
                </a:lnTo>
                <a:lnTo>
                  <a:pt x="188753" y="37272"/>
                </a:lnTo>
                <a:lnTo>
                  <a:pt x="153582" y="8800"/>
                </a:lnTo>
                <a:lnTo>
                  <a:pt x="109190" y="307"/>
                </a:lnTo>
                <a:lnTo>
                  <a:pt x="94233" y="0"/>
                </a:lnTo>
                <a:close/>
              </a:path>
              <a:path w="1231900" h="259715">
                <a:moveTo>
                  <a:pt x="192678" y="43179"/>
                </a:moveTo>
                <a:lnTo>
                  <a:pt x="74675" y="43179"/>
                </a:lnTo>
                <a:lnTo>
                  <a:pt x="89106" y="43324"/>
                </a:lnTo>
                <a:lnTo>
                  <a:pt x="100964" y="43767"/>
                </a:lnTo>
                <a:lnTo>
                  <a:pt x="140843" y="57658"/>
                </a:lnTo>
                <a:lnTo>
                  <a:pt x="159384" y="101679"/>
                </a:lnTo>
                <a:lnTo>
                  <a:pt x="160654" y="127888"/>
                </a:lnTo>
                <a:lnTo>
                  <a:pt x="160341" y="141888"/>
                </a:lnTo>
                <a:lnTo>
                  <a:pt x="152665" y="182600"/>
                </a:lnTo>
                <a:lnTo>
                  <a:pt x="121157" y="209803"/>
                </a:lnTo>
                <a:lnTo>
                  <a:pt x="90043" y="212343"/>
                </a:lnTo>
                <a:lnTo>
                  <a:pt x="192655" y="212343"/>
                </a:lnTo>
                <a:lnTo>
                  <a:pt x="194417" y="209803"/>
                </a:lnTo>
                <a:lnTo>
                  <a:pt x="194516" y="209661"/>
                </a:lnTo>
                <a:lnTo>
                  <a:pt x="200836" y="197717"/>
                </a:lnTo>
                <a:lnTo>
                  <a:pt x="212010" y="159416"/>
                </a:lnTo>
                <a:lnTo>
                  <a:pt x="213995" y="130048"/>
                </a:lnTo>
                <a:lnTo>
                  <a:pt x="213503" y="113909"/>
                </a:lnTo>
                <a:lnTo>
                  <a:pt x="205613" y="69723"/>
                </a:lnTo>
                <a:lnTo>
                  <a:pt x="192774" y="43324"/>
                </a:lnTo>
                <a:lnTo>
                  <a:pt x="192678" y="43179"/>
                </a:lnTo>
                <a:close/>
              </a:path>
              <a:path w="1231900" h="259715">
                <a:moveTo>
                  <a:pt x="402830" y="103632"/>
                </a:moveTo>
                <a:lnTo>
                  <a:pt x="324612" y="103632"/>
                </a:lnTo>
                <a:lnTo>
                  <a:pt x="333470" y="104011"/>
                </a:lnTo>
                <a:lnTo>
                  <a:pt x="340804" y="105140"/>
                </a:lnTo>
                <a:lnTo>
                  <a:pt x="346614" y="107007"/>
                </a:lnTo>
                <a:lnTo>
                  <a:pt x="350900" y="109600"/>
                </a:lnTo>
                <a:lnTo>
                  <a:pt x="355600" y="113664"/>
                </a:lnTo>
                <a:lnTo>
                  <a:pt x="357886" y="120396"/>
                </a:lnTo>
                <a:lnTo>
                  <a:pt x="357886" y="134620"/>
                </a:lnTo>
                <a:lnTo>
                  <a:pt x="349928" y="137451"/>
                </a:lnTo>
                <a:lnTo>
                  <a:pt x="339375" y="140414"/>
                </a:lnTo>
                <a:lnTo>
                  <a:pt x="326203" y="143496"/>
                </a:lnTo>
                <a:lnTo>
                  <a:pt x="298384" y="149183"/>
                </a:lnTo>
                <a:lnTo>
                  <a:pt x="287893" y="151907"/>
                </a:lnTo>
                <a:lnTo>
                  <a:pt x="254539" y="171096"/>
                </a:lnTo>
                <a:lnTo>
                  <a:pt x="242950" y="204850"/>
                </a:lnTo>
                <a:lnTo>
                  <a:pt x="243935" y="215725"/>
                </a:lnTo>
                <a:lnTo>
                  <a:pt x="268360" y="250781"/>
                </a:lnTo>
                <a:lnTo>
                  <a:pt x="304419" y="259461"/>
                </a:lnTo>
                <a:lnTo>
                  <a:pt x="312396" y="259080"/>
                </a:lnTo>
                <a:lnTo>
                  <a:pt x="348726" y="245744"/>
                </a:lnTo>
                <a:lnTo>
                  <a:pt x="361696" y="235076"/>
                </a:lnTo>
                <a:lnTo>
                  <a:pt x="408884" y="235076"/>
                </a:lnTo>
                <a:lnTo>
                  <a:pt x="407797" y="230504"/>
                </a:lnTo>
                <a:lnTo>
                  <a:pt x="406908" y="225043"/>
                </a:lnTo>
                <a:lnTo>
                  <a:pt x="311150" y="225043"/>
                </a:lnTo>
                <a:lnTo>
                  <a:pt x="304673" y="222503"/>
                </a:lnTo>
                <a:lnTo>
                  <a:pt x="299593" y="217550"/>
                </a:lnTo>
                <a:lnTo>
                  <a:pt x="294386" y="212598"/>
                </a:lnTo>
                <a:lnTo>
                  <a:pt x="291846" y="206628"/>
                </a:lnTo>
                <a:lnTo>
                  <a:pt x="291846" y="192786"/>
                </a:lnTo>
                <a:lnTo>
                  <a:pt x="328041" y="173989"/>
                </a:lnTo>
                <a:lnTo>
                  <a:pt x="337544" y="171872"/>
                </a:lnTo>
                <a:lnTo>
                  <a:pt x="345678" y="169910"/>
                </a:lnTo>
                <a:lnTo>
                  <a:pt x="352454" y="168114"/>
                </a:lnTo>
                <a:lnTo>
                  <a:pt x="357886" y="166497"/>
                </a:lnTo>
                <a:lnTo>
                  <a:pt x="405633" y="166497"/>
                </a:lnTo>
                <a:lnTo>
                  <a:pt x="405737" y="154846"/>
                </a:lnTo>
                <a:lnTo>
                  <a:pt x="405814" y="134620"/>
                </a:lnTo>
                <a:lnTo>
                  <a:pt x="405597" y="126746"/>
                </a:lnTo>
                <a:lnTo>
                  <a:pt x="405487" y="122745"/>
                </a:lnTo>
                <a:lnTo>
                  <a:pt x="404272" y="110553"/>
                </a:lnTo>
                <a:lnTo>
                  <a:pt x="402909" y="104011"/>
                </a:lnTo>
                <a:lnTo>
                  <a:pt x="402830" y="103632"/>
                </a:lnTo>
                <a:close/>
              </a:path>
              <a:path w="1231900" h="259715">
                <a:moveTo>
                  <a:pt x="408884" y="235076"/>
                </a:moveTo>
                <a:lnTo>
                  <a:pt x="361696" y="235076"/>
                </a:lnTo>
                <a:lnTo>
                  <a:pt x="362076" y="236092"/>
                </a:lnTo>
                <a:lnTo>
                  <a:pt x="362584" y="237998"/>
                </a:lnTo>
                <a:lnTo>
                  <a:pt x="363474" y="240918"/>
                </a:lnTo>
                <a:lnTo>
                  <a:pt x="365251" y="247268"/>
                </a:lnTo>
                <a:lnTo>
                  <a:pt x="366902" y="252095"/>
                </a:lnTo>
                <a:lnTo>
                  <a:pt x="368173" y="255270"/>
                </a:lnTo>
                <a:lnTo>
                  <a:pt x="416559" y="255270"/>
                </a:lnTo>
                <a:lnTo>
                  <a:pt x="413583" y="248793"/>
                </a:lnTo>
                <a:lnTo>
                  <a:pt x="411130" y="242506"/>
                </a:lnTo>
                <a:lnTo>
                  <a:pt x="409201" y="236410"/>
                </a:lnTo>
                <a:lnTo>
                  <a:pt x="408884" y="235076"/>
                </a:lnTo>
                <a:close/>
              </a:path>
              <a:path w="1231900" h="259715">
                <a:moveTo>
                  <a:pt x="405633" y="166497"/>
                </a:moveTo>
                <a:lnTo>
                  <a:pt x="357886" y="166497"/>
                </a:lnTo>
                <a:lnTo>
                  <a:pt x="357886" y="187960"/>
                </a:lnTo>
                <a:lnTo>
                  <a:pt x="357361" y="194563"/>
                </a:lnTo>
                <a:lnTo>
                  <a:pt x="325598" y="224496"/>
                </a:lnTo>
                <a:lnTo>
                  <a:pt x="319024" y="225043"/>
                </a:lnTo>
                <a:lnTo>
                  <a:pt x="406908" y="225043"/>
                </a:lnTo>
                <a:lnTo>
                  <a:pt x="406819" y="224496"/>
                </a:lnTo>
                <a:lnTo>
                  <a:pt x="406723" y="223906"/>
                </a:lnTo>
                <a:lnTo>
                  <a:pt x="406139" y="217550"/>
                </a:lnTo>
                <a:lnTo>
                  <a:pt x="406022" y="216280"/>
                </a:lnTo>
                <a:lnTo>
                  <a:pt x="405971" y="215725"/>
                </a:lnTo>
                <a:lnTo>
                  <a:pt x="405559" y="206628"/>
                </a:lnTo>
                <a:lnTo>
                  <a:pt x="405633" y="166497"/>
                </a:lnTo>
                <a:close/>
              </a:path>
              <a:path w="1231900" h="259715">
                <a:moveTo>
                  <a:pt x="328041" y="66166"/>
                </a:moveTo>
                <a:lnTo>
                  <a:pt x="284053" y="73453"/>
                </a:lnTo>
                <a:lnTo>
                  <a:pt x="252434" y="106195"/>
                </a:lnTo>
                <a:lnTo>
                  <a:pt x="248030" y="118745"/>
                </a:lnTo>
                <a:lnTo>
                  <a:pt x="292353" y="126746"/>
                </a:lnTo>
                <a:lnTo>
                  <a:pt x="295401" y="118237"/>
                </a:lnTo>
                <a:lnTo>
                  <a:pt x="299339" y="112140"/>
                </a:lnTo>
                <a:lnTo>
                  <a:pt x="304292" y="108712"/>
                </a:lnTo>
                <a:lnTo>
                  <a:pt x="309118" y="105283"/>
                </a:lnTo>
                <a:lnTo>
                  <a:pt x="315849" y="103632"/>
                </a:lnTo>
                <a:lnTo>
                  <a:pt x="402830" y="103632"/>
                </a:lnTo>
                <a:lnTo>
                  <a:pt x="402248" y="100837"/>
                </a:lnTo>
                <a:lnTo>
                  <a:pt x="367760" y="70506"/>
                </a:lnTo>
                <a:lnTo>
                  <a:pt x="343376" y="66645"/>
                </a:lnTo>
                <a:lnTo>
                  <a:pt x="328041" y="66166"/>
                </a:lnTo>
                <a:close/>
              </a:path>
              <a:path w="1231900" h="259715">
                <a:moveTo>
                  <a:pt x="500379" y="70358"/>
                </a:moveTo>
                <a:lnTo>
                  <a:pt x="454914" y="70358"/>
                </a:lnTo>
                <a:lnTo>
                  <a:pt x="454914" y="255270"/>
                </a:lnTo>
                <a:lnTo>
                  <a:pt x="503808" y="255270"/>
                </a:lnTo>
                <a:lnTo>
                  <a:pt x="503808" y="198247"/>
                </a:lnTo>
                <a:lnTo>
                  <a:pt x="504068" y="176649"/>
                </a:lnTo>
                <a:lnTo>
                  <a:pt x="507873" y="136143"/>
                </a:lnTo>
                <a:lnTo>
                  <a:pt x="529717" y="110109"/>
                </a:lnTo>
                <a:lnTo>
                  <a:pt x="562395" y="110109"/>
                </a:lnTo>
                <a:lnTo>
                  <a:pt x="567163" y="96647"/>
                </a:lnTo>
                <a:lnTo>
                  <a:pt x="500379" y="96647"/>
                </a:lnTo>
                <a:lnTo>
                  <a:pt x="500379" y="70358"/>
                </a:lnTo>
                <a:close/>
              </a:path>
              <a:path w="1231900" h="259715">
                <a:moveTo>
                  <a:pt x="562395" y="110109"/>
                </a:moveTo>
                <a:lnTo>
                  <a:pt x="543687" y="110109"/>
                </a:lnTo>
                <a:lnTo>
                  <a:pt x="551306" y="112775"/>
                </a:lnTo>
                <a:lnTo>
                  <a:pt x="559562" y="118110"/>
                </a:lnTo>
                <a:lnTo>
                  <a:pt x="562395" y="110109"/>
                </a:lnTo>
                <a:close/>
              </a:path>
              <a:path w="1231900" h="259715">
                <a:moveTo>
                  <a:pt x="542544" y="66166"/>
                </a:moveTo>
                <a:lnTo>
                  <a:pt x="534543" y="66166"/>
                </a:lnTo>
                <a:lnTo>
                  <a:pt x="527557" y="68199"/>
                </a:lnTo>
                <a:lnTo>
                  <a:pt x="500379" y="96647"/>
                </a:lnTo>
                <a:lnTo>
                  <a:pt x="567163" y="96647"/>
                </a:lnTo>
                <a:lnTo>
                  <a:pt x="574675" y="75437"/>
                </a:lnTo>
                <a:lnTo>
                  <a:pt x="566868" y="71364"/>
                </a:lnTo>
                <a:lnTo>
                  <a:pt x="558895" y="68468"/>
                </a:lnTo>
                <a:lnTo>
                  <a:pt x="550779" y="66740"/>
                </a:lnTo>
                <a:lnTo>
                  <a:pt x="542544" y="66166"/>
                </a:lnTo>
                <a:close/>
              </a:path>
              <a:path w="1231900" h="259715">
                <a:moveTo>
                  <a:pt x="641984" y="70358"/>
                </a:moveTo>
                <a:lnTo>
                  <a:pt x="593090" y="70358"/>
                </a:lnTo>
                <a:lnTo>
                  <a:pt x="593090" y="187451"/>
                </a:lnTo>
                <a:lnTo>
                  <a:pt x="593415" y="196915"/>
                </a:lnTo>
                <a:lnTo>
                  <a:pt x="593514" y="199788"/>
                </a:lnTo>
                <a:lnTo>
                  <a:pt x="594796" y="210820"/>
                </a:lnTo>
                <a:lnTo>
                  <a:pt x="596783" y="219963"/>
                </a:lnTo>
                <a:lnTo>
                  <a:pt x="596840" y="220223"/>
                </a:lnTo>
                <a:lnTo>
                  <a:pt x="621156" y="251333"/>
                </a:lnTo>
                <a:lnTo>
                  <a:pt x="654557" y="259461"/>
                </a:lnTo>
                <a:lnTo>
                  <a:pt x="663176" y="258958"/>
                </a:lnTo>
                <a:lnTo>
                  <a:pt x="663452" y="258958"/>
                </a:lnTo>
                <a:lnTo>
                  <a:pt x="671856" y="257444"/>
                </a:lnTo>
                <a:lnTo>
                  <a:pt x="672077" y="257444"/>
                </a:lnTo>
                <a:lnTo>
                  <a:pt x="680972" y="254692"/>
                </a:lnTo>
                <a:lnTo>
                  <a:pt x="715899" y="227584"/>
                </a:lnTo>
                <a:lnTo>
                  <a:pt x="761365" y="227584"/>
                </a:lnTo>
                <a:lnTo>
                  <a:pt x="761365" y="222250"/>
                </a:lnTo>
                <a:lnTo>
                  <a:pt x="665352" y="222250"/>
                </a:lnTo>
                <a:lnTo>
                  <a:pt x="659383" y="220472"/>
                </a:lnTo>
                <a:lnTo>
                  <a:pt x="642769" y="187451"/>
                </a:lnTo>
                <a:lnTo>
                  <a:pt x="642715" y="186832"/>
                </a:lnTo>
                <a:lnTo>
                  <a:pt x="642171" y="172964"/>
                </a:lnTo>
                <a:lnTo>
                  <a:pt x="642101" y="166385"/>
                </a:lnTo>
                <a:lnTo>
                  <a:pt x="641984" y="70358"/>
                </a:lnTo>
                <a:close/>
              </a:path>
              <a:path w="1231900" h="259715">
                <a:moveTo>
                  <a:pt x="761365" y="227584"/>
                </a:moveTo>
                <a:lnTo>
                  <a:pt x="715899" y="227584"/>
                </a:lnTo>
                <a:lnTo>
                  <a:pt x="715899" y="255270"/>
                </a:lnTo>
                <a:lnTo>
                  <a:pt x="761365" y="255270"/>
                </a:lnTo>
                <a:lnTo>
                  <a:pt x="761365" y="227584"/>
                </a:lnTo>
                <a:close/>
              </a:path>
              <a:path w="1231900" h="259715">
                <a:moveTo>
                  <a:pt x="761365" y="70358"/>
                </a:moveTo>
                <a:lnTo>
                  <a:pt x="712343" y="70358"/>
                </a:lnTo>
                <a:lnTo>
                  <a:pt x="712259" y="155321"/>
                </a:lnTo>
                <a:lnTo>
                  <a:pt x="712126" y="166385"/>
                </a:lnTo>
                <a:lnTo>
                  <a:pt x="706247" y="205104"/>
                </a:lnTo>
                <a:lnTo>
                  <a:pt x="681101" y="222250"/>
                </a:lnTo>
                <a:lnTo>
                  <a:pt x="761365" y="222250"/>
                </a:lnTo>
                <a:lnTo>
                  <a:pt x="761365" y="70358"/>
                </a:lnTo>
                <a:close/>
              </a:path>
              <a:path w="1231900" h="259715">
                <a:moveTo>
                  <a:pt x="856996" y="70358"/>
                </a:moveTo>
                <a:lnTo>
                  <a:pt x="811529" y="70358"/>
                </a:lnTo>
                <a:lnTo>
                  <a:pt x="811529" y="255270"/>
                </a:lnTo>
                <a:lnTo>
                  <a:pt x="860425" y="255270"/>
                </a:lnTo>
                <a:lnTo>
                  <a:pt x="860425" y="198247"/>
                </a:lnTo>
                <a:lnTo>
                  <a:pt x="860684" y="176649"/>
                </a:lnTo>
                <a:lnTo>
                  <a:pt x="864489" y="136143"/>
                </a:lnTo>
                <a:lnTo>
                  <a:pt x="886332" y="110109"/>
                </a:lnTo>
                <a:lnTo>
                  <a:pt x="919011" y="110109"/>
                </a:lnTo>
                <a:lnTo>
                  <a:pt x="923779" y="96647"/>
                </a:lnTo>
                <a:lnTo>
                  <a:pt x="856996" y="96647"/>
                </a:lnTo>
                <a:lnTo>
                  <a:pt x="856996" y="70358"/>
                </a:lnTo>
                <a:close/>
              </a:path>
              <a:path w="1231900" h="259715">
                <a:moveTo>
                  <a:pt x="919011" y="110109"/>
                </a:moveTo>
                <a:lnTo>
                  <a:pt x="900302" y="110109"/>
                </a:lnTo>
                <a:lnTo>
                  <a:pt x="907923" y="112775"/>
                </a:lnTo>
                <a:lnTo>
                  <a:pt x="916177" y="118110"/>
                </a:lnTo>
                <a:lnTo>
                  <a:pt x="919011" y="110109"/>
                </a:lnTo>
                <a:close/>
              </a:path>
              <a:path w="1231900" h="259715">
                <a:moveTo>
                  <a:pt x="899159" y="66166"/>
                </a:moveTo>
                <a:lnTo>
                  <a:pt x="891158" y="66166"/>
                </a:lnTo>
                <a:lnTo>
                  <a:pt x="884174" y="68199"/>
                </a:lnTo>
                <a:lnTo>
                  <a:pt x="856996" y="96647"/>
                </a:lnTo>
                <a:lnTo>
                  <a:pt x="923779" y="96647"/>
                </a:lnTo>
                <a:lnTo>
                  <a:pt x="931291" y="75437"/>
                </a:lnTo>
                <a:lnTo>
                  <a:pt x="923484" y="71364"/>
                </a:lnTo>
                <a:lnTo>
                  <a:pt x="915511" y="68468"/>
                </a:lnTo>
                <a:lnTo>
                  <a:pt x="907395" y="66740"/>
                </a:lnTo>
                <a:lnTo>
                  <a:pt x="899159" y="66166"/>
                </a:lnTo>
                <a:close/>
              </a:path>
              <a:path w="1231900" h="259715">
                <a:moveTo>
                  <a:pt x="1097774" y="103632"/>
                </a:moveTo>
                <a:lnTo>
                  <a:pt x="1019555" y="103632"/>
                </a:lnTo>
                <a:lnTo>
                  <a:pt x="1028414" y="104011"/>
                </a:lnTo>
                <a:lnTo>
                  <a:pt x="1035748" y="105140"/>
                </a:lnTo>
                <a:lnTo>
                  <a:pt x="1041558" y="107007"/>
                </a:lnTo>
                <a:lnTo>
                  <a:pt x="1045845" y="109600"/>
                </a:lnTo>
                <a:lnTo>
                  <a:pt x="1050544" y="113664"/>
                </a:lnTo>
                <a:lnTo>
                  <a:pt x="1052829" y="120396"/>
                </a:lnTo>
                <a:lnTo>
                  <a:pt x="1052829" y="134620"/>
                </a:lnTo>
                <a:lnTo>
                  <a:pt x="1044872" y="137451"/>
                </a:lnTo>
                <a:lnTo>
                  <a:pt x="1034319" y="140414"/>
                </a:lnTo>
                <a:lnTo>
                  <a:pt x="1021147" y="143496"/>
                </a:lnTo>
                <a:lnTo>
                  <a:pt x="993328" y="149183"/>
                </a:lnTo>
                <a:lnTo>
                  <a:pt x="982837" y="151907"/>
                </a:lnTo>
                <a:lnTo>
                  <a:pt x="949483" y="171096"/>
                </a:lnTo>
                <a:lnTo>
                  <a:pt x="937895" y="204850"/>
                </a:lnTo>
                <a:lnTo>
                  <a:pt x="938879" y="215725"/>
                </a:lnTo>
                <a:lnTo>
                  <a:pt x="963304" y="250781"/>
                </a:lnTo>
                <a:lnTo>
                  <a:pt x="999363" y="259461"/>
                </a:lnTo>
                <a:lnTo>
                  <a:pt x="1007340" y="259080"/>
                </a:lnTo>
                <a:lnTo>
                  <a:pt x="1043670" y="245744"/>
                </a:lnTo>
                <a:lnTo>
                  <a:pt x="1056640" y="235076"/>
                </a:lnTo>
                <a:lnTo>
                  <a:pt x="1103828" y="235076"/>
                </a:lnTo>
                <a:lnTo>
                  <a:pt x="1102741" y="230504"/>
                </a:lnTo>
                <a:lnTo>
                  <a:pt x="1101852" y="225043"/>
                </a:lnTo>
                <a:lnTo>
                  <a:pt x="1006094" y="225043"/>
                </a:lnTo>
                <a:lnTo>
                  <a:pt x="999617" y="222503"/>
                </a:lnTo>
                <a:lnTo>
                  <a:pt x="994537" y="217550"/>
                </a:lnTo>
                <a:lnTo>
                  <a:pt x="989329" y="212598"/>
                </a:lnTo>
                <a:lnTo>
                  <a:pt x="986790" y="206628"/>
                </a:lnTo>
                <a:lnTo>
                  <a:pt x="986790" y="192786"/>
                </a:lnTo>
                <a:lnTo>
                  <a:pt x="1022984" y="173989"/>
                </a:lnTo>
                <a:lnTo>
                  <a:pt x="1032488" y="171872"/>
                </a:lnTo>
                <a:lnTo>
                  <a:pt x="1040622" y="169910"/>
                </a:lnTo>
                <a:lnTo>
                  <a:pt x="1047398" y="168114"/>
                </a:lnTo>
                <a:lnTo>
                  <a:pt x="1052829" y="166497"/>
                </a:lnTo>
                <a:lnTo>
                  <a:pt x="1100577" y="166497"/>
                </a:lnTo>
                <a:lnTo>
                  <a:pt x="1100681" y="154846"/>
                </a:lnTo>
                <a:lnTo>
                  <a:pt x="1100758" y="134620"/>
                </a:lnTo>
                <a:lnTo>
                  <a:pt x="1100541" y="126746"/>
                </a:lnTo>
                <a:lnTo>
                  <a:pt x="1100431" y="122745"/>
                </a:lnTo>
                <a:lnTo>
                  <a:pt x="1099216" y="110553"/>
                </a:lnTo>
                <a:lnTo>
                  <a:pt x="1097853" y="104011"/>
                </a:lnTo>
                <a:lnTo>
                  <a:pt x="1097774" y="103632"/>
                </a:lnTo>
                <a:close/>
              </a:path>
              <a:path w="1231900" h="259715">
                <a:moveTo>
                  <a:pt x="1103828" y="235076"/>
                </a:moveTo>
                <a:lnTo>
                  <a:pt x="1056640" y="235076"/>
                </a:lnTo>
                <a:lnTo>
                  <a:pt x="1057021" y="236092"/>
                </a:lnTo>
                <a:lnTo>
                  <a:pt x="1057528" y="237998"/>
                </a:lnTo>
                <a:lnTo>
                  <a:pt x="1058418" y="240918"/>
                </a:lnTo>
                <a:lnTo>
                  <a:pt x="1060196" y="247268"/>
                </a:lnTo>
                <a:lnTo>
                  <a:pt x="1061847" y="252095"/>
                </a:lnTo>
                <a:lnTo>
                  <a:pt x="1063117" y="255270"/>
                </a:lnTo>
                <a:lnTo>
                  <a:pt x="1111503" y="255270"/>
                </a:lnTo>
                <a:lnTo>
                  <a:pt x="1108527" y="248793"/>
                </a:lnTo>
                <a:lnTo>
                  <a:pt x="1106074" y="242506"/>
                </a:lnTo>
                <a:lnTo>
                  <a:pt x="1104145" y="236410"/>
                </a:lnTo>
                <a:lnTo>
                  <a:pt x="1103828" y="235076"/>
                </a:lnTo>
                <a:close/>
              </a:path>
              <a:path w="1231900" h="259715">
                <a:moveTo>
                  <a:pt x="1100577" y="166497"/>
                </a:moveTo>
                <a:lnTo>
                  <a:pt x="1052829" y="166497"/>
                </a:lnTo>
                <a:lnTo>
                  <a:pt x="1052829" y="187960"/>
                </a:lnTo>
                <a:lnTo>
                  <a:pt x="1052305" y="194563"/>
                </a:lnTo>
                <a:lnTo>
                  <a:pt x="1020542" y="224496"/>
                </a:lnTo>
                <a:lnTo>
                  <a:pt x="1013968" y="225043"/>
                </a:lnTo>
                <a:lnTo>
                  <a:pt x="1101852" y="225043"/>
                </a:lnTo>
                <a:lnTo>
                  <a:pt x="1101763" y="224496"/>
                </a:lnTo>
                <a:lnTo>
                  <a:pt x="1101667" y="223906"/>
                </a:lnTo>
                <a:lnTo>
                  <a:pt x="1101083" y="217550"/>
                </a:lnTo>
                <a:lnTo>
                  <a:pt x="1100966" y="216280"/>
                </a:lnTo>
                <a:lnTo>
                  <a:pt x="1100915" y="215725"/>
                </a:lnTo>
                <a:lnTo>
                  <a:pt x="1100503" y="206628"/>
                </a:lnTo>
                <a:lnTo>
                  <a:pt x="1100577" y="166497"/>
                </a:lnTo>
                <a:close/>
              </a:path>
              <a:path w="1231900" h="259715">
                <a:moveTo>
                  <a:pt x="1022984" y="66166"/>
                </a:moveTo>
                <a:lnTo>
                  <a:pt x="978997" y="73453"/>
                </a:lnTo>
                <a:lnTo>
                  <a:pt x="947378" y="106195"/>
                </a:lnTo>
                <a:lnTo>
                  <a:pt x="942975" y="118745"/>
                </a:lnTo>
                <a:lnTo>
                  <a:pt x="987298" y="126746"/>
                </a:lnTo>
                <a:lnTo>
                  <a:pt x="990346" y="118237"/>
                </a:lnTo>
                <a:lnTo>
                  <a:pt x="994282" y="112140"/>
                </a:lnTo>
                <a:lnTo>
                  <a:pt x="999236" y="108712"/>
                </a:lnTo>
                <a:lnTo>
                  <a:pt x="1004062" y="105283"/>
                </a:lnTo>
                <a:lnTo>
                  <a:pt x="1010793" y="103632"/>
                </a:lnTo>
                <a:lnTo>
                  <a:pt x="1097774" y="103632"/>
                </a:lnTo>
                <a:lnTo>
                  <a:pt x="1097192" y="100837"/>
                </a:lnTo>
                <a:lnTo>
                  <a:pt x="1062704" y="70506"/>
                </a:lnTo>
                <a:lnTo>
                  <a:pt x="1038320" y="66645"/>
                </a:lnTo>
                <a:lnTo>
                  <a:pt x="1022984" y="66166"/>
                </a:lnTo>
                <a:close/>
              </a:path>
              <a:path w="1231900" h="259715">
                <a:moveTo>
                  <a:pt x="1194180" y="109347"/>
                </a:moveTo>
                <a:lnTo>
                  <a:pt x="1145031" y="109347"/>
                </a:lnTo>
                <a:lnTo>
                  <a:pt x="1145129" y="201872"/>
                </a:lnTo>
                <a:lnTo>
                  <a:pt x="1145294" y="207238"/>
                </a:lnTo>
                <a:lnTo>
                  <a:pt x="1145389" y="210312"/>
                </a:lnTo>
                <a:lnTo>
                  <a:pt x="1145514" y="212851"/>
                </a:lnTo>
                <a:lnTo>
                  <a:pt x="1145609" y="214249"/>
                </a:lnTo>
                <a:lnTo>
                  <a:pt x="1145652" y="214884"/>
                </a:lnTo>
                <a:lnTo>
                  <a:pt x="1145764" y="216535"/>
                </a:lnTo>
                <a:lnTo>
                  <a:pt x="1145816" y="217297"/>
                </a:lnTo>
                <a:lnTo>
                  <a:pt x="1145942" y="219156"/>
                </a:lnTo>
                <a:lnTo>
                  <a:pt x="1162223" y="252222"/>
                </a:lnTo>
                <a:lnTo>
                  <a:pt x="1162353" y="252222"/>
                </a:lnTo>
                <a:lnTo>
                  <a:pt x="1169034" y="255015"/>
                </a:lnTo>
                <a:lnTo>
                  <a:pt x="1176147" y="258063"/>
                </a:lnTo>
                <a:lnTo>
                  <a:pt x="1184148" y="259461"/>
                </a:lnTo>
                <a:lnTo>
                  <a:pt x="1192911" y="259461"/>
                </a:lnTo>
                <a:lnTo>
                  <a:pt x="1203463" y="259008"/>
                </a:lnTo>
                <a:lnTo>
                  <a:pt x="1213421" y="257651"/>
                </a:lnTo>
                <a:lnTo>
                  <a:pt x="1222807" y="255389"/>
                </a:lnTo>
                <a:lnTo>
                  <a:pt x="1231646" y="252222"/>
                </a:lnTo>
                <a:lnTo>
                  <a:pt x="1227996" y="219156"/>
                </a:lnTo>
                <a:lnTo>
                  <a:pt x="1227973" y="218948"/>
                </a:lnTo>
                <a:lnTo>
                  <a:pt x="1204468" y="218948"/>
                </a:lnTo>
                <a:lnTo>
                  <a:pt x="1201674" y="218059"/>
                </a:lnTo>
                <a:lnTo>
                  <a:pt x="1194230" y="194042"/>
                </a:lnTo>
                <a:lnTo>
                  <a:pt x="1194180" y="109347"/>
                </a:lnTo>
                <a:close/>
              </a:path>
              <a:path w="1231900" h="259715">
                <a:moveTo>
                  <a:pt x="1227454" y="214249"/>
                </a:moveTo>
                <a:lnTo>
                  <a:pt x="1218819" y="217297"/>
                </a:lnTo>
                <a:lnTo>
                  <a:pt x="1212215" y="218948"/>
                </a:lnTo>
                <a:lnTo>
                  <a:pt x="1227973" y="218948"/>
                </a:lnTo>
                <a:lnTo>
                  <a:pt x="1227525" y="214884"/>
                </a:lnTo>
                <a:lnTo>
                  <a:pt x="1227454" y="214249"/>
                </a:lnTo>
                <a:close/>
              </a:path>
              <a:path w="1231900" h="259715">
                <a:moveTo>
                  <a:pt x="1227581" y="70358"/>
                </a:moveTo>
                <a:lnTo>
                  <a:pt x="1122552" y="70358"/>
                </a:lnTo>
                <a:lnTo>
                  <a:pt x="1122552" y="109347"/>
                </a:lnTo>
                <a:lnTo>
                  <a:pt x="1227581" y="109347"/>
                </a:lnTo>
                <a:lnTo>
                  <a:pt x="1227581" y="70358"/>
                </a:lnTo>
                <a:close/>
              </a:path>
              <a:path w="1231900" h="259715">
                <a:moveTo>
                  <a:pt x="1194180" y="5079"/>
                </a:moveTo>
                <a:lnTo>
                  <a:pt x="1145031" y="33654"/>
                </a:lnTo>
                <a:lnTo>
                  <a:pt x="1145031" y="70358"/>
                </a:lnTo>
                <a:lnTo>
                  <a:pt x="1194180" y="70358"/>
                </a:lnTo>
                <a:lnTo>
                  <a:pt x="1194180" y="5079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39327" y="784987"/>
            <a:ext cx="1449451" cy="259461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4149613" y="1633092"/>
            <a:ext cx="3935729" cy="3794760"/>
            <a:chOff x="4149613" y="1633092"/>
            <a:chExt cx="3935729" cy="3794760"/>
          </a:xfrm>
        </p:grpSpPr>
        <p:sp>
          <p:nvSpPr>
            <p:cNvPr id="20" name="object 20"/>
            <p:cNvSpPr/>
            <p:nvPr/>
          </p:nvSpPr>
          <p:spPr>
            <a:xfrm>
              <a:off x="4439411" y="1925319"/>
              <a:ext cx="3365500" cy="3247390"/>
            </a:xfrm>
            <a:custGeom>
              <a:avLst/>
              <a:gdLst/>
              <a:ahLst/>
              <a:cxnLst/>
              <a:rect l="l" t="t" r="r" b="b"/>
              <a:pathLst>
                <a:path w="3365500" h="3247390">
                  <a:moveTo>
                    <a:pt x="1682496" y="0"/>
                  </a:moveTo>
                  <a:lnTo>
                    <a:pt x="1633753" y="668"/>
                  </a:lnTo>
                  <a:lnTo>
                    <a:pt x="1585354" y="2660"/>
                  </a:lnTo>
                  <a:lnTo>
                    <a:pt x="1537317" y="5958"/>
                  </a:lnTo>
                  <a:lnTo>
                    <a:pt x="1489662" y="10545"/>
                  </a:lnTo>
                  <a:lnTo>
                    <a:pt x="1442407" y="16401"/>
                  </a:lnTo>
                  <a:lnTo>
                    <a:pt x="1395570" y="23510"/>
                  </a:lnTo>
                  <a:lnTo>
                    <a:pt x="1349170" y="31853"/>
                  </a:lnTo>
                  <a:lnTo>
                    <a:pt x="1303226" y="41411"/>
                  </a:lnTo>
                  <a:lnTo>
                    <a:pt x="1257757" y="52167"/>
                  </a:lnTo>
                  <a:lnTo>
                    <a:pt x="1212782" y="64104"/>
                  </a:lnTo>
                  <a:lnTo>
                    <a:pt x="1168318" y="77201"/>
                  </a:lnTo>
                  <a:lnTo>
                    <a:pt x="1124386" y="91443"/>
                  </a:lnTo>
                  <a:lnTo>
                    <a:pt x="1081002" y="106810"/>
                  </a:lnTo>
                  <a:lnTo>
                    <a:pt x="1038187" y="123285"/>
                  </a:lnTo>
                  <a:lnTo>
                    <a:pt x="995959" y="140850"/>
                  </a:lnTo>
                  <a:lnTo>
                    <a:pt x="954336" y="159486"/>
                  </a:lnTo>
                  <a:lnTo>
                    <a:pt x="913338" y="179175"/>
                  </a:lnTo>
                  <a:lnTo>
                    <a:pt x="872983" y="199900"/>
                  </a:lnTo>
                  <a:lnTo>
                    <a:pt x="833289" y="221643"/>
                  </a:lnTo>
                  <a:lnTo>
                    <a:pt x="794276" y="244384"/>
                  </a:lnTo>
                  <a:lnTo>
                    <a:pt x="755961" y="268107"/>
                  </a:lnTo>
                  <a:lnTo>
                    <a:pt x="718365" y="292794"/>
                  </a:lnTo>
                  <a:lnTo>
                    <a:pt x="681505" y="318425"/>
                  </a:lnTo>
                  <a:lnTo>
                    <a:pt x="645400" y="344984"/>
                  </a:lnTo>
                  <a:lnTo>
                    <a:pt x="610069" y="372452"/>
                  </a:lnTo>
                  <a:lnTo>
                    <a:pt x="575531" y="400810"/>
                  </a:lnTo>
                  <a:lnTo>
                    <a:pt x="541804" y="430042"/>
                  </a:lnTo>
                  <a:lnTo>
                    <a:pt x="508907" y="460129"/>
                  </a:lnTo>
                  <a:lnTo>
                    <a:pt x="476858" y="491053"/>
                  </a:lnTo>
                  <a:lnTo>
                    <a:pt x="445678" y="522795"/>
                  </a:lnTo>
                  <a:lnTo>
                    <a:pt x="415383" y="555339"/>
                  </a:lnTo>
                  <a:lnTo>
                    <a:pt x="385993" y="588665"/>
                  </a:lnTo>
                  <a:lnTo>
                    <a:pt x="357526" y="622756"/>
                  </a:lnTo>
                  <a:lnTo>
                    <a:pt x="330002" y="657594"/>
                  </a:lnTo>
                  <a:lnTo>
                    <a:pt x="303438" y="693160"/>
                  </a:lnTo>
                  <a:lnTo>
                    <a:pt x="277854" y="729437"/>
                  </a:lnTo>
                  <a:lnTo>
                    <a:pt x="253269" y="766407"/>
                  </a:lnTo>
                  <a:lnTo>
                    <a:pt x="229700" y="804051"/>
                  </a:lnTo>
                  <a:lnTo>
                    <a:pt x="207167" y="842351"/>
                  </a:lnTo>
                  <a:lnTo>
                    <a:pt x="185689" y="881290"/>
                  </a:lnTo>
                  <a:lnTo>
                    <a:pt x="165283" y="920849"/>
                  </a:lnTo>
                  <a:lnTo>
                    <a:pt x="145970" y="961011"/>
                  </a:lnTo>
                  <a:lnTo>
                    <a:pt x="127767" y="1001757"/>
                  </a:lnTo>
                  <a:lnTo>
                    <a:pt x="110693" y="1043069"/>
                  </a:lnTo>
                  <a:lnTo>
                    <a:pt x="94767" y="1084929"/>
                  </a:lnTo>
                  <a:lnTo>
                    <a:pt x="80008" y="1127319"/>
                  </a:lnTo>
                  <a:lnTo>
                    <a:pt x="66434" y="1170222"/>
                  </a:lnTo>
                  <a:lnTo>
                    <a:pt x="54064" y="1213618"/>
                  </a:lnTo>
                  <a:lnTo>
                    <a:pt x="42916" y="1257491"/>
                  </a:lnTo>
                  <a:lnTo>
                    <a:pt x="33010" y="1301821"/>
                  </a:lnTo>
                  <a:lnTo>
                    <a:pt x="24365" y="1346591"/>
                  </a:lnTo>
                  <a:lnTo>
                    <a:pt x="16998" y="1391783"/>
                  </a:lnTo>
                  <a:lnTo>
                    <a:pt x="10928" y="1437379"/>
                  </a:lnTo>
                  <a:lnTo>
                    <a:pt x="6175" y="1483361"/>
                  </a:lnTo>
                  <a:lnTo>
                    <a:pt x="2757" y="1529711"/>
                  </a:lnTo>
                  <a:lnTo>
                    <a:pt x="692" y="1576410"/>
                  </a:lnTo>
                  <a:lnTo>
                    <a:pt x="0" y="1623440"/>
                  </a:lnTo>
                  <a:lnTo>
                    <a:pt x="692" y="1670471"/>
                  </a:lnTo>
                  <a:lnTo>
                    <a:pt x="2757" y="1717170"/>
                  </a:lnTo>
                  <a:lnTo>
                    <a:pt x="6175" y="1763520"/>
                  </a:lnTo>
                  <a:lnTo>
                    <a:pt x="10928" y="1809502"/>
                  </a:lnTo>
                  <a:lnTo>
                    <a:pt x="16998" y="1855098"/>
                  </a:lnTo>
                  <a:lnTo>
                    <a:pt x="24365" y="1900290"/>
                  </a:lnTo>
                  <a:lnTo>
                    <a:pt x="33010" y="1945060"/>
                  </a:lnTo>
                  <a:lnTo>
                    <a:pt x="42916" y="1989390"/>
                  </a:lnTo>
                  <a:lnTo>
                    <a:pt x="54064" y="2033263"/>
                  </a:lnTo>
                  <a:lnTo>
                    <a:pt x="66434" y="2076659"/>
                  </a:lnTo>
                  <a:lnTo>
                    <a:pt x="80008" y="2119562"/>
                  </a:lnTo>
                  <a:lnTo>
                    <a:pt x="94767" y="2161952"/>
                  </a:lnTo>
                  <a:lnTo>
                    <a:pt x="110693" y="2203812"/>
                  </a:lnTo>
                  <a:lnTo>
                    <a:pt x="127767" y="2245124"/>
                  </a:lnTo>
                  <a:lnTo>
                    <a:pt x="145970" y="2285870"/>
                  </a:lnTo>
                  <a:lnTo>
                    <a:pt x="165283" y="2326032"/>
                  </a:lnTo>
                  <a:lnTo>
                    <a:pt x="185689" y="2365591"/>
                  </a:lnTo>
                  <a:lnTo>
                    <a:pt x="207167" y="2404530"/>
                  </a:lnTo>
                  <a:lnTo>
                    <a:pt x="229700" y="2442830"/>
                  </a:lnTo>
                  <a:lnTo>
                    <a:pt x="253269" y="2480474"/>
                  </a:lnTo>
                  <a:lnTo>
                    <a:pt x="277854" y="2517444"/>
                  </a:lnTo>
                  <a:lnTo>
                    <a:pt x="303438" y="2553721"/>
                  </a:lnTo>
                  <a:lnTo>
                    <a:pt x="330002" y="2589287"/>
                  </a:lnTo>
                  <a:lnTo>
                    <a:pt x="357526" y="2624125"/>
                  </a:lnTo>
                  <a:lnTo>
                    <a:pt x="385993" y="2658216"/>
                  </a:lnTo>
                  <a:lnTo>
                    <a:pt x="415383" y="2691542"/>
                  </a:lnTo>
                  <a:lnTo>
                    <a:pt x="445678" y="2724086"/>
                  </a:lnTo>
                  <a:lnTo>
                    <a:pt x="476858" y="2755828"/>
                  </a:lnTo>
                  <a:lnTo>
                    <a:pt x="508907" y="2786752"/>
                  </a:lnTo>
                  <a:lnTo>
                    <a:pt x="541804" y="2816839"/>
                  </a:lnTo>
                  <a:lnTo>
                    <a:pt x="575531" y="2846071"/>
                  </a:lnTo>
                  <a:lnTo>
                    <a:pt x="610069" y="2874429"/>
                  </a:lnTo>
                  <a:lnTo>
                    <a:pt x="645400" y="2901897"/>
                  </a:lnTo>
                  <a:lnTo>
                    <a:pt x="681505" y="2928456"/>
                  </a:lnTo>
                  <a:lnTo>
                    <a:pt x="718365" y="2954087"/>
                  </a:lnTo>
                  <a:lnTo>
                    <a:pt x="755961" y="2978774"/>
                  </a:lnTo>
                  <a:lnTo>
                    <a:pt x="794276" y="3002497"/>
                  </a:lnTo>
                  <a:lnTo>
                    <a:pt x="833289" y="3025238"/>
                  </a:lnTo>
                  <a:lnTo>
                    <a:pt x="872983" y="3046981"/>
                  </a:lnTo>
                  <a:lnTo>
                    <a:pt x="913338" y="3067706"/>
                  </a:lnTo>
                  <a:lnTo>
                    <a:pt x="954336" y="3087395"/>
                  </a:lnTo>
                  <a:lnTo>
                    <a:pt x="995959" y="3106031"/>
                  </a:lnTo>
                  <a:lnTo>
                    <a:pt x="1038187" y="3123596"/>
                  </a:lnTo>
                  <a:lnTo>
                    <a:pt x="1081002" y="3140071"/>
                  </a:lnTo>
                  <a:lnTo>
                    <a:pt x="1124386" y="3155438"/>
                  </a:lnTo>
                  <a:lnTo>
                    <a:pt x="1168318" y="3169680"/>
                  </a:lnTo>
                  <a:lnTo>
                    <a:pt x="1212782" y="3182777"/>
                  </a:lnTo>
                  <a:lnTo>
                    <a:pt x="1257757" y="3194714"/>
                  </a:lnTo>
                  <a:lnTo>
                    <a:pt x="1303226" y="3205470"/>
                  </a:lnTo>
                  <a:lnTo>
                    <a:pt x="1349170" y="3215028"/>
                  </a:lnTo>
                  <a:lnTo>
                    <a:pt x="1395570" y="3223371"/>
                  </a:lnTo>
                  <a:lnTo>
                    <a:pt x="1442407" y="3230480"/>
                  </a:lnTo>
                  <a:lnTo>
                    <a:pt x="1489662" y="3236336"/>
                  </a:lnTo>
                  <a:lnTo>
                    <a:pt x="1537317" y="3240923"/>
                  </a:lnTo>
                  <a:lnTo>
                    <a:pt x="1585354" y="3244221"/>
                  </a:lnTo>
                  <a:lnTo>
                    <a:pt x="1633753" y="3246213"/>
                  </a:lnTo>
                  <a:lnTo>
                    <a:pt x="1682496" y="3246881"/>
                  </a:lnTo>
                  <a:lnTo>
                    <a:pt x="1731238" y="3246213"/>
                  </a:lnTo>
                  <a:lnTo>
                    <a:pt x="1779637" y="3244221"/>
                  </a:lnTo>
                  <a:lnTo>
                    <a:pt x="1827674" y="3240923"/>
                  </a:lnTo>
                  <a:lnTo>
                    <a:pt x="1875329" y="3236336"/>
                  </a:lnTo>
                  <a:lnTo>
                    <a:pt x="1922584" y="3230480"/>
                  </a:lnTo>
                  <a:lnTo>
                    <a:pt x="1969421" y="3223371"/>
                  </a:lnTo>
                  <a:lnTo>
                    <a:pt x="2015821" y="3215028"/>
                  </a:lnTo>
                  <a:lnTo>
                    <a:pt x="2061765" y="3205470"/>
                  </a:lnTo>
                  <a:lnTo>
                    <a:pt x="2107234" y="3194714"/>
                  </a:lnTo>
                  <a:lnTo>
                    <a:pt x="2152209" y="3182777"/>
                  </a:lnTo>
                  <a:lnTo>
                    <a:pt x="2196673" y="3169680"/>
                  </a:lnTo>
                  <a:lnTo>
                    <a:pt x="2240605" y="3155438"/>
                  </a:lnTo>
                  <a:lnTo>
                    <a:pt x="2283989" y="3140071"/>
                  </a:lnTo>
                  <a:lnTo>
                    <a:pt x="2326804" y="3123596"/>
                  </a:lnTo>
                  <a:lnTo>
                    <a:pt x="2369032" y="3106031"/>
                  </a:lnTo>
                  <a:lnTo>
                    <a:pt x="2410655" y="3087395"/>
                  </a:lnTo>
                  <a:lnTo>
                    <a:pt x="2451653" y="3067706"/>
                  </a:lnTo>
                  <a:lnTo>
                    <a:pt x="2492008" y="3046981"/>
                  </a:lnTo>
                  <a:lnTo>
                    <a:pt x="2531702" y="3025238"/>
                  </a:lnTo>
                  <a:lnTo>
                    <a:pt x="2570715" y="3002497"/>
                  </a:lnTo>
                  <a:lnTo>
                    <a:pt x="2609030" y="2978774"/>
                  </a:lnTo>
                  <a:lnTo>
                    <a:pt x="2646626" y="2954087"/>
                  </a:lnTo>
                  <a:lnTo>
                    <a:pt x="2683486" y="2928456"/>
                  </a:lnTo>
                  <a:lnTo>
                    <a:pt x="2719591" y="2901897"/>
                  </a:lnTo>
                  <a:lnTo>
                    <a:pt x="2754922" y="2874429"/>
                  </a:lnTo>
                  <a:lnTo>
                    <a:pt x="2789460" y="2846071"/>
                  </a:lnTo>
                  <a:lnTo>
                    <a:pt x="2823187" y="2816839"/>
                  </a:lnTo>
                  <a:lnTo>
                    <a:pt x="2856084" y="2786752"/>
                  </a:lnTo>
                  <a:lnTo>
                    <a:pt x="2888133" y="2755828"/>
                  </a:lnTo>
                  <a:lnTo>
                    <a:pt x="2919313" y="2724086"/>
                  </a:lnTo>
                  <a:lnTo>
                    <a:pt x="2949608" y="2691542"/>
                  </a:lnTo>
                  <a:lnTo>
                    <a:pt x="2978998" y="2658216"/>
                  </a:lnTo>
                  <a:lnTo>
                    <a:pt x="3007465" y="2624125"/>
                  </a:lnTo>
                  <a:lnTo>
                    <a:pt x="3034989" y="2589287"/>
                  </a:lnTo>
                  <a:lnTo>
                    <a:pt x="3061553" y="2553721"/>
                  </a:lnTo>
                  <a:lnTo>
                    <a:pt x="3087137" y="2517444"/>
                  </a:lnTo>
                  <a:lnTo>
                    <a:pt x="3111722" y="2480474"/>
                  </a:lnTo>
                  <a:lnTo>
                    <a:pt x="3135291" y="2442830"/>
                  </a:lnTo>
                  <a:lnTo>
                    <a:pt x="3157824" y="2404530"/>
                  </a:lnTo>
                  <a:lnTo>
                    <a:pt x="3179302" y="2365591"/>
                  </a:lnTo>
                  <a:lnTo>
                    <a:pt x="3199708" y="2326032"/>
                  </a:lnTo>
                  <a:lnTo>
                    <a:pt x="3219021" y="2285870"/>
                  </a:lnTo>
                  <a:lnTo>
                    <a:pt x="3237224" y="2245124"/>
                  </a:lnTo>
                  <a:lnTo>
                    <a:pt x="3254298" y="2203812"/>
                  </a:lnTo>
                  <a:lnTo>
                    <a:pt x="3270224" y="2161952"/>
                  </a:lnTo>
                  <a:lnTo>
                    <a:pt x="3284983" y="2119562"/>
                  </a:lnTo>
                  <a:lnTo>
                    <a:pt x="3298557" y="2076659"/>
                  </a:lnTo>
                  <a:lnTo>
                    <a:pt x="3310927" y="2033263"/>
                  </a:lnTo>
                  <a:lnTo>
                    <a:pt x="3322075" y="1989390"/>
                  </a:lnTo>
                  <a:lnTo>
                    <a:pt x="3331981" y="1945060"/>
                  </a:lnTo>
                  <a:lnTo>
                    <a:pt x="3340626" y="1900290"/>
                  </a:lnTo>
                  <a:lnTo>
                    <a:pt x="3347993" y="1855098"/>
                  </a:lnTo>
                  <a:lnTo>
                    <a:pt x="3354063" y="1809502"/>
                  </a:lnTo>
                  <a:lnTo>
                    <a:pt x="3358816" y="1763520"/>
                  </a:lnTo>
                  <a:lnTo>
                    <a:pt x="3362234" y="1717170"/>
                  </a:lnTo>
                  <a:lnTo>
                    <a:pt x="3364299" y="1670471"/>
                  </a:lnTo>
                  <a:lnTo>
                    <a:pt x="3364991" y="1623440"/>
                  </a:lnTo>
                  <a:lnTo>
                    <a:pt x="3364299" y="1576410"/>
                  </a:lnTo>
                  <a:lnTo>
                    <a:pt x="3362234" y="1529711"/>
                  </a:lnTo>
                  <a:lnTo>
                    <a:pt x="3358816" y="1483361"/>
                  </a:lnTo>
                  <a:lnTo>
                    <a:pt x="3354063" y="1437379"/>
                  </a:lnTo>
                  <a:lnTo>
                    <a:pt x="3347993" y="1391783"/>
                  </a:lnTo>
                  <a:lnTo>
                    <a:pt x="3340626" y="1346591"/>
                  </a:lnTo>
                  <a:lnTo>
                    <a:pt x="3331981" y="1301821"/>
                  </a:lnTo>
                  <a:lnTo>
                    <a:pt x="3322075" y="1257491"/>
                  </a:lnTo>
                  <a:lnTo>
                    <a:pt x="3310927" y="1213618"/>
                  </a:lnTo>
                  <a:lnTo>
                    <a:pt x="3298557" y="1170222"/>
                  </a:lnTo>
                  <a:lnTo>
                    <a:pt x="3284983" y="1127319"/>
                  </a:lnTo>
                  <a:lnTo>
                    <a:pt x="3270224" y="1084929"/>
                  </a:lnTo>
                  <a:lnTo>
                    <a:pt x="3254298" y="1043069"/>
                  </a:lnTo>
                  <a:lnTo>
                    <a:pt x="3237224" y="1001757"/>
                  </a:lnTo>
                  <a:lnTo>
                    <a:pt x="3219021" y="961011"/>
                  </a:lnTo>
                  <a:lnTo>
                    <a:pt x="3199708" y="920849"/>
                  </a:lnTo>
                  <a:lnTo>
                    <a:pt x="3179302" y="881290"/>
                  </a:lnTo>
                  <a:lnTo>
                    <a:pt x="3157824" y="842351"/>
                  </a:lnTo>
                  <a:lnTo>
                    <a:pt x="3135291" y="804051"/>
                  </a:lnTo>
                  <a:lnTo>
                    <a:pt x="3111722" y="766407"/>
                  </a:lnTo>
                  <a:lnTo>
                    <a:pt x="3087137" y="729437"/>
                  </a:lnTo>
                  <a:lnTo>
                    <a:pt x="3061553" y="693160"/>
                  </a:lnTo>
                  <a:lnTo>
                    <a:pt x="3034989" y="657594"/>
                  </a:lnTo>
                  <a:lnTo>
                    <a:pt x="3007465" y="622756"/>
                  </a:lnTo>
                  <a:lnTo>
                    <a:pt x="2978998" y="588665"/>
                  </a:lnTo>
                  <a:lnTo>
                    <a:pt x="2949608" y="555339"/>
                  </a:lnTo>
                  <a:lnTo>
                    <a:pt x="2919313" y="522795"/>
                  </a:lnTo>
                  <a:lnTo>
                    <a:pt x="2888133" y="491053"/>
                  </a:lnTo>
                  <a:lnTo>
                    <a:pt x="2856084" y="460129"/>
                  </a:lnTo>
                  <a:lnTo>
                    <a:pt x="2823187" y="430042"/>
                  </a:lnTo>
                  <a:lnTo>
                    <a:pt x="2789460" y="400810"/>
                  </a:lnTo>
                  <a:lnTo>
                    <a:pt x="2754922" y="372452"/>
                  </a:lnTo>
                  <a:lnTo>
                    <a:pt x="2719591" y="344984"/>
                  </a:lnTo>
                  <a:lnTo>
                    <a:pt x="2683486" y="318425"/>
                  </a:lnTo>
                  <a:lnTo>
                    <a:pt x="2646626" y="292794"/>
                  </a:lnTo>
                  <a:lnTo>
                    <a:pt x="2609030" y="268107"/>
                  </a:lnTo>
                  <a:lnTo>
                    <a:pt x="2570715" y="244384"/>
                  </a:lnTo>
                  <a:lnTo>
                    <a:pt x="2531702" y="221643"/>
                  </a:lnTo>
                  <a:lnTo>
                    <a:pt x="2492008" y="199900"/>
                  </a:lnTo>
                  <a:lnTo>
                    <a:pt x="2451653" y="179175"/>
                  </a:lnTo>
                  <a:lnTo>
                    <a:pt x="2410655" y="159486"/>
                  </a:lnTo>
                  <a:lnTo>
                    <a:pt x="2369032" y="140850"/>
                  </a:lnTo>
                  <a:lnTo>
                    <a:pt x="2326804" y="123285"/>
                  </a:lnTo>
                  <a:lnTo>
                    <a:pt x="2283989" y="106810"/>
                  </a:lnTo>
                  <a:lnTo>
                    <a:pt x="2240605" y="91443"/>
                  </a:lnTo>
                  <a:lnTo>
                    <a:pt x="2196673" y="77201"/>
                  </a:lnTo>
                  <a:lnTo>
                    <a:pt x="2152209" y="64104"/>
                  </a:lnTo>
                  <a:lnTo>
                    <a:pt x="2107234" y="52167"/>
                  </a:lnTo>
                  <a:lnTo>
                    <a:pt x="2061765" y="41411"/>
                  </a:lnTo>
                  <a:lnTo>
                    <a:pt x="2015821" y="31853"/>
                  </a:lnTo>
                  <a:lnTo>
                    <a:pt x="1969421" y="23510"/>
                  </a:lnTo>
                  <a:lnTo>
                    <a:pt x="1922584" y="16401"/>
                  </a:lnTo>
                  <a:lnTo>
                    <a:pt x="1875329" y="10545"/>
                  </a:lnTo>
                  <a:lnTo>
                    <a:pt x="1827674" y="5958"/>
                  </a:lnTo>
                  <a:lnTo>
                    <a:pt x="1779637" y="2660"/>
                  </a:lnTo>
                  <a:lnTo>
                    <a:pt x="1731238" y="668"/>
                  </a:lnTo>
                  <a:lnTo>
                    <a:pt x="1682496" y="0"/>
                  </a:lnTo>
                  <a:close/>
                </a:path>
              </a:pathLst>
            </a:custGeom>
            <a:solidFill>
              <a:srgbClr val="44536A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439411" y="1925319"/>
              <a:ext cx="3365500" cy="3247390"/>
            </a:xfrm>
            <a:custGeom>
              <a:avLst/>
              <a:gdLst/>
              <a:ahLst/>
              <a:cxnLst/>
              <a:rect l="l" t="t" r="r" b="b"/>
              <a:pathLst>
                <a:path w="3365500" h="3247390">
                  <a:moveTo>
                    <a:pt x="0" y="1623440"/>
                  </a:moveTo>
                  <a:lnTo>
                    <a:pt x="692" y="1576410"/>
                  </a:lnTo>
                  <a:lnTo>
                    <a:pt x="2757" y="1529711"/>
                  </a:lnTo>
                  <a:lnTo>
                    <a:pt x="6175" y="1483361"/>
                  </a:lnTo>
                  <a:lnTo>
                    <a:pt x="10928" y="1437379"/>
                  </a:lnTo>
                  <a:lnTo>
                    <a:pt x="16998" y="1391783"/>
                  </a:lnTo>
                  <a:lnTo>
                    <a:pt x="24365" y="1346591"/>
                  </a:lnTo>
                  <a:lnTo>
                    <a:pt x="33010" y="1301821"/>
                  </a:lnTo>
                  <a:lnTo>
                    <a:pt x="42916" y="1257491"/>
                  </a:lnTo>
                  <a:lnTo>
                    <a:pt x="54064" y="1213618"/>
                  </a:lnTo>
                  <a:lnTo>
                    <a:pt x="66434" y="1170222"/>
                  </a:lnTo>
                  <a:lnTo>
                    <a:pt x="80008" y="1127319"/>
                  </a:lnTo>
                  <a:lnTo>
                    <a:pt x="94767" y="1084929"/>
                  </a:lnTo>
                  <a:lnTo>
                    <a:pt x="110693" y="1043069"/>
                  </a:lnTo>
                  <a:lnTo>
                    <a:pt x="127767" y="1001757"/>
                  </a:lnTo>
                  <a:lnTo>
                    <a:pt x="145970" y="961011"/>
                  </a:lnTo>
                  <a:lnTo>
                    <a:pt x="165283" y="920849"/>
                  </a:lnTo>
                  <a:lnTo>
                    <a:pt x="185689" y="881290"/>
                  </a:lnTo>
                  <a:lnTo>
                    <a:pt x="207167" y="842351"/>
                  </a:lnTo>
                  <a:lnTo>
                    <a:pt x="229700" y="804051"/>
                  </a:lnTo>
                  <a:lnTo>
                    <a:pt x="253269" y="766407"/>
                  </a:lnTo>
                  <a:lnTo>
                    <a:pt x="277854" y="729437"/>
                  </a:lnTo>
                  <a:lnTo>
                    <a:pt x="303438" y="693160"/>
                  </a:lnTo>
                  <a:lnTo>
                    <a:pt x="330002" y="657594"/>
                  </a:lnTo>
                  <a:lnTo>
                    <a:pt x="357526" y="622756"/>
                  </a:lnTo>
                  <a:lnTo>
                    <a:pt x="385993" y="588665"/>
                  </a:lnTo>
                  <a:lnTo>
                    <a:pt x="415383" y="555339"/>
                  </a:lnTo>
                  <a:lnTo>
                    <a:pt x="445678" y="522795"/>
                  </a:lnTo>
                  <a:lnTo>
                    <a:pt x="476858" y="491053"/>
                  </a:lnTo>
                  <a:lnTo>
                    <a:pt x="508907" y="460129"/>
                  </a:lnTo>
                  <a:lnTo>
                    <a:pt x="541804" y="430042"/>
                  </a:lnTo>
                  <a:lnTo>
                    <a:pt x="575531" y="400810"/>
                  </a:lnTo>
                  <a:lnTo>
                    <a:pt x="610069" y="372452"/>
                  </a:lnTo>
                  <a:lnTo>
                    <a:pt x="645400" y="344984"/>
                  </a:lnTo>
                  <a:lnTo>
                    <a:pt x="681505" y="318425"/>
                  </a:lnTo>
                  <a:lnTo>
                    <a:pt x="718365" y="292794"/>
                  </a:lnTo>
                  <a:lnTo>
                    <a:pt x="755961" y="268107"/>
                  </a:lnTo>
                  <a:lnTo>
                    <a:pt x="794276" y="244384"/>
                  </a:lnTo>
                  <a:lnTo>
                    <a:pt x="833289" y="221643"/>
                  </a:lnTo>
                  <a:lnTo>
                    <a:pt x="872983" y="199900"/>
                  </a:lnTo>
                  <a:lnTo>
                    <a:pt x="913338" y="179175"/>
                  </a:lnTo>
                  <a:lnTo>
                    <a:pt x="954336" y="159486"/>
                  </a:lnTo>
                  <a:lnTo>
                    <a:pt x="995959" y="140850"/>
                  </a:lnTo>
                  <a:lnTo>
                    <a:pt x="1038187" y="123285"/>
                  </a:lnTo>
                  <a:lnTo>
                    <a:pt x="1081002" y="106810"/>
                  </a:lnTo>
                  <a:lnTo>
                    <a:pt x="1124386" y="91443"/>
                  </a:lnTo>
                  <a:lnTo>
                    <a:pt x="1168318" y="77201"/>
                  </a:lnTo>
                  <a:lnTo>
                    <a:pt x="1212782" y="64104"/>
                  </a:lnTo>
                  <a:lnTo>
                    <a:pt x="1257757" y="52167"/>
                  </a:lnTo>
                  <a:lnTo>
                    <a:pt x="1303226" y="41411"/>
                  </a:lnTo>
                  <a:lnTo>
                    <a:pt x="1349170" y="31853"/>
                  </a:lnTo>
                  <a:lnTo>
                    <a:pt x="1395570" y="23510"/>
                  </a:lnTo>
                  <a:lnTo>
                    <a:pt x="1442407" y="16401"/>
                  </a:lnTo>
                  <a:lnTo>
                    <a:pt x="1489662" y="10545"/>
                  </a:lnTo>
                  <a:lnTo>
                    <a:pt x="1537317" y="5958"/>
                  </a:lnTo>
                  <a:lnTo>
                    <a:pt x="1585354" y="2660"/>
                  </a:lnTo>
                  <a:lnTo>
                    <a:pt x="1633753" y="668"/>
                  </a:lnTo>
                  <a:lnTo>
                    <a:pt x="1682496" y="0"/>
                  </a:lnTo>
                  <a:lnTo>
                    <a:pt x="1731238" y="668"/>
                  </a:lnTo>
                  <a:lnTo>
                    <a:pt x="1779637" y="2660"/>
                  </a:lnTo>
                  <a:lnTo>
                    <a:pt x="1827674" y="5958"/>
                  </a:lnTo>
                  <a:lnTo>
                    <a:pt x="1875329" y="10545"/>
                  </a:lnTo>
                  <a:lnTo>
                    <a:pt x="1922584" y="16401"/>
                  </a:lnTo>
                  <a:lnTo>
                    <a:pt x="1969421" y="23510"/>
                  </a:lnTo>
                  <a:lnTo>
                    <a:pt x="2015821" y="31853"/>
                  </a:lnTo>
                  <a:lnTo>
                    <a:pt x="2061765" y="41411"/>
                  </a:lnTo>
                  <a:lnTo>
                    <a:pt x="2107234" y="52167"/>
                  </a:lnTo>
                  <a:lnTo>
                    <a:pt x="2152209" y="64104"/>
                  </a:lnTo>
                  <a:lnTo>
                    <a:pt x="2196673" y="77201"/>
                  </a:lnTo>
                  <a:lnTo>
                    <a:pt x="2240605" y="91443"/>
                  </a:lnTo>
                  <a:lnTo>
                    <a:pt x="2283989" y="106810"/>
                  </a:lnTo>
                  <a:lnTo>
                    <a:pt x="2326804" y="123285"/>
                  </a:lnTo>
                  <a:lnTo>
                    <a:pt x="2369032" y="140850"/>
                  </a:lnTo>
                  <a:lnTo>
                    <a:pt x="2410655" y="159486"/>
                  </a:lnTo>
                  <a:lnTo>
                    <a:pt x="2451653" y="179175"/>
                  </a:lnTo>
                  <a:lnTo>
                    <a:pt x="2492008" y="199900"/>
                  </a:lnTo>
                  <a:lnTo>
                    <a:pt x="2531702" y="221643"/>
                  </a:lnTo>
                  <a:lnTo>
                    <a:pt x="2570715" y="244384"/>
                  </a:lnTo>
                  <a:lnTo>
                    <a:pt x="2609030" y="268107"/>
                  </a:lnTo>
                  <a:lnTo>
                    <a:pt x="2646626" y="292794"/>
                  </a:lnTo>
                  <a:lnTo>
                    <a:pt x="2683486" y="318425"/>
                  </a:lnTo>
                  <a:lnTo>
                    <a:pt x="2719591" y="344984"/>
                  </a:lnTo>
                  <a:lnTo>
                    <a:pt x="2754922" y="372452"/>
                  </a:lnTo>
                  <a:lnTo>
                    <a:pt x="2789460" y="400810"/>
                  </a:lnTo>
                  <a:lnTo>
                    <a:pt x="2823187" y="430042"/>
                  </a:lnTo>
                  <a:lnTo>
                    <a:pt x="2856084" y="460129"/>
                  </a:lnTo>
                  <a:lnTo>
                    <a:pt x="2888133" y="491053"/>
                  </a:lnTo>
                  <a:lnTo>
                    <a:pt x="2919313" y="522795"/>
                  </a:lnTo>
                  <a:lnTo>
                    <a:pt x="2949608" y="555339"/>
                  </a:lnTo>
                  <a:lnTo>
                    <a:pt x="2978998" y="588665"/>
                  </a:lnTo>
                  <a:lnTo>
                    <a:pt x="3007465" y="622756"/>
                  </a:lnTo>
                  <a:lnTo>
                    <a:pt x="3034989" y="657594"/>
                  </a:lnTo>
                  <a:lnTo>
                    <a:pt x="3061553" y="693160"/>
                  </a:lnTo>
                  <a:lnTo>
                    <a:pt x="3087137" y="729437"/>
                  </a:lnTo>
                  <a:lnTo>
                    <a:pt x="3111722" y="766407"/>
                  </a:lnTo>
                  <a:lnTo>
                    <a:pt x="3135291" y="804051"/>
                  </a:lnTo>
                  <a:lnTo>
                    <a:pt x="3157824" y="842351"/>
                  </a:lnTo>
                  <a:lnTo>
                    <a:pt x="3179302" y="881290"/>
                  </a:lnTo>
                  <a:lnTo>
                    <a:pt x="3199708" y="920849"/>
                  </a:lnTo>
                  <a:lnTo>
                    <a:pt x="3219021" y="961011"/>
                  </a:lnTo>
                  <a:lnTo>
                    <a:pt x="3237224" y="1001757"/>
                  </a:lnTo>
                  <a:lnTo>
                    <a:pt x="3254298" y="1043069"/>
                  </a:lnTo>
                  <a:lnTo>
                    <a:pt x="3270224" y="1084929"/>
                  </a:lnTo>
                  <a:lnTo>
                    <a:pt x="3284983" y="1127319"/>
                  </a:lnTo>
                  <a:lnTo>
                    <a:pt x="3298557" y="1170222"/>
                  </a:lnTo>
                  <a:lnTo>
                    <a:pt x="3310927" y="1213618"/>
                  </a:lnTo>
                  <a:lnTo>
                    <a:pt x="3322075" y="1257491"/>
                  </a:lnTo>
                  <a:lnTo>
                    <a:pt x="3331981" y="1301821"/>
                  </a:lnTo>
                  <a:lnTo>
                    <a:pt x="3340626" y="1346591"/>
                  </a:lnTo>
                  <a:lnTo>
                    <a:pt x="3347993" y="1391783"/>
                  </a:lnTo>
                  <a:lnTo>
                    <a:pt x="3354063" y="1437379"/>
                  </a:lnTo>
                  <a:lnTo>
                    <a:pt x="3358816" y="1483361"/>
                  </a:lnTo>
                  <a:lnTo>
                    <a:pt x="3362234" y="1529711"/>
                  </a:lnTo>
                  <a:lnTo>
                    <a:pt x="3364299" y="1576410"/>
                  </a:lnTo>
                  <a:lnTo>
                    <a:pt x="3364991" y="1623440"/>
                  </a:lnTo>
                  <a:lnTo>
                    <a:pt x="3364299" y="1670471"/>
                  </a:lnTo>
                  <a:lnTo>
                    <a:pt x="3362234" y="1717170"/>
                  </a:lnTo>
                  <a:lnTo>
                    <a:pt x="3358816" y="1763520"/>
                  </a:lnTo>
                  <a:lnTo>
                    <a:pt x="3354063" y="1809502"/>
                  </a:lnTo>
                  <a:lnTo>
                    <a:pt x="3347993" y="1855098"/>
                  </a:lnTo>
                  <a:lnTo>
                    <a:pt x="3340626" y="1900290"/>
                  </a:lnTo>
                  <a:lnTo>
                    <a:pt x="3331981" y="1945060"/>
                  </a:lnTo>
                  <a:lnTo>
                    <a:pt x="3322075" y="1989390"/>
                  </a:lnTo>
                  <a:lnTo>
                    <a:pt x="3310927" y="2033263"/>
                  </a:lnTo>
                  <a:lnTo>
                    <a:pt x="3298557" y="2076659"/>
                  </a:lnTo>
                  <a:lnTo>
                    <a:pt x="3284983" y="2119562"/>
                  </a:lnTo>
                  <a:lnTo>
                    <a:pt x="3270224" y="2161952"/>
                  </a:lnTo>
                  <a:lnTo>
                    <a:pt x="3254298" y="2203812"/>
                  </a:lnTo>
                  <a:lnTo>
                    <a:pt x="3237224" y="2245124"/>
                  </a:lnTo>
                  <a:lnTo>
                    <a:pt x="3219021" y="2285870"/>
                  </a:lnTo>
                  <a:lnTo>
                    <a:pt x="3199708" y="2326032"/>
                  </a:lnTo>
                  <a:lnTo>
                    <a:pt x="3179302" y="2365591"/>
                  </a:lnTo>
                  <a:lnTo>
                    <a:pt x="3157824" y="2404530"/>
                  </a:lnTo>
                  <a:lnTo>
                    <a:pt x="3135291" y="2442830"/>
                  </a:lnTo>
                  <a:lnTo>
                    <a:pt x="3111722" y="2480474"/>
                  </a:lnTo>
                  <a:lnTo>
                    <a:pt x="3087137" y="2517444"/>
                  </a:lnTo>
                  <a:lnTo>
                    <a:pt x="3061553" y="2553721"/>
                  </a:lnTo>
                  <a:lnTo>
                    <a:pt x="3034989" y="2589287"/>
                  </a:lnTo>
                  <a:lnTo>
                    <a:pt x="3007465" y="2624125"/>
                  </a:lnTo>
                  <a:lnTo>
                    <a:pt x="2978998" y="2658216"/>
                  </a:lnTo>
                  <a:lnTo>
                    <a:pt x="2949608" y="2691542"/>
                  </a:lnTo>
                  <a:lnTo>
                    <a:pt x="2919313" y="2724086"/>
                  </a:lnTo>
                  <a:lnTo>
                    <a:pt x="2888133" y="2755828"/>
                  </a:lnTo>
                  <a:lnTo>
                    <a:pt x="2856084" y="2786752"/>
                  </a:lnTo>
                  <a:lnTo>
                    <a:pt x="2823187" y="2816839"/>
                  </a:lnTo>
                  <a:lnTo>
                    <a:pt x="2789460" y="2846071"/>
                  </a:lnTo>
                  <a:lnTo>
                    <a:pt x="2754922" y="2874429"/>
                  </a:lnTo>
                  <a:lnTo>
                    <a:pt x="2719591" y="2901897"/>
                  </a:lnTo>
                  <a:lnTo>
                    <a:pt x="2683486" y="2928456"/>
                  </a:lnTo>
                  <a:lnTo>
                    <a:pt x="2646626" y="2954087"/>
                  </a:lnTo>
                  <a:lnTo>
                    <a:pt x="2609030" y="2978774"/>
                  </a:lnTo>
                  <a:lnTo>
                    <a:pt x="2570715" y="3002497"/>
                  </a:lnTo>
                  <a:lnTo>
                    <a:pt x="2531702" y="3025238"/>
                  </a:lnTo>
                  <a:lnTo>
                    <a:pt x="2492008" y="3046981"/>
                  </a:lnTo>
                  <a:lnTo>
                    <a:pt x="2451653" y="3067706"/>
                  </a:lnTo>
                  <a:lnTo>
                    <a:pt x="2410655" y="3087395"/>
                  </a:lnTo>
                  <a:lnTo>
                    <a:pt x="2369032" y="3106031"/>
                  </a:lnTo>
                  <a:lnTo>
                    <a:pt x="2326804" y="3123596"/>
                  </a:lnTo>
                  <a:lnTo>
                    <a:pt x="2283989" y="3140071"/>
                  </a:lnTo>
                  <a:lnTo>
                    <a:pt x="2240605" y="3155438"/>
                  </a:lnTo>
                  <a:lnTo>
                    <a:pt x="2196673" y="3169680"/>
                  </a:lnTo>
                  <a:lnTo>
                    <a:pt x="2152209" y="3182777"/>
                  </a:lnTo>
                  <a:lnTo>
                    <a:pt x="2107234" y="3194714"/>
                  </a:lnTo>
                  <a:lnTo>
                    <a:pt x="2061765" y="3205470"/>
                  </a:lnTo>
                  <a:lnTo>
                    <a:pt x="2015821" y="3215028"/>
                  </a:lnTo>
                  <a:lnTo>
                    <a:pt x="1969421" y="3223371"/>
                  </a:lnTo>
                  <a:lnTo>
                    <a:pt x="1922584" y="3230480"/>
                  </a:lnTo>
                  <a:lnTo>
                    <a:pt x="1875329" y="3236336"/>
                  </a:lnTo>
                  <a:lnTo>
                    <a:pt x="1827674" y="3240923"/>
                  </a:lnTo>
                  <a:lnTo>
                    <a:pt x="1779637" y="3244221"/>
                  </a:lnTo>
                  <a:lnTo>
                    <a:pt x="1731238" y="3246213"/>
                  </a:lnTo>
                  <a:lnTo>
                    <a:pt x="1682496" y="3246881"/>
                  </a:lnTo>
                  <a:lnTo>
                    <a:pt x="1633753" y="3246213"/>
                  </a:lnTo>
                  <a:lnTo>
                    <a:pt x="1585354" y="3244221"/>
                  </a:lnTo>
                  <a:lnTo>
                    <a:pt x="1537317" y="3240923"/>
                  </a:lnTo>
                  <a:lnTo>
                    <a:pt x="1489662" y="3236336"/>
                  </a:lnTo>
                  <a:lnTo>
                    <a:pt x="1442407" y="3230480"/>
                  </a:lnTo>
                  <a:lnTo>
                    <a:pt x="1395570" y="3223371"/>
                  </a:lnTo>
                  <a:lnTo>
                    <a:pt x="1349170" y="3215028"/>
                  </a:lnTo>
                  <a:lnTo>
                    <a:pt x="1303226" y="3205470"/>
                  </a:lnTo>
                  <a:lnTo>
                    <a:pt x="1257757" y="3194714"/>
                  </a:lnTo>
                  <a:lnTo>
                    <a:pt x="1212782" y="3182777"/>
                  </a:lnTo>
                  <a:lnTo>
                    <a:pt x="1168318" y="3169680"/>
                  </a:lnTo>
                  <a:lnTo>
                    <a:pt x="1124386" y="3155438"/>
                  </a:lnTo>
                  <a:lnTo>
                    <a:pt x="1081002" y="3140071"/>
                  </a:lnTo>
                  <a:lnTo>
                    <a:pt x="1038187" y="3123596"/>
                  </a:lnTo>
                  <a:lnTo>
                    <a:pt x="995959" y="3106031"/>
                  </a:lnTo>
                  <a:lnTo>
                    <a:pt x="954336" y="3087395"/>
                  </a:lnTo>
                  <a:lnTo>
                    <a:pt x="913338" y="3067706"/>
                  </a:lnTo>
                  <a:lnTo>
                    <a:pt x="872983" y="3046981"/>
                  </a:lnTo>
                  <a:lnTo>
                    <a:pt x="833289" y="3025238"/>
                  </a:lnTo>
                  <a:lnTo>
                    <a:pt x="794276" y="3002497"/>
                  </a:lnTo>
                  <a:lnTo>
                    <a:pt x="755961" y="2978774"/>
                  </a:lnTo>
                  <a:lnTo>
                    <a:pt x="718365" y="2954087"/>
                  </a:lnTo>
                  <a:lnTo>
                    <a:pt x="681505" y="2928456"/>
                  </a:lnTo>
                  <a:lnTo>
                    <a:pt x="645400" y="2901897"/>
                  </a:lnTo>
                  <a:lnTo>
                    <a:pt x="610069" y="2874429"/>
                  </a:lnTo>
                  <a:lnTo>
                    <a:pt x="575531" y="2846071"/>
                  </a:lnTo>
                  <a:lnTo>
                    <a:pt x="541804" y="2816839"/>
                  </a:lnTo>
                  <a:lnTo>
                    <a:pt x="508907" y="2786752"/>
                  </a:lnTo>
                  <a:lnTo>
                    <a:pt x="476858" y="2755828"/>
                  </a:lnTo>
                  <a:lnTo>
                    <a:pt x="445678" y="2724086"/>
                  </a:lnTo>
                  <a:lnTo>
                    <a:pt x="415383" y="2691542"/>
                  </a:lnTo>
                  <a:lnTo>
                    <a:pt x="385993" y="2658216"/>
                  </a:lnTo>
                  <a:lnTo>
                    <a:pt x="357526" y="2624125"/>
                  </a:lnTo>
                  <a:lnTo>
                    <a:pt x="330002" y="2589287"/>
                  </a:lnTo>
                  <a:lnTo>
                    <a:pt x="303438" y="2553721"/>
                  </a:lnTo>
                  <a:lnTo>
                    <a:pt x="277854" y="2517444"/>
                  </a:lnTo>
                  <a:lnTo>
                    <a:pt x="253269" y="2480474"/>
                  </a:lnTo>
                  <a:lnTo>
                    <a:pt x="229700" y="2442830"/>
                  </a:lnTo>
                  <a:lnTo>
                    <a:pt x="207167" y="2404530"/>
                  </a:lnTo>
                  <a:lnTo>
                    <a:pt x="185689" y="2365591"/>
                  </a:lnTo>
                  <a:lnTo>
                    <a:pt x="165283" y="2326032"/>
                  </a:lnTo>
                  <a:lnTo>
                    <a:pt x="145970" y="2285870"/>
                  </a:lnTo>
                  <a:lnTo>
                    <a:pt x="127767" y="2245124"/>
                  </a:lnTo>
                  <a:lnTo>
                    <a:pt x="110693" y="2203812"/>
                  </a:lnTo>
                  <a:lnTo>
                    <a:pt x="94767" y="2161952"/>
                  </a:lnTo>
                  <a:lnTo>
                    <a:pt x="80008" y="2119562"/>
                  </a:lnTo>
                  <a:lnTo>
                    <a:pt x="66434" y="2076659"/>
                  </a:lnTo>
                  <a:lnTo>
                    <a:pt x="54064" y="2033263"/>
                  </a:lnTo>
                  <a:lnTo>
                    <a:pt x="42916" y="1989390"/>
                  </a:lnTo>
                  <a:lnTo>
                    <a:pt x="33010" y="1945060"/>
                  </a:lnTo>
                  <a:lnTo>
                    <a:pt x="24365" y="1900290"/>
                  </a:lnTo>
                  <a:lnTo>
                    <a:pt x="16998" y="1855098"/>
                  </a:lnTo>
                  <a:lnTo>
                    <a:pt x="10928" y="1809502"/>
                  </a:lnTo>
                  <a:lnTo>
                    <a:pt x="6175" y="1763520"/>
                  </a:lnTo>
                  <a:lnTo>
                    <a:pt x="2757" y="1717170"/>
                  </a:lnTo>
                  <a:lnTo>
                    <a:pt x="692" y="1670471"/>
                  </a:lnTo>
                  <a:lnTo>
                    <a:pt x="0" y="1623440"/>
                  </a:lnTo>
                  <a:close/>
                </a:path>
              </a:pathLst>
            </a:custGeom>
            <a:ln w="25399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99431" y="2066543"/>
              <a:ext cx="3049523" cy="297637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58867" y="2099055"/>
              <a:ext cx="2935224" cy="286283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658867" y="2099055"/>
              <a:ext cx="2935605" cy="2863215"/>
            </a:xfrm>
            <a:custGeom>
              <a:avLst/>
              <a:gdLst/>
              <a:ahLst/>
              <a:cxnLst/>
              <a:rect l="l" t="t" r="r" b="b"/>
              <a:pathLst>
                <a:path w="2935604" h="2863215">
                  <a:moveTo>
                    <a:pt x="0" y="1431417"/>
                  </a:moveTo>
                  <a:lnTo>
                    <a:pt x="784" y="1384166"/>
                  </a:lnTo>
                  <a:lnTo>
                    <a:pt x="3121" y="1337298"/>
                  </a:lnTo>
                  <a:lnTo>
                    <a:pt x="6987" y="1290836"/>
                  </a:lnTo>
                  <a:lnTo>
                    <a:pt x="12358" y="1244805"/>
                  </a:lnTo>
                  <a:lnTo>
                    <a:pt x="19209" y="1199227"/>
                  </a:lnTo>
                  <a:lnTo>
                    <a:pt x="27516" y="1154127"/>
                  </a:lnTo>
                  <a:lnTo>
                    <a:pt x="37255" y="1109527"/>
                  </a:lnTo>
                  <a:lnTo>
                    <a:pt x="48402" y="1065452"/>
                  </a:lnTo>
                  <a:lnTo>
                    <a:pt x="60932" y="1021924"/>
                  </a:lnTo>
                  <a:lnTo>
                    <a:pt x="74822" y="978968"/>
                  </a:lnTo>
                  <a:lnTo>
                    <a:pt x="90047" y="936608"/>
                  </a:lnTo>
                  <a:lnTo>
                    <a:pt x="106583" y="894865"/>
                  </a:lnTo>
                  <a:lnTo>
                    <a:pt x="124406" y="853766"/>
                  </a:lnTo>
                  <a:lnTo>
                    <a:pt x="143492" y="813332"/>
                  </a:lnTo>
                  <a:lnTo>
                    <a:pt x="163817" y="773587"/>
                  </a:lnTo>
                  <a:lnTo>
                    <a:pt x="185355" y="734555"/>
                  </a:lnTo>
                  <a:lnTo>
                    <a:pt x="208084" y="696260"/>
                  </a:lnTo>
                  <a:lnTo>
                    <a:pt x="231979" y="658725"/>
                  </a:lnTo>
                  <a:lnTo>
                    <a:pt x="257016" y="621973"/>
                  </a:lnTo>
                  <a:lnTo>
                    <a:pt x="283171" y="586029"/>
                  </a:lnTo>
                  <a:lnTo>
                    <a:pt x="310419" y="550916"/>
                  </a:lnTo>
                  <a:lnTo>
                    <a:pt x="338736" y="516657"/>
                  </a:lnTo>
                  <a:lnTo>
                    <a:pt x="368099" y="483276"/>
                  </a:lnTo>
                  <a:lnTo>
                    <a:pt x="398482" y="450797"/>
                  </a:lnTo>
                  <a:lnTo>
                    <a:pt x="429863" y="419242"/>
                  </a:lnTo>
                  <a:lnTo>
                    <a:pt x="462216" y="388637"/>
                  </a:lnTo>
                  <a:lnTo>
                    <a:pt x="495517" y="359003"/>
                  </a:lnTo>
                  <a:lnTo>
                    <a:pt x="529743" y="330366"/>
                  </a:lnTo>
                  <a:lnTo>
                    <a:pt x="564868" y="302748"/>
                  </a:lnTo>
                  <a:lnTo>
                    <a:pt x="600870" y="276173"/>
                  </a:lnTo>
                  <a:lnTo>
                    <a:pt x="637723" y="250664"/>
                  </a:lnTo>
                  <a:lnTo>
                    <a:pt x="675404" y="226246"/>
                  </a:lnTo>
                  <a:lnTo>
                    <a:pt x="713889" y="202941"/>
                  </a:lnTo>
                  <a:lnTo>
                    <a:pt x="753152" y="180774"/>
                  </a:lnTo>
                  <a:lnTo>
                    <a:pt x="793171" y="159767"/>
                  </a:lnTo>
                  <a:lnTo>
                    <a:pt x="833920" y="139945"/>
                  </a:lnTo>
                  <a:lnTo>
                    <a:pt x="875376" y="121331"/>
                  </a:lnTo>
                  <a:lnTo>
                    <a:pt x="917515" y="103948"/>
                  </a:lnTo>
                  <a:lnTo>
                    <a:pt x="960311" y="87820"/>
                  </a:lnTo>
                  <a:lnTo>
                    <a:pt x="1003742" y="72972"/>
                  </a:lnTo>
                  <a:lnTo>
                    <a:pt x="1047783" y="59425"/>
                  </a:lnTo>
                  <a:lnTo>
                    <a:pt x="1092410" y="47205"/>
                  </a:lnTo>
                  <a:lnTo>
                    <a:pt x="1137599" y="36333"/>
                  </a:lnTo>
                  <a:lnTo>
                    <a:pt x="1183324" y="26835"/>
                  </a:lnTo>
                  <a:lnTo>
                    <a:pt x="1229563" y="18734"/>
                  </a:lnTo>
                  <a:lnTo>
                    <a:pt x="1276292" y="12052"/>
                  </a:lnTo>
                  <a:lnTo>
                    <a:pt x="1323485" y="6815"/>
                  </a:lnTo>
                  <a:lnTo>
                    <a:pt x="1371118" y="3044"/>
                  </a:lnTo>
                  <a:lnTo>
                    <a:pt x="1419169" y="765"/>
                  </a:lnTo>
                  <a:lnTo>
                    <a:pt x="1467612" y="0"/>
                  </a:lnTo>
                  <a:lnTo>
                    <a:pt x="1516054" y="765"/>
                  </a:lnTo>
                  <a:lnTo>
                    <a:pt x="1564105" y="3044"/>
                  </a:lnTo>
                  <a:lnTo>
                    <a:pt x="1611738" y="6815"/>
                  </a:lnTo>
                  <a:lnTo>
                    <a:pt x="1658931" y="12052"/>
                  </a:lnTo>
                  <a:lnTo>
                    <a:pt x="1705660" y="18734"/>
                  </a:lnTo>
                  <a:lnTo>
                    <a:pt x="1751899" y="26835"/>
                  </a:lnTo>
                  <a:lnTo>
                    <a:pt x="1797624" y="36333"/>
                  </a:lnTo>
                  <a:lnTo>
                    <a:pt x="1842813" y="47205"/>
                  </a:lnTo>
                  <a:lnTo>
                    <a:pt x="1887440" y="59425"/>
                  </a:lnTo>
                  <a:lnTo>
                    <a:pt x="1931481" y="72972"/>
                  </a:lnTo>
                  <a:lnTo>
                    <a:pt x="1974912" y="87820"/>
                  </a:lnTo>
                  <a:lnTo>
                    <a:pt x="2017708" y="103948"/>
                  </a:lnTo>
                  <a:lnTo>
                    <a:pt x="2059847" y="121331"/>
                  </a:lnTo>
                  <a:lnTo>
                    <a:pt x="2101303" y="139945"/>
                  </a:lnTo>
                  <a:lnTo>
                    <a:pt x="2142052" y="159767"/>
                  </a:lnTo>
                  <a:lnTo>
                    <a:pt x="2182071" y="180774"/>
                  </a:lnTo>
                  <a:lnTo>
                    <a:pt x="2221334" y="202941"/>
                  </a:lnTo>
                  <a:lnTo>
                    <a:pt x="2259819" y="226246"/>
                  </a:lnTo>
                  <a:lnTo>
                    <a:pt x="2297500" y="250664"/>
                  </a:lnTo>
                  <a:lnTo>
                    <a:pt x="2334353" y="276173"/>
                  </a:lnTo>
                  <a:lnTo>
                    <a:pt x="2370355" y="302748"/>
                  </a:lnTo>
                  <a:lnTo>
                    <a:pt x="2405480" y="330366"/>
                  </a:lnTo>
                  <a:lnTo>
                    <a:pt x="2439706" y="359003"/>
                  </a:lnTo>
                  <a:lnTo>
                    <a:pt x="2473007" y="388637"/>
                  </a:lnTo>
                  <a:lnTo>
                    <a:pt x="2505360" y="419242"/>
                  </a:lnTo>
                  <a:lnTo>
                    <a:pt x="2536741" y="450797"/>
                  </a:lnTo>
                  <a:lnTo>
                    <a:pt x="2567124" y="483276"/>
                  </a:lnTo>
                  <a:lnTo>
                    <a:pt x="2596487" y="516657"/>
                  </a:lnTo>
                  <a:lnTo>
                    <a:pt x="2624804" y="550916"/>
                  </a:lnTo>
                  <a:lnTo>
                    <a:pt x="2652052" y="586029"/>
                  </a:lnTo>
                  <a:lnTo>
                    <a:pt x="2678207" y="621973"/>
                  </a:lnTo>
                  <a:lnTo>
                    <a:pt x="2703244" y="658725"/>
                  </a:lnTo>
                  <a:lnTo>
                    <a:pt x="2727139" y="696260"/>
                  </a:lnTo>
                  <a:lnTo>
                    <a:pt x="2749868" y="734555"/>
                  </a:lnTo>
                  <a:lnTo>
                    <a:pt x="2771406" y="773587"/>
                  </a:lnTo>
                  <a:lnTo>
                    <a:pt x="2791731" y="813332"/>
                  </a:lnTo>
                  <a:lnTo>
                    <a:pt x="2810817" y="853766"/>
                  </a:lnTo>
                  <a:lnTo>
                    <a:pt x="2828640" y="894865"/>
                  </a:lnTo>
                  <a:lnTo>
                    <a:pt x="2845176" y="936608"/>
                  </a:lnTo>
                  <a:lnTo>
                    <a:pt x="2860401" y="978968"/>
                  </a:lnTo>
                  <a:lnTo>
                    <a:pt x="2874291" y="1021924"/>
                  </a:lnTo>
                  <a:lnTo>
                    <a:pt x="2886821" y="1065452"/>
                  </a:lnTo>
                  <a:lnTo>
                    <a:pt x="2897968" y="1109527"/>
                  </a:lnTo>
                  <a:lnTo>
                    <a:pt x="2907707" y="1154127"/>
                  </a:lnTo>
                  <a:lnTo>
                    <a:pt x="2916014" y="1199227"/>
                  </a:lnTo>
                  <a:lnTo>
                    <a:pt x="2922865" y="1244805"/>
                  </a:lnTo>
                  <a:lnTo>
                    <a:pt x="2928236" y="1290836"/>
                  </a:lnTo>
                  <a:lnTo>
                    <a:pt x="2932102" y="1337298"/>
                  </a:lnTo>
                  <a:lnTo>
                    <a:pt x="2934439" y="1384166"/>
                  </a:lnTo>
                  <a:lnTo>
                    <a:pt x="2935224" y="1431417"/>
                  </a:lnTo>
                  <a:lnTo>
                    <a:pt x="2934439" y="1478667"/>
                  </a:lnTo>
                  <a:lnTo>
                    <a:pt x="2932102" y="1525535"/>
                  </a:lnTo>
                  <a:lnTo>
                    <a:pt x="2928236" y="1571997"/>
                  </a:lnTo>
                  <a:lnTo>
                    <a:pt x="2922865" y="1618028"/>
                  </a:lnTo>
                  <a:lnTo>
                    <a:pt x="2916014" y="1663606"/>
                  </a:lnTo>
                  <a:lnTo>
                    <a:pt x="2907707" y="1708706"/>
                  </a:lnTo>
                  <a:lnTo>
                    <a:pt x="2897968" y="1753306"/>
                  </a:lnTo>
                  <a:lnTo>
                    <a:pt x="2886821" y="1797381"/>
                  </a:lnTo>
                  <a:lnTo>
                    <a:pt x="2874291" y="1840909"/>
                  </a:lnTo>
                  <a:lnTo>
                    <a:pt x="2860401" y="1883865"/>
                  </a:lnTo>
                  <a:lnTo>
                    <a:pt x="2845176" y="1926225"/>
                  </a:lnTo>
                  <a:lnTo>
                    <a:pt x="2828640" y="1967968"/>
                  </a:lnTo>
                  <a:lnTo>
                    <a:pt x="2810817" y="2009067"/>
                  </a:lnTo>
                  <a:lnTo>
                    <a:pt x="2791731" y="2049501"/>
                  </a:lnTo>
                  <a:lnTo>
                    <a:pt x="2771406" y="2089246"/>
                  </a:lnTo>
                  <a:lnTo>
                    <a:pt x="2749868" y="2128278"/>
                  </a:lnTo>
                  <a:lnTo>
                    <a:pt x="2727139" y="2166573"/>
                  </a:lnTo>
                  <a:lnTo>
                    <a:pt x="2703244" y="2204108"/>
                  </a:lnTo>
                  <a:lnTo>
                    <a:pt x="2678207" y="2240860"/>
                  </a:lnTo>
                  <a:lnTo>
                    <a:pt x="2652052" y="2276804"/>
                  </a:lnTo>
                  <a:lnTo>
                    <a:pt x="2624804" y="2311917"/>
                  </a:lnTo>
                  <a:lnTo>
                    <a:pt x="2596487" y="2346176"/>
                  </a:lnTo>
                  <a:lnTo>
                    <a:pt x="2567124" y="2379557"/>
                  </a:lnTo>
                  <a:lnTo>
                    <a:pt x="2536741" y="2412036"/>
                  </a:lnTo>
                  <a:lnTo>
                    <a:pt x="2505360" y="2443591"/>
                  </a:lnTo>
                  <a:lnTo>
                    <a:pt x="2473007" y="2474196"/>
                  </a:lnTo>
                  <a:lnTo>
                    <a:pt x="2439706" y="2503830"/>
                  </a:lnTo>
                  <a:lnTo>
                    <a:pt x="2405480" y="2532467"/>
                  </a:lnTo>
                  <a:lnTo>
                    <a:pt x="2370355" y="2560085"/>
                  </a:lnTo>
                  <a:lnTo>
                    <a:pt x="2334353" y="2586660"/>
                  </a:lnTo>
                  <a:lnTo>
                    <a:pt x="2297500" y="2612169"/>
                  </a:lnTo>
                  <a:lnTo>
                    <a:pt x="2259819" y="2636587"/>
                  </a:lnTo>
                  <a:lnTo>
                    <a:pt x="2221334" y="2659892"/>
                  </a:lnTo>
                  <a:lnTo>
                    <a:pt x="2182071" y="2682059"/>
                  </a:lnTo>
                  <a:lnTo>
                    <a:pt x="2142052" y="2703066"/>
                  </a:lnTo>
                  <a:lnTo>
                    <a:pt x="2101303" y="2722888"/>
                  </a:lnTo>
                  <a:lnTo>
                    <a:pt x="2059847" y="2741502"/>
                  </a:lnTo>
                  <a:lnTo>
                    <a:pt x="2017708" y="2758885"/>
                  </a:lnTo>
                  <a:lnTo>
                    <a:pt x="1974912" y="2775013"/>
                  </a:lnTo>
                  <a:lnTo>
                    <a:pt x="1931481" y="2789861"/>
                  </a:lnTo>
                  <a:lnTo>
                    <a:pt x="1887440" y="2803408"/>
                  </a:lnTo>
                  <a:lnTo>
                    <a:pt x="1842813" y="2815628"/>
                  </a:lnTo>
                  <a:lnTo>
                    <a:pt x="1797624" y="2826500"/>
                  </a:lnTo>
                  <a:lnTo>
                    <a:pt x="1751899" y="2835998"/>
                  </a:lnTo>
                  <a:lnTo>
                    <a:pt x="1705660" y="2844099"/>
                  </a:lnTo>
                  <a:lnTo>
                    <a:pt x="1658931" y="2850781"/>
                  </a:lnTo>
                  <a:lnTo>
                    <a:pt x="1611738" y="2856018"/>
                  </a:lnTo>
                  <a:lnTo>
                    <a:pt x="1564105" y="2859789"/>
                  </a:lnTo>
                  <a:lnTo>
                    <a:pt x="1516054" y="2862068"/>
                  </a:lnTo>
                  <a:lnTo>
                    <a:pt x="1467612" y="2862834"/>
                  </a:lnTo>
                  <a:lnTo>
                    <a:pt x="1419169" y="2862068"/>
                  </a:lnTo>
                  <a:lnTo>
                    <a:pt x="1371118" y="2859789"/>
                  </a:lnTo>
                  <a:lnTo>
                    <a:pt x="1323485" y="2856018"/>
                  </a:lnTo>
                  <a:lnTo>
                    <a:pt x="1276292" y="2850781"/>
                  </a:lnTo>
                  <a:lnTo>
                    <a:pt x="1229563" y="2844099"/>
                  </a:lnTo>
                  <a:lnTo>
                    <a:pt x="1183324" y="2835998"/>
                  </a:lnTo>
                  <a:lnTo>
                    <a:pt x="1137599" y="2826500"/>
                  </a:lnTo>
                  <a:lnTo>
                    <a:pt x="1092410" y="2815628"/>
                  </a:lnTo>
                  <a:lnTo>
                    <a:pt x="1047783" y="2803408"/>
                  </a:lnTo>
                  <a:lnTo>
                    <a:pt x="1003742" y="2789861"/>
                  </a:lnTo>
                  <a:lnTo>
                    <a:pt x="960311" y="2775013"/>
                  </a:lnTo>
                  <a:lnTo>
                    <a:pt x="917515" y="2758885"/>
                  </a:lnTo>
                  <a:lnTo>
                    <a:pt x="875376" y="2741502"/>
                  </a:lnTo>
                  <a:lnTo>
                    <a:pt x="833920" y="2722888"/>
                  </a:lnTo>
                  <a:lnTo>
                    <a:pt x="793171" y="2703066"/>
                  </a:lnTo>
                  <a:lnTo>
                    <a:pt x="753152" y="2682059"/>
                  </a:lnTo>
                  <a:lnTo>
                    <a:pt x="713889" y="2659892"/>
                  </a:lnTo>
                  <a:lnTo>
                    <a:pt x="675404" y="2636587"/>
                  </a:lnTo>
                  <a:lnTo>
                    <a:pt x="637723" y="2612169"/>
                  </a:lnTo>
                  <a:lnTo>
                    <a:pt x="600870" y="2586660"/>
                  </a:lnTo>
                  <a:lnTo>
                    <a:pt x="564868" y="2560085"/>
                  </a:lnTo>
                  <a:lnTo>
                    <a:pt x="529743" y="2532467"/>
                  </a:lnTo>
                  <a:lnTo>
                    <a:pt x="495517" y="2503830"/>
                  </a:lnTo>
                  <a:lnTo>
                    <a:pt x="462216" y="2474196"/>
                  </a:lnTo>
                  <a:lnTo>
                    <a:pt x="429863" y="2443591"/>
                  </a:lnTo>
                  <a:lnTo>
                    <a:pt x="398482" y="2412036"/>
                  </a:lnTo>
                  <a:lnTo>
                    <a:pt x="368099" y="2379557"/>
                  </a:lnTo>
                  <a:lnTo>
                    <a:pt x="338736" y="2346176"/>
                  </a:lnTo>
                  <a:lnTo>
                    <a:pt x="310419" y="2311917"/>
                  </a:lnTo>
                  <a:lnTo>
                    <a:pt x="283171" y="2276804"/>
                  </a:lnTo>
                  <a:lnTo>
                    <a:pt x="257016" y="2240860"/>
                  </a:lnTo>
                  <a:lnTo>
                    <a:pt x="231979" y="2204108"/>
                  </a:lnTo>
                  <a:lnTo>
                    <a:pt x="208084" y="2166573"/>
                  </a:lnTo>
                  <a:lnTo>
                    <a:pt x="185355" y="2128278"/>
                  </a:lnTo>
                  <a:lnTo>
                    <a:pt x="163817" y="2089246"/>
                  </a:lnTo>
                  <a:lnTo>
                    <a:pt x="143492" y="2049501"/>
                  </a:lnTo>
                  <a:lnTo>
                    <a:pt x="124406" y="2009067"/>
                  </a:lnTo>
                  <a:lnTo>
                    <a:pt x="106583" y="1967968"/>
                  </a:lnTo>
                  <a:lnTo>
                    <a:pt x="90047" y="1926225"/>
                  </a:lnTo>
                  <a:lnTo>
                    <a:pt x="74822" y="1883865"/>
                  </a:lnTo>
                  <a:lnTo>
                    <a:pt x="60932" y="1840909"/>
                  </a:lnTo>
                  <a:lnTo>
                    <a:pt x="48402" y="1797381"/>
                  </a:lnTo>
                  <a:lnTo>
                    <a:pt x="37255" y="1753306"/>
                  </a:lnTo>
                  <a:lnTo>
                    <a:pt x="27516" y="1708706"/>
                  </a:lnTo>
                  <a:lnTo>
                    <a:pt x="19209" y="1663606"/>
                  </a:lnTo>
                  <a:lnTo>
                    <a:pt x="12358" y="1618028"/>
                  </a:lnTo>
                  <a:lnTo>
                    <a:pt x="6987" y="1571997"/>
                  </a:lnTo>
                  <a:lnTo>
                    <a:pt x="3121" y="1525535"/>
                  </a:lnTo>
                  <a:lnTo>
                    <a:pt x="784" y="1478667"/>
                  </a:lnTo>
                  <a:lnTo>
                    <a:pt x="0" y="1431417"/>
                  </a:lnTo>
                  <a:close/>
                </a:path>
              </a:pathLst>
            </a:custGeom>
            <a:ln w="9524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284340" y="1754250"/>
              <a:ext cx="1319530" cy="717550"/>
            </a:xfrm>
            <a:custGeom>
              <a:avLst/>
              <a:gdLst/>
              <a:ahLst/>
              <a:cxnLst/>
              <a:rect l="l" t="t" r="r" b="b"/>
              <a:pathLst>
                <a:path w="1319529" h="717550">
                  <a:moveTo>
                    <a:pt x="0" y="0"/>
                  </a:moveTo>
                  <a:lnTo>
                    <a:pt x="50735" y="5130"/>
                  </a:lnTo>
                  <a:lnTo>
                    <a:pt x="101163" y="11589"/>
                  </a:lnTo>
                  <a:lnTo>
                    <a:pt x="151258" y="19365"/>
                  </a:lnTo>
                  <a:lnTo>
                    <a:pt x="200995" y="28443"/>
                  </a:lnTo>
                  <a:lnTo>
                    <a:pt x="250351" y="38811"/>
                  </a:lnTo>
                  <a:lnTo>
                    <a:pt x="299301" y="50454"/>
                  </a:lnTo>
                  <a:lnTo>
                    <a:pt x="347820" y="63361"/>
                  </a:lnTo>
                  <a:lnTo>
                    <a:pt x="395885" y="77517"/>
                  </a:lnTo>
                  <a:lnTo>
                    <a:pt x="443469" y="92910"/>
                  </a:lnTo>
                  <a:lnTo>
                    <a:pt x="490550" y="109526"/>
                  </a:lnTo>
                  <a:lnTo>
                    <a:pt x="537102" y="127352"/>
                  </a:lnTo>
                  <a:lnTo>
                    <a:pt x="583102" y="146375"/>
                  </a:lnTo>
                  <a:lnTo>
                    <a:pt x="628524" y="166581"/>
                  </a:lnTo>
                  <a:lnTo>
                    <a:pt x="673345" y="187957"/>
                  </a:lnTo>
                  <a:lnTo>
                    <a:pt x="717539" y="210490"/>
                  </a:lnTo>
                  <a:lnTo>
                    <a:pt x="761082" y="234167"/>
                  </a:lnTo>
                  <a:lnTo>
                    <a:pt x="803951" y="258974"/>
                  </a:lnTo>
                  <a:lnTo>
                    <a:pt x="846120" y="284898"/>
                  </a:lnTo>
                  <a:lnTo>
                    <a:pt x="887565" y="311926"/>
                  </a:lnTo>
                  <a:lnTo>
                    <a:pt x="928261" y="340045"/>
                  </a:lnTo>
                  <a:lnTo>
                    <a:pt x="968185" y="369242"/>
                  </a:lnTo>
                  <a:lnTo>
                    <a:pt x="1007311" y="399502"/>
                  </a:lnTo>
                  <a:lnTo>
                    <a:pt x="1045615" y="430814"/>
                  </a:lnTo>
                  <a:lnTo>
                    <a:pt x="1083073" y="463163"/>
                  </a:lnTo>
                  <a:lnTo>
                    <a:pt x="1119660" y="496537"/>
                  </a:lnTo>
                  <a:lnTo>
                    <a:pt x="1155353" y="530921"/>
                  </a:lnTo>
                  <a:lnTo>
                    <a:pt x="1190125" y="566304"/>
                  </a:lnTo>
                  <a:lnTo>
                    <a:pt x="1223953" y="602672"/>
                  </a:lnTo>
                  <a:lnTo>
                    <a:pt x="1256813" y="640010"/>
                  </a:lnTo>
                  <a:lnTo>
                    <a:pt x="1288680" y="678308"/>
                  </a:lnTo>
                  <a:lnTo>
                    <a:pt x="1319530" y="717550"/>
                  </a:lnTo>
                </a:path>
              </a:pathLst>
            </a:custGeom>
            <a:ln w="241300">
              <a:solidFill>
                <a:srgbClr val="3E6D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625466" y="1753742"/>
              <a:ext cx="1330960" cy="725170"/>
            </a:xfrm>
            <a:custGeom>
              <a:avLst/>
              <a:gdLst/>
              <a:ahLst/>
              <a:cxnLst/>
              <a:rect l="l" t="t" r="r" b="b"/>
              <a:pathLst>
                <a:path w="1330960" h="725169">
                  <a:moveTo>
                    <a:pt x="0" y="725170"/>
                  </a:moveTo>
                  <a:lnTo>
                    <a:pt x="29964" y="686623"/>
                  </a:lnTo>
                  <a:lnTo>
                    <a:pt x="60907" y="648977"/>
                  </a:lnTo>
                  <a:lnTo>
                    <a:pt x="92804" y="612245"/>
                  </a:lnTo>
                  <a:lnTo>
                    <a:pt x="125634" y="576438"/>
                  </a:lnTo>
                  <a:lnTo>
                    <a:pt x="159374" y="541569"/>
                  </a:lnTo>
                  <a:lnTo>
                    <a:pt x="194000" y="507651"/>
                  </a:lnTo>
                  <a:lnTo>
                    <a:pt x="229490" y="474696"/>
                  </a:lnTo>
                  <a:lnTo>
                    <a:pt x="265820" y="442716"/>
                  </a:lnTo>
                  <a:lnTo>
                    <a:pt x="302969" y="411723"/>
                  </a:lnTo>
                  <a:lnTo>
                    <a:pt x="340913" y="381731"/>
                  </a:lnTo>
                  <a:lnTo>
                    <a:pt x="379629" y="352751"/>
                  </a:lnTo>
                  <a:lnTo>
                    <a:pt x="419094" y="324796"/>
                  </a:lnTo>
                  <a:lnTo>
                    <a:pt x="459286" y="297878"/>
                  </a:lnTo>
                  <a:lnTo>
                    <a:pt x="500182" y="272010"/>
                  </a:lnTo>
                  <a:lnTo>
                    <a:pt x="541759" y="247204"/>
                  </a:lnTo>
                  <a:lnTo>
                    <a:pt x="583993" y="223472"/>
                  </a:lnTo>
                  <a:lnTo>
                    <a:pt x="626863" y="200827"/>
                  </a:lnTo>
                  <a:lnTo>
                    <a:pt x="670345" y="179281"/>
                  </a:lnTo>
                  <a:lnTo>
                    <a:pt x="714416" y="158847"/>
                  </a:lnTo>
                  <a:lnTo>
                    <a:pt x="759054" y="139537"/>
                  </a:lnTo>
                  <a:lnTo>
                    <a:pt x="804236" y="121363"/>
                  </a:lnTo>
                  <a:lnTo>
                    <a:pt x="849938" y="104338"/>
                  </a:lnTo>
                  <a:lnTo>
                    <a:pt x="896138" y="88475"/>
                  </a:lnTo>
                  <a:lnTo>
                    <a:pt x="942814" y="73785"/>
                  </a:lnTo>
                  <a:lnTo>
                    <a:pt x="989941" y="60280"/>
                  </a:lnTo>
                  <a:lnTo>
                    <a:pt x="1037499" y="47975"/>
                  </a:lnTo>
                  <a:lnTo>
                    <a:pt x="1085462" y="36879"/>
                  </a:lnTo>
                  <a:lnTo>
                    <a:pt x="1133810" y="27008"/>
                  </a:lnTo>
                  <a:lnTo>
                    <a:pt x="1182518" y="18371"/>
                  </a:lnTo>
                  <a:lnTo>
                    <a:pt x="1231564" y="10983"/>
                  </a:lnTo>
                  <a:lnTo>
                    <a:pt x="1280925" y="4855"/>
                  </a:lnTo>
                  <a:lnTo>
                    <a:pt x="1330579" y="0"/>
                  </a:lnTo>
                </a:path>
              </a:pathLst>
            </a:custGeom>
            <a:ln w="2413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270263" y="2757677"/>
              <a:ext cx="182880" cy="1533525"/>
            </a:xfrm>
            <a:custGeom>
              <a:avLst/>
              <a:gdLst/>
              <a:ahLst/>
              <a:cxnLst/>
              <a:rect l="l" t="t" r="r" b="b"/>
              <a:pathLst>
                <a:path w="182879" h="1533525">
                  <a:moveTo>
                    <a:pt x="176260" y="1533144"/>
                  </a:moveTo>
                  <a:lnTo>
                    <a:pt x="154732" y="1487380"/>
                  </a:lnTo>
                  <a:lnTo>
                    <a:pt x="134606" y="1441191"/>
                  </a:lnTo>
                  <a:lnTo>
                    <a:pt x="115881" y="1394606"/>
                  </a:lnTo>
                  <a:lnTo>
                    <a:pt x="98559" y="1347652"/>
                  </a:lnTo>
                  <a:lnTo>
                    <a:pt x="82638" y="1300360"/>
                  </a:lnTo>
                  <a:lnTo>
                    <a:pt x="68119" y="1252757"/>
                  </a:lnTo>
                  <a:lnTo>
                    <a:pt x="55001" y="1204872"/>
                  </a:lnTo>
                  <a:lnTo>
                    <a:pt x="43285" y="1156733"/>
                  </a:lnTo>
                  <a:lnTo>
                    <a:pt x="32970" y="1108371"/>
                  </a:lnTo>
                  <a:lnTo>
                    <a:pt x="24056" y="1059812"/>
                  </a:lnTo>
                  <a:lnTo>
                    <a:pt x="16544" y="1011086"/>
                  </a:lnTo>
                  <a:lnTo>
                    <a:pt x="10433" y="962222"/>
                  </a:lnTo>
                  <a:lnTo>
                    <a:pt x="5723" y="913247"/>
                  </a:lnTo>
                  <a:lnTo>
                    <a:pt x="2414" y="864192"/>
                  </a:lnTo>
                  <a:lnTo>
                    <a:pt x="506" y="815084"/>
                  </a:lnTo>
                  <a:lnTo>
                    <a:pt x="0" y="765952"/>
                  </a:lnTo>
                  <a:lnTo>
                    <a:pt x="893" y="716825"/>
                  </a:lnTo>
                  <a:lnTo>
                    <a:pt x="3188" y="667732"/>
                  </a:lnTo>
                  <a:lnTo>
                    <a:pt x="6883" y="618701"/>
                  </a:lnTo>
                  <a:lnTo>
                    <a:pt x="11979" y="569760"/>
                  </a:lnTo>
                  <a:lnTo>
                    <a:pt x="18476" y="520940"/>
                  </a:lnTo>
                  <a:lnTo>
                    <a:pt x="26373" y="472267"/>
                  </a:lnTo>
                  <a:lnTo>
                    <a:pt x="35671" y="423771"/>
                  </a:lnTo>
                  <a:lnTo>
                    <a:pt x="46368" y="375481"/>
                  </a:lnTo>
                  <a:lnTo>
                    <a:pt x="58467" y="327425"/>
                  </a:lnTo>
                  <a:lnTo>
                    <a:pt x="71965" y="279632"/>
                  </a:lnTo>
                  <a:lnTo>
                    <a:pt x="86863" y="232130"/>
                  </a:lnTo>
                  <a:lnTo>
                    <a:pt x="103162" y="184949"/>
                  </a:lnTo>
                  <a:lnTo>
                    <a:pt x="120861" y="138117"/>
                  </a:lnTo>
                  <a:lnTo>
                    <a:pt x="139959" y="91662"/>
                  </a:lnTo>
                  <a:lnTo>
                    <a:pt x="160457" y="45613"/>
                  </a:lnTo>
                  <a:lnTo>
                    <a:pt x="182356" y="0"/>
                  </a:lnTo>
                </a:path>
              </a:pathLst>
            </a:custGeom>
            <a:ln w="2413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628133" y="4585588"/>
              <a:ext cx="1327150" cy="721995"/>
            </a:xfrm>
            <a:custGeom>
              <a:avLst/>
              <a:gdLst/>
              <a:ahLst/>
              <a:cxnLst/>
              <a:rect l="l" t="t" r="r" b="b"/>
              <a:pathLst>
                <a:path w="1327150" h="721995">
                  <a:moveTo>
                    <a:pt x="1327023" y="721487"/>
                  </a:moveTo>
                  <a:lnTo>
                    <a:pt x="1277547" y="716635"/>
                  </a:lnTo>
                  <a:lnTo>
                    <a:pt x="1228362" y="710518"/>
                  </a:lnTo>
                  <a:lnTo>
                    <a:pt x="1179490" y="703148"/>
                  </a:lnTo>
                  <a:lnTo>
                    <a:pt x="1130953" y="694538"/>
                  </a:lnTo>
                  <a:lnTo>
                    <a:pt x="1082775" y="684699"/>
                  </a:lnTo>
                  <a:lnTo>
                    <a:pt x="1034978" y="673645"/>
                  </a:lnTo>
                  <a:lnTo>
                    <a:pt x="987585" y="661387"/>
                  </a:lnTo>
                  <a:lnTo>
                    <a:pt x="940617" y="647938"/>
                  </a:lnTo>
                  <a:lnTo>
                    <a:pt x="894098" y="633310"/>
                  </a:lnTo>
                  <a:lnTo>
                    <a:pt x="848051" y="617516"/>
                  </a:lnTo>
                  <a:lnTo>
                    <a:pt x="802497" y="600568"/>
                  </a:lnTo>
                  <a:lnTo>
                    <a:pt x="757460" y="582478"/>
                  </a:lnTo>
                  <a:lnTo>
                    <a:pt x="712962" y="563259"/>
                  </a:lnTo>
                  <a:lnTo>
                    <a:pt x="669026" y="542923"/>
                  </a:lnTo>
                  <a:lnTo>
                    <a:pt x="625674" y="521483"/>
                  </a:lnTo>
                  <a:lnTo>
                    <a:pt x="582929" y="498951"/>
                  </a:lnTo>
                  <a:lnTo>
                    <a:pt x="540814" y="475339"/>
                  </a:lnTo>
                  <a:lnTo>
                    <a:pt x="499351" y="450659"/>
                  </a:lnTo>
                  <a:lnTo>
                    <a:pt x="458563" y="424925"/>
                  </a:lnTo>
                  <a:lnTo>
                    <a:pt x="418471" y="398147"/>
                  </a:lnTo>
                  <a:lnTo>
                    <a:pt x="379100" y="370340"/>
                  </a:lnTo>
                  <a:lnTo>
                    <a:pt x="340472" y="341515"/>
                  </a:lnTo>
                  <a:lnTo>
                    <a:pt x="302608" y="311684"/>
                  </a:lnTo>
                  <a:lnTo>
                    <a:pt x="265533" y="280860"/>
                  </a:lnTo>
                  <a:lnTo>
                    <a:pt x="229267" y="249055"/>
                  </a:lnTo>
                  <a:lnTo>
                    <a:pt x="193835" y="216282"/>
                  </a:lnTo>
                  <a:lnTo>
                    <a:pt x="159258" y="182553"/>
                  </a:lnTo>
                  <a:lnTo>
                    <a:pt x="125560" y="147880"/>
                  </a:lnTo>
                  <a:lnTo>
                    <a:pt x="92762" y="112276"/>
                  </a:lnTo>
                  <a:lnTo>
                    <a:pt x="60888" y="75753"/>
                  </a:lnTo>
                  <a:lnTo>
                    <a:pt x="29959" y="38323"/>
                  </a:lnTo>
                  <a:lnTo>
                    <a:pt x="0" y="0"/>
                  </a:lnTo>
                </a:path>
              </a:pathLst>
            </a:custGeom>
            <a:ln w="2413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281673" y="4569460"/>
              <a:ext cx="1337310" cy="737870"/>
            </a:xfrm>
            <a:custGeom>
              <a:avLst/>
              <a:gdLst/>
              <a:ahLst/>
              <a:cxnLst/>
              <a:rect l="l" t="t" r="r" b="b"/>
              <a:pathLst>
                <a:path w="1337309" h="737870">
                  <a:moveTo>
                    <a:pt x="1336928" y="0"/>
                  </a:moveTo>
                  <a:lnTo>
                    <a:pt x="1307059" y="39114"/>
                  </a:lnTo>
                  <a:lnTo>
                    <a:pt x="1276187" y="77321"/>
                  </a:lnTo>
                  <a:lnTo>
                    <a:pt x="1244337" y="114607"/>
                  </a:lnTo>
                  <a:lnTo>
                    <a:pt x="1211531" y="150959"/>
                  </a:lnTo>
                  <a:lnTo>
                    <a:pt x="1177794" y="186364"/>
                  </a:lnTo>
                  <a:lnTo>
                    <a:pt x="1143147" y="220810"/>
                  </a:lnTo>
                  <a:lnTo>
                    <a:pt x="1107616" y="254283"/>
                  </a:lnTo>
                  <a:lnTo>
                    <a:pt x="1071223" y="286771"/>
                  </a:lnTo>
                  <a:lnTo>
                    <a:pt x="1033991" y="318262"/>
                  </a:lnTo>
                  <a:lnTo>
                    <a:pt x="995944" y="348741"/>
                  </a:lnTo>
                  <a:lnTo>
                    <a:pt x="957106" y="378196"/>
                  </a:lnTo>
                  <a:lnTo>
                    <a:pt x="917499" y="406615"/>
                  </a:lnTo>
                  <a:lnTo>
                    <a:pt x="877147" y="433984"/>
                  </a:lnTo>
                  <a:lnTo>
                    <a:pt x="836074" y="460291"/>
                  </a:lnTo>
                  <a:lnTo>
                    <a:pt x="794302" y="485523"/>
                  </a:lnTo>
                  <a:lnTo>
                    <a:pt x="751855" y="509666"/>
                  </a:lnTo>
                  <a:lnTo>
                    <a:pt x="708757" y="532709"/>
                  </a:lnTo>
                  <a:lnTo>
                    <a:pt x="665031" y="554638"/>
                  </a:lnTo>
                  <a:lnTo>
                    <a:pt x="620700" y="575440"/>
                  </a:lnTo>
                  <a:lnTo>
                    <a:pt x="575788" y="595102"/>
                  </a:lnTo>
                  <a:lnTo>
                    <a:pt x="530318" y="613613"/>
                  </a:lnTo>
                  <a:lnTo>
                    <a:pt x="484313" y="630957"/>
                  </a:lnTo>
                  <a:lnTo>
                    <a:pt x="437797" y="647124"/>
                  </a:lnTo>
                  <a:lnTo>
                    <a:pt x="390792" y="662100"/>
                  </a:lnTo>
                  <a:lnTo>
                    <a:pt x="343324" y="675872"/>
                  </a:lnTo>
                  <a:lnTo>
                    <a:pt x="295414" y="688427"/>
                  </a:lnTo>
                  <a:lnTo>
                    <a:pt x="247086" y="699753"/>
                  </a:lnTo>
                  <a:lnTo>
                    <a:pt x="198364" y="709836"/>
                  </a:lnTo>
                  <a:lnTo>
                    <a:pt x="149271" y="718665"/>
                  </a:lnTo>
                  <a:lnTo>
                    <a:pt x="99831" y="726224"/>
                  </a:lnTo>
                  <a:lnTo>
                    <a:pt x="50065" y="732503"/>
                  </a:lnTo>
                  <a:lnTo>
                    <a:pt x="0" y="737488"/>
                  </a:lnTo>
                </a:path>
              </a:pathLst>
            </a:custGeom>
            <a:ln w="24130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781416" y="2757042"/>
              <a:ext cx="182880" cy="1547495"/>
            </a:xfrm>
            <a:custGeom>
              <a:avLst/>
              <a:gdLst/>
              <a:ahLst/>
              <a:cxnLst/>
              <a:rect l="l" t="t" r="r" b="b"/>
              <a:pathLst>
                <a:path w="182879" h="1547495">
                  <a:moveTo>
                    <a:pt x="253" y="0"/>
                  </a:moveTo>
                  <a:lnTo>
                    <a:pt x="21738" y="44678"/>
                  </a:lnTo>
                  <a:lnTo>
                    <a:pt x="41879" y="89773"/>
                  </a:lnTo>
                  <a:lnTo>
                    <a:pt x="60678" y="135256"/>
                  </a:lnTo>
                  <a:lnTo>
                    <a:pt x="78134" y="181103"/>
                  </a:lnTo>
                  <a:lnTo>
                    <a:pt x="94247" y="227284"/>
                  </a:lnTo>
                  <a:lnTo>
                    <a:pt x="109016" y="273774"/>
                  </a:lnTo>
                  <a:lnTo>
                    <a:pt x="122443" y="320546"/>
                  </a:lnTo>
                  <a:lnTo>
                    <a:pt x="134527" y="367573"/>
                  </a:lnTo>
                  <a:lnTo>
                    <a:pt x="145268" y="414828"/>
                  </a:lnTo>
                  <a:lnTo>
                    <a:pt x="154665" y="462284"/>
                  </a:lnTo>
                  <a:lnTo>
                    <a:pt x="162719" y="509914"/>
                  </a:lnTo>
                  <a:lnTo>
                    <a:pt x="169430" y="557692"/>
                  </a:lnTo>
                  <a:lnTo>
                    <a:pt x="174798" y="605590"/>
                  </a:lnTo>
                  <a:lnTo>
                    <a:pt x="178823" y="653582"/>
                  </a:lnTo>
                  <a:lnTo>
                    <a:pt x="181504" y="701640"/>
                  </a:lnTo>
                  <a:lnTo>
                    <a:pt x="182841" y="749739"/>
                  </a:lnTo>
                  <a:lnTo>
                    <a:pt x="182836" y="797850"/>
                  </a:lnTo>
                  <a:lnTo>
                    <a:pt x="181486" y="845948"/>
                  </a:lnTo>
                  <a:lnTo>
                    <a:pt x="178794" y="894006"/>
                  </a:lnTo>
                  <a:lnTo>
                    <a:pt x="174757" y="941995"/>
                  </a:lnTo>
                  <a:lnTo>
                    <a:pt x="169377" y="989891"/>
                  </a:lnTo>
                  <a:lnTo>
                    <a:pt x="162654" y="1037665"/>
                  </a:lnTo>
                  <a:lnTo>
                    <a:pt x="154586" y="1085291"/>
                  </a:lnTo>
                  <a:lnTo>
                    <a:pt x="145175" y="1132742"/>
                  </a:lnTo>
                  <a:lnTo>
                    <a:pt x="134420" y="1179991"/>
                  </a:lnTo>
                  <a:lnTo>
                    <a:pt x="122321" y="1227011"/>
                  </a:lnTo>
                  <a:lnTo>
                    <a:pt x="108879" y="1273776"/>
                  </a:lnTo>
                  <a:lnTo>
                    <a:pt x="94092" y="1320259"/>
                  </a:lnTo>
                  <a:lnTo>
                    <a:pt x="77962" y="1366432"/>
                  </a:lnTo>
                  <a:lnTo>
                    <a:pt x="60487" y="1412269"/>
                  </a:lnTo>
                  <a:lnTo>
                    <a:pt x="41669" y="1457743"/>
                  </a:lnTo>
                  <a:lnTo>
                    <a:pt x="21506" y="1502827"/>
                  </a:lnTo>
                  <a:lnTo>
                    <a:pt x="0" y="1547495"/>
                  </a:lnTo>
                </a:path>
              </a:pathLst>
            </a:custGeom>
            <a:ln w="24130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819655" y="2990773"/>
            <a:ext cx="2194560" cy="302260"/>
          </a:xfrm>
          <a:prstGeom prst="rect">
            <a:avLst/>
          </a:prstGeom>
          <a:solidFill>
            <a:srgbClr val="5B9BD4"/>
          </a:solidFill>
        </p:spPr>
        <p:txBody>
          <a:bodyPr vert="horz" wrap="square" lIns="0" tIns="46990" rIns="0" bIns="0" rtlCol="0">
            <a:spAutoFit/>
          </a:bodyPr>
          <a:lstStyle/>
          <a:p>
            <a:pPr marL="8255">
              <a:lnSpc>
                <a:spcPct val="100000"/>
              </a:lnSpc>
              <a:spcBef>
                <a:spcPts val="370"/>
              </a:spcBef>
            </a:pPr>
            <a:r>
              <a:rPr sz="1350" b="1" dirty="0">
                <a:latin typeface="Arial"/>
                <a:cs typeface="Arial"/>
              </a:rPr>
              <a:t>PP</a:t>
            </a:r>
            <a:r>
              <a:rPr sz="1350" b="1" spc="-1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21 ,</a:t>
            </a:r>
            <a:r>
              <a:rPr sz="1350" b="1" spc="-45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22</a:t>
            </a:r>
            <a:r>
              <a:rPr sz="1350" b="1" spc="-7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&amp;</a:t>
            </a:r>
            <a:r>
              <a:rPr sz="1350" b="1" spc="-1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23</a:t>
            </a:r>
            <a:r>
              <a:rPr sz="1350" b="1" spc="-50" dirty="0">
                <a:latin typeface="Arial"/>
                <a:cs typeface="Arial"/>
              </a:rPr>
              <a:t> </a:t>
            </a:r>
            <a:r>
              <a:rPr sz="1350" b="1" spc="-10" dirty="0">
                <a:latin typeface="Arial"/>
                <a:cs typeface="Arial"/>
              </a:rPr>
              <a:t>Tahun</a:t>
            </a:r>
            <a:r>
              <a:rPr sz="1350" b="1" spc="10" dirty="0">
                <a:latin typeface="Arial"/>
                <a:cs typeface="Arial"/>
              </a:rPr>
              <a:t> </a:t>
            </a:r>
            <a:r>
              <a:rPr sz="1350" b="1" spc="-20" dirty="0">
                <a:latin typeface="Arial"/>
                <a:cs typeface="Arial"/>
              </a:rPr>
              <a:t>2008</a:t>
            </a:r>
            <a:endParaRPr sz="13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42845" y="3318573"/>
            <a:ext cx="1959610" cy="7620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065" marR="5080" indent="-5715" algn="ctr">
              <a:lnSpc>
                <a:spcPct val="100000"/>
              </a:lnSpc>
              <a:spcBef>
                <a:spcPts val="125"/>
              </a:spcBef>
            </a:pPr>
            <a:r>
              <a:rPr sz="1200" spc="-10" dirty="0">
                <a:latin typeface="Arial MT"/>
                <a:cs typeface="Arial MT"/>
              </a:rPr>
              <a:t>Penyelenggraan Penanggulangan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Bencana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&amp; </a:t>
            </a:r>
            <a:r>
              <a:rPr sz="1200" dirty="0">
                <a:latin typeface="Arial MT"/>
                <a:cs typeface="Arial MT"/>
              </a:rPr>
              <a:t>Pendanaan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Penaggulangan Bencana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819655" y="1792655"/>
            <a:ext cx="2194560" cy="302260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43815" rIns="0" bIns="0" rtlCol="0">
            <a:spAutoFit/>
          </a:bodyPr>
          <a:lstStyle/>
          <a:p>
            <a:pPr marL="207010">
              <a:lnSpc>
                <a:spcPct val="100000"/>
              </a:lnSpc>
              <a:spcBef>
                <a:spcPts val="345"/>
              </a:spcBef>
            </a:pPr>
            <a:r>
              <a:rPr sz="1350" b="1" dirty="0">
                <a:latin typeface="Arial"/>
                <a:cs typeface="Arial"/>
              </a:rPr>
              <a:t>UU</a:t>
            </a:r>
            <a:r>
              <a:rPr sz="1350" b="1" spc="-95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No.</a:t>
            </a:r>
            <a:r>
              <a:rPr sz="1350" b="1" spc="5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24</a:t>
            </a:r>
            <a:r>
              <a:rPr sz="1350" b="1" spc="-30" dirty="0">
                <a:latin typeface="Arial"/>
                <a:cs typeface="Arial"/>
              </a:rPr>
              <a:t> </a:t>
            </a:r>
            <a:r>
              <a:rPr sz="1350" b="1" spc="-10" dirty="0">
                <a:latin typeface="Arial"/>
                <a:cs typeface="Arial"/>
              </a:rPr>
              <a:t>Tahun</a:t>
            </a:r>
            <a:r>
              <a:rPr sz="1350" b="1" spc="-5" dirty="0">
                <a:latin typeface="Arial"/>
                <a:cs typeface="Arial"/>
              </a:rPr>
              <a:t> </a:t>
            </a:r>
            <a:r>
              <a:rPr sz="1350" b="1" spc="-20" dirty="0">
                <a:latin typeface="Arial"/>
                <a:cs typeface="Arial"/>
              </a:rPr>
              <a:t>2007</a:t>
            </a:r>
            <a:endParaRPr sz="13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015108" y="2117598"/>
            <a:ext cx="1812289" cy="3949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1200" spc="-10" dirty="0">
                <a:latin typeface="Arial MT"/>
                <a:cs typeface="Arial MT"/>
              </a:rPr>
              <a:t>Penanggulangan</a:t>
            </a:r>
            <a:r>
              <a:rPr sz="1200" spc="4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Bencana</a:t>
            </a:r>
            <a:endParaRPr sz="12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1200" dirty="0">
                <a:latin typeface="Arial MT"/>
                <a:cs typeface="Arial MT"/>
              </a:rPr>
              <a:t>Pasal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48,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50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&amp;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77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019288" y="1792655"/>
            <a:ext cx="2459990" cy="302260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43815" rIns="0" bIns="0" rtlCol="0">
            <a:spAutoFit/>
          </a:bodyPr>
          <a:lstStyle/>
          <a:p>
            <a:pPr marL="183515">
              <a:lnSpc>
                <a:spcPct val="100000"/>
              </a:lnSpc>
              <a:spcBef>
                <a:spcPts val="345"/>
              </a:spcBef>
            </a:pPr>
            <a:r>
              <a:rPr sz="1350" b="1" dirty="0">
                <a:solidFill>
                  <a:srgbClr val="FFFFFF"/>
                </a:solidFill>
                <a:latin typeface="Calibri"/>
                <a:cs typeface="Calibri"/>
              </a:rPr>
              <a:t>Perka</a:t>
            </a:r>
            <a:r>
              <a:rPr sz="135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b="1" dirty="0">
                <a:solidFill>
                  <a:srgbClr val="FFFFFF"/>
                </a:solidFill>
                <a:latin typeface="Calibri"/>
                <a:cs typeface="Calibri"/>
              </a:rPr>
              <a:t>BNPB</a:t>
            </a:r>
            <a:r>
              <a:rPr sz="13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b="1" dirty="0">
                <a:solidFill>
                  <a:srgbClr val="FFFFFF"/>
                </a:solidFill>
                <a:latin typeface="Calibri"/>
                <a:cs typeface="Calibri"/>
              </a:rPr>
              <a:t>No.</a:t>
            </a:r>
            <a:r>
              <a:rPr sz="135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b="1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sz="13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b="1" spc="-20" dirty="0">
                <a:solidFill>
                  <a:srgbClr val="FFFFFF"/>
                </a:solidFill>
                <a:latin typeface="Calibri"/>
                <a:cs typeface="Calibri"/>
              </a:rPr>
              <a:t>Tahun</a:t>
            </a:r>
            <a:r>
              <a:rPr sz="135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b="1" spc="-20" dirty="0">
                <a:solidFill>
                  <a:srgbClr val="FFFFFF"/>
                </a:solidFill>
                <a:latin typeface="Calibri"/>
                <a:cs typeface="Calibri"/>
              </a:rPr>
              <a:t>2013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236077" y="2117598"/>
            <a:ext cx="2111375" cy="3949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Arial MT"/>
                <a:cs typeface="Arial MT"/>
              </a:rPr>
              <a:t>Media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Center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Tanggap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Darurat</a:t>
            </a:r>
            <a:endParaRPr sz="1200">
              <a:latin typeface="Arial MT"/>
              <a:cs typeface="Arial MT"/>
            </a:endParaRPr>
          </a:p>
          <a:p>
            <a:pPr marR="37465" algn="ctr">
              <a:lnSpc>
                <a:spcPct val="100000"/>
              </a:lnSpc>
            </a:pPr>
            <a:r>
              <a:rPr sz="1200" spc="-10" dirty="0">
                <a:latin typeface="Arial MT"/>
                <a:cs typeface="Arial MT"/>
              </a:rPr>
              <a:t>Bencana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284464" y="4463338"/>
            <a:ext cx="2194560" cy="302260"/>
          </a:xfrm>
          <a:prstGeom prst="rect">
            <a:avLst/>
          </a:prstGeom>
          <a:solidFill>
            <a:srgbClr val="A4A4A4"/>
          </a:solidFill>
        </p:spPr>
        <p:txBody>
          <a:bodyPr vert="horz" wrap="square" lIns="0" tIns="52069" rIns="0" bIns="0" rtlCol="0">
            <a:spAutoFit/>
          </a:bodyPr>
          <a:lstStyle/>
          <a:p>
            <a:pPr marL="72390">
              <a:lnSpc>
                <a:spcPct val="100000"/>
              </a:lnSpc>
              <a:spcBef>
                <a:spcPts val="409"/>
              </a:spcBef>
            </a:pPr>
            <a:r>
              <a:rPr sz="1350" b="1" dirty="0">
                <a:latin typeface="Calibri"/>
                <a:cs typeface="Calibri"/>
              </a:rPr>
              <a:t>Perka</a:t>
            </a:r>
            <a:r>
              <a:rPr sz="1350" b="1" spc="-1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BNPB</a:t>
            </a:r>
            <a:r>
              <a:rPr sz="1350" b="1" spc="-2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No</a:t>
            </a:r>
            <a:r>
              <a:rPr sz="1350" b="1" spc="-4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6</a:t>
            </a:r>
            <a:r>
              <a:rPr sz="1350" b="1" spc="-35" dirty="0">
                <a:latin typeface="Calibri"/>
                <a:cs typeface="Calibri"/>
              </a:rPr>
              <a:t> </a:t>
            </a:r>
            <a:r>
              <a:rPr sz="1350" b="1" spc="-20" dirty="0">
                <a:latin typeface="Calibri"/>
                <a:cs typeface="Calibri"/>
              </a:rPr>
              <a:t>Tahun</a:t>
            </a:r>
            <a:r>
              <a:rPr sz="1350" b="1" spc="-35" dirty="0">
                <a:latin typeface="Calibri"/>
                <a:cs typeface="Calibri"/>
              </a:rPr>
              <a:t> </a:t>
            </a:r>
            <a:r>
              <a:rPr sz="1350" b="1" spc="-20" dirty="0">
                <a:latin typeface="Calibri"/>
                <a:cs typeface="Calibri"/>
              </a:rPr>
              <a:t>2018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304276" y="4796154"/>
            <a:ext cx="2167255" cy="3956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49885" marR="5080" indent="-337820">
              <a:lnSpc>
                <a:spcPct val="100000"/>
              </a:lnSpc>
              <a:spcBef>
                <a:spcPts val="125"/>
              </a:spcBef>
            </a:pPr>
            <a:r>
              <a:rPr sz="1200" spc="-10" dirty="0">
                <a:latin typeface="Calibri"/>
                <a:cs typeface="Calibri"/>
              </a:rPr>
              <a:t>Penerimaan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Bantuan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Internasional </a:t>
            </a:r>
            <a:r>
              <a:rPr sz="1200" dirty="0">
                <a:latin typeface="Calibri"/>
                <a:cs typeface="Calibri"/>
              </a:rPr>
              <a:t>Dalam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Darurat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Bencana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165592" y="2999917"/>
            <a:ext cx="2313940" cy="29273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46990" rIns="0" bIns="0" rtlCol="0">
            <a:spAutoFit/>
          </a:bodyPr>
          <a:lstStyle/>
          <a:p>
            <a:pPr marL="165735">
              <a:lnSpc>
                <a:spcPct val="100000"/>
              </a:lnSpc>
              <a:spcBef>
                <a:spcPts val="370"/>
              </a:spcBef>
            </a:pPr>
            <a:r>
              <a:rPr sz="1300" b="1" spc="-20" dirty="0">
                <a:latin typeface="Calibri"/>
                <a:cs typeface="Calibri"/>
              </a:rPr>
              <a:t>Perka</a:t>
            </a:r>
            <a:r>
              <a:rPr sz="1300" b="1" spc="-25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BNPB</a:t>
            </a:r>
            <a:r>
              <a:rPr sz="1300" b="1" spc="-5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No.</a:t>
            </a:r>
            <a:r>
              <a:rPr sz="1300" b="1" spc="-3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4</a:t>
            </a:r>
            <a:r>
              <a:rPr sz="1300" b="1" spc="-70" dirty="0">
                <a:latin typeface="Calibri"/>
                <a:cs typeface="Calibri"/>
              </a:rPr>
              <a:t> </a:t>
            </a:r>
            <a:r>
              <a:rPr sz="1300" b="1" spc="-30" dirty="0">
                <a:latin typeface="Calibri"/>
                <a:cs typeface="Calibri"/>
              </a:rPr>
              <a:t>Tahun </a:t>
            </a:r>
            <a:r>
              <a:rPr sz="1300" b="1" spc="-20" dirty="0">
                <a:latin typeface="Calibri"/>
                <a:cs typeface="Calibri"/>
              </a:rPr>
              <a:t>2018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254745" y="3318573"/>
            <a:ext cx="2030730" cy="3956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88975" marR="5080" indent="-676910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Arial MT"/>
                <a:cs typeface="Arial MT"/>
              </a:rPr>
              <a:t>Sistem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Manajemen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Logistik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0" dirty="0">
                <a:latin typeface="Arial MT"/>
                <a:cs typeface="Arial MT"/>
              </a:rPr>
              <a:t>&amp; </a:t>
            </a:r>
            <a:r>
              <a:rPr sz="1200" spc="-10" dirty="0">
                <a:latin typeface="Arial MT"/>
                <a:cs typeface="Arial MT"/>
              </a:rPr>
              <a:t>Peralatan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865376" y="4463338"/>
            <a:ext cx="2194560" cy="30226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52069" rIns="0" bIns="0" rtlCol="0">
            <a:spAutoFit/>
          </a:bodyPr>
          <a:lstStyle/>
          <a:p>
            <a:pPr marL="3810">
              <a:lnSpc>
                <a:spcPct val="100000"/>
              </a:lnSpc>
              <a:spcBef>
                <a:spcPts val="409"/>
              </a:spcBef>
            </a:pPr>
            <a:r>
              <a:rPr sz="1350" b="1" dirty="0">
                <a:latin typeface="Calibri"/>
                <a:cs typeface="Calibri"/>
              </a:rPr>
              <a:t>Perka</a:t>
            </a:r>
            <a:r>
              <a:rPr sz="1350" b="1" spc="-2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BNPB</a:t>
            </a:r>
            <a:r>
              <a:rPr sz="1350" b="1" spc="-25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No.</a:t>
            </a:r>
            <a:r>
              <a:rPr sz="1350" b="1" spc="-5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3</a:t>
            </a:r>
            <a:r>
              <a:rPr sz="1350" b="1" spc="-25" dirty="0">
                <a:latin typeface="Calibri"/>
                <a:cs typeface="Calibri"/>
              </a:rPr>
              <a:t> </a:t>
            </a:r>
            <a:r>
              <a:rPr sz="1350" b="1" spc="-20" dirty="0">
                <a:latin typeface="Calibri"/>
                <a:cs typeface="Calibri"/>
              </a:rPr>
              <a:t>Tahun</a:t>
            </a:r>
            <a:r>
              <a:rPr sz="1350" b="1" spc="-30" dirty="0">
                <a:latin typeface="Calibri"/>
                <a:cs typeface="Calibri"/>
              </a:rPr>
              <a:t> </a:t>
            </a:r>
            <a:r>
              <a:rPr sz="1350" b="1" spc="-20" dirty="0">
                <a:latin typeface="Calibri"/>
                <a:cs typeface="Calibri"/>
              </a:rPr>
              <a:t>2016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924557" y="4796154"/>
            <a:ext cx="2089785" cy="5784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Arial MT"/>
                <a:cs typeface="Arial MT"/>
              </a:rPr>
              <a:t>Sistem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Komando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Penanganan </a:t>
            </a:r>
            <a:r>
              <a:rPr sz="1200" dirty="0">
                <a:latin typeface="Arial MT"/>
                <a:cs typeface="Arial MT"/>
              </a:rPr>
              <a:t>Darurat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Bencana</a:t>
            </a:r>
            <a:endParaRPr sz="12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1200" spc="-10" dirty="0">
                <a:latin typeface="Arial MT"/>
                <a:cs typeface="Arial MT"/>
              </a:rPr>
              <a:t>(SKPDB)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923790" y="2703080"/>
            <a:ext cx="2407285" cy="1573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8625" marR="419734" indent="-4445" algn="ctr">
              <a:lnSpc>
                <a:spcPct val="151300"/>
              </a:lnSpc>
              <a:spcBef>
                <a:spcPts val="95"/>
              </a:spcBef>
            </a:pPr>
            <a:r>
              <a:rPr sz="1350" b="1" dirty="0">
                <a:latin typeface="Arial"/>
                <a:cs typeface="Arial"/>
              </a:rPr>
              <a:t>Peraturan</a:t>
            </a:r>
            <a:r>
              <a:rPr sz="1350" b="1" spc="320" dirty="0">
                <a:latin typeface="Arial"/>
                <a:cs typeface="Arial"/>
              </a:rPr>
              <a:t> </a:t>
            </a:r>
            <a:r>
              <a:rPr sz="1350" b="1" spc="-20" dirty="0">
                <a:latin typeface="Arial"/>
                <a:cs typeface="Arial"/>
              </a:rPr>
              <a:t>BNPB </a:t>
            </a:r>
            <a:r>
              <a:rPr sz="1350" b="1" dirty="0">
                <a:latin typeface="Arial"/>
                <a:cs typeface="Arial"/>
              </a:rPr>
              <a:t>No.</a:t>
            </a:r>
            <a:r>
              <a:rPr sz="1350" b="1" spc="-5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4/2020</a:t>
            </a:r>
            <a:r>
              <a:rPr sz="1350" b="1" spc="-10" dirty="0">
                <a:latin typeface="Arial"/>
                <a:cs typeface="Arial"/>
              </a:rPr>
              <a:t> Tentang</a:t>
            </a:r>
            <a:endParaRPr sz="1350">
              <a:latin typeface="Arial"/>
              <a:cs typeface="Arial"/>
            </a:endParaRPr>
          </a:p>
          <a:p>
            <a:pPr marL="12065" marR="5080" algn="ctr">
              <a:lnSpc>
                <a:spcPct val="149100"/>
              </a:lnSpc>
              <a:spcBef>
                <a:spcPts val="35"/>
              </a:spcBef>
            </a:pPr>
            <a:r>
              <a:rPr sz="1350" b="1" dirty="0">
                <a:latin typeface="Arial"/>
                <a:cs typeface="Arial"/>
              </a:rPr>
              <a:t>Penggunaan</a:t>
            </a:r>
            <a:r>
              <a:rPr sz="1350" b="1" spc="-5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DSP/On</a:t>
            </a:r>
            <a:r>
              <a:rPr sz="1350" b="1" spc="-50" dirty="0">
                <a:latin typeface="Arial"/>
                <a:cs typeface="Arial"/>
              </a:rPr>
              <a:t> </a:t>
            </a:r>
            <a:r>
              <a:rPr sz="1350" b="1" spc="-20" dirty="0">
                <a:latin typeface="Arial"/>
                <a:cs typeface="Arial"/>
              </a:rPr>
              <a:t>Call </a:t>
            </a:r>
            <a:r>
              <a:rPr sz="1350" b="1" dirty="0">
                <a:latin typeface="Arial"/>
                <a:cs typeface="Arial"/>
              </a:rPr>
              <a:t>Budget</a:t>
            </a:r>
            <a:r>
              <a:rPr sz="1350" b="1" spc="-15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Pada</a:t>
            </a:r>
            <a:r>
              <a:rPr sz="1350" b="1" spc="-3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Status</a:t>
            </a:r>
            <a:r>
              <a:rPr sz="1350" b="1" spc="-90" dirty="0">
                <a:latin typeface="Arial"/>
                <a:cs typeface="Arial"/>
              </a:rPr>
              <a:t> </a:t>
            </a:r>
            <a:r>
              <a:rPr sz="1350" b="1" spc="-10" dirty="0">
                <a:latin typeface="Arial"/>
                <a:cs typeface="Arial"/>
              </a:rPr>
              <a:t>Keadaan </a:t>
            </a:r>
            <a:r>
              <a:rPr sz="1350" b="1" dirty="0">
                <a:latin typeface="Arial"/>
                <a:cs typeface="Arial"/>
              </a:rPr>
              <a:t>Darurat</a:t>
            </a:r>
            <a:r>
              <a:rPr sz="1350" b="1" spc="-40" dirty="0">
                <a:latin typeface="Arial"/>
                <a:cs typeface="Arial"/>
              </a:rPr>
              <a:t> </a:t>
            </a:r>
            <a:r>
              <a:rPr sz="1350" b="1" spc="-10" dirty="0">
                <a:latin typeface="Arial"/>
                <a:cs typeface="Arial"/>
              </a:rPr>
              <a:t>Bencana</a:t>
            </a:r>
            <a:endParaRPr sz="135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010911" y="5579236"/>
            <a:ext cx="2451100" cy="29273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46355" rIns="0" bIns="0" rtlCol="0">
            <a:spAutoFit/>
          </a:bodyPr>
          <a:lstStyle/>
          <a:p>
            <a:pPr marL="7620">
              <a:lnSpc>
                <a:spcPct val="100000"/>
              </a:lnSpc>
              <a:spcBef>
                <a:spcPts val="365"/>
              </a:spcBef>
            </a:pPr>
            <a:r>
              <a:rPr sz="1350" b="1" dirty="0">
                <a:latin typeface="Calibri"/>
                <a:cs typeface="Calibri"/>
              </a:rPr>
              <a:t>SK</a:t>
            </a:r>
            <a:r>
              <a:rPr sz="1350" b="1" spc="-6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Ka</a:t>
            </a:r>
            <a:r>
              <a:rPr sz="1350" b="1" spc="15" dirty="0">
                <a:latin typeface="Calibri"/>
                <a:cs typeface="Calibri"/>
              </a:rPr>
              <a:t> </a:t>
            </a:r>
            <a:r>
              <a:rPr sz="1350" b="1" spc="-10" dirty="0">
                <a:latin typeface="Calibri"/>
                <a:cs typeface="Calibri"/>
              </a:rPr>
              <a:t>BNPB</a:t>
            </a:r>
            <a:r>
              <a:rPr sz="1350" b="1" dirty="0">
                <a:latin typeface="Calibri"/>
                <a:cs typeface="Calibri"/>
              </a:rPr>
              <a:t> No.</a:t>
            </a:r>
            <a:r>
              <a:rPr sz="1350" b="1" spc="-40" dirty="0">
                <a:latin typeface="Calibri"/>
                <a:cs typeface="Calibri"/>
              </a:rPr>
              <a:t> </a:t>
            </a:r>
            <a:r>
              <a:rPr sz="1350" b="1" dirty="0">
                <a:latin typeface="Calibri"/>
                <a:cs typeface="Calibri"/>
              </a:rPr>
              <a:t>308</a:t>
            </a:r>
            <a:r>
              <a:rPr sz="1350" b="1" spc="-10" dirty="0">
                <a:latin typeface="Calibri"/>
                <a:cs typeface="Calibri"/>
              </a:rPr>
              <a:t> </a:t>
            </a:r>
            <a:r>
              <a:rPr sz="1350" b="1" spc="-20" dirty="0">
                <a:latin typeface="Calibri"/>
                <a:cs typeface="Calibri"/>
              </a:rPr>
              <a:t>Tahun</a:t>
            </a:r>
            <a:r>
              <a:rPr sz="1350" b="1" spc="-15" dirty="0">
                <a:latin typeface="Calibri"/>
                <a:cs typeface="Calibri"/>
              </a:rPr>
              <a:t> </a:t>
            </a:r>
            <a:r>
              <a:rPr sz="1350" b="1" spc="-20" dirty="0">
                <a:latin typeface="Calibri"/>
                <a:cs typeface="Calibri"/>
              </a:rPr>
              <a:t>2024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272785" y="5906299"/>
            <a:ext cx="1689735" cy="3956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43560" marR="5080" indent="-531495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Arial MT"/>
                <a:cs typeface="Arial MT"/>
              </a:rPr>
              <a:t>Klaster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Penanggulangan Bencana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184973" y="4784852"/>
            <a:ext cx="678815" cy="661670"/>
            <a:chOff x="1184973" y="4784852"/>
            <a:chExt cx="678815" cy="661670"/>
          </a:xfrm>
        </p:grpSpPr>
        <p:sp>
          <p:nvSpPr>
            <p:cNvPr id="47" name="object 47"/>
            <p:cNvSpPr/>
            <p:nvPr/>
          </p:nvSpPr>
          <p:spPr>
            <a:xfrm>
              <a:off x="1197673" y="4797552"/>
              <a:ext cx="653415" cy="636270"/>
            </a:xfrm>
            <a:custGeom>
              <a:avLst/>
              <a:gdLst/>
              <a:ahLst/>
              <a:cxnLst/>
              <a:rect l="l" t="t" r="r" b="b"/>
              <a:pathLst>
                <a:path w="653414" h="636270">
                  <a:moveTo>
                    <a:pt x="43776" y="0"/>
                  </a:moveTo>
                  <a:lnTo>
                    <a:pt x="196024" y="141605"/>
                  </a:lnTo>
                  <a:lnTo>
                    <a:pt x="0" y="352425"/>
                  </a:lnTo>
                  <a:lnTo>
                    <a:pt x="304482" y="635762"/>
                  </a:lnTo>
                  <a:lnTo>
                    <a:pt x="500570" y="424815"/>
                  </a:lnTo>
                  <a:lnTo>
                    <a:pt x="652843" y="566547"/>
                  </a:lnTo>
                  <a:lnTo>
                    <a:pt x="544385" y="72390"/>
                  </a:lnTo>
                  <a:lnTo>
                    <a:pt x="4377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197673" y="4797552"/>
              <a:ext cx="653415" cy="636270"/>
            </a:xfrm>
            <a:custGeom>
              <a:avLst/>
              <a:gdLst/>
              <a:ahLst/>
              <a:cxnLst/>
              <a:rect l="l" t="t" r="r" b="b"/>
              <a:pathLst>
                <a:path w="653414" h="636270">
                  <a:moveTo>
                    <a:pt x="0" y="352425"/>
                  </a:moveTo>
                  <a:lnTo>
                    <a:pt x="196024" y="141605"/>
                  </a:lnTo>
                  <a:lnTo>
                    <a:pt x="43776" y="0"/>
                  </a:lnTo>
                  <a:lnTo>
                    <a:pt x="544385" y="72390"/>
                  </a:lnTo>
                  <a:lnTo>
                    <a:pt x="652843" y="566547"/>
                  </a:lnTo>
                  <a:lnTo>
                    <a:pt x="500570" y="424815"/>
                  </a:lnTo>
                  <a:lnTo>
                    <a:pt x="304482" y="635762"/>
                  </a:lnTo>
                  <a:lnTo>
                    <a:pt x="0" y="352425"/>
                  </a:lnTo>
                  <a:close/>
                </a:path>
              </a:pathLst>
            </a:custGeom>
            <a:ln w="254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222992" y="5249926"/>
            <a:ext cx="1965960" cy="1610360"/>
            <a:chOff x="10222992" y="5249926"/>
            <a:chExt cx="1965960" cy="1610360"/>
          </a:xfrm>
        </p:grpSpPr>
        <p:sp>
          <p:nvSpPr>
            <p:cNvPr id="3" name="object 3"/>
            <p:cNvSpPr/>
            <p:nvPr/>
          </p:nvSpPr>
          <p:spPr>
            <a:xfrm>
              <a:off x="10222992" y="5725579"/>
              <a:ext cx="1957070" cy="1134745"/>
            </a:xfrm>
            <a:custGeom>
              <a:avLst/>
              <a:gdLst/>
              <a:ahLst/>
              <a:cxnLst/>
              <a:rect l="l" t="t" r="r" b="b"/>
              <a:pathLst>
                <a:path w="1957070" h="1134745">
                  <a:moveTo>
                    <a:pt x="1956815" y="0"/>
                  </a:moveTo>
                  <a:lnTo>
                    <a:pt x="978407" y="566432"/>
                  </a:lnTo>
                  <a:lnTo>
                    <a:pt x="0" y="1134135"/>
                  </a:lnTo>
                  <a:lnTo>
                    <a:pt x="1956815" y="1134135"/>
                  </a:lnTo>
                  <a:lnTo>
                    <a:pt x="1956815" y="0"/>
                  </a:lnTo>
                  <a:close/>
                </a:path>
              </a:pathLst>
            </a:custGeom>
            <a:solidFill>
              <a:srgbClr val="EF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716768" y="5862764"/>
              <a:ext cx="402590" cy="466725"/>
            </a:xfrm>
            <a:custGeom>
              <a:avLst/>
              <a:gdLst/>
              <a:ahLst/>
              <a:cxnLst/>
              <a:rect l="l" t="t" r="r" b="b"/>
              <a:pathLst>
                <a:path w="402590" h="466725">
                  <a:moveTo>
                    <a:pt x="402335" y="0"/>
                  </a:moveTo>
                  <a:lnTo>
                    <a:pt x="201802" y="115989"/>
                  </a:lnTo>
                  <a:lnTo>
                    <a:pt x="0" y="233235"/>
                  </a:lnTo>
                  <a:lnTo>
                    <a:pt x="201802" y="349224"/>
                  </a:lnTo>
                  <a:lnTo>
                    <a:pt x="402335" y="466471"/>
                  </a:lnTo>
                  <a:lnTo>
                    <a:pt x="402335" y="233235"/>
                  </a:lnTo>
                  <a:lnTo>
                    <a:pt x="402335" y="0"/>
                  </a:lnTo>
                  <a:close/>
                </a:path>
              </a:pathLst>
            </a:custGeom>
            <a:solidFill>
              <a:srgbClr val="FFE2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146536" y="5249926"/>
              <a:ext cx="1042669" cy="1207770"/>
            </a:xfrm>
            <a:custGeom>
              <a:avLst/>
              <a:gdLst/>
              <a:ahLst/>
              <a:cxnLst/>
              <a:rect l="l" t="t" r="r" b="b"/>
              <a:pathLst>
                <a:path w="1042670" h="1207770">
                  <a:moveTo>
                    <a:pt x="1042416" y="0"/>
                  </a:moveTo>
                  <a:lnTo>
                    <a:pt x="521843" y="301879"/>
                  </a:lnTo>
                  <a:lnTo>
                    <a:pt x="0" y="603694"/>
                  </a:lnTo>
                  <a:lnTo>
                    <a:pt x="521843" y="905522"/>
                  </a:lnTo>
                  <a:lnTo>
                    <a:pt x="1042416" y="1207350"/>
                  </a:lnTo>
                  <a:lnTo>
                    <a:pt x="1042416" y="603694"/>
                  </a:lnTo>
                  <a:lnTo>
                    <a:pt x="1042416" y="0"/>
                  </a:lnTo>
                  <a:close/>
                </a:path>
              </a:pathLst>
            </a:custGeom>
            <a:solidFill>
              <a:srgbClr val="2F44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0"/>
            <a:ext cx="2533015" cy="2176780"/>
            <a:chOff x="0" y="0"/>
            <a:chExt cx="2533015" cy="217678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533015" cy="1463675"/>
            </a:xfrm>
            <a:custGeom>
              <a:avLst/>
              <a:gdLst/>
              <a:ahLst/>
              <a:cxnLst/>
              <a:rect l="l" t="t" r="r" b="b"/>
              <a:pathLst>
                <a:path w="2533015" h="1463675">
                  <a:moveTo>
                    <a:pt x="2532888" y="0"/>
                  </a:moveTo>
                  <a:lnTo>
                    <a:pt x="0" y="0"/>
                  </a:lnTo>
                  <a:lnTo>
                    <a:pt x="0" y="1463421"/>
                  </a:lnTo>
                  <a:lnTo>
                    <a:pt x="1250607" y="740537"/>
                  </a:lnTo>
                  <a:lnTo>
                    <a:pt x="2532888" y="0"/>
                  </a:lnTo>
                  <a:close/>
                </a:path>
              </a:pathLst>
            </a:custGeom>
            <a:solidFill>
              <a:srgbClr val="EF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884045" cy="2176780"/>
            </a:xfrm>
            <a:custGeom>
              <a:avLst/>
              <a:gdLst/>
              <a:ahLst/>
              <a:cxnLst/>
              <a:rect l="l" t="t" r="r" b="b"/>
              <a:pathLst>
                <a:path w="1884045" h="2176780">
                  <a:moveTo>
                    <a:pt x="0" y="0"/>
                  </a:moveTo>
                  <a:lnTo>
                    <a:pt x="0" y="1087754"/>
                  </a:lnTo>
                  <a:lnTo>
                    <a:pt x="0" y="2176779"/>
                  </a:lnTo>
                  <a:lnTo>
                    <a:pt x="942441" y="1631696"/>
                  </a:lnTo>
                  <a:lnTo>
                    <a:pt x="1883664" y="1087754"/>
                  </a:lnTo>
                  <a:lnTo>
                    <a:pt x="942441" y="5439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B0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5216" y="0"/>
              <a:ext cx="969644" cy="1116330"/>
            </a:xfrm>
            <a:custGeom>
              <a:avLst/>
              <a:gdLst/>
              <a:ahLst/>
              <a:cxnLst/>
              <a:rect l="l" t="t" r="r" b="b"/>
              <a:pathLst>
                <a:path w="969644" h="1116330">
                  <a:moveTo>
                    <a:pt x="0" y="0"/>
                  </a:moveTo>
                  <a:lnTo>
                    <a:pt x="0" y="557276"/>
                  </a:lnTo>
                  <a:lnTo>
                    <a:pt x="0" y="1115822"/>
                  </a:lnTo>
                  <a:lnTo>
                    <a:pt x="969264" y="557276"/>
                  </a:lnTo>
                  <a:lnTo>
                    <a:pt x="484631" y="2780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483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42315" rIns="0" bIns="0" rtlCol="0">
            <a:spAutoFit/>
          </a:bodyPr>
          <a:lstStyle/>
          <a:p>
            <a:pPr marL="1457960">
              <a:lnSpc>
                <a:spcPct val="100000"/>
              </a:lnSpc>
              <a:spcBef>
                <a:spcPts val="110"/>
              </a:spcBef>
            </a:pP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Kegiatan</a:t>
            </a:r>
            <a:r>
              <a:rPr sz="28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yang</a:t>
            </a:r>
            <a:r>
              <a:rPr sz="2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Dilakukan</a:t>
            </a:r>
            <a:r>
              <a:rPr sz="2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pada</a:t>
            </a:r>
            <a:r>
              <a:rPr sz="28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Masa</a:t>
            </a:r>
            <a:r>
              <a:rPr sz="28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Tanggap</a:t>
            </a:r>
            <a:r>
              <a:rPr sz="28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Darurat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251935" y="2231102"/>
            <a:ext cx="4970145" cy="3763010"/>
            <a:chOff x="4251935" y="2231102"/>
            <a:chExt cx="4970145" cy="376301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1935" y="2231102"/>
              <a:ext cx="4969814" cy="376281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288535" y="2231720"/>
              <a:ext cx="4901565" cy="3686175"/>
            </a:xfrm>
            <a:custGeom>
              <a:avLst/>
              <a:gdLst/>
              <a:ahLst/>
              <a:cxnLst/>
              <a:rect l="l" t="t" r="r" b="b"/>
              <a:pathLst>
                <a:path w="4901565" h="3686175">
                  <a:moveTo>
                    <a:pt x="4901184" y="0"/>
                  </a:moveTo>
                  <a:lnTo>
                    <a:pt x="0" y="0"/>
                  </a:lnTo>
                  <a:lnTo>
                    <a:pt x="0" y="3685921"/>
                  </a:lnTo>
                  <a:lnTo>
                    <a:pt x="4901184" y="3685921"/>
                  </a:lnTo>
                  <a:lnTo>
                    <a:pt x="4901184" y="0"/>
                  </a:lnTo>
                  <a:close/>
                </a:path>
              </a:pathLst>
            </a:custGeom>
            <a:solidFill>
              <a:srgbClr val="DCE6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576036" y="2304242"/>
            <a:ext cx="3507104" cy="2675255"/>
            <a:chOff x="576036" y="2304242"/>
            <a:chExt cx="3507104" cy="267525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036" y="2304242"/>
              <a:ext cx="3506794" cy="267471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5216" y="2314066"/>
              <a:ext cx="3438144" cy="2606674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6036" y="5074777"/>
            <a:ext cx="3497650" cy="827770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12648" y="5076190"/>
            <a:ext cx="3429000" cy="750570"/>
          </a:xfrm>
          <a:prstGeom prst="rect">
            <a:avLst/>
          </a:prstGeom>
          <a:solidFill>
            <a:srgbClr val="CFDAE4"/>
          </a:solidFill>
        </p:spPr>
        <p:txBody>
          <a:bodyPr vert="horz" wrap="square" lIns="0" tIns="100330" rIns="0" bIns="0" rtlCol="0">
            <a:spAutoFit/>
          </a:bodyPr>
          <a:lstStyle/>
          <a:p>
            <a:pPr marL="250825">
              <a:lnSpc>
                <a:spcPct val="100000"/>
              </a:lnSpc>
              <a:spcBef>
                <a:spcPts val="790"/>
              </a:spcBef>
            </a:pPr>
            <a:r>
              <a:rPr sz="1200" b="1" dirty="0">
                <a:solidFill>
                  <a:srgbClr val="0F171E"/>
                </a:solidFill>
                <a:latin typeface="Calibri"/>
                <a:cs typeface="Calibri"/>
              </a:rPr>
              <a:t>Regulasi</a:t>
            </a:r>
            <a:r>
              <a:rPr sz="1200" b="1" spc="-55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0F171E"/>
                </a:solidFill>
                <a:latin typeface="Calibri"/>
                <a:cs typeface="Calibri"/>
              </a:rPr>
              <a:t>PDB</a:t>
            </a:r>
            <a:endParaRPr sz="1200">
              <a:latin typeface="Calibri"/>
              <a:cs typeface="Calibri"/>
            </a:endParaRPr>
          </a:p>
          <a:p>
            <a:pPr marL="396240" indent="-145415">
              <a:lnSpc>
                <a:spcPct val="100000"/>
              </a:lnSpc>
              <a:spcBef>
                <a:spcPts val="5"/>
              </a:spcBef>
              <a:buAutoNum type="alphaLcPeriod"/>
              <a:tabLst>
                <a:tab pos="396240" algn="l"/>
              </a:tabLst>
            </a:pPr>
            <a:r>
              <a:rPr sz="1200" dirty="0">
                <a:solidFill>
                  <a:srgbClr val="0F171E"/>
                </a:solidFill>
                <a:latin typeface="Calibri"/>
                <a:cs typeface="Calibri"/>
              </a:rPr>
              <a:t>UU</a:t>
            </a:r>
            <a:r>
              <a:rPr sz="1200" spc="-60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F171E"/>
                </a:solidFill>
                <a:latin typeface="Calibri"/>
                <a:cs typeface="Calibri"/>
              </a:rPr>
              <a:t>No 24/2007</a:t>
            </a:r>
            <a:r>
              <a:rPr sz="1200" spc="-45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F171E"/>
                </a:solidFill>
                <a:latin typeface="Calibri"/>
                <a:cs typeface="Calibri"/>
              </a:rPr>
              <a:t>,</a:t>
            </a:r>
            <a:r>
              <a:rPr sz="1200" spc="280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F171E"/>
                </a:solidFill>
                <a:latin typeface="Calibri"/>
                <a:cs typeface="Calibri"/>
              </a:rPr>
              <a:t>Ps</a:t>
            </a:r>
            <a:r>
              <a:rPr sz="1200" spc="10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0F171E"/>
                </a:solidFill>
                <a:latin typeface="Calibri"/>
                <a:cs typeface="Calibri"/>
              </a:rPr>
              <a:t>48</a:t>
            </a:r>
            <a:endParaRPr sz="1200">
              <a:latin typeface="Calibri"/>
              <a:cs typeface="Calibri"/>
            </a:endParaRPr>
          </a:p>
          <a:p>
            <a:pPr marL="405130" indent="-154305">
              <a:lnSpc>
                <a:spcPct val="100000"/>
              </a:lnSpc>
              <a:buAutoNum type="alphaLcPeriod"/>
              <a:tabLst>
                <a:tab pos="405130" algn="l"/>
              </a:tabLst>
            </a:pPr>
            <a:r>
              <a:rPr sz="1200" dirty="0">
                <a:solidFill>
                  <a:srgbClr val="0F171E"/>
                </a:solidFill>
                <a:latin typeface="Calibri"/>
                <a:cs typeface="Calibri"/>
              </a:rPr>
              <a:t>PP</a:t>
            </a:r>
            <a:r>
              <a:rPr sz="1200" spc="15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F171E"/>
                </a:solidFill>
                <a:latin typeface="Calibri"/>
                <a:cs typeface="Calibri"/>
              </a:rPr>
              <a:t>N0</a:t>
            </a:r>
            <a:r>
              <a:rPr sz="1200" spc="-35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F171E"/>
                </a:solidFill>
                <a:latin typeface="Calibri"/>
                <a:cs typeface="Calibri"/>
              </a:rPr>
              <a:t>21/2008</a:t>
            </a:r>
            <a:r>
              <a:rPr sz="1200" spc="-45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F171E"/>
                </a:solidFill>
                <a:latin typeface="Calibri"/>
                <a:cs typeface="Calibri"/>
              </a:rPr>
              <a:t>,</a:t>
            </a:r>
            <a:r>
              <a:rPr sz="1200" spc="-10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F171E"/>
                </a:solidFill>
                <a:latin typeface="Calibri"/>
                <a:cs typeface="Calibri"/>
              </a:rPr>
              <a:t>Ps</a:t>
            </a:r>
            <a:r>
              <a:rPr sz="1200" spc="20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F171E"/>
                </a:solidFill>
                <a:latin typeface="Calibri"/>
                <a:cs typeface="Calibri"/>
              </a:rPr>
              <a:t>21,</a:t>
            </a:r>
            <a:r>
              <a:rPr sz="1200" spc="-10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F171E"/>
                </a:solidFill>
                <a:latin typeface="Calibri"/>
                <a:cs typeface="Calibri"/>
              </a:rPr>
              <a:t>22,</a:t>
            </a:r>
            <a:r>
              <a:rPr sz="1200" spc="-15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F171E"/>
                </a:solidFill>
                <a:latin typeface="Calibri"/>
                <a:cs typeface="Calibri"/>
              </a:rPr>
              <a:t>23,</a:t>
            </a:r>
            <a:r>
              <a:rPr sz="1200" spc="-10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F171E"/>
                </a:solidFill>
                <a:latin typeface="Calibri"/>
                <a:cs typeface="Calibri"/>
              </a:rPr>
              <a:t>46,</a:t>
            </a:r>
            <a:r>
              <a:rPr sz="1200" spc="-10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F171E"/>
                </a:solidFill>
                <a:latin typeface="Calibri"/>
                <a:cs typeface="Calibri"/>
              </a:rPr>
              <a:t>51,</a:t>
            </a:r>
            <a:r>
              <a:rPr sz="1200" spc="-15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F171E"/>
                </a:solidFill>
                <a:latin typeface="Calibri"/>
                <a:cs typeface="Calibri"/>
              </a:rPr>
              <a:t>52,</a:t>
            </a:r>
            <a:r>
              <a:rPr sz="1200" spc="-10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F171E"/>
                </a:solidFill>
                <a:latin typeface="Calibri"/>
                <a:cs typeface="Calibri"/>
              </a:rPr>
              <a:t>53,</a:t>
            </a:r>
            <a:r>
              <a:rPr sz="1200" spc="-15" dirty="0">
                <a:solidFill>
                  <a:srgbClr val="0F171E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0F171E"/>
                </a:solidFill>
                <a:latin typeface="Calibri"/>
                <a:cs typeface="Calibri"/>
              </a:rPr>
              <a:t>54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800472" y="2595181"/>
            <a:ext cx="175577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dirty="0">
                <a:latin typeface="Calibri"/>
                <a:cs typeface="Calibri"/>
              </a:rPr>
              <a:t>1.</a:t>
            </a:r>
            <a:r>
              <a:rPr sz="1350" spc="170" dirty="0">
                <a:latin typeface="Calibri"/>
                <a:cs typeface="Calibri"/>
              </a:rPr>
              <a:t>  </a:t>
            </a:r>
            <a:r>
              <a:rPr sz="1350" spc="-10" dirty="0">
                <a:latin typeface="Calibri"/>
                <a:cs typeface="Calibri"/>
              </a:rPr>
              <a:t>Melakukan</a:t>
            </a:r>
            <a:r>
              <a:rPr sz="1350" dirty="0">
                <a:latin typeface="Calibri"/>
                <a:cs typeface="Calibri"/>
              </a:rPr>
              <a:t> kaji</a:t>
            </a:r>
            <a:r>
              <a:rPr sz="1350" spc="-2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cepat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800472" y="3025584"/>
            <a:ext cx="279844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dirty="0">
                <a:latin typeface="Calibri"/>
                <a:cs typeface="Calibri"/>
              </a:rPr>
              <a:t>2.</a:t>
            </a:r>
            <a:r>
              <a:rPr sz="1350" spc="180" dirty="0">
                <a:latin typeface="Calibri"/>
                <a:cs typeface="Calibri"/>
              </a:rPr>
              <a:t>  </a:t>
            </a:r>
            <a:r>
              <a:rPr sz="1350" spc="-10" dirty="0">
                <a:latin typeface="Calibri"/>
                <a:cs typeface="Calibri"/>
              </a:rPr>
              <a:t>Menetapkan</a:t>
            </a:r>
            <a:r>
              <a:rPr sz="1350" spc="-2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status</a:t>
            </a:r>
            <a:r>
              <a:rPr sz="1350" spc="-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keadaan</a:t>
            </a:r>
            <a:r>
              <a:rPr sz="1350" spc="1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darurat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00472" y="3446843"/>
            <a:ext cx="257238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dirty="0">
                <a:latin typeface="Calibri"/>
                <a:cs typeface="Calibri"/>
              </a:rPr>
              <a:t>3.</a:t>
            </a:r>
            <a:r>
              <a:rPr sz="1350" spc="180" dirty="0">
                <a:latin typeface="Calibri"/>
                <a:cs typeface="Calibri"/>
              </a:rPr>
              <a:t>  </a:t>
            </a:r>
            <a:r>
              <a:rPr sz="1350" spc="-10" dirty="0">
                <a:latin typeface="Calibri"/>
                <a:cs typeface="Calibri"/>
              </a:rPr>
              <a:t>Pencarian</a:t>
            </a:r>
            <a:r>
              <a:rPr sz="1350" spc="3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dan</a:t>
            </a:r>
            <a:r>
              <a:rPr sz="1350" spc="-1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Pertolongan</a:t>
            </a:r>
            <a:r>
              <a:rPr sz="1350" spc="-5" dirty="0">
                <a:latin typeface="Calibri"/>
                <a:cs typeface="Calibri"/>
              </a:rPr>
              <a:t> </a:t>
            </a:r>
            <a:r>
              <a:rPr sz="1350" spc="-20" dirty="0">
                <a:latin typeface="Calibri"/>
                <a:cs typeface="Calibri"/>
              </a:rPr>
              <a:t>(SAR)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00472" y="3765435"/>
            <a:ext cx="3958590" cy="6489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9875" marR="5080" indent="-257810">
              <a:lnSpc>
                <a:spcPct val="151400"/>
              </a:lnSpc>
              <a:spcBef>
                <a:spcPts val="95"/>
              </a:spcBef>
            </a:pPr>
            <a:r>
              <a:rPr sz="1350" dirty="0">
                <a:latin typeface="Calibri"/>
                <a:cs typeface="Calibri"/>
              </a:rPr>
              <a:t>4.</a:t>
            </a:r>
            <a:r>
              <a:rPr sz="1350" spc="130" dirty="0">
                <a:latin typeface="Calibri"/>
                <a:cs typeface="Calibri"/>
              </a:rPr>
              <a:t>  </a:t>
            </a:r>
            <a:r>
              <a:rPr sz="1350" dirty="0">
                <a:latin typeface="Calibri"/>
                <a:cs typeface="Calibri"/>
              </a:rPr>
              <a:t>Pemenuhan</a:t>
            </a:r>
            <a:r>
              <a:rPr sz="1350" spc="-5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kebutuhan</a:t>
            </a:r>
            <a:r>
              <a:rPr sz="1350" spc="-2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dasar</a:t>
            </a:r>
            <a:r>
              <a:rPr sz="1350" spc="-15" dirty="0">
                <a:latin typeface="Calibri"/>
                <a:cs typeface="Calibri"/>
              </a:rPr>
              <a:t> </a:t>
            </a:r>
            <a:r>
              <a:rPr sz="1350" spc="-20" dirty="0">
                <a:latin typeface="Calibri"/>
                <a:cs typeface="Calibri"/>
              </a:rPr>
              <a:t>(air,</a:t>
            </a:r>
            <a:r>
              <a:rPr sz="1350" spc="-2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sanitasi,</a:t>
            </a:r>
            <a:r>
              <a:rPr sz="1350" spc="-3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makanan, </a:t>
            </a:r>
            <a:r>
              <a:rPr sz="1350" dirty="0">
                <a:latin typeface="Calibri"/>
                <a:cs typeface="Calibri"/>
              </a:rPr>
              <a:t>sandang,</a:t>
            </a:r>
            <a:r>
              <a:rPr sz="1350" spc="-2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kesehatan, </a:t>
            </a:r>
            <a:r>
              <a:rPr sz="1350" spc="-20" dirty="0">
                <a:latin typeface="Calibri"/>
                <a:cs typeface="Calibri"/>
              </a:rPr>
              <a:t>shelter,</a:t>
            </a:r>
            <a:r>
              <a:rPr sz="1350" spc="-1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trauma</a:t>
            </a:r>
            <a:r>
              <a:rPr sz="1350" spc="3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healing)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800472" y="4498479"/>
            <a:ext cx="4050029" cy="6483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9875" marR="5080" indent="-257810">
              <a:lnSpc>
                <a:spcPct val="151300"/>
              </a:lnSpc>
              <a:spcBef>
                <a:spcPts val="95"/>
              </a:spcBef>
            </a:pPr>
            <a:r>
              <a:rPr sz="1350" dirty="0">
                <a:latin typeface="Calibri"/>
                <a:cs typeface="Calibri"/>
              </a:rPr>
              <a:t>5.</a:t>
            </a:r>
            <a:r>
              <a:rPr sz="1350" spc="150" dirty="0">
                <a:latin typeface="Calibri"/>
                <a:cs typeface="Calibri"/>
              </a:rPr>
              <a:t>  </a:t>
            </a:r>
            <a:r>
              <a:rPr sz="1350" spc="-10" dirty="0">
                <a:latin typeface="Calibri"/>
                <a:cs typeface="Calibri"/>
              </a:rPr>
              <a:t>Perlindungan kelompok</a:t>
            </a:r>
            <a:r>
              <a:rPr sz="1350" spc="-1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rentan (bayi,</a:t>
            </a:r>
            <a:r>
              <a:rPr sz="1350" spc="-2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ibu</a:t>
            </a:r>
            <a:r>
              <a:rPr sz="1350" spc="-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hamil,</a:t>
            </a:r>
            <a:r>
              <a:rPr sz="1350" spc="-2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balita, </a:t>
            </a:r>
            <a:r>
              <a:rPr sz="1350" dirty="0">
                <a:latin typeface="Calibri"/>
                <a:cs typeface="Calibri"/>
              </a:rPr>
              <a:t>lansia,</a:t>
            </a:r>
            <a:r>
              <a:rPr sz="1350" spc="-50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difabel)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00472" y="5334000"/>
            <a:ext cx="2398395" cy="2343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dirty="0">
                <a:latin typeface="Calibri"/>
                <a:cs typeface="Calibri"/>
              </a:rPr>
              <a:t>6.</a:t>
            </a:r>
            <a:r>
              <a:rPr sz="1350" spc="160" dirty="0">
                <a:latin typeface="Calibri"/>
                <a:cs typeface="Calibri"/>
              </a:rPr>
              <a:t>  </a:t>
            </a:r>
            <a:r>
              <a:rPr sz="1350" spc="-10" dirty="0">
                <a:latin typeface="Calibri"/>
                <a:cs typeface="Calibri"/>
              </a:rPr>
              <a:t>Pemulihan</a:t>
            </a:r>
            <a:r>
              <a:rPr sz="1350" spc="-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segera</a:t>
            </a:r>
            <a:r>
              <a:rPr sz="1350" spc="-2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sarpras</a:t>
            </a:r>
            <a:r>
              <a:rPr sz="1350" spc="-15" dirty="0">
                <a:latin typeface="Calibri"/>
                <a:cs typeface="Calibri"/>
              </a:rPr>
              <a:t> </a:t>
            </a:r>
            <a:r>
              <a:rPr sz="1350" spc="-20" dirty="0">
                <a:latin typeface="Calibri"/>
                <a:cs typeface="Calibri"/>
              </a:rPr>
              <a:t>vital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7973568" y="2057400"/>
            <a:ext cx="1742439" cy="2364105"/>
            <a:chOff x="7973568" y="2057400"/>
            <a:chExt cx="1742439" cy="2364105"/>
          </a:xfrm>
        </p:grpSpPr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73568" y="2057400"/>
              <a:ext cx="1275587" cy="1266444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037576" y="2085340"/>
              <a:ext cx="1152525" cy="1143635"/>
            </a:xfrm>
            <a:custGeom>
              <a:avLst/>
              <a:gdLst/>
              <a:ahLst/>
              <a:cxnLst/>
              <a:rect l="l" t="t" r="r" b="b"/>
              <a:pathLst>
                <a:path w="1152525" h="1143635">
                  <a:moveTo>
                    <a:pt x="576072" y="0"/>
                  </a:moveTo>
                  <a:lnTo>
                    <a:pt x="528827" y="1894"/>
                  </a:lnTo>
                  <a:lnTo>
                    <a:pt x="482635" y="7481"/>
                  </a:lnTo>
                  <a:lnTo>
                    <a:pt x="437641" y="16611"/>
                  </a:lnTo>
                  <a:lnTo>
                    <a:pt x="393996" y="29139"/>
                  </a:lnTo>
                  <a:lnTo>
                    <a:pt x="351847" y="44918"/>
                  </a:lnTo>
                  <a:lnTo>
                    <a:pt x="311342" y="63799"/>
                  </a:lnTo>
                  <a:lnTo>
                    <a:pt x="272631" y="85637"/>
                  </a:lnTo>
                  <a:lnTo>
                    <a:pt x="235860" y="110284"/>
                  </a:lnTo>
                  <a:lnTo>
                    <a:pt x="201179" y="137593"/>
                  </a:lnTo>
                  <a:lnTo>
                    <a:pt x="168735" y="167417"/>
                  </a:lnTo>
                  <a:lnTo>
                    <a:pt x="138677" y="199609"/>
                  </a:lnTo>
                  <a:lnTo>
                    <a:pt x="111154" y="234022"/>
                  </a:lnTo>
                  <a:lnTo>
                    <a:pt x="86313" y="270508"/>
                  </a:lnTo>
                  <a:lnTo>
                    <a:pt x="64304" y="308922"/>
                  </a:lnTo>
                  <a:lnTo>
                    <a:pt x="45273" y="349115"/>
                  </a:lnTo>
                  <a:lnTo>
                    <a:pt x="29370" y="390940"/>
                  </a:lnTo>
                  <a:lnTo>
                    <a:pt x="16743" y="434251"/>
                  </a:lnTo>
                  <a:lnTo>
                    <a:pt x="7540" y="478900"/>
                  </a:lnTo>
                  <a:lnTo>
                    <a:pt x="1909" y="524741"/>
                  </a:lnTo>
                  <a:lnTo>
                    <a:pt x="0" y="571626"/>
                  </a:lnTo>
                  <a:lnTo>
                    <a:pt x="1909" y="618512"/>
                  </a:lnTo>
                  <a:lnTo>
                    <a:pt x="7540" y="664353"/>
                  </a:lnTo>
                  <a:lnTo>
                    <a:pt x="16743" y="709002"/>
                  </a:lnTo>
                  <a:lnTo>
                    <a:pt x="29370" y="752313"/>
                  </a:lnTo>
                  <a:lnTo>
                    <a:pt x="45273" y="794138"/>
                  </a:lnTo>
                  <a:lnTo>
                    <a:pt x="64304" y="834331"/>
                  </a:lnTo>
                  <a:lnTo>
                    <a:pt x="86313" y="872745"/>
                  </a:lnTo>
                  <a:lnTo>
                    <a:pt x="111154" y="909231"/>
                  </a:lnTo>
                  <a:lnTo>
                    <a:pt x="138677" y="943644"/>
                  </a:lnTo>
                  <a:lnTo>
                    <a:pt x="168735" y="975836"/>
                  </a:lnTo>
                  <a:lnTo>
                    <a:pt x="201179" y="1005660"/>
                  </a:lnTo>
                  <a:lnTo>
                    <a:pt x="235860" y="1032969"/>
                  </a:lnTo>
                  <a:lnTo>
                    <a:pt x="272631" y="1057616"/>
                  </a:lnTo>
                  <a:lnTo>
                    <a:pt x="311342" y="1079454"/>
                  </a:lnTo>
                  <a:lnTo>
                    <a:pt x="351847" y="1098335"/>
                  </a:lnTo>
                  <a:lnTo>
                    <a:pt x="393996" y="1114114"/>
                  </a:lnTo>
                  <a:lnTo>
                    <a:pt x="437641" y="1126642"/>
                  </a:lnTo>
                  <a:lnTo>
                    <a:pt x="482635" y="1135772"/>
                  </a:lnTo>
                  <a:lnTo>
                    <a:pt x="528827" y="1141359"/>
                  </a:lnTo>
                  <a:lnTo>
                    <a:pt x="576072" y="1143254"/>
                  </a:lnTo>
                  <a:lnTo>
                    <a:pt x="623316" y="1141359"/>
                  </a:lnTo>
                  <a:lnTo>
                    <a:pt x="669508" y="1135772"/>
                  </a:lnTo>
                  <a:lnTo>
                    <a:pt x="714502" y="1126642"/>
                  </a:lnTo>
                  <a:lnTo>
                    <a:pt x="758147" y="1114114"/>
                  </a:lnTo>
                  <a:lnTo>
                    <a:pt x="800296" y="1098335"/>
                  </a:lnTo>
                  <a:lnTo>
                    <a:pt x="840801" y="1079454"/>
                  </a:lnTo>
                  <a:lnTo>
                    <a:pt x="879512" y="1057616"/>
                  </a:lnTo>
                  <a:lnTo>
                    <a:pt x="916283" y="1032969"/>
                  </a:lnTo>
                  <a:lnTo>
                    <a:pt x="950964" y="1005660"/>
                  </a:lnTo>
                  <a:lnTo>
                    <a:pt x="983408" y="975836"/>
                  </a:lnTo>
                  <a:lnTo>
                    <a:pt x="1013466" y="943644"/>
                  </a:lnTo>
                  <a:lnTo>
                    <a:pt x="1040989" y="909231"/>
                  </a:lnTo>
                  <a:lnTo>
                    <a:pt x="1065830" y="872745"/>
                  </a:lnTo>
                  <a:lnTo>
                    <a:pt x="1087839" y="834331"/>
                  </a:lnTo>
                  <a:lnTo>
                    <a:pt x="1106870" y="794138"/>
                  </a:lnTo>
                  <a:lnTo>
                    <a:pt x="1122773" y="752313"/>
                  </a:lnTo>
                  <a:lnTo>
                    <a:pt x="1135400" y="709002"/>
                  </a:lnTo>
                  <a:lnTo>
                    <a:pt x="1144603" y="664353"/>
                  </a:lnTo>
                  <a:lnTo>
                    <a:pt x="1150234" y="618512"/>
                  </a:lnTo>
                  <a:lnTo>
                    <a:pt x="1152144" y="571626"/>
                  </a:lnTo>
                  <a:lnTo>
                    <a:pt x="1150234" y="524741"/>
                  </a:lnTo>
                  <a:lnTo>
                    <a:pt x="1144603" y="478900"/>
                  </a:lnTo>
                  <a:lnTo>
                    <a:pt x="1135400" y="434251"/>
                  </a:lnTo>
                  <a:lnTo>
                    <a:pt x="1122773" y="390940"/>
                  </a:lnTo>
                  <a:lnTo>
                    <a:pt x="1106870" y="349115"/>
                  </a:lnTo>
                  <a:lnTo>
                    <a:pt x="1087839" y="308922"/>
                  </a:lnTo>
                  <a:lnTo>
                    <a:pt x="1065830" y="270508"/>
                  </a:lnTo>
                  <a:lnTo>
                    <a:pt x="1040989" y="234022"/>
                  </a:lnTo>
                  <a:lnTo>
                    <a:pt x="1013466" y="199609"/>
                  </a:lnTo>
                  <a:lnTo>
                    <a:pt x="983408" y="167417"/>
                  </a:lnTo>
                  <a:lnTo>
                    <a:pt x="950964" y="137593"/>
                  </a:lnTo>
                  <a:lnTo>
                    <a:pt x="916283" y="110284"/>
                  </a:lnTo>
                  <a:lnTo>
                    <a:pt x="879512" y="85637"/>
                  </a:lnTo>
                  <a:lnTo>
                    <a:pt x="840801" y="63799"/>
                  </a:lnTo>
                  <a:lnTo>
                    <a:pt x="800296" y="44918"/>
                  </a:lnTo>
                  <a:lnTo>
                    <a:pt x="758147" y="29139"/>
                  </a:lnTo>
                  <a:lnTo>
                    <a:pt x="714502" y="16611"/>
                  </a:lnTo>
                  <a:lnTo>
                    <a:pt x="669508" y="7481"/>
                  </a:lnTo>
                  <a:lnTo>
                    <a:pt x="623316" y="1894"/>
                  </a:lnTo>
                  <a:lnTo>
                    <a:pt x="576072" y="0"/>
                  </a:lnTo>
                  <a:close/>
                </a:path>
              </a:pathLst>
            </a:custGeom>
            <a:solidFill>
              <a:srgbClr val="B9C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30184" y="2332342"/>
              <a:ext cx="566927" cy="57621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98864" y="3575303"/>
              <a:ext cx="516635" cy="84582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9299448" y="3640200"/>
              <a:ext cx="393700" cy="722630"/>
            </a:xfrm>
            <a:custGeom>
              <a:avLst/>
              <a:gdLst/>
              <a:ahLst/>
              <a:cxnLst/>
              <a:rect l="l" t="t" r="r" b="b"/>
              <a:pathLst>
                <a:path w="393700" h="722629">
                  <a:moveTo>
                    <a:pt x="393192" y="0"/>
                  </a:moveTo>
                  <a:lnTo>
                    <a:pt x="196596" y="0"/>
                  </a:lnTo>
                  <a:lnTo>
                    <a:pt x="0" y="361315"/>
                  </a:lnTo>
                  <a:lnTo>
                    <a:pt x="196596" y="722630"/>
                  </a:lnTo>
                  <a:lnTo>
                    <a:pt x="393192" y="722630"/>
                  </a:lnTo>
                  <a:lnTo>
                    <a:pt x="196596" y="361315"/>
                  </a:lnTo>
                  <a:lnTo>
                    <a:pt x="39319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921245" y="6241163"/>
            <a:ext cx="1245870" cy="225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650" b="1" spc="8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65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650" b="1" spc="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65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650" b="1" spc="5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65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650" b="1" spc="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65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65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650" b="1" spc="8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650" b="1" dirty="0">
                <a:solidFill>
                  <a:srgbClr val="858585"/>
                </a:solidFill>
                <a:latin typeface="Arial"/>
                <a:cs typeface="Arial"/>
              </a:rPr>
              <a:t>Darurat</a:t>
            </a:r>
            <a:r>
              <a:rPr sz="650" b="1" spc="9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650" b="1" spc="-10" dirty="0">
                <a:solidFill>
                  <a:srgbClr val="858585"/>
                </a:solidFill>
                <a:latin typeface="Arial"/>
                <a:cs typeface="Arial"/>
              </a:rPr>
              <a:t>Bencana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1274552" y="0"/>
            <a:ext cx="914400" cy="1038860"/>
            <a:chOff x="11274552" y="0"/>
            <a:chExt cx="914400" cy="1038860"/>
          </a:xfrm>
        </p:grpSpPr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274552" y="0"/>
              <a:ext cx="914400" cy="103830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11323066" y="6101169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21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9784080" y="2314067"/>
            <a:ext cx="2139950" cy="3557904"/>
            <a:chOff x="9784080" y="2314067"/>
            <a:chExt cx="2139950" cy="3557904"/>
          </a:xfrm>
        </p:grpSpPr>
        <p:sp>
          <p:nvSpPr>
            <p:cNvPr id="37" name="object 37"/>
            <p:cNvSpPr/>
            <p:nvPr/>
          </p:nvSpPr>
          <p:spPr>
            <a:xfrm>
              <a:off x="9784080" y="2314067"/>
              <a:ext cx="2139950" cy="3557904"/>
            </a:xfrm>
            <a:custGeom>
              <a:avLst/>
              <a:gdLst/>
              <a:ahLst/>
              <a:cxnLst/>
              <a:rect l="l" t="t" r="r" b="b"/>
              <a:pathLst>
                <a:path w="2139950" h="3557904">
                  <a:moveTo>
                    <a:pt x="1961642" y="0"/>
                  </a:moveTo>
                  <a:lnTo>
                    <a:pt x="178053" y="0"/>
                  </a:lnTo>
                  <a:lnTo>
                    <a:pt x="130733" y="6354"/>
                  </a:lnTo>
                  <a:lnTo>
                    <a:pt x="88203" y="24289"/>
                  </a:lnTo>
                  <a:lnTo>
                    <a:pt x="52165" y="52117"/>
                  </a:lnTo>
                  <a:lnTo>
                    <a:pt x="24318" y="88147"/>
                  </a:lnTo>
                  <a:lnTo>
                    <a:pt x="6362" y="130689"/>
                  </a:lnTo>
                  <a:lnTo>
                    <a:pt x="0" y="178054"/>
                  </a:lnTo>
                  <a:lnTo>
                    <a:pt x="0" y="3379736"/>
                  </a:lnTo>
                  <a:lnTo>
                    <a:pt x="6362" y="3427088"/>
                  </a:lnTo>
                  <a:lnTo>
                    <a:pt x="24318" y="3469637"/>
                  </a:lnTo>
                  <a:lnTo>
                    <a:pt x="52165" y="3505685"/>
                  </a:lnTo>
                  <a:lnTo>
                    <a:pt x="88203" y="3533536"/>
                  </a:lnTo>
                  <a:lnTo>
                    <a:pt x="130733" y="3551491"/>
                  </a:lnTo>
                  <a:lnTo>
                    <a:pt x="178053" y="3557854"/>
                  </a:lnTo>
                  <a:lnTo>
                    <a:pt x="1961642" y="3557854"/>
                  </a:lnTo>
                  <a:lnTo>
                    <a:pt x="2008962" y="3551491"/>
                  </a:lnTo>
                  <a:lnTo>
                    <a:pt x="2051492" y="3533536"/>
                  </a:lnTo>
                  <a:lnTo>
                    <a:pt x="2087530" y="3505685"/>
                  </a:lnTo>
                  <a:lnTo>
                    <a:pt x="2115377" y="3469637"/>
                  </a:lnTo>
                  <a:lnTo>
                    <a:pt x="2133333" y="3427088"/>
                  </a:lnTo>
                  <a:lnTo>
                    <a:pt x="2139696" y="3379736"/>
                  </a:lnTo>
                  <a:lnTo>
                    <a:pt x="2139696" y="178054"/>
                  </a:lnTo>
                  <a:lnTo>
                    <a:pt x="2133333" y="130689"/>
                  </a:lnTo>
                  <a:lnTo>
                    <a:pt x="2115377" y="88147"/>
                  </a:lnTo>
                  <a:lnTo>
                    <a:pt x="2087530" y="52117"/>
                  </a:lnTo>
                  <a:lnTo>
                    <a:pt x="2051492" y="24289"/>
                  </a:lnTo>
                  <a:lnTo>
                    <a:pt x="2008962" y="6354"/>
                  </a:lnTo>
                  <a:lnTo>
                    <a:pt x="196164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829800" y="2332316"/>
              <a:ext cx="1984375" cy="649605"/>
            </a:xfrm>
            <a:custGeom>
              <a:avLst/>
              <a:gdLst/>
              <a:ahLst/>
              <a:cxnLst/>
              <a:rect l="l" t="t" r="r" b="b"/>
              <a:pathLst>
                <a:path w="1984375" h="649605">
                  <a:moveTo>
                    <a:pt x="1984248" y="0"/>
                  </a:moveTo>
                  <a:lnTo>
                    <a:pt x="0" y="0"/>
                  </a:lnTo>
                  <a:lnTo>
                    <a:pt x="0" y="649389"/>
                  </a:lnTo>
                  <a:lnTo>
                    <a:pt x="1984248" y="649389"/>
                  </a:lnTo>
                  <a:lnTo>
                    <a:pt x="1984248" y="0"/>
                  </a:lnTo>
                  <a:close/>
                </a:path>
              </a:pathLst>
            </a:custGeom>
            <a:solidFill>
              <a:srgbClr val="6890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9829800" y="2515235"/>
            <a:ext cx="1984375" cy="466725"/>
          </a:xfrm>
          <a:prstGeom prst="rect">
            <a:avLst/>
          </a:prstGeom>
          <a:solidFill>
            <a:srgbClr val="6890AD"/>
          </a:solidFill>
        </p:spPr>
        <p:txBody>
          <a:bodyPr vert="horz" wrap="square" lIns="0" tIns="116205" rIns="0" bIns="0" rtlCol="0">
            <a:spAutoFit/>
          </a:bodyPr>
          <a:lstStyle/>
          <a:p>
            <a:pPr marL="14604" algn="ctr">
              <a:lnSpc>
                <a:spcPts val="1175"/>
              </a:lnSpc>
              <a:spcBef>
                <a:spcPts val="915"/>
              </a:spcBef>
            </a:pP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Perka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0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3/2016</a:t>
            </a:r>
            <a:endParaRPr sz="1000">
              <a:latin typeface="Arial"/>
              <a:cs typeface="Arial"/>
            </a:endParaRPr>
          </a:p>
          <a:p>
            <a:pPr marL="14604" algn="ctr">
              <a:lnSpc>
                <a:spcPts val="1175"/>
              </a:lnSpc>
            </a:pP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1000" b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Mendagri</a:t>
            </a:r>
            <a:r>
              <a:rPr sz="10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Tgl</a:t>
            </a:r>
            <a:r>
              <a:rPr sz="10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11 Feb</a:t>
            </a:r>
            <a:r>
              <a:rPr sz="1000" b="1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2019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332719" y="3228594"/>
            <a:ext cx="1051560" cy="49403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85725" rIns="0" bIns="0" rtlCol="0">
            <a:spAutoFit/>
          </a:bodyPr>
          <a:lstStyle/>
          <a:p>
            <a:pPr marL="187325" marR="168910" indent="84455">
              <a:lnSpc>
                <a:spcPct val="103000"/>
              </a:lnSpc>
              <a:spcBef>
                <a:spcPts val="675"/>
              </a:spcBef>
            </a:pPr>
            <a:r>
              <a:rPr sz="1050" b="1" spc="-10" dirty="0">
                <a:latin typeface="Arial"/>
                <a:cs typeface="Arial"/>
              </a:rPr>
              <a:t>Struktur Organisasi</a:t>
            </a:r>
            <a:endParaRPr sz="105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9957816" y="4746955"/>
            <a:ext cx="749935" cy="704850"/>
          </a:xfrm>
          <a:custGeom>
            <a:avLst/>
            <a:gdLst/>
            <a:ahLst/>
            <a:cxnLst/>
            <a:rect l="l" t="t" r="r" b="b"/>
            <a:pathLst>
              <a:path w="749934" h="704850">
                <a:moveTo>
                  <a:pt x="749807" y="0"/>
                </a:moveTo>
                <a:lnTo>
                  <a:pt x="0" y="0"/>
                </a:lnTo>
                <a:lnTo>
                  <a:pt x="0" y="704265"/>
                </a:lnTo>
                <a:lnTo>
                  <a:pt x="749807" y="704265"/>
                </a:lnTo>
                <a:lnTo>
                  <a:pt x="749807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0111231" y="4937633"/>
            <a:ext cx="451484" cy="32575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10160">
              <a:lnSpc>
                <a:spcPts val="1160"/>
              </a:lnSpc>
              <a:spcBef>
                <a:spcPts val="180"/>
              </a:spcBef>
            </a:pPr>
            <a:r>
              <a:rPr sz="1000" b="1" spc="-10" dirty="0">
                <a:latin typeface="Arial"/>
                <a:cs typeface="Arial"/>
              </a:rPr>
              <a:t>Sistem </a:t>
            </a:r>
            <a:r>
              <a:rPr sz="1000" b="1" spc="-25" dirty="0">
                <a:latin typeface="Arial"/>
                <a:cs typeface="Arial"/>
              </a:rPr>
              <a:t>Cluster</a:t>
            </a:r>
            <a:endParaRPr sz="10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0844783" y="4710379"/>
            <a:ext cx="960119" cy="704850"/>
          </a:xfrm>
          <a:custGeom>
            <a:avLst/>
            <a:gdLst/>
            <a:ahLst/>
            <a:cxnLst/>
            <a:rect l="l" t="t" r="r" b="b"/>
            <a:pathLst>
              <a:path w="960120" h="704850">
                <a:moveTo>
                  <a:pt x="960120" y="0"/>
                </a:moveTo>
                <a:lnTo>
                  <a:pt x="0" y="0"/>
                </a:lnTo>
                <a:lnTo>
                  <a:pt x="0" y="704265"/>
                </a:lnTo>
                <a:lnTo>
                  <a:pt x="960120" y="704265"/>
                </a:lnTo>
                <a:lnTo>
                  <a:pt x="96012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10935461" y="4749736"/>
            <a:ext cx="735965" cy="6286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40970" indent="-128270">
              <a:lnSpc>
                <a:spcPts val="1175"/>
              </a:lnSpc>
              <a:spcBef>
                <a:spcPts val="110"/>
              </a:spcBef>
              <a:buFont typeface="Wingdings"/>
              <a:buChar char=""/>
              <a:tabLst>
                <a:tab pos="140970" algn="l"/>
              </a:tabLst>
            </a:pPr>
            <a:r>
              <a:rPr sz="1000" b="1" spc="-25" dirty="0">
                <a:latin typeface="Arial"/>
                <a:cs typeface="Arial"/>
              </a:rPr>
              <a:t>SDM</a:t>
            </a:r>
            <a:endParaRPr sz="1000">
              <a:latin typeface="Arial"/>
              <a:cs typeface="Arial"/>
            </a:endParaRPr>
          </a:p>
          <a:p>
            <a:pPr marL="140970" indent="-128270">
              <a:lnSpc>
                <a:spcPts val="1175"/>
              </a:lnSpc>
              <a:buFont typeface="Wingdings"/>
              <a:buChar char=""/>
              <a:tabLst>
                <a:tab pos="140970" algn="l"/>
              </a:tabLst>
            </a:pPr>
            <a:r>
              <a:rPr sz="1000" b="1" spc="-10" dirty="0">
                <a:latin typeface="Arial"/>
                <a:cs typeface="Arial"/>
              </a:rPr>
              <a:t>Peraatan/</a:t>
            </a:r>
            <a:endParaRPr sz="1000">
              <a:latin typeface="Arial"/>
              <a:cs typeface="Arial"/>
            </a:endParaRPr>
          </a:p>
          <a:p>
            <a:pPr marL="141605">
              <a:lnSpc>
                <a:spcPts val="1175"/>
              </a:lnSpc>
              <a:spcBef>
                <a:spcPts val="25"/>
              </a:spcBef>
            </a:pPr>
            <a:r>
              <a:rPr sz="1000" b="1" spc="-10" dirty="0">
                <a:latin typeface="Arial"/>
                <a:cs typeface="Arial"/>
              </a:rPr>
              <a:t>logistik</a:t>
            </a:r>
            <a:endParaRPr sz="1000">
              <a:latin typeface="Arial"/>
              <a:cs typeface="Arial"/>
            </a:endParaRPr>
          </a:p>
          <a:p>
            <a:pPr marL="140970" indent="-128270">
              <a:lnSpc>
                <a:spcPts val="1175"/>
              </a:lnSpc>
              <a:buFont typeface="Wingdings"/>
              <a:buChar char=""/>
              <a:tabLst>
                <a:tab pos="140970" algn="l"/>
              </a:tabLst>
            </a:pPr>
            <a:r>
              <a:rPr sz="1000" b="1" spc="-10" dirty="0">
                <a:latin typeface="Arial"/>
                <a:cs typeface="Arial"/>
              </a:rPr>
              <a:t>Anggaran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9774935" y="3800221"/>
            <a:ext cx="2098675" cy="1373505"/>
            <a:chOff x="9774935" y="3800221"/>
            <a:chExt cx="2098675" cy="1373505"/>
          </a:xfrm>
        </p:grpSpPr>
        <p:sp>
          <p:nvSpPr>
            <p:cNvPr id="46" name="object 46"/>
            <p:cNvSpPr/>
            <p:nvPr/>
          </p:nvSpPr>
          <p:spPr>
            <a:xfrm>
              <a:off x="10289794" y="3800220"/>
              <a:ext cx="1041400" cy="1373505"/>
            </a:xfrm>
            <a:custGeom>
              <a:avLst/>
              <a:gdLst/>
              <a:ahLst/>
              <a:cxnLst/>
              <a:rect l="l" t="t" r="r" b="b"/>
              <a:pathLst>
                <a:path w="1041400" h="1373504">
                  <a:moveTo>
                    <a:pt x="420751" y="121793"/>
                  </a:moveTo>
                  <a:lnTo>
                    <a:pt x="420458" y="108216"/>
                  </a:lnTo>
                  <a:lnTo>
                    <a:pt x="420344" y="102781"/>
                  </a:lnTo>
                  <a:lnTo>
                    <a:pt x="420217" y="96774"/>
                  </a:lnTo>
                  <a:lnTo>
                    <a:pt x="420103" y="91313"/>
                  </a:lnTo>
                  <a:lnTo>
                    <a:pt x="418973" y="36703"/>
                  </a:lnTo>
                  <a:lnTo>
                    <a:pt x="351917" y="89154"/>
                  </a:lnTo>
                  <a:lnTo>
                    <a:pt x="380644" y="102781"/>
                  </a:lnTo>
                  <a:lnTo>
                    <a:pt x="28689" y="846480"/>
                  </a:lnTo>
                  <a:lnTo>
                    <a:pt x="0" y="832866"/>
                  </a:lnTo>
                  <a:lnTo>
                    <a:pt x="1778" y="918083"/>
                  </a:lnTo>
                  <a:lnTo>
                    <a:pt x="68834" y="865505"/>
                  </a:lnTo>
                  <a:lnTo>
                    <a:pt x="64541" y="863473"/>
                  </a:lnTo>
                  <a:lnTo>
                    <a:pt x="40144" y="851903"/>
                  </a:lnTo>
                  <a:lnTo>
                    <a:pt x="392087" y="108216"/>
                  </a:lnTo>
                  <a:lnTo>
                    <a:pt x="420751" y="121793"/>
                  </a:lnTo>
                  <a:close/>
                </a:path>
                <a:path w="1041400" h="1373504">
                  <a:moveTo>
                    <a:pt x="607187" y="1335405"/>
                  </a:moveTo>
                  <a:lnTo>
                    <a:pt x="594487" y="1329055"/>
                  </a:lnTo>
                  <a:lnTo>
                    <a:pt x="530987" y="1297305"/>
                  </a:lnTo>
                  <a:lnTo>
                    <a:pt x="530987" y="1329055"/>
                  </a:lnTo>
                  <a:lnTo>
                    <a:pt x="352298" y="1329055"/>
                  </a:lnTo>
                  <a:lnTo>
                    <a:pt x="352298" y="1297305"/>
                  </a:lnTo>
                  <a:lnTo>
                    <a:pt x="276098" y="1335405"/>
                  </a:lnTo>
                  <a:lnTo>
                    <a:pt x="352298" y="1373505"/>
                  </a:lnTo>
                  <a:lnTo>
                    <a:pt x="352298" y="1341755"/>
                  </a:lnTo>
                  <a:lnTo>
                    <a:pt x="530987" y="1341755"/>
                  </a:lnTo>
                  <a:lnTo>
                    <a:pt x="530987" y="1373505"/>
                  </a:lnTo>
                  <a:lnTo>
                    <a:pt x="594487" y="1341755"/>
                  </a:lnTo>
                  <a:lnTo>
                    <a:pt x="607187" y="1335405"/>
                  </a:lnTo>
                  <a:close/>
                </a:path>
                <a:path w="1041400" h="1373504">
                  <a:moveTo>
                    <a:pt x="1041146" y="848487"/>
                  </a:moveTo>
                  <a:lnTo>
                    <a:pt x="1040536" y="798195"/>
                  </a:lnTo>
                  <a:lnTo>
                    <a:pt x="1040498" y="795020"/>
                  </a:lnTo>
                  <a:lnTo>
                    <a:pt x="1040130" y="763397"/>
                  </a:lnTo>
                  <a:lnTo>
                    <a:pt x="1011961" y="777875"/>
                  </a:lnTo>
                  <a:lnTo>
                    <a:pt x="645756" y="64909"/>
                  </a:lnTo>
                  <a:lnTo>
                    <a:pt x="667791" y="53594"/>
                  </a:lnTo>
                  <a:lnTo>
                    <a:pt x="673989" y="50419"/>
                  </a:lnTo>
                  <a:lnTo>
                    <a:pt x="605282" y="0"/>
                  </a:lnTo>
                  <a:lnTo>
                    <a:pt x="606171" y="85217"/>
                  </a:lnTo>
                  <a:lnTo>
                    <a:pt x="634441" y="70713"/>
                  </a:lnTo>
                  <a:lnTo>
                    <a:pt x="1000645" y="783691"/>
                  </a:lnTo>
                  <a:lnTo>
                    <a:pt x="972439" y="798195"/>
                  </a:lnTo>
                  <a:lnTo>
                    <a:pt x="1041146" y="848487"/>
                  </a:lnTo>
                  <a:close/>
                </a:path>
              </a:pathLst>
            </a:custGeom>
            <a:solidFill>
              <a:srgbClr val="2F44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774935" y="4005072"/>
              <a:ext cx="2098548" cy="681227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9970230" y="4128716"/>
            <a:ext cx="1735455" cy="361950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12700" rIns="0" bIns="0" rtlCol="0">
            <a:spAutoFit/>
          </a:bodyPr>
          <a:lstStyle/>
          <a:p>
            <a:pPr marL="52705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MANAGEMENT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0085831" y="2076208"/>
            <a:ext cx="1426845" cy="439420"/>
          </a:xfrm>
          <a:custGeom>
            <a:avLst/>
            <a:gdLst/>
            <a:ahLst/>
            <a:cxnLst/>
            <a:rect l="l" t="t" r="r" b="b"/>
            <a:pathLst>
              <a:path w="1426845" h="439419">
                <a:moveTo>
                  <a:pt x="1426464" y="0"/>
                </a:moveTo>
                <a:lnTo>
                  <a:pt x="0" y="0"/>
                </a:lnTo>
                <a:lnTo>
                  <a:pt x="0" y="439026"/>
                </a:lnTo>
                <a:lnTo>
                  <a:pt x="1426464" y="439026"/>
                </a:lnTo>
                <a:lnTo>
                  <a:pt x="1426464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0085831" y="2076208"/>
            <a:ext cx="1426845" cy="25654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43180" rIns="0" bIns="0" rtlCol="0">
            <a:spAutoFit/>
          </a:bodyPr>
          <a:lstStyle/>
          <a:p>
            <a:pPr marL="174625">
              <a:lnSpc>
                <a:spcPts val="1675"/>
              </a:lnSpc>
              <a:spcBef>
                <a:spcPts val="340"/>
              </a:spcBef>
            </a:pPr>
            <a:r>
              <a:rPr sz="2200" b="1" spc="-10" dirty="0">
                <a:latin typeface="Arial"/>
                <a:cs typeface="Arial"/>
              </a:rPr>
              <a:t>SKPDB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89460" cy="6858000"/>
            <a:chOff x="0" y="0"/>
            <a:chExt cx="121894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88952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89460" cy="1436370"/>
            </a:xfrm>
            <a:custGeom>
              <a:avLst/>
              <a:gdLst/>
              <a:ahLst/>
              <a:cxnLst/>
              <a:rect l="l" t="t" r="r" b="b"/>
              <a:pathLst>
                <a:path w="12189460" h="1436370">
                  <a:moveTo>
                    <a:pt x="0" y="1435989"/>
                  </a:moveTo>
                  <a:lnTo>
                    <a:pt x="12188952" y="1435989"/>
                  </a:lnTo>
                  <a:lnTo>
                    <a:pt x="12188952" y="0"/>
                  </a:lnTo>
                  <a:lnTo>
                    <a:pt x="0" y="0"/>
                  </a:lnTo>
                  <a:lnTo>
                    <a:pt x="0" y="14359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008107" y="123444"/>
              <a:ext cx="1884045" cy="0"/>
            </a:xfrm>
            <a:custGeom>
              <a:avLst/>
              <a:gdLst/>
              <a:ahLst/>
              <a:cxnLst/>
              <a:rect l="l" t="t" r="r" b="b"/>
              <a:pathLst>
                <a:path w="1884045">
                  <a:moveTo>
                    <a:pt x="0" y="0"/>
                  </a:moveTo>
                  <a:lnTo>
                    <a:pt x="1883664" y="0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008107" y="105150"/>
              <a:ext cx="1884045" cy="18415"/>
            </a:xfrm>
            <a:custGeom>
              <a:avLst/>
              <a:gdLst/>
              <a:ahLst/>
              <a:cxnLst/>
              <a:rect l="l" t="t" r="r" b="b"/>
              <a:pathLst>
                <a:path w="1884045" h="18414">
                  <a:moveTo>
                    <a:pt x="1883663" y="0"/>
                  </a:moveTo>
                  <a:lnTo>
                    <a:pt x="0" y="0"/>
                  </a:lnTo>
                  <a:lnTo>
                    <a:pt x="0" y="18293"/>
                  </a:lnTo>
                  <a:lnTo>
                    <a:pt x="1883663" y="18293"/>
                  </a:lnTo>
                  <a:lnTo>
                    <a:pt x="1883663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880092" y="105150"/>
              <a:ext cx="2131060" cy="192405"/>
            </a:xfrm>
            <a:custGeom>
              <a:avLst/>
              <a:gdLst/>
              <a:ahLst/>
              <a:cxnLst/>
              <a:rect l="l" t="t" r="r" b="b"/>
              <a:pathLst>
                <a:path w="2131059" h="192404">
                  <a:moveTo>
                    <a:pt x="128015" y="18293"/>
                  </a:moveTo>
                  <a:lnTo>
                    <a:pt x="2011679" y="18293"/>
                  </a:lnTo>
                  <a:lnTo>
                    <a:pt x="2011679" y="0"/>
                  </a:lnTo>
                  <a:lnTo>
                    <a:pt x="128015" y="0"/>
                  </a:lnTo>
                  <a:lnTo>
                    <a:pt x="128015" y="18293"/>
                  </a:lnTo>
                  <a:close/>
                </a:path>
                <a:path w="2131059" h="192404">
                  <a:moveTo>
                    <a:pt x="0" y="192156"/>
                  </a:moveTo>
                  <a:lnTo>
                    <a:pt x="2130552" y="192156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880092" y="279015"/>
              <a:ext cx="2131060" cy="18415"/>
            </a:xfrm>
            <a:custGeom>
              <a:avLst/>
              <a:gdLst/>
              <a:ahLst/>
              <a:cxnLst/>
              <a:rect l="l" t="t" r="r" b="b"/>
              <a:pathLst>
                <a:path w="2131059" h="18414">
                  <a:moveTo>
                    <a:pt x="2130552" y="0"/>
                  </a:moveTo>
                  <a:lnTo>
                    <a:pt x="0" y="0"/>
                  </a:lnTo>
                  <a:lnTo>
                    <a:pt x="0" y="18291"/>
                  </a:lnTo>
                  <a:lnTo>
                    <a:pt x="2130552" y="18291"/>
                  </a:lnTo>
                  <a:lnTo>
                    <a:pt x="2130552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825228" y="279015"/>
              <a:ext cx="2249805" cy="192405"/>
            </a:xfrm>
            <a:custGeom>
              <a:avLst/>
              <a:gdLst/>
              <a:ahLst/>
              <a:cxnLst/>
              <a:rect l="l" t="t" r="r" b="b"/>
              <a:pathLst>
                <a:path w="2249804" h="192404">
                  <a:moveTo>
                    <a:pt x="54864" y="18291"/>
                  </a:moveTo>
                  <a:lnTo>
                    <a:pt x="2185416" y="18291"/>
                  </a:lnTo>
                  <a:lnTo>
                    <a:pt x="2185416" y="0"/>
                  </a:lnTo>
                  <a:lnTo>
                    <a:pt x="54864" y="0"/>
                  </a:lnTo>
                  <a:lnTo>
                    <a:pt x="54864" y="18291"/>
                  </a:lnTo>
                  <a:close/>
                </a:path>
                <a:path w="2249804" h="192404">
                  <a:moveTo>
                    <a:pt x="0" y="192027"/>
                  </a:moveTo>
                  <a:lnTo>
                    <a:pt x="2249424" y="192027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825228" y="452747"/>
              <a:ext cx="2249805" cy="27940"/>
            </a:xfrm>
            <a:custGeom>
              <a:avLst/>
              <a:gdLst/>
              <a:ahLst/>
              <a:cxnLst/>
              <a:rect l="l" t="t" r="r" b="b"/>
              <a:pathLst>
                <a:path w="2249804" h="27940">
                  <a:moveTo>
                    <a:pt x="2249424" y="0"/>
                  </a:moveTo>
                  <a:lnTo>
                    <a:pt x="0" y="0"/>
                  </a:lnTo>
                  <a:lnTo>
                    <a:pt x="0" y="27439"/>
                  </a:lnTo>
                  <a:lnTo>
                    <a:pt x="2249424" y="27439"/>
                  </a:lnTo>
                  <a:lnTo>
                    <a:pt x="2249424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779507" y="452747"/>
              <a:ext cx="2331720" cy="201295"/>
            </a:xfrm>
            <a:custGeom>
              <a:avLst/>
              <a:gdLst/>
              <a:ahLst/>
              <a:cxnLst/>
              <a:rect l="l" t="t" r="r" b="b"/>
              <a:pathLst>
                <a:path w="2331720" h="201295">
                  <a:moveTo>
                    <a:pt x="45720" y="27439"/>
                  </a:moveTo>
                  <a:lnTo>
                    <a:pt x="2295144" y="27439"/>
                  </a:lnTo>
                  <a:lnTo>
                    <a:pt x="2295144" y="0"/>
                  </a:lnTo>
                  <a:lnTo>
                    <a:pt x="45720" y="0"/>
                  </a:lnTo>
                  <a:lnTo>
                    <a:pt x="45720" y="27439"/>
                  </a:lnTo>
                  <a:close/>
                </a:path>
                <a:path w="2331720" h="201295">
                  <a:moveTo>
                    <a:pt x="0" y="201175"/>
                  </a:moveTo>
                  <a:lnTo>
                    <a:pt x="2331720" y="201175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779507" y="635631"/>
              <a:ext cx="2331720" cy="18415"/>
            </a:xfrm>
            <a:custGeom>
              <a:avLst/>
              <a:gdLst/>
              <a:ahLst/>
              <a:cxnLst/>
              <a:rect l="l" t="t" r="r" b="b"/>
              <a:pathLst>
                <a:path w="2331720" h="18415">
                  <a:moveTo>
                    <a:pt x="2331720" y="0"/>
                  </a:moveTo>
                  <a:lnTo>
                    <a:pt x="0" y="0"/>
                  </a:lnTo>
                  <a:lnTo>
                    <a:pt x="0" y="18291"/>
                  </a:lnTo>
                  <a:lnTo>
                    <a:pt x="2331720" y="18291"/>
                  </a:lnTo>
                  <a:lnTo>
                    <a:pt x="2331720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779507" y="635631"/>
              <a:ext cx="2331720" cy="356870"/>
            </a:xfrm>
            <a:custGeom>
              <a:avLst/>
              <a:gdLst/>
              <a:ahLst/>
              <a:cxnLst/>
              <a:rect l="l" t="t" r="r" b="b"/>
              <a:pathLst>
                <a:path w="2331720" h="356869">
                  <a:moveTo>
                    <a:pt x="0" y="18291"/>
                  </a:moveTo>
                  <a:lnTo>
                    <a:pt x="2331720" y="18291"/>
                  </a:lnTo>
                  <a:lnTo>
                    <a:pt x="2331720" y="0"/>
                  </a:lnTo>
                  <a:lnTo>
                    <a:pt x="0" y="0"/>
                  </a:lnTo>
                  <a:lnTo>
                    <a:pt x="0" y="18291"/>
                  </a:lnTo>
                  <a:close/>
                </a:path>
                <a:path w="2331720" h="356869">
                  <a:moveTo>
                    <a:pt x="0" y="356746"/>
                  </a:moveTo>
                  <a:lnTo>
                    <a:pt x="2331720" y="356746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779507" y="983230"/>
              <a:ext cx="2331720" cy="18415"/>
            </a:xfrm>
            <a:custGeom>
              <a:avLst/>
              <a:gdLst/>
              <a:ahLst/>
              <a:cxnLst/>
              <a:rect l="l" t="t" r="r" b="b"/>
              <a:pathLst>
                <a:path w="2331720" h="18415">
                  <a:moveTo>
                    <a:pt x="2331720" y="0"/>
                  </a:moveTo>
                  <a:lnTo>
                    <a:pt x="0" y="0"/>
                  </a:lnTo>
                  <a:lnTo>
                    <a:pt x="0" y="18291"/>
                  </a:lnTo>
                  <a:lnTo>
                    <a:pt x="2331720" y="18291"/>
                  </a:lnTo>
                  <a:lnTo>
                    <a:pt x="2331720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779507" y="983230"/>
              <a:ext cx="2331720" cy="182880"/>
            </a:xfrm>
            <a:custGeom>
              <a:avLst/>
              <a:gdLst/>
              <a:ahLst/>
              <a:cxnLst/>
              <a:rect l="l" t="t" r="r" b="b"/>
              <a:pathLst>
                <a:path w="2331720" h="182880">
                  <a:moveTo>
                    <a:pt x="0" y="18291"/>
                  </a:moveTo>
                  <a:lnTo>
                    <a:pt x="2331720" y="18291"/>
                  </a:lnTo>
                  <a:lnTo>
                    <a:pt x="2331720" y="0"/>
                  </a:lnTo>
                  <a:lnTo>
                    <a:pt x="0" y="0"/>
                  </a:lnTo>
                  <a:lnTo>
                    <a:pt x="0" y="18291"/>
                  </a:lnTo>
                  <a:close/>
                </a:path>
                <a:path w="2331720" h="182880">
                  <a:moveTo>
                    <a:pt x="36575" y="182883"/>
                  </a:moveTo>
                  <a:lnTo>
                    <a:pt x="2295144" y="182883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816083" y="1156964"/>
              <a:ext cx="2258695" cy="18415"/>
            </a:xfrm>
            <a:custGeom>
              <a:avLst/>
              <a:gdLst/>
              <a:ahLst/>
              <a:cxnLst/>
              <a:rect l="l" t="t" r="r" b="b"/>
              <a:pathLst>
                <a:path w="2258695" h="18415">
                  <a:moveTo>
                    <a:pt x="2258568" y="0"/>
                  </a:moveTo>
                  <a:lnTo>
                    <a:pt x="0" y="0"/>
                  </a:lnTo>
                  <a:lnTo>
                    <a:pt x="0" y="18293"/>
                  </a:lnTo>
                  <a:lnTo>
                    <a:pt x="2258568" y="18293"/>
                  </a:lnTo>
                  <a:lnTo>
                    <a:pt x="2258568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816083" y="1156964"/>
              <a:ext cx="2258695" cy="192405"/>
            </a:xfrm>
            <a:custGeom>
              <a:avLst/>
              <a:gdLst/>
              <a:ahLst/>
              <a:cxnLst/>
              <a:rect l="l" t="t" r="r" b="b"/>
              <a:pathLst>
                <a:path w="2258695" h="192405">
                  <a:moveTo>
                    <a:pt x="0" y="18293"/>
                  </a:moveTo>
                  <a:lnTo>
                    <a:pt x="2258568" y="18293"/>
                  </a:lnTo>
                  <a:lnTo>
                    <a:pt x="2258568" y="0"/>
                  </a:lnTo>
                  <a:lnTo>
                    <a:pt x="0" y="0"/>
                  </a:lnTo>
                  <a:lnTo>
                    <a:pt x="0" y="18293"/>
                  </a:lnTo>
                  <a:close/>
                </a:path>
                <a:path w="2258695" h="192405">
                  <a:moveTo>
                    <a:pt x="64008" y="192156"/>
                  </a:moveTo>
                  <a:lnTo>
                    <a:pt x="2194560" y="192156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880092" y="1330825"/>
              <a:ext cx="2131060" cy="27940"/>
            </a:xfrm>
            <a:custGeom>
              <a:avLst/>
              <a:gdLst/>
              <a:ahLst/>
              <a:cxnLst/>
              <a:rect l="l" t="t" r="r" b="b"/>
              <a:pathLst>
                <a:path w="2131059" h="27940">
                  <a:moveTo>
                    <a:pt x="2130552" y="0"/>
                  </a:moveTo>
                  <a:lnTo>
                    <a:pt x="0" y="0"/>
                  </a:lnTo>
                  <a:lnTo>
                    <a:pt x="0" y="27439"/>
                  </a:lnTo>
                  <a:lnTo>
                    <a:pt x="2130552" y="27439"/>
                  </a:lnTo>
                  <a:lnTo>
                    <a:pt x="2130552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880092" y="1330825"/>
              <a:ext cx="2131060" cy="192405"/>
            </a:xfrm>
            <a:custGeom>
              <a:avLst/>
              <a:gdLst/>
              <a:ahLst/>
              <a:cxnLst/>
              <a:rect l="l" t="t" r="r" b="b"/>
              <a:pathLst>
                <a:path w="2131059" h="192405">
                  <a:moveTo>
                    <a:pt x="0" y="27439"/>
                  </a:moveTo>
                  <a:lnTo>
                    <a:pt x="2130552" y="27439"/>
                  </a:lnTo>
                  <a:lnTo>
                    <a:pt x="2130552" y="0"/>
                  </a:lnTo>
                  <a:lnTo>
                    <a:pt x="0" y="0"/>
                  </a:lnTo>
                  <a:lnTo>
                    <a:pt x="0" y="27439"/>
                  </a:lnTo>
                  <a:close/>
                </a:path>
                <a:path w="2131059" h="192405">
                  <a:moveTo>
                    <a:pt x="118872" y="192031"/>
                  </a:moveTo>
                  <a:lnTo>
                    <a:pt x="2011679" y="192031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998964" y="1513707"/>
              <a:ext cx="1892935" cy="18415"/>
            </a:xfrm>
            <a:custGeom>
              <a:avLst/>
              <a:gdLst/>
              <a:ahLst/>
              <a:cxnLst/>
              <a:rect l="l" t="t" r="r" b="b"/>
              <a:pathLst>
                <a:path w="1892934" h="18415">
                  <a:moveTo>
                    <a:pt x="1892807" y="0"/>
                  </a:moveTo>
                  <a:lnTo>
                    <a:pt x="0" y="0"/>
                  </a:lnTo>
                  <a:lnTo>
                    <a:pt x="0" y="18293"/>
                  </a:lnTo>
                  <a:lnTo>
                    <a:pt x="1892807" y="18293"/>
                  </a:lnTo>
                  <a:lnTo>
                    <a:pt x="1892807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998964" y="1513707"/>
              <a:ext cx="1892935" cy="182880"/>
            </a:xfrm>
            <a:custGeom>
              <a:avLst/>
              <a:gdLst/>
              <a:ahLst/>
              <a:cxnLst/>
              <a:rect l="l" t="t" r="r" b="b"/>
              <a:pathLst>
                <a:path w="1892934" h="182880">
                  <a:moveTo>
                    <a:pt x="0" y="18293"/>
                  </a:moveTo>
                  <a:lnTo>
                    <a:pt x="1892807" y="18293"/>
                  </a:lnTo>
                  <a:lnTo>
                    <a:pt x="1892807" y="0"/>
                  </a:lnTo>
                  <a:lnTo>
                    <a:pt x="0" y="0"/>
                  </a:lnTo>
                  <a:lnTo>
                    <a:pt x="0" y="18293"/>
                  </a:lnTo>
                  <a:close/>
                </a:path>
                <a:path w="1892934" h="182880">
                  <a:moveTo>
                    <a:pt x="173735" y="182885"/>
                  </a:moveTo>
                  <a:lnTo>
                    <a:pt x="1728215" y="182885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172700" y="1687445"/>
              <a:ext cx="1554480" cy="18415"/>
            </a:xfrm>
            <a:custGeom>
              <a:avLst/>
              <a:gdLst/>
              <a:ahLst/>
              <a:cxnLst/>
              <a:rect l="l" t="t" r="r" b="b"/>
              <a:pathLst>
                <a:path w="1554479" h="18414">
                  <a:moveTo>
                    <a:pt x="1554479" y="0"/>
                  </a:moveTo>
                  <a:lnTo>
                    <a:pt x="0" y="0"/>
                  </a:lnTo>
                  <a:lnTo>
                    <a:pt x="0" y="18291"/>
                  </a:lnTo>
                  <a:lnTo>
                    <a:pt x="1554479" y="18291"/>
                  </a:lnTo>
                  <a:lnTo>
                    <a:pt x="1554479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172700" y="1687445"/>
              <a:ext cx="1554480" cy="183515"/>
            </a:xfrm>
            <a:custGeom>
              <a:avLst/>
              <a:gdLst/>
              <a:ahLst/>
              <a:cxnLst/>
              <a:rect l="l" t="t" r="r" b="b"/>
              <a:pathLst>
                <a:path w="1554479" h="183514">
                  <a:moveTo>
                    <a:pt x="0" y="18291"/>
                  </a:moveTo>
                  <a:lnTo>
                    <a:pt x="1554479" y="18291"/>
                  </a:lnTo>
                  <a:lnTo>
                    <a:pt x="1554479" y="0"/>
                  </a:lnTo>
                  <a:lnTo>
                    <a:pt x="0" y="0"/>
                  </a:lnTo>
                  <a:lnTo>
                    <a:pt x="0" y="18291"/>
                  </a:lnTo>
                  <a:close/>
                </a:path>
                <a:path w="1554479" h="183514">
                  <a:moveTo>
                    <a:pt x="265175" y="183010"/>
                  </a:moveTo>
                  <a:lnTo>
                    <a:pt x="1289303" y="183010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437876" y="1861306"/>
              <a:ext cx="1024255" cy="18415"/>
            </a:xfrm>
            <a:custGeom>
              <a:avLst/>
              <a:gdLst/>
              <a:ahLst/>
              <a:cxnLst/>
              <a:rect l="l" t="t" r="r" b="b"/>
              <a:pathLst>
                <a:path w="1024254" h="18414">
                  <a:moveTo>
                    <a:pt x="1024115" y="0"/>
                  </a:moveTo>
                  <a:lnTo>
                    <a:pt x="0" y="0"/>
                  </a:lnTo>
                  <a:lnTo>
                    <a:pt x="0" y="18293"/>
                  </a:lnTo>
                  <a:lnTo>
                    <a:pt x="1024115" y="18293"/>
                  </a:lnTo>
                  <a:lnTo>
                    <a:pt x="1024115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437876" y="1861306"/>
              <a:ext cx="1024255" cy="18415"/>
            </a:xfrm>
            <a:custGeom>
              <a:avLst/>
              <a:gdLst/>
              <a:ahLst/>
              <a:cxnLst/>
              <a:rect l="l" t="t" r="r" b="b"/>
              <a:pathLst>
                <a:path w="1024254" h="18414">
                  <a:moveTo>
                    <a:pt x="0" y="18293"/>
                  </a:moveTo>
                  <a:lnTo>
                    <a:pt x="1024115" y="18293"/>
                  </a:lnTo>
                  <a:lnTo>
                    <a:pt x="1024115" y="0"/>
                  </a:lnTo>
                  <a:lnTo>
                    <a:pt x="0" y="0"/>
                  </a:lnTo>
                  <a:lnTo>
                    <a:pt x="0" y="18293"/>
                  </a:lnTo>
                  <a:close/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9752901" y="435609"/>
            <a:ext cx="2486660" cy="45465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472690" algn="l"/>
              </a:tabLst>
            </a:pPr>
            <a:r>
              <a:rPr sz="2800" u="heavy" dirty="0">
                <a:solidFill>
                  <a:srgbClr val="FFFFFF"/>
                </a:solidFill>
                <a:uFill>
                  <a:solidFill>
                    <a:srgbClr val="FDFF00"/>
                  </a:solidFill>
                </a:uFill>
                <a:latin typeface="Lucida Sans Unicode"/>
                <a:cs typeface="Lucida Sans Unicode"/>
              </a:rPr>
              <a:t>	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1897507" y="435609"/>
            <a:ext cx="6690359" cy="7404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-100" dirty="0">
                <a:latin typeface="Lucida Sans Unicode"/>
                <a:cs typeface="Lucida Sans Unicode"/>
              </a:rPr>
              <a:t>HANYA</a:t>
            </a:r>
            <a:r>
              <a:rPr sz="2800" spc="-105" dirty="0">
                <a:latin typeface="Lucida Sans Unicode"/>
                <a:cs typeface="Lucida Sans Unicode"/>
              </a:rPr>
              <a:t> </a:t>
            </a:r>
            <a:r>
              <a:rPr sz="2800" spc="-110" dirty="0">
                <a:latin typeface="Lucida Sans Unicode"/>
                <a:cs typeface="Lucida Sans Unicode"/>
              </a:rPr>
              <a:t>ADA</a:t>
            </a:r>
            <a:r>
              <a:rPr sz="2800" spc="-100" dirty="0">
                <a:latin typeface="Lucida Sans Unicode"/>
                <a:cs typeface="Lucida Sans Unicode"/>
              </a:rPr>
              <a:t> </a:t>
            </a:r>
            <a:r>
              <a:rPr sz="2800" spc="-60" dirty="0">
                <a:latin typeface="Lucida Sans Unicode"/>
                <a:cs typeface="Lucida Sans Unicode"/>
              </a:rPr>
              <a:t>SATU</a:t>
            </a:r>
            <a:r>
              <a:rPr sz="2800" spc="-110" dirty="0">
                <a:latin typeface="Lucida Sans Unicode"/>
                <a:cs typeface="Lucida Sans Unicode"/>
              </a:rPr>
              <a:t> </a:t>
            </a:r>
            <a:r>
              <a:rPr sz="2800" dirty="0">
                <a:latin typeface="Lucida Sans Unicode"/>
                <a:cs typeface="Lucida Sans Unicode"/>
              </a:rPr>
              <a:t>POSKO</a:t>
            </a:r>
            <a:r>
              <a:rPr sz="2800" spc="-125" dirty="0">
                <a:latin typeface="Lucida Sans Unicode"/>
                <a:cs typeface="Lucida Sans Unicode"/>
              </a:rPr>
              <a:t> </a:t>
            </a:r>
            <a:r>
              <a:rPr sz="2800" dirty="0">
                <a:latin typeface="Lucida Sans Unicode"/>
                <a:cs typeface="Lucida Sans Unicode"/>
              </a:rPr>
              <a:t>PDB</a:t>
            </a:r>
            <a:r>
              <a:rPr sz="2800" spc="-150" dirty="0">
                <a:latin typeface="Lucida Sans Unicode"/>
                <a:cs typeface="Lucida Sans Unicode"/>
              </a:rPr>
              <a:t> </a:t>
            </a:r>
            <a:r>
              <a:rPr sz="2800" spc="-40" dirty="0">
                <a:latin typeface="Lucida Sans Unicode"/>
                <a:cs typeface="Lucida Sans Unicode"/>
              </a:rPr>
              <a:t>TERPADU</a:t>
            </a:r>
            <a:endParaRPr sz="2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dirty="0">
                <a:latin typeface="Lucida Sans Unicode"/>
                <a:cs typeface="Lucida Sans Unicode"/>
              </a:rPr>
              <a:t>Perka</a:t>
            </a:r>
            <a:r>
              <a:rPr sz="1800" spc="-3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BNPB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No</a:t>
            </a:r>
            <a:r>
              <a:rPr sz="1800" spc="-85" dirty="0">
                <a:latin typeface="Lucida Sans Unicode"/>
                <a:cs typeface="Lucida Sans Unicode"/>
              </a:rPr>
              <a:t> 3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Tahun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-20" dirty="0">
                <a:latin typeface="Lucida Sans Unicode"/>
                <a:cs typeface="Lucida Sans Unicode"/>
              </a:rPr>
              <a:t>2016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177788" y="2387409"/>
            <a:ext cx="4041775" cy="3322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200"/>
              </a:lnSpc>
              <a:spcBef>
                <a:spcPts val="95"/>
              </a:spcBef>
            </a:pPr>
            <a:r>
              <a:rPr sz="1800" dirty="0">
                <a:latin typeface="Calibri"/>
                <a:cs typeface="Calibri"/>
              </a:rPr>
              <a:t>“Sistem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Komando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Penanganan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Darurat </a:t>
            </a:r>
            <a:r>
              <a:rPr sz="1800" dirty="0">
                <a:latin typeface="Calibri"/>
                <a:cs typeface="Calibri"/>
              </a:rPr>
              <a:t>Bencana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(SKPDB)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adalah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satu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kesatuan </a:t>
            </a:r>
            <a:r>
              <a:rPr sz="1800" dirty="0">
                <a:latin typeface="Calibri"/>
                <a:cs typeface="Calibri"/>
              </a:rPr>
              <a:t>upaya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yang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terstruktur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dalam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SATU </a:t>
            </a:r>
            <a:r>
              <a:rPr sz="1800" b="1" dirty="0">
                <a:latin typeface="Calibri"/>
                <a:cs typeface="Calibri"/>
              </a:rPr>
              <a:t>KOMANDO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yang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digunakan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untuk </a:t>
            </a:r>
            <a:r>
              <a:rPr sz="1800" spc="-10" dirty="0">
                <a:latin typeface="Calibri"/>
                <a:cs typeface="Calibri"/>
              </a:rPr>
              <a:t>mengintegrasikan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kegiatan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penanganan </a:t>
            </a:r>
            <a:r>
              <a:rPr sz="1800" dirty="0">
                <a:latin typeface="Calibri"/>
                <a:cs typeface="Calibri"/>
              </a:rPr>
              <a:t>darurat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secara efektif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efisien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dalam </a:t>
            </a:r>
            <a:r>
              <a:rPr sz="1800" dirty="0">
                <a:latin typeface="Calibri"/>
                <a:cs typeface="Calibri"/>
              </a:rPr>
              <a:t>mengendalikan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ancaman/penyebab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&amp; </a:t>
            </a:r>
            <a:r>
              <a:rPr sz="1800" spc="-10" dirty="0">
                <a:latin typeface="Calibri"/>
                <a:cs typeface="Calibri"/>
              </a:rPr>
              <a:t>menanggulangi </a:t>
            </a:r>
            <a:r>
              <a:rPr sz="1800" dirty="0">
                <a:latin typeface="Calibri"/>
                <a:cs typeface="Calibri"/>
              </a:rPr>
              <a:t>dampak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pada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saat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keadaan </a:t>
            </a:r>
            <a:r>
              <a:rPr sz="1800" dirty="0">
                <a:latin typeface="Calibri"/>
                <a:cs typeface="Calibri"/>
              </a:rPr>
              <a:t>darurat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bencana”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800" dirty="0">
                <a:latin typeface="Calibri"/>
                <a:cs typeface="Calibri"/>
              </a:rPr>
              <a:t>(Perka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BNPB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Nomor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Tahun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2016)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157983" y="0"/>
            <a:ext cx="10031095" cy="6712584"/>
            <a:chOff x="2157983" y="0"/>
            <a:chExt cx="10031095" cy="6712584"/>
          </a:xfrm>
        </p:grpSpPr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57983" y="2588399"/>
              <a:ext cx="3529584" cy="305485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9143" y="128079"/>
              <a:ext cx="649224" cy="74999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515867" y="5967945"/>
              <a:ext cx="668020" cy="732155"/>
            </a:xfrm>
            <a:custGeom>
              <a:avLst/>
              <a:gdLst/>
              <a:ahLst/>
              <a:cxnLst/>
              <a:rect l="l" t="t" r="r" b="b"/>
              <a:pathLst>
                <a:path w="668020" h="732154">
                  <a:moveTo>
                    <a:pt x="532765" y="313359"/>
                  </a:moveTo>
                  <a:lnTo>
                    <a:pt x="532765" y="418363"/>
                  </a:lnTo>
                  <a:lnTo>
                    <a:pt x="667512" y="365861"/>
                  </a:lnTo>
                  <a:lnTo>
                    <a:pt x="532765" y="313359"/>
                  </a:lnTo>
                  <a:close/>
                </a:path>
                <a:path w="668020" h="732154">
                  <a:moveTo>
                    <a:pt x="381635" y="584072"/>
                  </a:moveTo>
                  <a:lnTo>
                    <a:pt x="285877" y="584072"/>
                  </a:lnTo>
                  <a:lnTo>
                    <a:pt x="333756" y="731710"/>
                  </a:lnTo>
                  <a:lnTo>
                    <a:pt x="381635" y="584072"/>
                  </a:lnTo>
                  <a:close/>
                </a:path>
                <a:path w="668020" h="732154">
                  <a:moveTo>
                    <a:pt x="159131" y="483031"/>
                  </a:moveTo>
                  <a:lnTo>
                    <a:pt x="97790" y="624522"/>
                  </a:lnTo>
                  <a:lnTo>
                    <a:pt x="226822" y="557275"/>
                  </a:lnTo>
                  <a:lnTo>
                    <a:pt x="159131" y="483031"/>
                  </a:lnTo>
                  <a:close/>
                </a:path>
                <a:path w="668020" h="732154">
                  <a:moveTo>
                    <a:pt x="508381" y="483031"/>
                  </a:moveTo>
                  <a:lnTo>
                    <a:pt x="440690" y="557275"/>
                  </a:lnTo>
                  <a:lnTo>
                    <a:pt x="569722" y="624522"/>
                  </a:lnTo>
                  <a:lnTo>
                    <a:pt x="508381" y="483031"/>
                  </a:lnTo>
                  <a:close/>
                </a:path>
                <a:path w="668020" h="732154">
                  <a:moveTo>
                    <a:pt x="333756" y="182930"/>
                  </a:moveTo>
                  <a:lnTo>
                    <a:pt x="289380" y="189465"/>
                  </a:lnTo>
                  <a:lnTo>
                    <a:pt x="249512" y="207906"/>
                  </a:lnTo>
                  <a:lnTo>
                    <a:pt x="215741" y="236510"/>
                  </a:lnTo>
                  <a:lnTo>
                    <a:pt x="189653" y="273533"/>
                  </a:lnTo>
                  <a:lnTo>
                    <a:pt x="172836" y="317231"/>
                  </a:lnTo>
                  <a:lnTo>
                    <a:pt x="166878" y="365861"/>
                  </a:lnTo>
                  <a:lnTo>
                    <a:pt x="172836" y="414490"/>
                  </a:lnTo>
                  <a:lnTo>
                    <a:pt x="189653" y="458186"/>
                  </a:lnTo>
                  <a:lnTo>
                    <a:pt x="215741" y="495206"/>
                  </a:lnTo>
                  <a:lnTo>
                    <a:pt x="249512" y="523807"/>
                  </a:lnTo>
                  <a:lnTo>
                    <a:pt x="289380" y="542246"/>
                  </a:lnTo>
                  <a:lnTo>
                    <a:pt x="333756" y="548779"/>
                  </a:lnTo>
                  <a:lnTo>
                    <a:pt x="378131" y="542246"/>
                  </a:lnTo>
                  <a:lnTo>
                    <a:pt x="417999" y="523807"/>
                  </a:lnTo>
                  <a:lnTo>
                    <a:pt x="451770" y="495206"/>
                  </a:lnTo>
                  <a:lnTo>
                    <a:pt x="477858" y="458186"/>
                  </a:lnTo>
                  <a:lnTo>
                    <a:pt x="494675" y="414490"/>
                  </a:lnTo>
                  <a:lnTo>
                    <a:pt x="500634" y="365861"/>
                  </a:lnTo>
                  <a:lnTo>
                    <a:pt x="494675" y="317231"/>
                  </a:lnTo>
                  <a:lnTo>
                    <a:pt x="477858" y="273533"/>
                  </a:lnTo>
                  <a:lnTo>
                    <a:pt x="451770" y="236510"/>
                  </a:lnTo>
                  <a:lnTo>
                    <a:pt x="417999" y="207906"/>
                  </a:lnTo>
                  <a:lnTo>
                    <a:pt x="378131" y="189465"/>
                  </a:lnTo>
                  <a:lnTo>
                    <a:pt x="333756" y="182930"/>
                  </a:lnTo>
                  <a:close/>
                </a:path>
                <a:path w="668020" h="732154">
                  <a:moveTo>
                    <a:pt x="134747" y="313359"/>
                  </a:moveTo>
                  <a:lnTo>
                    <a:pt x="0" y="365861"/>
                  </a:lnTo>
                  <a:lnTo>
                    <a:pt x="134747" y="418363"/>
                  </a:lnTo>
                  <a:lnTo>
                    <a:pt x="134747" y="313359"/>
                  </a:lnTo>
                  <a:close/>
                </a:path>
                <a:path w="668020" h="732154">
                  <a:moveTo>
                    <a:pt x="97790" y="107149"/>
                  </a:moveTo>
                  <a:lnTo>
                    <a:pt x="159131" y="248691"/>
                  </a:lnTo>
                  <a:lnTo>
                    <a:pt x="226822" y="174434"/>
                  </a:lnTo>
                  <a:lnTo>
                    <a:pt x="97790" y="107149"/>
                  </a:lnTo>
                  <a:close/>
                </a:path>
                <a:path w="668020" h="732154">
                  <a:moveTo>
                    <a:pt x="569722" y="107149"/>
                  </a:moveTo>
                  <a:lnTo>
                    <a:pt x="440690" y="174434"/>
                  </a:lnTo>
                  <a:lnTo>
                    <a:pt x="508381" y="248691"/>
                  </a:lnTo>
                  <a:lnTo>
                    <a:pt x="569722" y="107149"/>
                  </a:lnTo>
                  <a:close/>
                </a:path>
                <a:path w="668020" h="732154">
                  <a:moveTo>
                    <a:pt x="333756" y="0"/>
                  </a:moveTo>
                  <a:lnTo>
                    <a:pt x="285877" y="147637"/>
                  </a:lnTo>
                  <a:lnTo>
                    <a:pt x="381635" y="147637"/>
                  </a:lnTo>
                  <a:lnTo>
                    <a:pt x="33375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515867" y="5967945"/>
              <a:ext cx="668020" cy="732155"/>
            </a:xfrm>
            <a:custGeom>
              <a:avLst/>
              <a:gdLst/>
              <a:ahLst/>
              <a:cxnLst/>
              <a:rect l="l" t="t" r="r" b="b"/>
              <a:pathLst>
                <a:path w="668020" h="732154">
                  <a:moveTo>
                    <a:pt x="667512" y="365861"/>
                  </a:moveTo>
                  <a:lnTo>
                    <a:pt x="532765" y="418363"/>
                  </a:lnTo>
                  <a:lnTo>
                    <a:pt x="532765" y="313359"/>
                  </a:lnTo>
                  <a:lnTo>
                    <a:pt x="667512" y="365861"/>
                  </a:lnTo>
                  <a:close/>
                </a:path>
                <a:path w="668020" h="732154">
                  <a:moveTo>
                    <a:pt x="569722" y="107149"/>
                  </a:moveTo>
                  <a:lnTo>
                    <a:pt x="508381" y="248691"/>
                  </a:lnTo>
                  <a:lnTo>
                    <a:pt x="440690" y="174434"/>
                  </a:lnTo>
                  <a:lnTo>
                    <a:pt x="569722" y="107149"/>
                  </a:lnTo>
                  <a:close/>
                </a:path>
                <a:path w="668020" h="732154">
                  <a:moveTo>
                    <a:pt x="333756" y="0"/>
                  </a:moveTo>
                  <a:lnTo>
                    <a:pt x="381635" y="147637"/>
                  </a:lnTo>
                  <a:lnTo>
                    <a:pt x="285877" y="147637"/>
                  </a:lnTo>
                  <a:lnTo>
                    <a:pt x="333756" y="0"/>
                  </a:lnTo>
                  <a:close/>
                </a:path>
                <a:path w="668020" h="732154">
                  <a:moveTo>
                    <a:pt x="97790" y="107149"/>
                  </a:moveTo>
                  <a:lnTo>
                    <a:pt x="226822" y="174434"/>
                  </a:lnTo>
                  <a:lnTo>
                    <a:pt x="159131" y="248691"/>
                  </a:lnTo>
                  <a:lnTo>
                    <a:pt x="97790" y="107149"/>
                  </a:lnTo>
                  <a:close/>
                </a:path>
                <a:path w="668020" h="732154">
                  <a:moveTo>
                    <a:pt x="0" y="365861"/>
                  </a:moveTo>
                  <a:lnTo>
                    <a:pt x="134747" y="313359"/>
                  </a:lnTo>
                  <a:lnTo>
                    <a:pt x="134747" y="418363"/>
                  </a:lnTo>
                  <a:lnTo>
                    <a:pt x="0" y="365861"/>
                  </a:lnTo>
                  <a:close/>
                </a:path>
                <a:path w="668020" h="732154">
                  <a:moveTo>
                    <a:pt x="97790" y="624522"/>
                  </a:moveTo>
                  <a:lnTo>
                    <a:pt x="159131" y="483031"/>
                  </a:lnTo>
                  <a:lnTo>
                    <a:pt x="226822" y="557275"/>
                  </a:lnTo>
                  <a:lnTo>
                    <a:pt x="97790" y="624522"/>
                  </a:lnTo>
                  <a:close/>
                </a:path>
                <a:path w="668020" h="732154">
                  <a:moveTo>
                    <a:pt x="333756" y="731710"/>
                  </a:moveTo>
                  <a:lnTo>
                    <a:pt x="285877" y="584072"/>
                  </a:lnTo>
                  <a:lnTo>
                    <a:pt x="381635" y="584072"/>
                  </a:lnTo>
                  <a:lnTo>
                    <a:pt x="333756" y="731710"/>
                  </a:lnTo>
                  <a:close/>
                </a:path>
                <a:path w="668020" h="732154">
                  <a:moveTo>
                    <a:pt x="569722" y="624522"/>
                  </a:moveTo>
                  <a:lnTo>
                    <a:pt x="440690" y="557275"/>
                  </a:lnTo>
                  <a:lnTo>
                    <a:pt x="508381" y="483031"/>
                  </a:lnTo>
                  <a:lnTo>
                    <a:pt x="569722" y="624522"/>
                  </a:lnTo>
                  <a:close/>
                </a:path>
                <a:path w="668020" h="732154">
                  <a:moveTo>
                    <a:pt x="166878" y="365861"/>
                  </a:moveTo>
                  <a:lnTo>
                    <a:pt x="172836" y="317231"/>
                  </a:lnTo>
                  <a:lnTo>
                    <a:pt x="189653" y="273533"/>
                  </a:lnTo>
                  <a:lnTo>
                    <a:pt x="215741" y="236510"/>
                  </a:lnTo>
                  <a:lnTo>
                    <a:pt x="249512" y="207906"/>
                  </a:lnTo>
                  <a:lnTo>
                    <a:pt x="289380" y="189465"/>
                  </a:lnTo>
                  <a:lnTo>
                    <a:pt x="333756" y="182930"/>
                  </a:lnTo>
                  <a:lnTo>
                    <a:pt x="378131" y="189465"/>
                  </a:lnTo>
                  <a:lnTo>
                    <a:pt x="417999" y="207906"/>
                  </a:lnTo>
                  <a:lnTo>
                    <a:pt x="451770" y="236510"/>
                  </a:lnTo>
                  <a:lnTo>
                    <a:pt x="477858" y="273533"/>
                  </a:lnTo>
                  <a:lnTo>
                    <a:pt x="494675" y="317231"/>
                  </a:lnTo>
                  <a:lnTo>
                    <a:pt x="500634" y="365861"/>
                  </a:lnTo>
                  <a:lnTo>
                    <a:pt x="494675" y="414490"/>
                  </a:lnTo>
                  <a:lnTo>
                    <a:pt x="477858" y="458186"/>
                  </a:lnTo>
                  <a:lnTo>
                    <a:pt x="451770" y="495206"/>
                  </a:lnTo>
                  <a:lnTo>
                    <a:pt x="417999" y="523807"/>
                  </a:lnTo>
                  <a:lnTo>
                    <a:pt x="378131" y="542246"/>
                  </a:lnTo>
                  <a:lnTo>
                    <a:pt x="333756" y="548779"/>
                  </a:lnTo>
                  <a:lnTo>
                    <a:pt x="289380" y="542246"/>
                  </a:lnTo>
                  <a:lnTo>
                    <a:pt x="249512" y="523807"/>
                  </a:lnTo>
                  <a:lnTo>
                    <a:pt x="215741" y="495206"/>
                  </a:lnTo>
                  <a:lnTo>
                    <a:pt x="189653" y="458186"/>
                  </a:lnTo>
                  <a:lnTo>
                    <a:pt x="172836" y="414490"/>
                  </a:lnTo>
                  <a:lnTo>
                    <a:pt x="166878" y="365861"/>
                  </a:lnTo>
                  <a:close/>
                </a:path>
              </a:pathLst>
            </a:custGeom>
            <a:ln w="25400">
              <a:solidFill>
                <a:srgbClr val="6C6C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1358371" y="6371069"/>
            <a:ext cx="264160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22</a:t>
            </a:r>
            <a:endParaRPr sz="16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274946" y="6208369"/>
            <a:ext cx="64274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102350" algn="l"/>
              </a:tabLst>
            </a:pPr>
            <a:r>
              <a:rPr sz="1800" dirty="0">
                <a:solidFill>
                  <a:srgbClr val="C00000"/>
                </a:solidFill>
                <a:latin typeface="Arial MT"/>
                <a:cs typeface="Arial MT"/>
              </a:rPr>
              <a:t>Bila</a:t>
            </a:r>
            <a:r>
              <a:rPr sz="1800" spc="-4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C00000"/>
                </a:solidFill>
                <a:latin typeface="Arial MT"/>
                <a:cs typeface="Arial MT"/>
              </a:rPr>
              <a:t>ini terlambat ,</a:t>
            </a:r>
            <a:r>
              <a:rPr sz="1800" spc="-2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C00000"/>
                </a:solidFill>
                <a:latin typeface="Arial MT"/>
                <a:cs typeface="Arial MT"/>
              </a:rPr>
              <a:t>maka</a:t>
            </a:r>
            <a:r>
              <a:rPr sz="1800" spc="-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C00000"/>
                </a:solidFill>
                <a:latin typeface="Arial MT"/>
                <a:cs typeface="Arial MT"/>
              </a:rPr>
              <a:t>potensi</a:t>
            </a:r>
            <a:r>
              <a:rPr sz="1800" spc="-2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C00000"/>
                </a:solidFill>
                <a:latin typeface="Arial MT"/>
                <a:cs typeface="Arial MT"/>
              </a:rPr>
              <a:t>gagal</a:t>
            </a:r>
            <a:r>
              <a:rPr sz="1800" spc="-6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C00000"/>
                </a:solidFill>
                <a:latin typeface="Arial MT"/>
                <a:cs typeface="Arial MT"/>
              </a:rPr>
              <a:t>membentuk</a:t>
            </a:r>
            <a:r>
              <a:rPr sz="1800" spc="-10" dirty="0">
                <a:solidFill>
                  <a:srgbClr val="C00000"/>
                </a:solidFill>
                <a:latin typeface="Arial MT"/>
                <a:cs typeface="Arial MT"/>
              </a:rPr>
              <a:t> SKPDB</a:t>
            </a:r>
            <a:r>
              <a:rPr sz="1800" dirty="0">
                <a:solidFill>
                  <a:srgbClr val="C00000"/>
                </a:solidFill>
                <a:latin typeface="Arial MT"/>
                <a:cs typeface="Arial MT"/>
              </a:rPr>
              <a:t>	!</a:t>
            </a:r>
            <a:r>
              <a:rPr sz="1800" spc="-6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C00000"/>
                </a:solidFill>
                <a:latin typeface="Arial MT"/>
                <a:cs typeface="Arial MT"/>
              </a:rPr>
              <a:t>!</a:t>
            </a:r>
            <a:r>
              <a:rPr sz="1800" spc="1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1800" spc="-50" dirty="0">
                <a:solidFill>
                  <a:srgbClr val="C00000"/>
                </a:solidFill>
                <a:latin typeface="Arial MT"/>
                <a:cs typeface="Arial MT"/>
              </a:rPr>
              <a:t>!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“</a:t>
            </a:r>
            <a:r>
              <a:rPr sz="2350" spc="3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Getting</a:t>
            </a:r>
            <a:r>
              <a:rPr sz="2350" spc="8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good</a:t>
            </a:r>
            <a:r>
              <a:rPr sz="2350" spc="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players</a:t>
            </a:r>
            <a:r>
              <a:rPr sz="2350" spc="7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is</a:t>
            </a:r>
            <a:r>
              <a:rPr sz="2350" spc="8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spc="-10" dirty="0">
                <a:solidFill>
                  <a:srgbClr val="000000"/>
                </a:solidFill>
                <a:latin typeface="Arial MT"/>
                <a:cs typeface="Arial MT"/>
              </a:rPr>
              <a:t>easy,</a:t>
            </a:r>
            <a:endParaRPr sz="2350">
              <a:latin typeface="Arial MT"/>
              <a:cs typeface="Arial MT"/>
            </a:endParaRPr>
          </a:p>
          <a:p>
            <a:pPr marL="180975">
              <a:lnSpc>
                <a:spcPct val="100000"/>
              </a:lnSpc>
              <a:spcBef>
                <a:spcPts val="65"/>
              </a:spcBef>
            </a:pP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Getting</a:t>
            </a:r>
            <a:r>
              <a:rPr sz="2350" spc="6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them</a:t>
            </a:r>
            <a:r>
              <a:rPr sz="2350" spc="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to</a:t>
            </a:r>
            <a:r>
              <a:rPr sz="2350" spc="7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play</a:t>
            </a:r>
            <a:r>
              <a:rPr sz="2350" spc="-1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together</a:t>
            </a:r>
            <a:r>
              <a:rPr sz="2350" spc="2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is</a:t>
            </a:r>
            <a:r>
              <a:rPr sz="2350" spc="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the</a:t>
            </a:r>
            <a:r>
              <a:rPr sz="2350" spc="7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hard</a:t>
            </a:r>
            <a:r>
              <a:rPr sz="2350" spc="6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part</a:t>
            </a:r>
            <a:r>
              <a:rPr sz="2350" spc="1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spc="-50" dirty="0">
                <a:solidFill>
                  <a:srgbClr val="000000"/>
                </a:solidFill>
                <a:latin typeface="Arial MT"/>
                <a:cs typeface="Arial MT"/>
              </a:rPr>
              <a:t>”</a:t>
            </a:r>
            <a:endParaRPr sz="235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58975" y="2976181"/>
            <a:ext cx="1480820" cy="2673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50" dirty="0">
                <a:latin typeface="Arial MT"/>
                <a:cs typeface="Arial MT"/>
              </a:rPr>
              <a:t>-</a:t>
            </a:r>
            <a:r>
              <a:rPr sz="1550" u="heavy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Casey</a:t>
            </a:r>
            <a:r>
              <a:rPr sz="1550" u="heavy" spc="13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r>
              <a:rPr sz="1550" u="heavy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Stengel</a:t>
            </a:r>
            <a:r>
              <a:rPr sz="1550" spc="-10" dirty="0">
                <a:latin typeface="Arial MT"/>
                <a:cs typeface="Arial MT"/>
              </a:rPr>
              <a:t>-</a:t>
            </a:r>
            <a:endParaRPr sz="155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675878" y="1800098"/>
            <a:ext cx="1475740" cy="1842135"/>
            <a:chOff x="8675878" y="1800098"/>
            <a:chExt cx="1475740" cy="1842135"/>
          </a:xfrm>
        </p:grpSpPr>
        <p:sp>
          <p:nvSpPr>
            <p:cNvPr id="5" name="object 5"/>
            <p:cNvSpPr/>
            <p:nvPr/>
          </p:nvSpPr>
          <p:spPr>
            <a:xfrm>
              <a:off x="8682228" y="1805939"/>
              <a:ext cx="1463040" cy="1830070"/>
            </a:xfrm>
            <a:custGeom>
              <a:avLst/>
              <a:gdLst/>
              <a:ahLst/>
              <a:cxnLst/>
              <a:rect l="l" t="t" r="r" b="b"/>
              <a:pathLst>
                <a:path w="1463040" h="1830070">
                  <a:moveTo>
                    <a:pt x="1463040" y="0"/>
                  </a:moveTo>
                  <a:lnTo>
                    <a:pt x="1354582" y="0"/>
                  </a:lnTo>
                  <a:lnTo>
                    <a:pt x="1354582" y="109220"/>
                  </a:lnTo>
                  <a:lnTo>
                    <a:pt x="1354582" y="1720850"/>
                  </a:lnTo>
                  <a:lnTo>
                    <a:pt x="108458" y="1720850"/>
                  </a:lnTo>
                  <a:lnTo>
                    <a:pt x="108458" y="109220"/>
                  </a:lnTo>
                  <a:lnTo>
                    <a:pt x="1354582" y="109220"/>
                  </a:lnTo>
                  <a:lnTo>
                    <a:pt x="1354582" y="0"/>
                  </a:lnTo>
                  <a:lnTo>
                    <a:pt x="0" y="0"/>
                  </a:lnTo>
                  <a:lnTo>
                    <a:pt x="0" y="109220"/>
                  </a:lnTo>
                  <a:lnTo>
                    <a:pt x="0" y="1720850"/>
                  </a:lnTo>
                  <a:lnTo>
                    <a:pt x="0" y="1830070"/>
                  </a:lnTo>
                  <a:lnTo>
                    <a:pt x="1463040" y="1830070"/>
                  </a:lnTo>
                  <a:lnTo>
                    <a:pt x="1463040" y="1721231"/>
                  </a:lnTo>
                  <a:lnTo>
                    <a:pt x="1463040" y="1720850"/>
                  </a:lnTo>
                  <a:lnTo>
                    <a:pt x="1463040" y="109220"/>
                  </a:lnTo>
                  <a:lnTo>
                    <a:pt x="1463040" y="108966"/>
                  </a:lnTo>
                  <a:lnTo>
                    <a:pt x="146304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682228" y="1806448"/>
              <a:ext cx="1463040" cy="1829435"/>
            </a:xfrm>
            <a:custGeom>
              <a:avLst/>
              <a:gdLst/>
              <a:ahLst/>
              <a:cxnLst/>
              <a:rect l="l" t="t" r="r" b="b"/>
              <a:pathLst>
                <a:path w="1463040" h="1829435">
                  <a:moveTo>
                    <a:pt x="0" y="0"/>
                  </a:moveTo>
                  <a:lnTo>
                    <a:pt x="1463040" y="0"/>
                  </a:lnTo>
                  <a:lnTo>
                    <a:pt x="1463040" y="1829181"/>
                  </a:lnTo>
                  <a:lnTo>
                    <a:pt x="0" y="1829181"/>
                  </a:lnTo>
                  <a:lnTo>
                    <a:pt x="0" y="0"/>
                  </a:lnTo>
                  <a:close/>
                </a:path>
                <a:path w="1463040" h="1829435">
                  <a:moveTo>
                    <a:pt x="108457" y="108457"/>
                  </a:moveTo>
                  <a:lnTo>
                    <a:pt x="108457" y="1720723"/>
                  </a:lnTo>
                  <a:lnTo>
                    <a:pt x="1354581" y="1720723"/>
                  </a:lnTo>
                  <a:lnTo>
                    <a:pt x="1354581" y="108457"/>
                  </a:lnTo>
                  <a:lnTo>
                    <a:pt x="108457" y="108457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87384" y="1893316"/>
              <a:ext cx="1216152" cy="157314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1341989" y="6121653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23</a:t>
            </a:r>
            <a:endParaRPr sz="16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72233" y="6267018"/>
            <a:ext cx="1473200" cy="2654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" algn="ctr">
              <a:lnSpc>
                <a:spcPts val="950"/>
              </a:lnSpc>
              <a:spcBef>
                <a:spcPts val="90"/>
              </a:spcBef>
            </a:pPr>
            <a:r>
              <a:rPr sz="8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800" b="1" spc="-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800" b="1" spc="-4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800" b="1" spc="-3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800">
              <a:latin typeface="Arial"/>
              <a:cs typeface="Arial"/>
            </a:endParaRPr>
          </a:p>
          <a:p>
            <a:pPr algn="ctr">
              <a:lnSpc>
                <a:spcPts val="950"/>
              </a:lnSpc>
            </a:pPr>
            <a:r>
              <a:rPr sz="80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800" b="1" spc="-4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858585"/>
                </a:solidFill>
                <a:latin typeface="Arial"/>
                <a:cs typeface="Arial"/>
              </a:rPr>
              <a:t>Darurat</a:t>
            </a:r>
            <a:r>
              <a:rPr sz="8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858585"/>
                </a:solidFill>
                <a:latin typeface="Arial"/>
                <a:cs typeface="Arial"/>
              </a:rPr>
              <a:t>Bencana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89460" cy="6858000"/>
            <a:chOff x="0" y="0"/>
            <a:chExt cx="121894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88952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89460" cy="1436370"/>
            </a:xfrm>
            <a:custGeom>
              <a:avLst/>
              <a:gdLst/>
              <a:ahLst/>
              <a:cxnLst/>
              <a:rect l="l" t="t" r="r" b="b"/>
              <a:pathLst>
                <a:path w="12189460" h="1436370">
                  <a:moveTo>
                    <a:pt x="0" y="1435989"/>
                  </a:moveTo>
                  <a:lnTo>
                    <a:pt x="12188952" y="1435989"/>
                  </a:lnTo>
                  <a:lnTo>
                    <a:pt x="12188952" y="0"/>
                  </a:lnTo>
                  <a:lnTo>
                    <a:pt x="0" y="0"/>
                  </a:lnTo>
                  <a:lnTo>
                    <a:pt x="0" y="14359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254995" y="416179"/>
              <a:ext cx="822960" cy="0"/>
            </a:xfrm>
            <a:custGeom>
              <a:avLst/>
              <a:gdLst/>
              <a:ahLst/>
              <a:cxnLst/>
              <a:rect l="l" t="t" r="r" b="b"/>
              <a:pathLst>
                <a:path w="822959">
                  <a:moveTo>
                    <a:pt x="0" y="0"/>
                  </a:moveTo>
                  <a:lnTo>
                    <a:pt x="822959" y="0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54995" y="397885"/>
              <a:ext cx="822960" cy="18415"/>
            </a:xfrm>
            <a:custGeom>
              <a:avLst/>
              <a:gdLst/>
              <a:ahLst/>
              <a:cxnLst/>
              <a:rect l="l" t="t" r="r" b="b"/>
              <a:pathLst>
                <a:path w="822959" h="18415">
                  <a:moveTo>
                    <a:pt x="822947" y="0"/>
                  </a:moveTo>
                  <a:lnTo>
                    <a:pt x="0" y="0"/>
                  </a:lnTo>
                  <a:lnTo>
                    <a:pt x="0" y="18293"/>
                  </a:lnTo>
                  <a:lnTo>
                    <a:pt x="822947" y="18293"/>
                  </a:lnTo>
                  <a:lnTo>
                    <a:pt x="822947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062971" y="397885"/>
              <a:ext cx="1207135" cy="155575"/>
            </a:xfrm>
            <a:custGeom>
              <a:avLst/>
              <a:gdLst/>
              <a:ahLst/>
              <a:cxnLst/>
              <a:rect l="l" t="t" r="r" b="b"/>
              <a:pathLst>
                <a:path w="1207134" h="155575">
                  <a:moveTo>
                    <a:pt x="192024" y="18293"/>
                  </a:moveTo>
                  <a:lnTo>
                    <a:pt x="1014971" y="18293"/>
                  </a:lnTo>
                  <a:lnTo>
                    <a:pt x="1014971" y="0"/>
                  </a:lnTo>
                  <a:lnTo>
                    <a:pt x="192024" y="0"/>
                  </a:lnTo>
                  <a:lnTo>
                    <a:pt x="192024" y="18293"/>
                  </a:lnTo>
                  <a:close/>
                </a:path>
                <a:path w="1207134" h="155575">
                  <a:moveTo>
                    <a:pt x="0" y="155453"/>
                  </a:moveTo>
                  <a:lnTo>
                    <a:pt x="1207007" y="155453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062971" y="535047"/>
              <a:ext cx="1207135" cy="18415"/>
            </a:xfrm>
            <a:custGeom>
              <a:avLst/>
              <a:gdLst/>
              <a:ahLst/>
              <a:cxnLst/>
              <a:rect l="l" t="t" r="r" b="b"/>
              <a:pathLst>
                <a:path w="1207134" h="18415">
                  <a:moveTo>
                    <a:pt x="1206995" y="0"/>
                  </a:moveTo>
                  <a:lnTo>
                    <a:pt x="0" y="0"/>
                  </a:lnTo>
                  <a:lnTo>
                    <a:pt x="0" y="18291"/>
                  </a:lnTo>
                  <a:lnTo>
                    <a:pt x="1206995" y="18291"/>
                  </a:lnTo>
                  <a:lnTo>
                    <a:pt x="1206995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934956" y="535047"/>
              <a:ext cx="1463040" cy="155575"/>
            </a:xfrm>
            <a:custGeom>
              <a:avLst/>
              <a:gdLst/>
              <a:ahLst/>
              <a:cxnLst/>
              <a:rect l="l" t="t" r="r" b="b"/>
              <a:pathLst>
                <a:path w="1463040" h="155575">
                  <a:moveTo>
                    <a:pt x="128016" y="18291"/>
                  </a:moveTo>
                  <a:lnTo>
                    <a:pt x="1335011" y="18291"/>
                  </a:lnTo>
                  <a:lnTo>
                    <a:pt x="1335011" y="0"/>
                  </a:lnTo>
                  <a:lnTo>
                    <a:pt x="128016" y="0"/>
                  </a:lnTo>
                  <a:lnTo>
                    <a:pt x="128016" y="18291"/>
                  </a:lnTo>
                  <a:close/>
                </a:path>
                <a:path w="1463040" h="155575">
                  <a:moveTo>
                    <a:pt x="0" y="155451"/>
                  </a:moveTo>
                  <a:lnTo>
                    <a:pt x="1463040" y="155451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934956" y="672205"/>
              <a:ext cx="1463040" cy="18415"/>
            </a:xfrm>
            <a:custGeom>
              <a:avLst/>
              <a:gdLst/>
              <a:ahLst/>
              <a:cxnLst/>
              <a:rect l="l" t="t" r="r" b="b"/>
              <a:pathLst>
                <a:path w="1463040" h="18415">
                  <a:moveTo>
                    <a:pt x="1463040" y="0"/>
                  </a:moveTo>
                  <a:lnTo>
                    <a:pt x="0" y="0"/>
                  </a:lnTo>
                  <a:lnTo>
                    <a:pt x="0" y="18293"/>
                  </a:lnTo>
                  <a:lnTo>
                    <a:pt x="1463040" y="18293"/>
                  </a:lnTo>
                  <a:lnTo>
                    <a:pt x="1463040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843516" y="672205"/>
              <a:ext cx="1655445" cy="155575"/>
            </a:xfrm>
            <a:custGeom>
              <a:avLst/>
              <a:gdLst/>
              <a:ahLst/>
              <a:cxnLst/>
              <a:rect l="l" t="t" r="r" b="b"/>
              <a:pathLst>
                <a:path w="1655445" h="155575">
                  <a:moveTo>
                    <a:pt x="91439" y="18293"/>
                  </a:moveTo>
                  <a:lnTo>
                    <a:pt x="1554479" y="18293"/>
                  </a:lnTo>
                  <a:lnTo>
                    <a:pt x="1554479" y="0"/>
                  </a:lnTo>
                  <a:lnTo>
                    <a:pt x="91439" y="0"/>
                  </a:lnTo>
                  <a:lnTo>
                    <a:pt x="91439" y="18293"/>
                  </a:lnTo>
                  <a:close/>
                </a:path>
                <a:path w="1655445" h="155575">
                  <a:moveTo>
                    <a:pt x="0" y="155580"/>
                  </a:moveTo>
                  <a:lnTo>
                    <a:pt x="1655063" y="155580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843516" y="809492"/>
              <a:ext cx="1655445" cy="18415"/>
            </a:xfrm>
            <a:custGeom>
              <a:avLst/>
              <a:gdLst/>
              <a:ahLst/>
              <a:cxnLst/>
              <a:rect l="l" t="t" r="r" b="b"/>
              <a:pathLst>
                <a:path w="1655445" h="18415">
                  <a:moveTo>
                    <a:pt x="1655064" y="0"/>
                  </a:moveTo>
                  <a:lnTo>
                    <a:pt x="0" y="0"/>
                  </a:lnTo>
                  <a:lnTo>
                    <a:pt x="0" y="18293"/>
                  </a:lnTo>
                  <a:lnTo>
                    <a:pt x="1655064" y="18293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788652" y="809492"/>
              <a:ext cx="1755775" cy="155575"/>
            </a:xfrm>
            <a:custGeom>
              <a:avLst/>
              <a:gdLst/>
              <a:ahLst/>
              <a:cxnLst/>
              <a:rect l="l" t="t" r="r" b="b"/>
              <a:pathLst>
                <a:path w="1755775" h="155575">
                  <a:moveTo>
                    <a:pt x="54864" y="18293"/>
                  </a:moveTo>
                  <a:lnTo>
                    <a:pt x="1709928" y="18293"/>
                  </a:lnTo>
                  <a:lnTo>
                    <a:pt x="1709928" y="0"/>
                  </a:lnTo>
                  <a:lnTo>
                    <a:pt x="54864" y="0"/>
                  </a:lnTo>
                  <a:lnTo>
                    <a:pt x="54864" y="18293"/>
                  </a:lnTo>
                  <a:close/>
                </a:path>
                <a:path w="1755775" h="155575">
                  <a:moveTo>
                    <a:pt x="0" y="155453"/>
                  </a:moveTo>
                  <a:lnTo>
                    <a:pt x="1755648" y="155453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788652" y="946654"/>
              <a:ext cx="1755775" cy="18415"/>
            </a:xfrm>
            <a:custGeom>
              <a:avLst/>
              <a:gdLst/>
              <a:ahLst/>
              <a:cxnLst/>
              <a:rect l="l" t="t" r="r" b="b"/>
              <a:pathLst>
                <a:path w="1755775" h="18415">
                  <a:moveTo>
                    <a:pt x="1755648" y="0"/>
                  </a:moveTo>
                  <a:lnTo>
                    <a:pt x="0" y="0"/>
                  </a:lnTo>
                  <a:lnTo>
                    <a:pt x="0" y="18291"/>
                  </a:lnTo>
                  <a:lnTo>
                    <a:pt x="1755648" y="18291"/>
                  </a:lnTo>
                  <a:lnTo>
                    <a:pt x="1755648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761219" y="946654"/>
              <a:ext cx="1811020" cy="155575"/>
            </a:xfrm>
            <a:custGeom>
              <a:avLst/>
              <a:gdLst/>
              <a:ahLst/>
              <a:cxnLst/>
              <a:rect l="l" t="t" r="r" b="b"/>
              <a:pathLst>
                <a:path w="1811020" h="155575">
                  <a:moveTo>
                    <a:pt x="27431" y="18291"/>
                  </a:moveTo>
                  <a:lnTo>
                    <a:pt x="1783079" y="18291"/>
                  </a:lnTo>
                  <a:lnTo>
                    <a:pt x="1783079" y="0"/>
                  </a:lnTo>
                  <a:lnTo>
                    <a:pt x="27431" y="0"/>
                  </a:lnTo>
                  <a:lnTo>
                    <a:pt x="27431" y="18291"/>
                  </a:lnTo>
                  <a:close/>
                </a:path>
                <a:path w="1811020" h="155575">
                  <a:moveTo>
                    <a:pt x="0" y="155451"/>
                  </a:moveTo>
                  <a:lnTo>
                    <a:pt x="1810511" y="155451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761219" y="1083812"/>
              <a:ext cx="1811020" cy="18415"/>
            </a:xfrm>
            <a:custGeom>
              <a:avLst/>
              <a:gdLst/>
              <a:ahLst/>
              <a:cxnLst/>
              <a:rect l="l" t="t" r="r" b="b"/>
              <a:pathLst>
                <a:path w="1811020" h="18415">
                  <a:moveTo>
                    <a:pt x="1810512" y="0"/>
                  </a:moveTo>
                  <a:lnTo>
                    <a:pt x="0" y="0"/>
                  </a:lnTo>
                  <a:lnTo>
                    <a:pt x="0" y="18293"/>
                  </a:lnTo>
                  <a:lnTo>
                    <a:pt x="1810512" y="18293"/>
                  </a:lnTo>
                  <a:lnTo>
                    <a:pt x="1810512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752076" y="1083812"/>
              <a:ext cx="1828800" cy="146685"/>
            </a:xfrm>
            <a:custGeom>
              <a:avLst/>
              <a:gdLst/>
              <a:ahLst/>
              <a:cxnLst/>
              <a:rect l="l" t="t" r="r" b="b"/>
              <a:pathLst>
                <a:path w="1828800" h="146684">
                  <a:moveTo>
                    <a:pt x="9144" y="18293"/>
                  </a:moveTo>
                  <a:lnTo>
                    <a:pt x="1819656" y="18293"/>
                  </a:lnTo>
                  <a:lnTo>
                    <a:pt x="1819656" y="0"/>
                  </a:lnTo>
                  <a:lnTo>
                    <a:pt x="9144" y="0"/>
                  </a:lnTo>
                  <a:lnTo>
                    <a:pt x="9144" y="18293"/>
                  </a:lnTo>
                  <a:close/>
                </a:path>
                <a:path w="1828800" h="146684">
                  <a:moveTo>
                    <a:pt x="0" y="146309"/>
                  </a:moveTo>
                  <a:lnTo>
                    <a:pt x="1828800" y="146309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752076" y="1220972"/>
              <a:ext cx="1828800" cy="18415"/>
            </a:xfrm>
            <a:custGeom>
              <a:avLst/>
              <a:gdLst/>
              <a:ahLst/>
              <a:cxnLst/>
              <a:rect l="l" t="t" r="r" b="b"/>
              <a:pathLst>
                <a:path w="1828800" h="18415">
                  <a:moveTo>
                    <a:pt x="1828800" y="0"/>
                  </a:moveTo>
                  <a:lnTo>
                    <a:pt x="0" y="0"/>
                  </a:lnTo>
                  <a:lnTo>
                    <a:pt x="0" y="18293"/>
                  </a:lnTo>
                  <a:lnTo>
                    <a:pt x="1828800" y="18293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752076" y="1220972"/>
              <a:ext cx="1828800" cy="146685"/>
            </a:xfrm>
            <a:custGeom>
              <a:avLst/>
              <a:gdLst/>
              <a:ahLst/>
              <a:cxnLst/>
              <a:rect l="l" t="t" r="r" b="b"/>
              <a:pathLst>
                <a:path w="1828800" h="146684">
                  <a:moveTo>
                    <a:pt x="0" y="18293"/>
                  </a:moveTo>
                  <a:lnTo>
                    <a:pt x="1828800" y="18293"/>
                  </a:lnTo>
                  <a:lnTo>
                    <a:pt x="1828800" y="0"/>
                  </a:lnTo>
                  <a:lnTo>
                    <a:pt x="0" y="0"/>
                  </a:lnTo>
                  <a:lnTo>
                    <a:pt x="0" y="18293"/>
                  </a:lnTo>
                  <a:close/>
                </a:path>
                <a:path w="1828800" h="146684">
                  <a:moveTo>
                    <a:pt x="9144" y="146436"/>
                  </a:moveTo>
                  <a:lnTo>
                    <a:pt x="1819655" y="146436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761219" y="1358261"/>
              <a:ext cx="1811020" cy="18415"/>
            </a:xfrm>
            <a:custGeom>
              <a:avLst/>
              <a:gdLst/>
              <a:ahLst/>
              <a:cxnLst/>
              <a:rect l="l" t="t" r="r" b="b"/>
              <a:pathLst>
                <a:path w="1811020" h="18415">
                  <a:moveTo>
                    <a:pt x="1810512" y="0"/>
                  </a:moveTo>
                  <a:lnTo>
                    <a:pt x="0" y="0"/>
                  </a:lnTo>
                  <a:lnTo>
                    <a:pt x="0" y="18291"/>
                  </a:lnTo>
                  <a:lnTo>
                    <a:pt x="1810512" y="18291"/>
                  </a:lnTo>
                  <a:lnTo>
                    <a:pt x="1810512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761219" y="1358261"/>
              <a:ext cx="1811020" cy="146685"/>
            </a:xfrm>
            <a:custGeom>
              <a:avLst/>
              <a:gdLst/>
              <a:ahLst/>
              <a:cxnLst/>
              <a:rect l="l" t="t" r="r" b="b"/>
              <a:pathLst>
                <a:path w="1811020" h="146684">
                  <a:moveTo>
                    <a:pt x="0" y="18291"/>
                  </a:moveTo>
                  <a:lnTo>
                    <a:pt x="1810512" y="18291"/>
                  </a:lnTo>
                  <a:lnTo>
                    <a:pt x="1810512" y="0"/>
                  </a:lnTo>
                  <a:lnTo>
                    <a:pt x="0" y="0"/>
                  </a:lnTo>
                  <a:lnTo>
                    <a:pt x="0" y="18291"/>
                  </a:lnTo>
                  <a:close/>
                </a:path>
                <a:path w="1811020" h="146684">
                  <a:moveTo>
                    <a:pt x="27431" y="146307"/>
                  </a:moveTo>
                  <a:lnTo>
                    <a:pt x="1783079" y="146307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788652" y="1495421"/>
              <a:ext cx="1755775" cy="18415"/>
            </a:xfrm>
            <a:custGeom>
              <a:avLst/>
              <a:gdLst/>
              <a:ahLst/>
              <a:cxnLst/>
              <a:rect l="l" t="t" r="r" b="b"/>
              <a:pathLst>
                <a:path w="1755775" h="18415">
                  <a:moveTo>
                    <a:pt x="1755648" y="0"/>
                  </a:moveTo>
                  <a:lnTo>
                    <a:pt x="0" y="0"/>
                  </a:lnTo>
                  <a:lnTo>
                    <a:pt x="0" y="18291"/>
                  </a:lnTo>
                  <a:lnTo>
                    <a:pt x="1755648" y="18291"/>
                  </a:lnTo>
                  <a:lnTo>
                    <a:pt x="1755648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788652" y="1495421"/>
              <a:ext cx="1755775" cy="146685"/>
            </a:xfrm>
            <a:custGeom>
              <a:avLst/>
              <a:gdLst/>
              <a:ahLst/>
              <a:cxnLst/>
              <a:rect l="l" t="t" r="r" b="b"/>
              <a:pathLst>
                <a:path w="1755775" h="146685">
                  <a:moveTo>
                    <a:pt x="0" y="18291"/>
                  </a:moveTo>
                  <a:lnTo>
                    <a:pt x="1755648" y="18291"/>
                  </a:lnTo>
                  <a:lnTo>
                    <a:pt x="1755648" y="0"/>
                  </a:lnTo>
                  <a:lnTo>
                    <a:pt x="0" y="0"/>
                  </a:lnTo>
                  <a:lnTo>
                    <a:pt x="0" y="18291"/>
                  </a:lnTo>
                  <a:close/>
                </a:path>
                <a:path w="1755775" h="146685">
                  <a:moveTo>
                    <a:pt x="54864" y="146307"/>
                  </a:moveTo>
                  <a:lnTo>
                    <a:pt x="1709927" y="146307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843516" y="1632580"/>
              <a:ext cx="1655445" cy="18415"/>
            </a:xfrm>
            <a:custGeom>
              <a:avLst/>
              <a:gdLst/>
              <a:ahLst/>
              <a:cxnLst/>
              <a:rect l="l" t="t" r="r" b="b"/>
              <a:pathLst>
                <a:path w="1655445" h="18414">
                  <a:moveTo>
                    <a:pt x="1655064" y="0"/>
                  </a:moveTo>
                  <a:lnTo>
                    <a:pt x="0" y="0"/>
                  </a:lnTo>
                  <a:lnTo>
                    <a:pt x="0" y="18293"/>
                  </a:lnTo>
                  <a:lnTo>
                    <a:pt x="1655064" y="18293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843516" y="1632580"/>
              <a:ext cx="1655445" cy="146685"/>
            </a:xfrm>
            <a:custGeom>
              <a:avLst/>
              <a:gdLst/>
              <a:ahLst/>
              <a:cxnLst/>
              <a:rect l="l" t="t" r="r" b="b"/>
              <a:pathLst>
                <a:path w="1655445" h="146685">
                  <a:moveTo>
                    <a:pt x="0" y="18293"/>
                  </a:moveTo>
                  <a:lnTo>
                    <a:pt x="1655064" y="18293"/>
                  </a:lnTo>
                  <a:lnTo>
                    <a:pt x="1655064" y="0"/>
                  </a:lnTo>
                  <a:lnTo>
                    <a:pt x="0" y="0"/>
                  </a:lnTo>
                  <a:lnTo>
                    <a:pt x="0" y="18293"/>
                  </a:lnTo>
                  <a:close/>
                </a:path>
                <a:path w="1655445" h="146685">
                  <a:moveTo>
                    <a:pt x="91439" y="146436"/>
                  </a:moveTo>
                  <a:lnTo>
                    <a:pt x="1563624" y="146436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934956" y="1769866"/>
              <a:ext cx="1472565" cy="18415"/>
            </a:xfrm>
            <a:custGeom>
              <a:avLst/>
              <a:gdLst/>
              <a:ahLst/>
              <a:cxnLst/>
              <a:rect l="l" t="t" r="r" b="b"/>
              <a:pathLst>
                <a:path w="1472565" h="18414">
                  <a:moveTo>
                    <a:pt x="1472183" y="0"/>
                  </a:moveTo>
                  <a:lnTo>
                    <a:pt x="0" y="0"/>
                  </a:lnTo>
                  <a:lnTo>
                    <a:pt x="0" y="18293"/>
                  </a:lnTo>
                  <a:lnTo>
                    <a:pt x="1472183" y="18293"/>
                  </a:lnTo>
                  <a:lnTo>
                    <a:pt x="1472183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934956" y="1769866"/>
              <a:ext cx="1472565" cy="146685"/>
            </a:xfrm>
            <a:custGeom>
              <a:avLst/>
              <a:gdLst/>
              <a:ahLst/>
              <a:cxnLst/>
              <a:rect l="l" t="t" r="r" b="b"/>
              <a:pathLst>
                <a:path w="1472565" h="146685">
                  <a:moveTo>
                    <a:pt x="0" y="18293"/>
                  </a:moveTo>
                  <a:lnTo>
                    <a:pt x="1472183" y="18293"/>
                  </a:lnTo>
                  <a:lnTo>
                    <a:pt x="1472183" y="0"/>
                  </a:lnTo>
                  <a:lnTo>
                    <a:pt x="0" y="0"/>
                  </a:lnTo>
                  <a:lnTo>
                    <a:pt x="0" y="18293"/>
                  </a:lnTo>
                  <a:close/>
                </a:path>
                <a:path w="1472565" h="146685">
                  <a:moveTo>
                    <a:pt x="128016" y="146309"/>
                  </a:moveTo>
                  <a:lnTo>
                    <a:pt x="1335024" y="146309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062971" y="1907028"/>
              <a:ext cx="1207135" cy="18415"/>
            </a:xfrm>
            <a:custGeom>
              <a:avLst/>
              <a:gdLst/>
              <a:ahLst/>
              <a:cxnLst/>
              <a:rect l="l" t="t" r="r" b="b"/>
              <a:pathLst>
                <a:path w="1207134" h="18414">
                  <a:moveTo>
                    <a:pt x="1206995" y="0"/>
                  </a:moveTo>
                  <a:lnTo>
                    <a:pt x="0" y="0"/>
                  </a:lnTo>
                  <a:lnTo>
                    <a:pt x="0" y="18291"/>
                  </a:lnTo>
                  <a:lnTo>
                    <a:pt x="1206995" y="18291"/>
                  </a:lnTo>
                  <a:lnTo>
                    <a:pt x="1206995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062971" y="1907028"/>
              <a:ext cx="1207135" cy="146685"/>
            </a:xfrm>
            <a:custGeom>
              <a:avLst/>
              <a:gdLst/>
              <a:ahLst/>
              <a:cxnLst/>
              <a:rect l="l" t="t" r="r" b="b"/>
              <a:pathLst>
                <a:path w="1207134" h="146685">
                  <a:moveTo>
                    <a:pt x="0" y="18291"/>
                  </a:moveTo>
                  <a:lnTo>
                    <a:pt x="1206995" y="18291"/>
                  </a:lnTo>
                  <a:lnTo>
                    <a:pt x="1206995" y="0"/>
                  </a:lnTo>
                  <a:lnTo>
                    <a:pt x="0" y="0"/>
                  </a:lnTo>
                  <a:lnTo>
                    <a:pt x="0" y="18291"/>
                  </a:lnTo>
                  <a:close/>
                </a:path>
                <a:path w="1207134" h="146685">
                  <a:moveTo>
                    <a:pt x="210311" y="146307"/>
                  </a:moveTo>
                  <a:lnTo>
                    <a:pt x="1005839" y="146307"/>
                  </a:lnTo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0273283" y="2044190"/>
              <a:ext cx="795655" cy="9525"/>
            </a:xfrm>
            <a:custGeom>
              <a:avLst/>
              <a:gdLst/>
              <a:ahLst/>
              <a:cxnLst/>
              <a:rect l="l" t="t" r="r" b="b"/>
              <a:pathLst>
                <a:path w="795654" h="9525">
                  <a:moveTo>
                    <a:pt x="795515" y="0"/>
                  </a:moveTo>
                  <a:lnTo>
                    <a:pt x="0" y="0"/>
                  </a:lnTo>
                  <a:lnTo>
                    <a:pt x="0" y="9145"/>
                  </a:lnTo>
                  <a:lnTo>
                    <a:pt x="795515" y="9145"/>
                  </a:lnTo>
                  <a:lnTo>
                    <a:pt x="795515" y="0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273283" y="2044190"/>
              <a:ext cx="795655" cy="9525"/>
            </a:xfrm>
            <a:custGeom>
              <a:avLst/>
              <a:gdLst/>
              <a:ahLst/>
              <a:cxnLst/>
              <a:rect l="l" t="t" r="r" b="b"/>
              <a:pathLst>
                <a:path w="795654" h="9525">
                  <a:moveTo>
                    <a:pt x="0" y="9145"/>
                  </a:moveTo>
                  <a:lnTo>
                    <a:pt x="795515" y="9145"/>
                  </a:lnTo>
                  <a:lnTo>
                    <a:pt x="795515" y="0"/>
                  </a:lnTo>
                  <a:lnTo>
                    <a:pt x="0" y="0"/>
                  </a:lnTo>
                  <a:lnTo>
                    <a:pt x="0" y="9145"/>
                  </a:lnTo>
                  <a:close/>
                </a:path>
              </a:pathLst>
            </a:custGeom>
            <a:ln w="9525">
              <a:solidFill>
                <a:srgbClr val="FD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2528697" y="420560"/>
            <a:ext cx="5227320" cy="63563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477010" marR="5080" indent="-1464945">
              <a:lnSpc>
                <a:spcPts val="2380"/>
              </a:lnSpc>
              <a:spcBef>
                <a:spcPts val="215"/>
              </a:spcBef>
            </a:pPr>
            <a:r>
              <a:rPr spc="-25" dirty="0">
                <a:solidFill>
                  <a:srgbClr val="FDFF00"/>
                </a:solidFill>
                <a:latin typeface="Lucida Sans Unicode"/>
                <a:cs typeface="Lucida Sans Unicode"/>
              </a:rPr>
              <a:t>SISTEM</a:t>
            </a:r>
            <a:r>
              <a:rPr spc="-135" dirty="0">
                <a:solidFill>
                  <a:srgbClr val="FDFF00"/>
                </a:solidFill>
                <a:latin typeface="Lucida Sans Unicode"/>
                <a:cs typeface="Lucida Sans Unicode"/>
              </a:rPr>
              <a:t> </a:t>
            </a:r>
            <a:r>
              <a:rPr spc="-35" dirty="0">
                <a:solidFill>
                  <a:srgbClr val="FDFF00"/>
                </a:solidFill>
                <a:latin typeface="Lucida Sans Unicode"/>
                <a:cs typeface="Lucida Sans Unicode"/>
              </a:rPr>
              <a:t>KOMANDO</a:t>
            </a:r>
            <a:r>
              <a:rPr spc="-50" dirty="0">
                <a:solidFill>
                  <a:srgbClr val="FDFF00"/>
                </a:solidFill>
                <a:latin typeface="Lucida Sans Unicode"/>
                <a:cs typeface="Lucida Sans Unicode"/>
              </a:rPr>
              <a:t> </a:t>
            </a:r>
            <a:r>
              <a:rPr spc="-40" dirty="0">
                <a:solidFill>
                  <a:srgbClr val="FDFF00"/>
                </a:solidFill>
                <a:latin typeface="Lucida Sans Unicode"/>
                <a:cs typeface="Lucida Sans Unicode"/>
              </a:rPr>
              <a:t>PENANGANAN</a:t>
            </a:r>
            <a:r>
              <a:rPr spc="-105" dirty="0">
                <a:solidFill>
                  <a:srgbClr val="FDFF00"/>
                </a:solidFill>
                <a:latin typeface="Lucida Sans Unicode"/>
                <a:cs typeface="Lucida Sans Unicode"/>
              </a:rPr>
              <a:t> </a:t>
            </a:r>
            <a:r>
              <a:rPr spc="-45" dirty="0">
                <a:solidFill>
                  <a:srgbClr val="FDFF00"/>
                </a:solidFill>
                <a:latin typeface="Lucida Sans Unicode"/>
                <a:cs typeface="Lucida Sans Unicode"/>
              </a:rPr>
              <a:t>DARURAT </a:t>
            </a:r>
            <a:r>
              <a:rPr spc="-10" dirty="0">
                <a:solidFill>
                  <a:srgbClr val="FDFF00"/>
                </a:solidFill>
                <a:latin typeface="Lucida Sans Unicode"/>
                <a:cs typeface="Lucida Sans Unicode"/>
              </a:rPr>
              <a:t>BENCANA</a:t>
            </a:r>
            <a:r>
              <a:rPr spc="-100" dirty="0">
                <a:solidFill>
                  <a:srgbClr val="FDFF00"/>
                </a:solidFill>
                <a:latin typeface="Lucida Sans Unicode"/>
                <a:cs typeface="Lucida Sans Unicode"/>
              </a:rPr>
              <a:t> </a:t>
            </a:r>
            <a:r>
              <a:rPr spc="60" dirty="0">
                <a:solidFill>
                  <a:srgbClr val="FDFF00"/>
                </a:solidFill>
                <a:latin typeface="Lucida Sans Unicode"/>
                <a:cs typeface="Lucida Sans Unicode"/>
              </a:rPr>
              <a:t>(SKPDB)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2324100" y="4795456"/>
            <a:ext cx="2021839" cy="37782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285"/>
              </a:spcBef>
            </a:pPr>
            <a:r>
              <a:rPr sz="1200" dirty="0">
                <a:latin typeface="Arial MT"/>
                <a:cs typeface="Arial MT"/>
              </a:rPr>
              <a:t>Menyediakan</a:t>
            </a:r>
            <a:r>
              <a:rPr sz="1200" spc="1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sumberdaya</a:t>
            </a:r>
            <a:r>
              <a:rPr sz="1200" spc="180" dirty="0">
                <a:latin typeface="Arial MT"/>
                <a:cs typeface="Arial MT"/>
              </a:rPr>
              <a:t> </a:t>
            </a:r>
            <a:r>
              <a:rPr sz="1200" spc="35" dirty="0">
                <a:latin typeface="Arial MT"/>
                <a:cs typeface="Arial MT"/>
              </a:rPr>
              <a:t>&amp; </a:t>
            </a:r>
            <a:r>
              <a:rPr sz="1200" dirty="0">
                <a:latin typeface="Arial MT"/>
                <a:cs typeface="Arial MT"/>
              </a:rPr>
              <a:t>pelayanan</a:t>
            </a:r>
            <a:r>
              <a:rPr sz="1200" spc="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yang </a:t>
            </a:r>
            <a:r>
              <a:rPr sz="1200" spc="-10" dirty="0">
                <a:latin typeface="Arial MT"/>
                <a:cs typeface="Arial MT"/>
              </a:rPr>
              <a:t>diperlukan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926584" y="4795456"/>
            <a:ext cx="1964689" cy="37782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285"/>
              </a:spcBef>
            </a:pPr>
            <a:r>
              <a:rPr sz="1200" spc="10" dirty="0">
                <a:latin typeface="Arial MT"/>
                <a:cs typeface="Arial MT"/>
              </a:rPr>
              <a:t>Manajemen</a:t>
            </a:r>
            <a:r>
              <a:rPr sz="1200" spc="160" dirty="0">
                <a:latin typeface="Arial MT"/>
                <a:cs typeface="Arial MT"/>
              </a:rPr>
              <a:t> </a:t>
            </a:r>
            <a:r>
              <a:rPr sz="1200" spc="10" dirty="0">
                <a:latin typeface="Arial MT"/>
                <a:cs typeface="Arial MT"/>
              </a:rPr>
              <a:t>data,</a:t>
            </a:r>
            <a:r>
              <a:rPr sz="1200" spc="17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informasi </a:t>
            </a:r>
            <a:r>
              <a:rPr sz="1200" dirty="0">
                <a:latin typeface="Arial MT"/>
                <a:cs typeface="Arial MT"/>
              </a:rPr>
              <a:t>komunikasi</a:t>
            </a:r>
            <a:r>
              <a:rPr sz="1200" spc="19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PDB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529194" y="4795456"/>
            <a:ext cx="2175510" cy="54229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285"/>
              </a:spcBef>
            </a:pPr>
            <a:r>
              <a:rPr sz="1200" spc="20" dirty="0">
                <a:latin typeface="Arial MT"/>
                <a:cs typeface="Arial MT"/>
              </a:rPr>
              <a:t>Bertanggungjawab</a:t>
            </a:r>
            <a:r>
              <a:rPr sz="1200" spc="165" dirty="0">
                <a:latin typeface="Arial MT"/>
                <a:cs typeface="Arial MT"/>
              </a:rPr>
              <a:t> </a:t>
            </a:r>
            <a:r>
              <a:rPr sz="1200" spc="20" dirty="0">
                <a:latin typeface="Arial MT"/>
                <a:cs typeface="Arial MT"/>
              </a:rPr>
              <a:t>terkait</a:t>
            </a:r>
            <a:r>
              <a:rPr sz="1200" spc="185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hal- </a:t>
            </a:r>
            <a:r>
              <a:rPr sz="1200" dirty="0">
                <a:latin typeface="Arial MT"/>
                <a:cs typeface="Arial MT"/>
              </a:rPr>
              <a:t>hal</a:t>
            </a:r>
            <a:r>
              <a:rPr sz="1200" spc="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pembiayaan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spc="-80" dirty="0">
                <a:latin typeface="Arial MT"/>
                <a:cs typeface="Arial MT"/>
              </a:rPr>
              <a:t>STOK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40" dirty="0">
                <a:latin typeface="Arial MT"/>
                <a:cs typeface="Arial MT"/>
              </a:rPr>
              <a:t>PDB</a:t>
            </a:r>
            <a:r>
              <a:rPr sz="1200" spc="55" dirty="0">
                <a:latin typeface="Arial MT"/>
                <a:cs typeface="Arial MT"/>
              </a:rPr>
              <a:t> </a:t>
            </a:r>
            <a:r>
              <a:rPr sz="1200" spc="35" dirty="0">
                <a:latin typeface="Arial MT"/>
                <a:cs typeface="Arial MT"/>
              </a:rPr>
              <a:t>&amp; </a:t>
            </a:r>
            <a:r>
              <a:rPr sz="1200" dirty="0">
                <a:latin typeface="Arial MT"/>
                <a:cs typeface="Arial MT"/>
              </a:rPr>
              <a:t>pengadaan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barang/jasa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240279" y="4207255"/>
            <a:ext cx="2505710" cy="512445"/>
          </a:xfrm>
          <a:custGeom>
            <a:avLst/>
            <a:gdLst/>
            <a:ahLst/>
            <a:cxnLst/>
            <a:rect l="l" t="t" r="r" b="b"/>
            <a:pathLst>
              <a:path w="2505710" h="512445">
                <a:moveTo>
                  <a:pt x="2505456" y="0"/>
                </a:moveTo>
                <a:lnTo>
                  <a:pt x="0" y="0"/>
                </a:lnTo>
                <a:lnTo>
                  <a:pt x="0" y="512190"/>
                </a:lnTo>
                <a:lnTo>
                  <a:pt x="2505456" y="512190"/>
                </a:lnTo>
                <a:lnTo>
                  <a:pt x="25054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2240279" y="4207255"/>
            <a:ext cx="2505710" cy="51244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564515">
              <a:lnSpc>
                <a:spcPct val="100000"/>
              </a:lnSpc>
              <a:spcBef>
                <a:spcPts val="865"/>
              </a:spcBef>
            </a:pPr>
            <a:r>
              <a:rPr sz="1800" spc="-10" dirty="0">
                <a:solidFill>
                  <a:srgbClr val="FDFF00"/>
                </a:solidFill>
                <a:latin typeface="Lucida Sans Unicode"/>
                <a:cs typeface="Lucida Sans Unicode"/>
              </a:rPr>
              <a:t>LOGISTIK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846320" y="4207255"/>
            <a:ext cx="2496820" cy="512445"/>
          </a:xfrm>
          <a:custGeom>
            <a:avLst/>
            <a:gdLst/>
            <a:ahLst/>
            <a:cxnLst/>
            <a:rect l="l" t="t" r="r" b="b"/>
            <a:pathLst>
              <a:path w="2496820" h="512445">
                <a:moveTo>
                  <a:pt x="2496312" y="0"/>
                </a:moveTo>
                <a:lnTo>
                  <a:pt x="0" y="0"/>
                </a:lnTo>
                <a:lnTo>
                  <a:pt x="0" y="512190"/>
                </a:lnTo>
                <a:lnTo>
                  <a:pt x="2496312" y="512190"/>
                </a:lnTo>
                <a:lnTo>
                  <a:pt x="24963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846320" y="4207255"/>
            <a:ext cx="2496820" cy="512445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560705">
              <a:lnSpc>
                <a:spcPct val="100000"/>
              </a:lnSpc>
              <a:spcBef>
                <a:spcPts val="1025"/>
              </a:spcBef>
            </a:pPr>
            <a:r>
              <a:rPr sz="1550" spc="-25" dirty="0">
                <a:solidFill>
                  <a:srgbClr val="FDFF00"/>
                </a:solidFill>
                <a:latin typeface="Lucida Sans Unicode"/>
                <a:cs typeface="Lucida Sans Unicode"/>
              </a:rPr>
              <a:t>MEDIA</a:t>
            </a:r>
            <a:r>
              <a:rPr sz="1550" spc="-85" dirty="0">
                <a:solidFill>
                  <a:srgbClr val="FDFF00"/>
                </a:solidFill>
                <a:latin typeface="Lucida Sans Unicode"/>
                <a:cs typeface="Lucida Sans Unicode"/>
              </a:rPr>
              <a:t> </a:t>
            </a:r>
            <a:r>
              <a:rPr sz="1550" spc="-10" dirty="0">
                <a:solidFill>
                  <a:srgbClr val="FDFF00"/>
                </a:solidFill>
                <a:latin typeface="Lucida Sans Unicode"/>
                <a:cs typeface="Lucida Sans Unicode"/>
              </a:rPr>
              <a:t>CENTER</a:t>
            </a:r>
            <a:endParaRPr sz="1550">
              <a:latin typeface="Lucida Sans Unicode"/>
              <a:cs typeface="Lucida Sans Unicode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7443216" y="4207255"/>
            <a:ext cx="2505710" cy="512445"/>
          </a:xfrm>
          <a:custGeom>
            <a:avLst/>
            <a:gdLst/>
            <a:ahLst/>
            <a:cxnLst/>
            <a:rect l="l" t="t" r="r" b="b"/>
            <a:pathLst>
              <a:path w="2505709" h="512445">
                <a:moveTo>
                  <a:pt x="2505455" y="0"/>
                </a:moveTo>
                <a:lnTo>
                  <a:pt x="0" y="0"/>
                </a:lnTo>
                <a:lnTo>
                  <a:pt x="0" y="512190"/>
                </a:lnTo>
                <a:lnTo>
                  <a:pt x="2505455" y="512190"/>
                </a:lnTo>
                <a:lnTo>
                  <a:pt x="25054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7443216" y="4207255"/>
            <a:ext cx="2505710" cy="51244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566420">
              <a:lnSpc>
                <a:spcPct val="100000"/>
              </a:lnSpc>
              <a:spcBef>
                <a:spcPts val="865"/>
              </a:spcBef>
            </a:pPr>
            <a:r>
              <a:rPr sz="1800" spc="-35" dirty="0">
                <a:solidFill>
                  <a:srgbClr val="FDFF00"/>
                </a:solidFill>
                <a:latin typeface="Lucida Sans Unicode"/>
                <a:cs typeface="Lucida Sans Unicode"/>
              </a:rPr>
              <a:t>ADM</a:t>
            </a:r>
            <a:r>
              <a:rPr sz="1800" spc="-105" dirty="0">
                <a:solidFill>
                  <a:srgbClr val="FDFF00"/>
                </a:solidFill>
                <a:latin typeface="Lucida Sans Unicode"/>
                <a:cs typeface="Lucida Sans Unicode"/>
              </a:rPr>
              <a:t> </a:t>
            </a:r>
            <a:r>
              <a:rPr sz="1800" spc="-95" dirty="0">
                <a:solidFill>
                  <a:srgbClr val="FDFF00"/>
                </a:solidFill>
                <a:latin typeface="Lucida Sans Unicode"/>
                <a:cs typeface="Lucida Sans Unicode"/>
              </a:rPr>
              <a:t>/</a:t>
            </a:r>
            <a:r>
              <a:rPr sz="1800" spc="-125" dirty="0">
                <a:solidFill>
                  <a:srgbClr val="FDFF00"/>
                </a:solidFill>
                <a:latin typeface="Lucida Sans Unicode"/>
                <a:cs typeface="Lucida Sans Unicode"/>
              </a:rPr>
              <a:t> </a:t>
            </a:r>
            <a:r>
              <a:rPr sz="1800" spc="-25" dirty="0">
                <a:solidFill>
                  <a:srgbClr val="FDFF00"/>
                </a:solidFill>
                <a:latin typeface="Lucida Sans Unicode"/>
                <a:cs typeface="Lucida Sans Unicode"/>
              </a:rPr>
              <a:t>KEU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324100" y="3031362"/>
            <a:ext cx="2212975" cy="70675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265"/>
              </a:spcBef>
            </a:pPr>
            <a:r>
              <a:rPr sz="1200" spc="10" dirty="0">
                <a:latin typeface="Arial MT"/>
                <a:cs typeface="Arial MT"/>
              </a:rPr>
              <a:t>Menentukan</a:t>
            </a:r>
            <a:r>
              <a:rPr sz="1200" spc="190" dirty="0">
                <a:latin typeface="Arial MT"/>
                <a:cs typeface="Arial MT"/>
              </a:rPr>
              <a:t> </a:t>
            </a:r>
            <a:r>
              <a:rPr sz="1200" spc="45" dirty="0">
                <a:latin typeface="Arial MT"/>
                <a:cs typeface="Arial MT"/>
              </a:rPr>
              <a:t>tujuan,</a:t>
            </a:r>
            <a:r>
              <a:rPr sz="1200" spc="10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strategi, </a:t>
            </a:r>
            <a:r>
              <a:rPr sz="1200" spc="10" dirty="0">
                <a:latin typeface="Arial MT"/>
                <a:cs typeface="Arial MT"/>
              </a:rPr>
              <a:t>prioritas</a:t>
            </a:r>
            <a:r>
              <a:rPr sz="1200" spc="160" dirty="0">
                <a:latin typeface="Arial MT"/>
                <a:cs typeface="Arial MT"/>
              </a:rPr>
              <a:t> </a:t>
            </a:r>
            <a:r>
              <a:rPr sz="1200" spc="10" dirty="0">
                <a:latin typeface="Arial MT"/>
                <a:cs typeface="Arial MT"/>
              </a:rPr>
              <a:t>penanganan</a:t>
            </a:r>
            <a:r>
              <a:rPr sz="1200" spc="45" dirty="0">
                <a:latin typeface="Arial MT"/>
                <a:cs typeface="Arial MT"/>
              </a:rPr>
              <a:t> </a:t>
            </a:r>
            <a:r>
              <a:rPr sz="1200" spc="10" dirty="0">
                <a:latin typeface="Arial MT"/>
                <a:cs typeface="Arial MT"/>
              </a:rPr>
              <a:t>insiden</a:t>
            </a:r>
            <a:r>
              <a:rPr sz="1200" spc="50" dirty="0">
                <a:latin typeface="Arial MT"/>
                <a:cs typeface="Arial MT"/>
              </a:rPr>
              <a:t> </a:t>
            </a:r>
            <a:r>
              <a:rPr sz="1200" spc="35" dirty="0">
                <a:latin typeface="Arial MT"/>
                <a:cs typeface="Arial MT"/>
              </a:rPr>
              <a:t>&amp; </a:t>
            </a:r>
            <a:r>
              <a:rPr sz="1200" spc="10" dirty="0">
                <a:latin typeface="Arial MT"/>
                <a:cs typeface="Arial MT"/>
              </a:rPr>
              <a:t>menjalankan</a:t>
            </a:r>
            <a:r>
              <a:rPr sz="1200" spc="140" dirty="0">
                <a:latin typeface="Arial MT"/>
                <a:cs typeface="Arial MT"/>
              </a:rPr>
              <a:t> </a:t>
            </a:r>
            <a:r>
              <a:rPr sz="1200" spc="35" dirty="0">
                <a:latin typeface="Arial MT"/>
                <a:cs typeface="Arial MT"/>
              </a:rPr>
              <a:t>tanggungjawab </a:t>
            </a:r>
            <a:r>
              <a:rPr sz="1200" spc="-25" dirty="0">
                <a:latin typeface="Arial MT"/>
                <a:cs typeface="Arial MT"/>
              </a:rPr>
              <a:t>PDB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926584" y="3031362"/>
            <a:ext cx="1848485" cy="87185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265"/>
              </a:spcBef>
            </a:pPr>
            <a:r>
              <a:rPr sz="1200" spc="45" dirty="0">
                <a:latin typeface="Arial MT"/>
                <a:cs typeface="Arial MT"/>
              </a:rPr>
              <a:t>Mengumpulkan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dan </a:t>
            </a:r>
            <a:r>
              <a:rPr sz="1200" dirty="0">
                <a:latin typeface="Arial MT"/>
                <a:cs typeface="Arial MT"/>
              </a:rPr>
              <a:t>menganalisa</a:t>
            </a:r>
            <a:r>
              <a:rPr sz="1200" spc="10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informasi, </a:t>
            </a:r>
            <a:r>
              <a:rPr sz="1200" dirty="0">
                <a:latin typeface="Arial MT"/>
                <a:cs typeface="Arial MT"/>
              </a:rPr>
              <a:t>menelusuri</a:t>
            </a:r>
            <a:r>
              <a:rPr sz="1200" spc="1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sumberdaya</a:t>
            </a:r>
            <a:r>
              <a:rPr sz="1200" spc="120" dirty="0">
                <a:latin typeface="Arial MT"/>
                <a:cs typeface="Arial MT"/>
              </a:rPr>
              <a:t> </a:t>
            </a:r>
            <a:r>
              <a:rPr sz="1200" spc="35" dirty="0">
                <a:latin typeface="Arial MT"/>
                <a:cs typeface="Arial MT"/>
              </a:rPr>
              <a:t>&amp; </a:t>
            </a:r>
            <a:r>
              <a:rPr sz="1200" spc="-10" dirty="0">
                <a:latin typeface="Arial MT"/>
                <a:cs typeface="Arial MT"/>
              </a:rPr>
              <a:t>memuktahiran pendokumentasian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529194" y="3031362"/>
            <a:ext cx="1920875" cy="70675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265"/>
              </a:spcBef>
            </a:pPr>
            <a:r>
              <a:rPr sz="1200" spc="10" dirty="0">
                <a:latin typeface="Arial MT"/>
                <a:cs typeface="Arial MT"/>
              </a:rPr>
              <a:t>Merekomendasikan</a:t>
            </a:r>
            <a:r>
              <a:rPr sz="1200" spc="2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taktik, </a:t>
            </a:r>
            <a:r>
              <a:rPr sz="1200" dirty="0">
                <a:latin typeface="Arial MT"/>
                <a:cs typeface="Arial MT"/>
              </a:rPr>
              <a:t>pemenuhan</a:t>
            </a:r>
            <a:r>
              <a:rPr sz="1200" spc="2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sumberdaya</a:t>
            </a:r>
            <a:r>
              <a:rPr sz="1200" spc="120" dirty="0">
                <a:latin typeface="Arial MT"/>
                <a:cs typeface="Arial MT"/>
              </a:rPr>
              <a:t> </a:t>
            </a:r>
            <a:r>
              <a:rPr sz="1200" spc="35" dirty="0">
                <a:latin typeface="Arial MT"/>
                <a:cs typeface="Arial MT"/>
              </a:rPr>
              <a:t>&amp; </a:t>
            </a:r>
            <a:r>
              <a:rPr sz="1200" dirty="0">
                <a:latin typeface="Arial MT"/>
                <a:cs typeface="Arial MT"/>
              </a:rPr>
              <a:t>mengarahkan</a:t>
            </a:r>
            <a:r>
              <a:rPr sz="1200" spc="28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taktik </a:t>
            </a:r>
            <a:r>
              <a:rPr sz="1200" dirty="0">
                <a:latin typeface="Arial MT"/>
                <a:cs typeface="Arial MT"/>
              </a:rPr>
              <a:t>penanganan</a:t>
            </a:r>
            <a:r>
              <a:rPr sz="1200" spc="250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PDB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240279" y="2451226"/>
            <a:ext cx="2505710" cy="503555"/>
          </a:xfrm>
          <a:custGeom>
            <a:avLst/>
            <a:gdLst/>
            <a:ahLst/>
            <a:cxnLst/>
            <a:rect l="l" t="t" r="r" b="b"/>
            <a:pathLst>
              <a:path w="2505710" h="503555">
                <a:moveTo>
                  <a:pt x="2505456" y="0"/>
                </a:moveTo>
                <a:lnTo>
                  <a:pt x="0" y="0"/>
                </a:lnTo>
                <a:lnTo>
                  <a:pt x="0" y="503047"/>
                </a:lnTo>
                <a:lnTo>
                  <a:pt x="2505456" y="503047"/>
                </a:lnTo>
                <a:lnTo>
                  <a:pt x="25054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2240279" y="2451226"/>
            <a:ext cx="2505710" cy="50355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564515">
              <a:lnSpc>
                <a:spcPct val="100000"/>
              </a:lnSpc>
              <a:spcBef>
                <a:spcPts val="800"/>
              </a:spcBef>
            </a:pPr>
            <a:r>
              <a:rPr sz="1800" spc="-10" dirty="0">
                <a:solidFill>
                  <a:srgbClr val="FDFF00"/>
                </a:solidFill>
                <a:latin typeface="Lucida Sans Unicode"/>
                <a:cs typeface="Lucida Sans Unicode"/>
              </a:rPr>
              <a:t>KOMANDO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846320" y="2451226"/>
            <a:ext cx="2496820" cy="503555"/>
          </a:xfrm>
          <a:custGeom>
            <a:avLst/>
            <a:gdLst/>
            <a:ahLst/>
            <a:cxnLst/>
            <a:rect l="l" t="t" r="r" b="b"/>
            <a:pathLst>
              <a:path w="2496820" h="503555">
                <a:moveTo>
                  <a:pt x="2496312" y="0"/>
                </a:moveTo>
                <a:lnTo>
                  <a:pt x="0" y="0"/>
                </a:lnTo>
                <a:lnTo>
                  <a:pt x="0" y="503047"/>
                </a:lnTo>
                <a:lnTo>
                  <a:pt x="2496312" y="503047"/>
                </a:lnTo>
                <a:lnTo>
                  <a:pt x="24963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4846320" y="2451226"/>
            <a:ext cx="2496820" cy="50355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560705">
              <a:lnSpc>
                <a:spcPct val="100000"/>
              </a:lnSpc>
              <a:spcBef>
                <a:spcPts val="955"/>
              </a:spcBef>
            </a:pPr>
            <a:r>
              <a:rPr sz="1550" spc="-10" dirty="0">
                <a:solidFill>
                  <a:srgbClr val="FDFF00"/>
                </a:solidFill>
                <a:latin typeface="Lucida Sans Unicode"/>
                <a:cs typeface="Lucida Sans Unicode"/>
              </a:rPr>
              <a:t>PERENCANAAN</a:t>
            </a:r>
            <a:endParaRPr sz="1550">
              <a:latin typeface="Lucida Sans Unicode"/>
              <a:cs typeface="Lucida Sans Unicode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7443216" y="2451226"/>
            <a:ext cx="2505710" cy="503555"/>
          </a:xfrm>
          <a:custGeom>
            <a:avLst/>
            <a:gdLst/>
            <a:ahLst/>
            <a:cxnLst/>
            <a:rect l="l" t="t" r="r" b="b"/>
            <a:pathLst>
              <a:path w="2505709" h="503555">
                <a:moveTo>
                  <a:pt x="2505455" y="0"/>
                </a:moveTo>
                <a:lnTo>
                  <a:pt x="0" y="0"/>
                </a:lnTo>
                <a:lnTo>
                  <a:pt x="0" y="503047"/>
                </a:lnTo>
                <a:lnTo>
                  <a:pt x="2505455" y="503047"/>
                </a:lnTo>
                <a:lnTo>
                  <a:pt x="25054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7443216" y="2451226"/>
            <a:ext cx="2505710" cy="50355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566420">
              <a:lnSpc>
                <a:spcPct val="100000"/>
              </a:lnSpc>
              <a:spcBef>
                <a:spcPts val="695"/>
              </a:spcBef>
            </a:pPr>
            <a:r>
              <a:rPr sz="1800" spc="-10" dirty="0">
                <a:solidFill>
                  <a:srgbClr val="FDFF00"/>
                </a:solidFill>
                <a:latin typeface="Lucida Sans Unicode"/>
                <a:cs typeface="Lucida Sans Unicode"/>
              </a:rPr>
              <a:t>OPERAS</a:t>
            </a:r>
            <a:r>
              <a:rPr sz="2000" spc="-10" dirty="0">
                <a:solidFill>
                  <a:srgbClr val="FDFF00"/>
                </a:solidFill>
                <a:latin typeface="Lucida Sans Unicode"/>
                <a:cs typeface="Lucida Sans Unicode"/>
              </a:rPr>
              <a:t>I</a:t>
            </a:r>
            <a:endParaRPr sz="2000">
              <a:latin typeface="Lucida Sans Unicode"/>
              <a:cs typeface="Lucida Sans Unicode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2322576" y="118871"/>
            <a:ext cx="9834880" cy="4518660"/>
            <a:chOff x="2322576" y="118871"/>
            <a:chExt cx="9834880" cy="4518660"/>
          </a:xfrm>
        </p:grpSpPr>
        <p:sp>
          <p:nvSpPr>
            <p:cNvPr id="52" name="object 52"/>
            <p:cNvSpPr/>
            <p:nvPr/>
          </p:nvSpPr>
          <p:spPr>
            <a:xfrm>
              <a:off x="2340864" y="2533522"/>
              <a:ext cx="2971800" cy="2103755"/>
            </a:xfrm>
            <a:custGeom>
              <a:avLst/>
              <a:gdLst/>
              <a:ahLst/>
              <a:cxnLst/>
              <a:rect l="l" t="t" r="r" b="b"/>
              <a:pathLst>
                <a:path w="2971800" h="2103754">
                  <a:moveTo>
                    <a:pt x="347472" y="1759077"/>
                  </a:moveTo>
                  <a:lnTo>
                    <a:pt x="344424" y="1756029"/>
                  </a:lnTo>
                  <a:lnTo>
                    <a:pt x="334010" y="1756029"/>
                  </a:lnTo>
                  <a:lnTo>
                    <a:pt x="334010" y="1769618"/>
                  </a:lnTo>
                  <a:lnTo>
                    <a:pt x="334010" y="1794129"/>
                  </a:lnTo>
                  <a:lnTo>
                    <a:pt x="283718" y="1794129"/>
                  </a:lnTo>
                  <a:lnTo>
                    <a:pt x="283718" y="1807718"/>
                  </a:lnTo>
                  <a:lnTo>
                    <a:pt x="283718" y="1837436"/>
                  </a:lnTo>
                  <a:lnTo>
                    <a:pt x="267208" y="1837436"/>
                  </a:lnTo>
                  <a:lnTo>
                    <a:pt x="267208" y="1807718"/>
                  </a:lnTo>
                  <a:lnTo>
                    <a:pt x="283718" y="1807718"/>
                  </a:lnTo>
                  <a:lnTo>
                    <a:pt x="283718" y="1794129"/>
                  </a:lnTo>
                  <a:lnTo>
                    <a:pt x="200406" y="1794129"/>
                  </a:lnTo>
                  <a:lnTo>
                    <a:pt x="197485" y="1797177"/>
                  </a:lnTo>
                  <a:lnTo>
                    <a:pt x="197485" y="1804670"/>
                  </a:lnTo>
                  <a:lnTo>
                    <a:pt x="200406" y="1807718"/>
                  </a:lnTo>
                  <a:lnTo>
                    <a:pt x="253746" y="1807718"/>
                  </a:lnTo>
                  <a:lnTo>
                    <a:pt x="253746" y="1837436"/>
                  </a:lnTo>
                  <a:lnTo>
                    <a:pt x="93726" y="1837436"/>
                  </a:lnTo>
                  <a:lnTo>
                    <a:pt x="93726" y="1807718"/>
                  </a:lnTo>
                  <a:lnTo>
                    <a:pt x="146939" y="1807718"/>
                  </a:lnTo>
                  <a:lnTo>
                    <a:pt x="149987" y="1804670"/>
                  </a:lnTo>
                  <a:lnTo>
                    <a:pt x="149987" y="1797177"/>
                  </a:lnTo>
                  <a:lnTo>
                    <a:pt x="146939" y="1794129"/>
                  </a:lnTo>
                  <a:lnTo>
                    <a:pt x="80010" y="1794129"/>
                  </a:lnTo>
                  <a:lnTo>
                    <a:pt x="80010" y="1807718"/>
                  </a:lnTo>
                  <a:lnTo>
                    <a:pt x="80010" y="1837436"/>
                  </a:lnTo>
                  <a:lnTo>
                    <a:pt x="63754" y="1837436"/>
                  </a:lnTo>
                  <a:lnTo>
                    <a:pt x="63754" y="1807718"/>
                  </a:lnTo>
                  <a:lnTo>
                    <a:pt x="80010" y="1807718"/>
                  </a:lnTo>
                  <a:lnTo>
                    <a:pt x="80010" y="1794129"/>
                  </a:lnTo>
                  <a:lnTo>
                    <a:pt x="13462" y="1794129"/>
                  </a:lnTo>
                  <a:lnTo>
                    <a:pt x="13462" y="1769618"/>
                  </a:lnTo>
                  <a:lnTo>
                    <a:pt x="334010" y="1769618"/>
                  </a:lnTo>
                  <a:lnTo>
                    <a:pt x="334010" y="1756029"/>
                  </a:lnTo>
                  <a:lnTo>
                    <a:pt x="3048" y="1756029"/>
                  </a:lnTo>
                  <a:lnTo>
                    <a:pt x="0" y="1759077"/>
                  </a:lnTo>
                  <a:lnTo>
                    <a:pt x="0" y="1804670"/>
                  </a:lnTo>
                  <a:lnTo>
                    <a:pt x="3048" y="1807718"/>
                  </a:lnTo>
                  <a:lnTo>
                    <a:pt x="50165" y="1807718"/>
                  </a:lnTo>
                  <a:lnTo>
                    <a:pt x="50165" y="1837436"/>
                  </a:lnTo>
                  <a:lnTo>
                    <a:pt x="33909" y="1837436"/>
                  </a:lnTo>
                  <a:lnTo>
                    <a:pt x="20675" y="1840115"/>
                  </a:lnTo>
                  <a:lnTo>
                    <a:pt x="9893" y="1847392"/>
                  </a:lnTo>
                  <a:lnTo>
                    <a:pt x="2654" y="1858175"/>
                  </a:lnTo>
                  <a:lnTo>
                    <a:pt x="0" y="1871345"/>
                  </a:lnTo>
                  <a:lnTo>
                    <a:pt x="0" y="2069719"/>
                  </a:lnTo>
                  <a:lnTo>
                    <a:pt x="2654" y="2082787"/>
                  </a:lnTo>
                  <a:lnTo>
                    <a:pt x="9906" y="2093582"/>
                  </a:lnTo>
                  <a:lnTo>
                    <a:pt x="20675" y="2100922"/>
                  </a:lnTo>
                  <a:lnTo>
                    <a:pt x="33909" y="2103628"/>
                  </a:lnTo>
                  <a:lnTo>
                    <a:pt x="313563" y="2103628"/>
                  </a:lnTo>
                  <a:lnTo>
                    <a:pt x="326732" y="2100922"/>
                  </a:lnTo>
                  <a:lnTo>
                    <a:pt x="337515" y="2093582"/>
                  </a:lnTo>
                  <a:lnTo>
                    <a:pt x="340067" y="2089785"/>
                  </a:lnTo>
                  <a:lnTo>
                    <a:pt x="344792" y="2082787"/>
                  </a:lnTo>
                  <a:lnTo>
                    <a:pt x="347472" y="2069719"/>
                  </a:lnTo>
                  <a:lnTo>
                    <a:pt x="347472" y="1871345"/>
                  </a:lnTo>
                  <a:lnTo>
                    <a:pt x="344792" y="1858175"/>
                  </a:lnTo>
                  <a:lnTo>
                    <a:pt x="339966" y="1851025"/>
                  </a:lnTo>
                  <a:lnTo>
                    <a:pt x="337515" y="1847392"/>
                  </a:lnTo>
                  <a:lnTo>
                    <a:pt x="334010" y="1845030"/>
                  </a:lnTo>
                  <a:lnTo>
                    <a:pt x="334010" y="1871345"/>
                  </a:lnTo>
                  <a:lnTo>
                    <a:pt x="334010" y="2069719"/>
                  </a:lnTo>
                  <a:lnTo>
                    <a:pt x="332397" y="2077516"/>
                  </a:lnTo>
                  <a:lnTo>
                    <a:pt x="328015" y="2083904"/>
                  </a:lnTo>
                  <a:lnTo>
                    <a:pt x="321525" y="2088210"/>
                  </a:lnTo>
                  <a:lnTo>
                    <a:pt x="313563" y="2089785"/>
                  </a:lnTo>
                  <a:lnTo>
                    <a:pt x="33909" y="2089785"/>
                  </a:lnTo>
                  <a:lnTo>
                    <a:pt x="25933" y="2088210"/>
                  </a:lnTo>
                  <a:lnTo>
                    <a:pt x="19443" y="2083904"/>
                  </a:lnTo>
                  <a:lnTo>
                    <a:pt x="15062" y="2077516"/>
                  </a:lnTo>
                  <a:lnTo>
                    <a:pt x="13462" y="2069719"/>
                  </a:lnTo>
                  <a:lnTo>
                    <a:pt x="13462" y="1871345"/>
                  </a:lnTo>
                  <a:lnTo>
                    <a:pt x="15062" y="1863509"/>
                  </a:lnTo>
                  <a:lnTo>
                    <a:pt x="19443" y="1857044"/>
                  </a:lnTo>
                  <a:lnTo>
                    <a:pt x="25933" y="1852650"/>
                  </a:lnTo>
                  <a:lnTo>
                    <a:pt x="33909" y="1851025"/>
                  </a:lnTo>
                  <a:lnTo>
                    <a:pt x="313563" y="1851025"/>
                  </a:lnTo>
                  <a:lnTo>
                    <a:pt x="321525" y="1852650"/>
                  </a:lnTo>
                  <a:lnTo>
                    <a:pt x="328015" y="1857044"/>
                  </a:lnTo>
                  <a:lnTo>
                    <a:pt x="332397" y="1863509"/>
                  </a:lnTo>
                  <a:lnTo>
                    <a:pt x="334010" y="1871345"/>
                  </a:lnTo>
                  <a:lnTo>
                    <a:pt x="334010" y="1845030"/>
                  </a:lnTo>
                  <a:lnTo>
                    <a:pt x="326732" y="1840115"/>
                  </a:lnTo>
                  <a:lnTo>
                    <a:pt x="313563" y="1837436"/>
                  </a:lnTo>
                  <a:lnTo>
                    <a:pt x="297307" y="1837436"/>
                  </a:lnTo>
                  <a:lnTo>
                    <a:pt x="297307" y="1807718"/>
                  </a:lnTo>
                  <a:lnTo>
                    <a:pt x="344424" y="1807718"/>
                  </a:lnTo>
                  <a:lnTo>
                    <a:pt x="347472" y="1804670"/>
                  </a:lnTo>
                  <a:lnTo>
                    <a:pt x="347472" y="1769618"/>
                  </a:lnTo>
                  <a:lnTo>
                    <a:pt x="347472" y="1759077"/>
                  </a:lnTo>
                  <a:close/>
                </a:path>
                <a:path w="2971800" h="2103754">
                  <a:moveTo>
                    <a:pt x="2660904" y="177165"/>
                  </a:moveTo>
                  <a:lnTo>
                    <a:pt x="2660396" y="176022"/>
                  </a:lnTo>
                  <a:lnTo>
                    <a:pt x="2659634" y="175133"/>
                  </a:lnTo>
                  <a:lnTo>
                    <a:pt x="2658618" y="174117"/>
                  </a:lnTo>
                  <a:lnTo>
                    <a:pt x="2657602" y="173736"/>
                  </a:lnTo>
                  <a:lnTo>
                    <a:pt x="2656205" y="173736"/>
                  </a:lnTo>
                  <a:lnTo>
                    <a:pt x="2655062" y="173736"/>
                  </a:lnTo>
                  <a:lnTo>
                    <a:pt x="2653792" y="174117"/>
                  </a:lnTo>
                  <a:lnTo>
                    <a:pt x="2653030" y="175133"/>
                  </a:lnTo>
                  <a:lnTo>
                    <a:pt x="2652141" y="176022"/>
                  </a:lnTo>
                  <a:lnTo>
                    <a:pt x="2651760" y="177165"/>
                  </a:lnTo>
                  <a:lnTo>
                    <a:pt x="2651760" y="179578"/>
                  </a:lnTo>
                  <a:lnTo>
                    <a:pt x="2652141" y="180721"/>
                  </a:lnTo>
                  <a:lnTo>
                    <a:pt x="2653792" y="182372"/>
                  </a:lnTo>
                  <a:lnTo>
                    <a:pt x="2655062" y="182880"/>
                  </a:lnTo>
                  <a:lnTo>
                    <a:pt x="2657602" y="182880"/>
                  </a:lnTo>
                  <a:lnTo>
                    <a:pt x="2658618" y="182372"/>
                  </a:lnTo>
                  <a:lnTo>
                    <a:pt x="2659634" y="181610"/>
                  </a:lnTo>
                  <a:lnTo>
                    <a:pt x="2660396" y="180721"/>
                  </a:lnTo>
                  <a:lnTo>
                    <a:pt x="2660904" y="179578"/>
                  </a:lnTo>
                  <a:lnTo>
                    <a:pt x="2660904" y="177165"/>
                  </a:lnTo>
                  <a:close/>
                </a:path>
                <a:path w="2971800" h="2103754">
                  <a:moveTo>
                    <a:pt x="2734056" y="158750"/>
                  </a:moveTo>
                  <a:lnTo>
                    <a:pt x="2730881" y="155448"/>
                  </a:lnTo>
                  <a:lnTo>
                    <a:pt x="2719705" y="155448"/>
                  </a:lnTo>
                  <a:lnTo>
                    <a:pt x="2719705" y="169926"/>
                  </a:lnTo>
                  <a:lnTo>
                    <a:pt x="2719705" y="195707"/>
                  </a:lnTo>
                  <a:lnTo>
                    <a:pt x="2693543" y="195707"/>
                  </a:lnTo>
                  <a:lnTo>
                    <a:pt x="2693543" y="169926"/>
                  </a:lnTo>
                  <a:lnTo>
                    <a:pt x="2719705" y="169926"/>
                  </a:lnTo>
                  <a:lnTo>
                    <a:pt x="2719705" y="155448"/>
                  </a:lnTo>
                  <a:lnTo>
                    <a:pt x="2682367" y="155448"/>
                  </a:lnTo>
                  <a:lnTo>
                    <a:pt x="2679192" y="158750"/>
                  </a:lnTo>
                  <a:lnTo>
                    <a:pt x="2679192" y="207137"/>
                  </a:lnTo>
                  <a:lnTo>
                    <a:pt x="2682367" y="210312"/>
                  </a:lnTo>
                  <a:lnTo>
                    <a:pt x="2730881" y="210312"/>
                  </a:lnTo>
                  <a:lnTo>
                    <a:pt x="2734056" y="207137"/>
                  </a:lnTo>
                  <a:lnTo>
                    <a:pt x="2734056" y="195707"/>
                  </a:lnTo>
                  <a:lnTo>
                    <a:pt x="2734056" y="169926"/>
                  </a:lnTo>
                  <a:lnTo>
                    <a:pt x="2734056" y="158750"/>
                  </a:lnTo>
                  <a:close/>
                </a:path>
                <a:path w="2971800" h="2103754">
                  <a:moveTo>
                    <a:pt x="2734056" y="85598"/>
                  </a:moveTo>
                  <a:lnTo>
                    <a:pt x="2730881" y="82296"/>
                  </a:lnTo>
                  <a:lnTo>
                    <a:pt x="2719705" y="82296"/>
                  </a:lnTo>
                  <a:lnTo>
                    <a:pt x="2719705" y="96774"/>
                  </a:lnTo>
                  <a:lnTo>
                    <a:pt x="2719705" y="122809"/>
                  </a:lnTo>
                  <a:lnTo>
                    <a:pt x="2693543" y="122809"/>
                  </a:lnTo>
                  <a:lnTo>
                    <a:pt x="2693543" y="96774"/>
                  </a:lnTo>
                  <a:lnTo>
                    <a:pt x="2719705" y="96774"/>
                  </a:lnTo>
                  <a:lnTo>
                    <a:pt x="2719705" y="82296"/>
                  </a:lnTo>
                  <a:lnTo>
                    <a:pt x="2682367" y="82296"/>
                  </a:lnTo>
                  <a:lnTo>
                    <a:pt x="2679192" y="85598"/>
                  </a:lnTo>
                  <a:lnTo>
                    <a:pt x="2679192" y="133985"/>
                  </a:lnTo>
                  <a:lnTo>
                    <a:pt x="2682367" y="137160"/>
                  </a:lnTo>
                  <a:lnTo>
                    <a:pt x="2730881" y="137160"/>
                  </a:lnTo>
                  <a:lnTo>
                    <a:pt x="2734056" y="133985"/>
                  </a:lnTo>
                  <a:lnTo>
                    <a:pt x="2734056" y="122809"/>
                  </a:lnTo>
                  <a:lnTo>
                    <a:pt x="2734056" y="96774"/>
                  </a:lnTo>
                  <a:lnTo>
                    <a:pt x="2734056" y="85598"/>
                  </a:lnTo>
                  <a:close/>
                </a:path>
                <a:path w="2971800" h="2103754">
                  <a:moveTo>
                    <a:pt x="2834640" y="196088"/>
                  </a:moveTo>
                  <a:lnTo>
                    <a:pt x="2831592" y="192151"/>
                  </a:lnTo>
                  <a:lnTo>
                    <a:pt x="2758948" y="192151"/>
                  </a:lnTo>
                  <a:lnTo>
                    <a:pt x="2755392" y="192151"/>
                  </a:lnTo>
                  <a:lnTo>
                    <a:pt x="2752344" y="196088"/>
                  </a:lnTo>
                  <a:lnTo>
                    <a:pt x="2752344" y="206248"/>
                  </a:lnTo>
                  <a:lnTo>
                    <a:pt x="2755392" y="210312"/>
                  </a:lnTo>
                  <a:lnTo>
                    <a:pt x="2831592" y="210312"/>
                  </a:lnTo>
                  <a:lnTo>
                    <a:pt x="2834640" y="206248"/>
                  </a:lnTo>
                  <a:lnTo>
                    <a:pt x="2834640" y="196088"/>
                  </a:lnTo>
                  <a:close/>
                </a:path>
                <a:path w="2971800" h="2103754">
                  <a:moveTo>
                    <a:pt x="2834640" y="159639"/>
                  </a:moveTo>
                  <a:lnTo>
                    <a:pt x="2831592" y="155448"/>
                  </a:lnTo>
                  <a:lnTo>
                    <a:pt x="2758948" y="155448"/>
                  </a:lnTo>
                  <a:lnTo>
                    <a:pt x="2755392" y="155448"/>
                  </a:lnTo>
                  <a:lnTo>
                    <a:pt x="2752344" y="159639"/>
                  </a:lnTo>
                  <a:lnTo>
                    <a:pt x="2752344" y="169672"/>
                  </a:lnTo>
                  <a:lnTo>
                    <a:pt x="2755392" y="173736"/>
                  </a:lnTo>
                  <a:lnTo>
                    <a:pt x="2831592" y="173736"/>
                  </a:lnTo>
                  <a:lnTo>
                    <a:pt x="2834640" y="169672"/>
                  </a:lnTo>
                  <a:lnTo>
                    <a:pt x="2834640" y="159639"/>
                  </a:lnTo>
                  <a:close/>
                </a:path>
                <a:path w="2971800" h="2103754">
                  <a:moveTo>
                    <a:pt x="2834640" y="123063"/>
                  </a:moveTo>
                  <a:lnTo>
                    <a:pt x="2831592" y="118872"/>
                  </a:lnTo>
                  <a:lnTo>
                    <a:pt x="2758948" y="118872"/>
                  </a:lnTo>
                  <a:lnTo>
                    <a:pt x="2755392" y="118872"/>
                  </a:lnTo>
                  <a:lnTo>
                    <a:pt x="2752344" y="123063"/>
                  </a:lnTo>
                  <a:lnTo>
                    <a:pt x="2752344" y="133096"/>
                  </a:lnTo>
                  <a:lnTo>
                    <a:pt x="2755392" y="137160"/>
                  </a:lnTo>
                  <a:lnTo>
                    <a:pt x="2831592" y="137160"/>
                  </a:lnTo>
                  <a:lnTo>
                    <a:pt x="2834640" y="133096"/>
                  </a:lnTo>
                  <a:lnTo>
                    <a:pt x="2834640" y="123063"/>
                  </a:lnTo>
                  <a:close/>
                </a:path>
                <a:path w="2971800" h="2103754">
                  <a:moveTo>
                    <a:pt x="2834640" y="86487"/>
                  </a:moveTo>
                  <a:lnTo>
                    <a:pt x="2831592" y="82296"/>
                  </a:lnTo>
                  <a:lnTo>
                    <a:pt x="2758948" y="82296"/>
                  </a:lnTo>
                  <a:lnTo>
                    <a:pt x="2755392" y="82296"/>
                  </a:lnTo>
                  <a:lnTo>
                    <a:pt x="2752344" y="86487"/>
                  </a:lnTo>
                  <a:lnTo>
                    <a:pt x="2752344" y="96520"/>
                  </a:lnTo>
                  <a:lnTo>
                    <a:pt x="2755392" y="100584"/>
                  </a:lnTo>
                  <a:lnTo>
                    <a:pt x="2831592" y="100584"/>
                  </a:lnTo>
                  <a:lnTo>
                    <a:pt x="2834640" y="96520"/>
                  </a:lnTo>
                  <a:lnTo>
                    <a:pt x="2834640" y="86487"/>
                  </a:lnTo>
                  <a:close/>
                </a:path>
                <a:path w="2971800" h="2103754">
                  <a:moveTo>
                    <a:pt x="2971800" y="268097"/>
                  </a:moveTo>
                  <a:lnTo>
                    <a:pt x="2969272" y="255651"/>
                  </a:lnTo>
                  <a:lnTo>
                    <a:pt x="2965246" y="249682"/>
                  </a:lnTo>
                  <a:lnTo>
                    <a:pt x="2962414" y="245478"/>
                  </a:lnTo>
                  <a:lnTo>
                    <a:pt x="2958338" y="242735"/>
                  </a:lnTo>
                  <a:lnTo>
                    <a:pt x="2958338" y="268097"/>
                  </a:lnTo>
                  <a:lnTo>
                    <a:pt x="2958338" y="315595"/>
                  </a:lnTo>
                  <a:lnTo>
                    <a:pt x="2956864" y="322618"/>
                  </a:lnTo>
                  <a:lnTo>
                    <a:pt x="2952864" y="328396"/>
                  </a:lnTo>
                  <a:lnTo>
                    <a:pt x="2946971" y="332320"/>
                  </a:lnTo>
                  <a:lnTo>
                    <a:pt x="2939796" y="333756"/>
                  </a:lnTo>
                  <a:lnTo>
                    <a:pt x="2916936" y="333756"/>
                  </a:lnTo>
                  <a:lnTo>
                    <a:pt x="2898394" y="315595"/>
                  </a:lnTo>
                  <a:lnTo>
                    <a:pt x="2898394" y="306705"/>
                  </a:lnTo>
                  <a:lnTo>
                    <a:pt x="2898394" y="276987"/>
                  </a:lnTo>
                  <a:lnTo>
                    <a:pt x="2898394" y="268097"/>
                  </a:lnTo>
                  <a:lnTo>
                    <a:pt x="2899333" y="263398"/>
                  </a:lnTo>
                  <a:lnTo>
                    <a:pt x="2899841" y="260934"/>
                  </a:lnTo>
                  <a:lnTo>
                    <a:pt x="2903804" y="255079"/>
                  </a:lnTo>
                  <a:lnTo>
                    <a:pt x="2909697" y="251142"/>
                  </a:lnTo>
                  <a:lnTo>
                    <a:pt x="2916936" y="249682"/>
                  </a:lnTo>
                  <a:lnTo>
                    <a:pt x="2939796" y="249682"/>
                  </a:lnTo>
                  <a:lnTo>
                    <a:pt x="2946971" y="251142"/>
                  </a:lnTo>
                  <a:lnTo>
                    <a:pt x="2952877" y="255079"/>
                  </a:lnTo>
                  <a:lnTo>
                    <a:pt x="2956864" y="260934"/>
                  </a:lnTo>
                  <a:lnTo>
                    <a:pt x="2958338" y="268097"/>
                  </a:lnTo>
                  <a:lnTo>
                    <a:pt x="2958338" y="242735"/>
                  </a:lnTo>
                  <a:lnTo>
                    <a:pt x="2957538" y="242189"/>
                  </a:lnTo>
                  <a:lnTo>
                    <a:pt x="2952242" y="238620"/>
                  </a:lnTo>
                  <a:lnTo>
                    <a:pt x="2939796" y="236093"/>
                  </a:lnTo>
                  <a:lnTo>
                    <a:pt x="2909951" y="236093"/>
                  </a:lnTo>
                  <a:lnTo>
                    <a:pt x="2903728" y="238379"/>
                  </a:lnTo>
                  <a:lnTo>
                    <a:pt x="2898394" y="242189"/>
                  </a:lnTo>
                  <a:lnTo>
                    <a:pt x="2898394" y="47498"/>
                  </a:lnTo>
                  <a:lnTo>
                    <a:pt x="2895727" y="34251"/>
                  </a:lnTo>
                  <a:lnTo>
                    <a:pt x="2890913" y="27051"/>
                  </a:lnTo>
                  <a:lnTo>
                    <a:pt x="2888488" y="23431"/>
                  </a:lnTo>
                  <a:lnTo>
                    <a:pt x="2884932" y="21031"/>
                  </a:lnTo>
                  <a:lnTo>
                    <a:pt x="2884932" y="47498"/>
                  </a:lnTo>
                  <a:lnTo>
                    <a:pt x="2884932" y="263398"/>
                  </a:lnTo>
                  <a:lnTo>
                    <a:pt x="2884932" y="276987"/>
                  </a:lnTo>
                  <a:lnTo>
                    <a:pt x="2884932" y="306705"/>
                  </a:lnTo>
                  <a:lnTo>
                    <a:pt x="2883789" y="306705"/>
                  </a:lnTo>
                  <a:lnTo>
                    <a:pt x="2883789" y="320294"/>
                  </a:lnTo>
                  <a:lnTo>
                    <a:pt x="2881274" y="327825"/>
                  </a:lnTo>
                  <a:lnTo>
                    <a:pt x="2881198" y="328053"/>
                  </a:lnTo>
                  <a:lnTo>
                    <a:pt x="2880982" y="328396"/>
                  </a:lnTo>
                  <a:lnTo>
                    <a:pt x="2873375" y="333756"/>
                  </a:lnTo>
                  <a:lnTo>
                    <a:pt x="2811272" y="333756"/>
                  </a:lnTo>
                  <a:lnTo>
                    <a:pt x="2814066" y="329946"/>
                  </a:lnTo>
                  <a:lnTo>
                    <a:pt x="2815971" y="325247"/>
                  </a:lnTo>
                  <a:lnTo>
                    <a:pt x="2816860" y="320294"/>
                  </a:lnTo>
                  <a:lnTo>
                    <a:pt x="2883789" y="320294"/>
                  </a:lnTo>
                  <a:lnTo>
                    <a:pt x="2883789" y="306705"/>
                  </a:lnTo>
                  <a:lnTo>
                    <a:pt x="2817114" y="306705"/>
                  </a:lnTo>
                  <a:lnTo>
                    <a:pt x="2817114" y="276987"/>
                  </a:lnTo>
                  <a:lnTo>
                    <a:pt x="2884932" y="276987"/>
                  </a:lnTo>
                  <a:lnTo>
                    <a:pt x="2884932" y="263398"/>
                  </a:lnTo>
                  <a:lnTo>
                    <a:pt x="2871470" y="263398"/>
                  </a:lnTo>
                  <a:lnTo>
                    <a:pt x="2871470" y="43815"/>
                  </a:lnTo>
                  <a:lnTo>
                    <a:pt x="2868422" y="40767"/>
                  </a:lnTo>
                  <a:lnTo>
                    <a:pt x="2857627" y="40767"/>
                  </a:lnTo>
                  <a:lnTo>
                    <a:pt x="2857627" y="54356"/>
                  </a:lnTo>
                  <a:lnTo>
                    <a:pt x="2857627" y="263398"/>
                  </a:lnTo>
                  <a:lnTo>
                    <a:pt x="2816860" y="263398"/>
                  </a:lnTo>
                  <a:lnTo>
                    <a:pt x="2815971" y="258191"/>
                  </a:lnTo>
                  <a:lnTo>
                    <a:pt x="2814066" y="253746"/>
                  </a:lnTo>
                  <a:lnTo>
                    <a:pt x="2811272" y="249682"/>
                  </a:lnTo>
                  <a:lnTo>
                    <a:pt x="2836164" y="249682"/>
                  </a:lnTo>
                  <a:lnTo>
                    <a:pt x="2839212" y="246634"/>
                  </a:lnTo>
                  <a:lnTo>
                    <a:pt x="2839212" y="239141"/>
                  </a:lnTo>
                  <a:lnTo>
                    <a:pt x="2836164" y="236093"/>
                  </a:lnTo>
                  <a:lnTo>
                    <a:pt x="2803525" y="236093"/>
                  </a:lnTo>
                  <a:lnTo>
                    <a:pt x="2803525" y="268097"/>
                  </a:lnTo>
                  <a:lnTo>
                    <a:pt x="2803525" y="315595"/>
                  </a:lnTo>
                  <a:lnTo>
                    <a:pt x="2802064" y="322618"/>
                  </a:lnTo>
                  <a:lnTo>
                    <a:pt x="2798127" y="328396"/>
                  </a:lnTo>
                  <a:lnTo>
                    <a:pt x="2792272" y="332320"/>
                  </a:lnTo>
                  <a:lnTo>
                    <a:pt x="2785110" y="333756"/>
                  </a:lnTo>
                  <a:lnTo>
                    <a:pt x="2762758" y="333756"/>
                  </a:lnTo>
                  <a:lnTo>
                    <a:pt x="2755582" y="332320"/>
                  </a:lnTo>
                  <a:lnTo>
                    <a:pt x="2749740" y="328396"/>
                  </a:lnTo>
                  <a:lnTo>
                    <a:pt x="2745790" y="322618"/>
                  </a:lnTo>
                  <a:lnTo>
                    <a:pt x="2744343" y="315595"/>
                  </a:lnTo>
                  <a:lnTo>
                    <a:pt x="2744343" y="306705"/>
                  </a:lnTo>
                  <a:lnTo>
                    <a:pt x="2744343" y="288798"/>
                  </a:lnTo>
                  <a:lnTo>
                    <a:pt x="2744343" y="275590"/>
                  </a:lnTo>
                  <a:lnTo>
                    <a:pt x="2744343" y="268097"/>
                  </a:lnTo>
                  <a:lnTo>
                    <a:pt x="2745790" y="260934"/>
                  </a:lnTo>
                  <a:lnTo>
                    <a:pt x="2749740" y="255079"/>
                  </a:lnTo>
                  <a:lnTo>
                    <a:pt x="2754541" y="251841"/>
                  </a:lnTo>
                  <a:lnTo>
                    <a:pt x="2755582" y="251142"/>
                  </a:lnTo>
                  <a:lnTo>
                    <a:pt x="2762758" y="249682"/>
                  </a:lnTo>
                  <a:lnTo>
                    <a:pt x="2785110" y="249682"/>
                  </a:lnTo>
                  <a:lnTo>
                    <a:pt x="2792272" y="251142"/>
                  </a:lnTo>
                  <a:lnTo>
                    <a:pt x="2798127" y="255079"/>
                  </a:lnTo>
                  <a:lnTo>
                    <a:pt x="2802064" y="260934"/>
                  </a:lnTo>
                  <a:lnTo>
                    <a:pt x="2803525" y="268097"/>
                  </a:lnTo>
                  <a:lnTo>
                    <a:pt x="2803525" y="236093"/>
                  </a:lnTo>
                  <a:lnTo>
                    <a:pt x="2762758" y="236093"/>
                  </a:lnTo>
                  <a:lnTo>
                    <a:pt x="2754236" y="237236"/>
                  </a:lnTo>
                  <a:lnTo>
                    <a:pt x="2749689" y="239141"/>
                  </a:lnTo>
                  <a:lnTo>
                    <a:pt x="2746464" y="240538"/>
                  </a:lnTo>
                  <a:lnTo>
                    <a:pt x="2740101" y="245478"/>
                  </a:lnTo>
                  <a:lnTo>
                    <a:pt x="2735199" y="251841"/>
                  </a:lnTo>
                  <a:lnTo>
                    <a:pt x="2735199" y="250952"/>
                  </a:lnTo>
                  <a:lnTo>
                    <a:pt x="2735199" y="240538"/>
                  </a:lnTo>
                  <a:lnTo>
                    <a:pt x="2732151" y="237490"/>
                  </a:lnTo>
                  <a:lnTo>
                    <a:pt x="2721737" y="237490"/>
                  </a:lnTo>
                  <a:lnTo>
                    <a:pt x="2721737" y="250952"/>
                  </a:lnTo>
                  <a:lnTo>
                    <a:pt x="2721737" y="275590"/>
                  </a:lnTo>
                  <a:lnTo>
                    <a:pt x="2697099" y="275590"/>
                  </a:lnTo>
                  <a:lnTo>
                    <a:pt x="2697099" y="250952"/>
                  </a:lnTo>
                  <a:lnTo>
                    <a:pt x="2721737" y="250952"/>
                  </a:lnTo>
                  <a:lnTo>
                    <a:pt x="2721737" y="237490"/>
                  </a:lnTo>
                  <a:lnTo>
                    <a:pt x="2686685" y="237490"/>
                  </a:lnTo>
                  <a:lnTo>
                    <a:pt x="2683637" y="240538"/>
                  </a:lnTo>
                  <a:lnTo>
                    <a:pt x="2683637" y="286004"/>
                  </a:lnTo>
                  <a:lnTo>
                    <a:pt x="2686685" y="289052"/>
                  </a:lnTo>
                  <a:lnTo>
                    <a:pt x="2729992" y="289052"/>
                  </a:lnTo>
                  <a:lnTo>
                    <a:pt x="2730500" y="288798"/>
                  </a:lnTo>
                  <a:lnTo>
                    <a:pt x="2730500" y="306705"/>
                  </a:lnTo>
                  <a:lnTo>
                    <a:pt x="2665095" y="306705"/>
                  </a:lnTo>
                  <a:lnTo>
                    <a:pt x="2665095" y="207391"/>
                  </a:lnTo>
                  <a:lnTo>
                    <a:pt x="2662174" y="204343"/>
                  </a:lnTo>
                  <a:lnTo>
                    <a:pt x="2654681" y="204343"/>
                  </a:lnTo>
                  <a:lnTo>
                    <a:pt x="2651633" y="207391"/>
                  </a:lnTo>
                  <a:lnTo>
                    <a:pt x="2651633" y="317246"/>
                  </a:lnTo>
                  <a:lnTo>
                    <a:pt x="2654681" y="320294"/>
                  </a:lnTo>
                  <a:lnTo>
                    <a:pt x="2731135" y="320294"/>
                  </a:lnTo>
                  <a:lnTo>
                    <a:pt x="2731897" y="325247"/>
                  </a:lnTo>
                  <a:lnTo>
                    <a:pt x="2733802" y="329946"/>
                  </a:lnTo>
                  <a:lnTo>
                    <a:pt x="2736596" y="333756"/>
                  </a:lnTo>
                  <a:lnTo>
                    <a:pt x="2658237" y="333756"/>
                  </a:lnTo>
                  <a:lnTo>
                    <a:pt x="2650286" y="332168"/>
                  </a:lnTo>
                  <a:lnTo>
                    <a:pt x="2643835" y="327825"/>
                  </a:lnTo>
                  <a:lnTo>
                    <a:pt x="2639491" y="321437"/>
                  </a:lnTo>
                  <a:lnTo>
                    <a:pt x="2637917" y="313690"/>
                  </a:lnTo>
                  <a:lnTo>
                    <a:pt x="2637917" y="47498"/>
                  </a:lnTo>
                  <a:lnTo>
                    <a:pt x="2639491" y="39535"/>
                  </a:lnTo>
                  <a:lnTo>
                    <a:pt x="2643835" y="33045"/>
                  </a:lnTo>
                  <a:lnTo>
                    <a:pt x="2650286" y="28663"/>
                  </a:lnTo>
                  <a:lnTo>
                    <a:pt x="2658237" y="27051"/>
                  </a:lnTo>
                  <a:lnTo>
                    <a:pt x="2700401" y="27051"/>
                  </a:lnTo>
                  <a:lnTo>
                    <a:pt x="2700401" y="40767"/>
                  </a:lnTo>
                  <a:lnTo>
                    <a:pt x="2654681" y="40767"/>
                  </a:lnTo>
                  <a:lnTo>
                    <a:pt x="2651633" y="43815"/>
                  </a:lnTo>
                  <a:lnTo>
                    <a:pt x="2651633" y="153670"/>
                  </a:lnTo>
                  <a:lnTo>
                    <a:pt x="2654681" y="156718"/>
                  </a:lnTo>
                  <a:lnTo>
                    <a:pt x="2662174" y="156718"/>
                  </a:lnTo>
                  <a:lnTo>
                    <a:pt x="2665095" y="153670"/>
                  </a:lnTo>
                  <a:lnTo>
                    <a:pt x="2665095" y="54356"/>
                  </a:lnTo>
                  <a:lnTo>
                    <a:pt x="2702433" y="54356"/>
                  </a:lnTo>
                  <a:lnTo>
                    <a:pt x="2705989" y="62357"/>
                  </a:lnTo>
                  <a:lnTo>
                    <a:pt x="2713990" y="67818"/>
                  </a:lnTo>
                  <a:lnTo>
                    <a:pt x="2808859" y="67818"/>
                  </a:lnTo>
                  <a:lnTo>
                    <a:pt x="2816860" y="62357"/>
                  </a:lnTo>
                  <a:lnTo>
                    <a:pt x="2820416" y="54356"/>
                  </a:lnTo>
                  <a:lnTo>
                    <a:pt x="2857627" y="54356"/>
                  </a:lnTo>
                  <a:lnTo>
                    <a:pt x="2857627" y="40767"/>
                  </a:lnTo>
                  <a:lnTo>
                    <a:pt x="2822575" y="40767"/>
                  </a:lnTo>
                  <a:lnTo>
                    <a:pt x="2822575" y="27051"/>
                  </a:lnTo>
                  <a:lnTo>
                    <a:pt x="2864485" y="27051"/>
                  </a:lnTo>
                  <a:lnTo>
                    <a:pt x="2872448" y="28663"/>
                  </a:lnTo>
                  <a:lnTo>
                    <a:pt x="2878937" y="33045"/>
                  </a:lnTo>
                  <a:lnTo>
                    <a:pt x="2883319" y="39535"/>
                  </a:lnTo>
                  <a:lnTo>
                    <a:pt x="2884932" y="47498"/>
                  </a:lnTo>
                  <a:lnTo>
                    <a:pt x="2884932" y="21031"/>
                  </a:lnTo>
                  <a:lnTo>
                    <a:pt x="2877705" y="16141"/>
                  </a:lnTo>
                  <a:lnTo>
                    <a:pt x="2864485" y="13462"/>
                  </a:lnTo>
                  <a:lnTo>
                    <a:pt x="2820416" y="13462"/>
                  </a:lnTo>
                  <a:lnTo>
                    <a:pt x="2816860" y="5461"/>
                  </a:lnTo>
                  <a:lnTo>
                    <a:pt x="2808859" y="0"/>
                  </a:lnTo>
                  <a:lnTo>
                    <a:pt x="2808859" y="17907"/>
                  </a:lnTo>
                  <a:lnTo>
                    <a:pt x="2808859" y="49911"/>
                  </a:lnTo>
                  <a:lnTo>
                    <a:pt x="2804668" y="54356"/>
                  </a:lnTo>
                  <a:lnTo>
                    <a:pt x="2718054" y="54356"/>
                  </a:lnTo>
                  <a:lnTo>
                    <a:pt x="2713990" y="49911"/>
                  </a:lnTo>
                  <a:lnTo>
                    <a:pt x="2713990" y="27051"/>
                  </a:lnTo>
                  <a:lnTo>
                    <a:pt x="2713990" y="17907"/>
                  </a:lnTo>
                  <a:lnTo>
                    <a:pt x="2718054" y="13462"/>
                  </a:lnTo>
                  <a:lnTo>
                    <a:pt x="2804668" y="13462"/>
                  </a:lnTo>
                  <a:lnTo>
                    <a:pt x="2808859" y="17907"/>
                  </a:lnTo>
                  <a:lnTo>
                    <a:pt x="2808859" y="0"/>
                  </a:lnTo>
                  <a:lnTo>
                    <a:pt x="2713990" y="0"/>
                  </a:lnTo>
                  <a:lnTo>
                    <a:pt x="2705989" y="5461"/>
                  </a:lnTo>
                  <a:lnTo>
                    <a:pt x="2702433" y="13462"/>
                  </a:lnTo>
                  <a:lnTo>
                    <a:pt x="2658237" y="13462"/>
                  </a:lnTo>
                  <a:lnTo>
                    <a:pt x="2645054" y="16141"/>
                  </a:lnTo>
                  <a:lnTo>
                    <a:pt x="2634272" y="23431"/>
                  </a:lnTo>
                  <a:lnTo>
                    <a:pt x="2626995" y="34251"/>
                  </a:lnTo>
                  <a:lnTo>
                    <a:pt x="2624328" y="47498"/>
                  </a:lnTo>
                  <a:lnTo>
                    <a:pt x="2624328" y="313690"/>
                  </a:lnTo>
                  <a:lnTo>
                    <a:pt x="2626995" y="326758"/>
                  </a:lnTo>
                  <a:lnTo>
                    <a:pt x="2634272" y="337553"/>
                  </a:lnTo>
                  <a:lnTo>
                    <a:pt x="2645054" y="344893"/>
                  </a:lnTo>
                  <a:lnTo>
                    <a:pt x="2658237" y="347599"/>
                  </a:lnTo>
                  <a:lnTo>
                    <a:pt x="2864485" y="347599"/>
                  </a:lnTo>
                  <a:lnTo>
                    <a:pt x="2872321" y="346646"/>
                  </a:lnTo>
                  <a:lnTo>
                    <a:pt x="2879547" y="343992"/>
                  </a:lnTo>
                  <a:lnTo>
                    <a:pt x="2885922" y="339890"/>
                  </a:lnTo>
                  <a:lnTo>
                    <a:pt x="2891282" y="334645"/>
                  </a:lnTo>
                  <a:lnTo>
                    <a:pt x="2896260" y="339890"/>
                  </a:lnTo>
                  <a:lnTo>
                    <a:pt x="2902343" y="343992"/>
                  </a:lnTo>
                  <a:lnTo>
                    <a:pt x="2909290" y="346646"/>
                  </a:lnTo>
                  <a:lnTo>
                    <a:pt x="2916936" y="347599"/>
                  </a:lnTo>
                  <a:lnTo>
                    <a:pt x="2939796" y="347599"/>
                  </a:lnTo>
                  <a:lnTo>
                    <a:pt x="2952242" y="345084"/>
                  </a:lnTo>
                  <a:lnTo>
                    <a:pt x="2962414" y="338226"/>
                  </a:lnTo>
                  <a:lnTo>
                    <a:pt x="2964815" y="334645"/>
                  </a:lnTo>
                  <a:lnTo>
                    <a:pt x="2965424" y="333756"/>
                  </a:lnTo>
                  <a:lnTo>
                    <a:pt x="2969272" y="328053"/>
                  </a:lnTo>
                  <a:lnTo>
                    <a:pt x="2971800" y="315595"/>
                  </a:lnTo>
                  <a:lnTo>
                    <a:pt x="2971800" y="2680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86584" y="4417694"/>
              <a:ext cx="246888" cy="192024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2505456" y="2551810"/>
              <a:ext cx="5367655" cy="1792605"/>
            </a:xfrm>
            <a:custGeom>
              <a:avLst/>
              <a:gdLst/>
              <a:ahLst/>
              <a:cxnLst/>
              <a:rect l="l" t="t" r="r" b="b"/>
              <a:pathLst>
                <a:path w="5367655" h="1792604">
                  <a:moveTo>
                    <a:pt x="9144" y="1786890"/>
                  </a:moveTo>
                  <a:lnTo>
                    <a:pt x="8636" y="1785747"/>
                  </a:lnTo>
                  <a:lnTo>
                    <a:pt x="7874" y="1784858"/>
                  </a:lnTo>
                  <a:lnTo>
                    <a:pt x="6858" y="1784096"/>
                  </a:lnTo>
                  <a:lnTo>
                    <a:pt x="5842" y="1783588"/>
                  </a:lnTo>
                  <a:lnTo>
                    <a:pt x="4445" y="1783588"/>
                  </a:lnTo>
                  <a:lnTo>
                    <a:pt x="3429" y="1783588"/>
                  </a:lnTo>
                  <a:lnTo>
                    <a:pt x="2032" y="1784096"/>
                  </a:lnTo>
                  <a:lnTo>
                    <a:pt x="381" y="1785747"/>
                  </a:lnTo>
                  <a:lnTo>
                    <a:pt x="0" y="1786890"/>
                  </a:lnTo>
                  <a:lnTo>
                    <a:pt x="0" y="1789303"/>
                  </a:lnTo>
                  <a:lnTo>
                    <a:pt x="381" y="1790446"/>
                  </a:lnTo>
                  <a:lnTo>
                    <a:pt x="2032" y="1792097"/>
                  </a:lnTo>
                  <a:lnTo>
                    <a:pt x="3429" y="1792605"/>
                  </a:lnTo>
                  <a:lnTo>
                    <a:pt x="5842" y="1792605"/>
                  </a:lnTo>
                  <a:lnTo>
                    <a:pt x="6858" y="1792097"/>
                  </a:lnTo>
                  <a:lnTo>
                    <a:pt x="7874" y="1791335"/>
                  </a:lnTo>
                  <a:lnTo>
                    <a:pt x="8636" y="1790446"/>
                  </a:lnTo>
                  <a:lnTo>
                    <a:pt x="9144" y="1789303"/>
                  </a:lnTo>
                  <a:lnTo>
                    <a:pt x="9144" y="1786890"/>
                  </a:lnTo>
                  <a:close/>
                </a:path>
                <a:path w="5367655" h="1792604">
                  <a:moveTo>
                    <a:pt x="5202936" y="336042"/>
                  </a:moveTo>
                  <a:lnTo>
                    <a:pt x="5202428" y="333756"/>
                  </a:lnTo>
                  <a:lnTo>
                    <a:pt x="5201666" y="331851"/>
                  </a:lnTo>
                  <a:lnTo>
                    <a:pt x="5200650" y="330454"/>
                  </a:lnTo>
                  <a:lnTo>
                    <a:pt x="5199634" y="329311"/>
                  </a:lnTo>
                  <a:lnTo>
                    <a:pt x="5198237" y="329311"/>
                  </a:lnTo>
                  <a:lnTo>
                    <a:pt x="5197094" y="329311"/>
                  </a:lnTo>
                  <a:lnTo>
                    <a:pt x="5196078" y="330454"/>
                  </a:lnTo>
                  <a:lnTo>
                    <a:pt x="5195062" y="331851"/>
                  </a:lnTo>
                  <a:lnTo>
                    <a:pt x="5194300" y="333756"/>
                  </a:lnTo>
                  <a:lnTo>
                    <a:pt x="5193792" y="336042"/>
                  </a:lnTo>
                  <a:lnTo>
                    <a:pt x="5193792" y="340868"/>
                  </a:lnTo>
                  <a:lnTo>
                    <a:pt x="5194300" y="343154"/>
                  </a:lnTo>
                  <a:lnTo>
                    <a:pt x="5195062" y="344932"/>
                  </a:lnTo>
                  <a:lnTo>
                    <a:pt x="5196078" y="346837"/>
                  </a:lnTo>
                  <a:lnTo>
                    <a:pt x="5197094" y="347599"/>
                  </a:lnTo>
                  <a:lnTo>
                    <a:pt x="5199634" y="347599"/>
                  </a:lnTo>
                  <a:lnTo>
                    <a:pt x="5200650" y="346837"/>
                  </a:lnTo>
                  <a:lnTo>
                    <a:pt x="5201666" y="344932"/>
                  </a:lnTo>
                  <a:lnTo>
                    <a:pt x="5202428" y="343154"/>
                  </a:lnTo>
                  <a:lnTo>
                    <a:pt x="5202936" y="340868"/>
                  </a:lnTo>
                  <a:lnTo>
                    <a:pt x="5202936" y="336042"/>
                  </a:lnTo>
                  <a:close/>
                </a:path>
                <a:path w="5367655" h="1792604">
                  <a:moveTo>
                    <a:pt x="5367528" y="340741"/>
                  </a:moveTo>
                  <a:lnTo>
                    <a:pt x="5343410" y="304355"/>
                  </a:lnTo>
                  <a:lnTo>
                    <a:pt x="5328031" y="301244"/>
                  </a:lnTo>
                  <a:lnTo>
                    <a:pt x="5252847" y="301244"/>
                  </a:lnTo>
                  <a:lnTo>
                    <a:pt x="5252847" y="267335"/>
                  </a:lnTo>
                  <a:lnTo>
                    <a:pt x="5327777" y="267335"/>
                  </a:lnTo>
                  <a:lnTo>
                    <a:pt x="5330825" y="264287"/>
                  </a:lnTo>
                  <a:lnTo>
                    <a:pt x="5330825" y="253746"/>
                  </a:lnTo>
                  <a:lnTo>
                    <a:pt x="5330825" y="240538"/>
                  </a:lnTo>
                  <a:lnTo>
                    <a:pt x="5328450" y="228879"/>
                  </a:lnTo>
                  <a:lnTo>
                    <a:pt x="5325173" y="224028"/>
                  </a:lnTo>
                  <a:lnTo>
                    <a:pt x="5321973" y="219303"/>
                  </a:lnTo>
                  <a:lnTo>
                    <a:pt x="5317363" y="216217"/>
                  </a:lnTo>
                  <a:lnTo>
                    <a:pt x="5317363" y="231394"/>
                  </a:lnTo>
                  <a:lnTo>
                    <a:pt x="5317363" y="253746"/>
                  </a:lnTo>
                  <a:lnTo>
                    <a:pt x="5239258" y="253746"/>
                  </a:lnTo>
                  <a:lnTo>
                    <a:pt x="5239258" y="267335"/>
                  </a:lnTo>
                  <a:lnTo>
                    <a:pt x="5239258" y="301244"/>
                  </a:lnTo>
                  <a:lnTo>
                    <a:pt x="5223002" y="301244"/>
                  </a:lnTo>
                  <a:lnTo>
                    <a:pt x="5223002" y="267335"/>
                  </a:lnTo>
                  <a:lnTo>
                    <a:pt x="5239258" y="267335"/>
                  </a:lnTo>
                  <a:lnTo>
                    <a:pt x="5239258" y="253746"/>
                  </a:lnTo>
                  <a:lnTo>
                    <a:pt x="5209540" y="253746"/>
                  </a:lnTo>
                  <a:lnTo>
                    <a:pt x="5209540" y="267335"/>
                  </a:lnTo>
                  <a:lnTo>
                    <a:pt x="5209540" y="301244"/>
                  </a:lnTo>
                  <a:lnTo>
                    <a:pt x="5178044" y="301244"/>
                  </a:lnTo>
                  <a:lnTo>
                    <a:pt x="5178044" y="267335"/>
                  </a:lnTo>
                  <a:lnTo>
                    <a:pt x="5209540" y="267335"/>
                  </a:lnTo>
                  <a:lnTo>
                    <a:pt x="5209540" y="253746"/>
                  </a:lnTo>
                  <a:lnTo>
                    <a:pt x="5164582" y="253746"/>
                  </a:lnTo>
                  <a:lnTo>
                    <a:pt x="5164582" y="267335"/>
                  </a:lnTo>
                  <a:lnTo>
                    <a:pt x="5164582" y="301244"/>
                  </a:lnTo>
                  <a:lnTo>
                    <a:pt x="5148326" y="301244"/>
                  </a:lnTo>
                  <a:lnTo>
                    <a:pt x="5148326" y="267335"/>
                  </a:lnTo>
                  <a:lnTo>
                    <a:pt x="5164582" y="267335"/>
                  </a:lnTo>
                  <a:lnTo>
                    <a:pt x="5164582" y="253746"/>
                  </a:lnTo>
                  <a:lnTo>
                    <a:pt x="5070221" y="253746"/>
                  </a:lnTo>
                  <a:lnTo>
                    <a:pt x="5070221" y="231394"/>
                  </a:lnTo>
                  <a:lnTo>
                    <a:pt x="5077714" y="224028"/>
                  </a:lnTo>
                  <a:lnTo>
                    <a:pt x="5309870" y="224028"/>
                  </a:lnTo>
                  <a:lnTo>
                    <a:pt x="5317363" y="231394"/>
                  </a:lnTo>
                  <a:lnTo>
                    <a:pt x="5317363" y="216217"/>
                  </a:lnTo>
                  <a:lnTo>
                    <a:pt x="5312334" y="212826"/>
                  </a:lnTo>
                  <a:lnTo>
                    <a:pt x="5300472" y="210439"/>
                  </a:lnTo>
                  <a:lnTo>
                    <a:pt x="5252847" y="210439"/>
                  </a:lnTo>
                  <a:lnTo>
                    <a:pt x="5252847" y="108712"/>
                  </a:lnTo>
                  <a:lnTo>
                    <a:pt x="5269103" y="108712"/>
                  </a:lnTo>
                  <a:lnTo>
                    <a:pt x="5269103" y="148971"/>
                  </a:lnTo>
                  <a:lnTo>
                    <a:pt x="5274818" y="154813"/>
                  </a:lnTo>
                  <a:lnTo>
                    <a:pt x="5316728" y="154813"/>
                  </a:lnTo>
                  <a:lnTo>
                    <a:pt x="5322570" y="148971"/>
                  </a:lnTo>
                  <a:lnTo>
                    <a:pt x="5322570" y="141224"/>
                  </a:lnTo>
                  <a:lnTo>
                    <a:pt x="5322570" y="108077"/>
                  </a:lnTo>
                  <a:lnTo>
                    <a:pt x="5349621" y="108077"/>
                  </a:lnTo>
                  <a:lnTo>
                    <a:pt x="5352669" y="105156"/>
                  </a:lnTo>
                  <a:lnTo>
                    <a:pt x="5352669" y="94615"/>
                  </a:lnTo>
                  <a:lnTo>
                    <a:pt x="5352669" y="76454"/>
                  </a:lnTo>
                  <a:lnTo>
                    <a:pt x="5352669" y="65913"/>
                  </a:lnTo>
                  <a:lnTo>
                    <a:pt x="5349621" y="62865"/>
                  </a:lnTo>
                  <a:lnTo>
                    <a:pt x="5338826" y="62865"/>
                  </a:lnTo>
                  <a:lnTo>
                    <a:pt x="5338826" y="76454"/>
                  </a:lnTo>
                  <a:lnTo>
                    <a:pt x="5338826" y="94615"/>
                  </a:lnTo>
                  <a:lnTo>
                    <a:pt x="5322570" y="94615"/>
                  </a:lnTo>
                  <a:lnTo>
                    <a:pt x="5322570" y="76454"/>
                  </a:lnTo>
                  <a:lnTo>
                    <a:pt x="5338826" y="76454"/>
                  </a:lnTo>
                  <a:lnTo>
                    <a:pt x="5338826" y="62865"/>
                  </a:lnTo>
                  <a:lnTo>
                    <a:pt x="5322570" y="62865"/>
                  </a:lnTo>
                  <a:lnTo>
                    <a:pt x="5322570" y="29845"/>
                  </a:lnTo>
                  <a:lnTo>
                    <a:pt x="5322570" y="22098"/>
                  </a:lnTo>
                  <a:lnTo>
                    <a:pt x="5316728" y="16256"/>
                  </a:lnTo>
                  <a:lnTo>
                    <a:pt x="5309108" y="16256"/>
                  </a:lnTo>
                  <a:lnTo>
                    <a:pt x="5309108" y="29845"/>
                  </a:lnTo>
                  <a:lnTo>
                    <a:pt x="5309108" y="141224"/>
                  </a:lnTo>
                  <a:lnTo>
                    <a:pt x="5282565" y="141224"/>
                  </a:lnTo>
                  <a:lnTo>
                    <a:pt x="5282565" y="108712"/>
                  </a:lnTo>
                  <a:lnTo>
                    <a:pt x="5282565" y="94869"/>
                  </a:lnTo>
                  <a:lnTo>
                    <a:pt x="5282565" y="76200"/>
                  </a:lnTo>
                  <a:lnTo>
                    <a:pt x="5282565" y="62357"/>
                  </a:lnTo>
                  <a:lnTo>
                    <a:pt x="5282565" y="29845"/>
                  </a:lnTo>
                  <a:lnTo>
                    <a:pt x="5309108" y="29845"/>
                  </a:lnTo>
                  <a:lnTo>
                    <a:pt x="5309108" y="16256"/>
                  </a:lnTo>
                  <a:lnTo>
                    <a:pt x="5274818" y="16256"/>
                  </a:lnTo>
                  <a:lnTo>
                    <a:pt x="5269103" y="22098"/>
                  </a:lnTo>
                  <a:lnTo>
                    <a:pt x="5269103" y="62357"/>
                  </a:lnTo>
                  <a:lnTo>
                    <a:pt x="5269103" y="76200"/>
                  </a:lnTo>
                  <a:lnTo>
                    <a:pt x="5269103" y="94869"/>
                  </a:lnTo>
                  <a:lnTo>
                    <a:pt x="5239258" y="94869"/>
                  </a:lnTo>
                  <a:lnTo>
                    <a:pt x="5239258" y="108712"/>
                  </a:lnTo>
                  <a:lnTo>
                    <a:pt x="5239258" y="210439"/>
                  </a:lnTo>
                  <a:lnTo>
                    <a:pt x="5223002" y="210439"/>
                  </a:lnTo>
                  <a:lnTo>
                    <a:pt x="5223002" y="108712"/>
                  </a:lnTo>
                  <a:lnTo>
                    <a:pt x="5239258" y="108712"/>
                  </a:lnTo>
                  <a:lnTo>
                    <a:pt x="5239258" y="94869"/>
                  </a:lnTo>
                  <a:lnTo>
                    <a:pt x="5209540" y="94869"/>
                  </a:lnTo>
                  <a:lnTo>
                    <a:pt x="5209540" y="108712"/>
                  </a:lnTo>
                  <a:lnTo>
                    <a:pt x="5209540" y="210439"/>
                  </a:lnTo>
                  <a:lnTo>
                    <a:pt x="5178044" y="210439"/>
                  </a:lnTo>
                  <a:lnTo>
                    <a:pt x="5178044" y="108712"/>
                  </a:lnTo>
                  <a:lnTo>
                    <a:pt x="5209540" y="108712"/>
                  </a:lnTo>
                  <a:lnTo>
                    <a:pt x="5209540" y="94869"/>
                  </a:lnTo>
                  <a:lnTo>
                    <a:pt x="5164582" y="94869"/>
                  </a:lnTo>
                  <a:lnTo>
                    <a:pt x="5164582" y="108712"/>
                  </a:lnTo>
                  <a:lnTo>
                    <a:pt x="5164582" y="210439"/>
                  </a:lnTo>
                  <a:lnTo>
                    <a:pt x="5148326" y="210439"/>
                  </a:lnTo>
                  <a:lnTo>
                    <a:pt x="5148326" y="108712"/>
                  </a:lnTo>
                  <a:lnTo>
                    <a:pt x="5164582" y="108712"/>
                  </a:lnTo>
                  <a:lnTo>
                    <a:pt x="5164582" y="94869"/>
                  </a:lnTo>
                  <a:lnTo>
                    <a:pt x="5118481" y="94869"/>
                  </a:lnTo>
                  <a:lnTo>
                    <a:pt x="5118481" y="76200"/>
                  </a:lnTo>
                  <a:lnTo>
                    <a:pt x="5269103" y="76200"/>
                  </a:lnTo>
                  <a:lnTo>
                    <a:pt x="5269103" y="62357"/>
                  </a:lnTo>
                  <a:lnTo>
                    <a:pt x="5252847" y="62357"/>
                  </a:lnTo>
                  <a:lnTo>
                    <a:pt x="5252847" y="21844"/>
                  </a:lnTo>
                  <a:lnTo>
                    <a:pt x="5251170" y="13462"/>
                  </a:lnTo>
                  <a:lnTo>
                    <a:pt x="5251145" y="13296"/>
                  </a:lnTo>
                  <a:lnTo>
                    <a:pt x="5246497" y="6350"/>
                  </a:lnTo>
                  <a:lnTo>
                    <a:pt x="5239550" y="1701"/>
                  </a:lnTo>
                  <a:lnTo>
                    <a:pt x="5239258" y="1651"/>
                  </a:lnTo>
                  <a:lnTo>
                    <a:pt x="5239258" y="17145"/>
                  </a:lnTo>
                  <a:lnTo>
                    <a:pt x="5239258" y="62357"/>
                  </a:lnTo>
                  <a:lnTo>
                    <a:pt x="5223002" y="62357"/>
                  </a:lnTo>
                  <a:lnTo>
                    <a:pt x="5223002" y="17145"/>
                  </a:lnTo>
                  <a:lnTo>
                    <a:pt x="5226685" y="13462"/>
                  </a:lnTo>
                  <a:lnTo>
                    <a:pt x="5235702" y="13462"/>
                  </a:lnTo>
                  <a:lnTo>
                    <a:pt x="5239258" y="17145"/>
                  </a:lnTo>
                  <a:lnTo>
                    <a:pt x="5239258" y="1651"/>
                  </a:lnTo>
                  <a:lnTo>
                    <a:pt x="5209540" y="21844"/>
                  </a:lnTo>
                  <a:lnTo>
                    <a:pt x="5209540" y="62357"/>
                  </a:lnTo>
                  <a:lnTo>
                    <a:pt x="5178044" y="62357"/>
                  </a:lnTo>
                  <a:lnTo>
                    <a:pt x="5178044" y="21844"/>
                  </a:lnTo>
                  <a:lnTo>
                    <a:pt x="5176380" y="13462"/>
                  </a:lnTo>
                  <a:lnTo>
                    <a:pt x="5176342" y="13296"/>
                  </a:lnTo>
                  <a:lnTo>
                    <a:pt x="5171732" y="6350"/>
                  </a:lnTo>
                  <a:lnTo>
                    <a:pt x="5164912" y="1701"/>
                  </a:lnTo>
                  <a:lnTo>
                    <a:pt x="5164582" y="1638"/>
                  </a:lnTo>
                  <a:lnTo>
                    <a:pt x="5164582" y="17145"/>
                  </a:lnTo>
                  <a:lnTo>
                    <a:pt x="5164582" y="62357"/>
                  </a:lnTo>
                  <a:lnTo>
                    <a:pt x="5148326" y="62357"/>
                  </a:lnTo>
                  <a:lnTo>
                    <a:pt x="5148326" y="17145"/>
                  </a:lnTo>
                  <a:lnTo>
                    <a:pt x="5151882" y="13462"/>
                  </a:lnTo>
                  <a:lnTo>
                    <a:pt x="5161026" y="13462"/>
                  </a:lnTo>
                  <a:lnTo>
                    <a:pt x="5164582" y="17145"/>
                  </a:lnTo>
                  <a:lnTo>
                    <a:pt x="5164582" y="1638"/>
                  </a:lnTo>
                  <a:lnTo>
                    <a:pt x="5134737" y="21844"/>
                  </a:lnTo>
                  <a:lnTo>
                    <a:pt x="5134737" y="62357"/>
                  </a:lnTo>
                  <a:lnTo>
                    <a:pt x="5118481" y="62357"/>
                  </a:lnTo>
                  <a:lnTo>
                    <a:pt x="5118481" y="29845"/>
                  </a:lnTo>
                  <a:lnTo>
                    <a:pt x="5118481" y="22098"/>
                  </a:lnTo>
                  <a:lnTo>
                    <a:pt x="5112766" y="16256"/>
                  </a:lnTo>
                  <a:lnTo>
                    <a:pt x="5105019" y="16256"/>
                  </a:lnTo>
                  <a:lnTo>
                    <a:pt x="5105019" y="29845"/>
                  </a:lnTo>
                  <a:lnTo>
                    <a:pt x="5105019" y="141224"/>
                  </a:lnTo>
                  <a:lnTo>
                    <a:pt x="5078476" y="141224"/>
                  </a:lnTo>
                  <a:lnTo>
                    <a:pt x="5078476" y="94869"/>
                  </a:lnTo>
                  <a:lnTo>
                    <a:pt x="5078476" y="76200"/>
                  </a:lnTo>
                  <a:lnTo>
                    <a:pt x="5078476" y="29845"/>
                  </a:lnTo>
                  <a:lnTo>
                    <a:pt x="5105019" y="29845"/>
                  </a:lnTo>
                  <a:lnTo>
                    <a:pt x="5105019" y="16256"/>
                  </a:lnTo>
                  <a:lnTo>
                    <a:pt x="5070602" y="16256"/>
                  </a:lnTo>
                  <a:lnTo>
                    <a:pt x="5064760" y="22098"/>
                  </a:lnTo>
                  <a:lnTo>
                    <a:pt x="5064760" y="62357"/>
                  </a:lnTo>
                  <a:lnTo>
                    <a:pt x="5064760" y="76200"/>
                  </a:lnTo>
                  <a:lnTo>
                    <a:pt x="5064760" y="94869"/>
                  </a:lnTo>
                  <a:lnTo>
                    <a:pt x="5048504" y="94869"/>
                  </a:lnTo>
                  <a:lnTo>
                    <a:pt x="5048504" y="76200"/>
                  </a:lnTo>
                  <a:lnTo>
                    <a:pt x="5064760" y="76200"/>
                  </a:lnTo>
                  <a:lnTo>
                    <a:pt x="5064760" y="62357"/>
                  </a:lnTo>
                  <a:lnTo>
                    <a:pt x="5037963" y="62357"/>
                  </a:lnTo>
                  <a:lnTo>
                    <a:pt x="5034915" y="65405"/>
                  </a:lnTo>
                  <a:lnTo>
                    <a:pt x="5034915" y="105664"/>
                  </a:lnTo>
                  <a:lnTo>
                    <a:pt x="5037963" y="108712"/>
                  </a:lnTo>
                  <a:lnTo>
                    <a:pt x="5064760" y="108712"/>
                  </a:lnTo>
                  <a:lnTo>
                    <a:pt x="5064760" y="148971"/>
                  </a:lnTo>
                  <a:lnTo>
                    <a:pt x="5070602" y="154813"/>
                  </a:lnTo>
                  <a:lnTo>
                    <a:pt x="5112766" y="154813"/>
                  </a:lnTo>
                  <a:lnTo>
                    <a:pt x="5118481" y="148971"/>
                  </a:lnTo>
                  <a:lnTo>
                    <a:pt x="5118481" y="141224"/>
                  </a:lnTo>
                  <a:lnTo>
                    <a:pt x="5118481" y="108712"/>
                  </a:lnTo>
                  <a:lnTo>
                    <a:pt x="5134737" y="108712"/>
                  </a:lnTo>
                  <a:lnTo>
                    <a:pt x="5134737" y="210439"/>
                  </a:lnTo>
                  <a:lnTo>
                    <a:pt x="5086858" y="210439"/>
                  </a:lnTo>
                  <a:lnTo>
                    <a:pt x="5075136" y="212826"/>
                  </a:lnTo>
                  <a:lnTo>
                    <a:pt x="5065560" y="219303"/>
                  </a:lnTo>
                  <a:lnTo>
                    <a:pt x="5059121" y="228879"/>
                  </a:lnTo>
                  <a:lnTo>
                    <a:pt x="5056759" y="240538"/>
                  </a:lnTo>
                  <a:lnTo>
                    <a:pt x="5056759" y="264287"/>
                  </a:lnTo>
                  <a:lnTo>
                    <a:pt x="5059807" y="267335"/>
                  </a:lnTo>
                  <a:lnTo>
                    <a:pt x="5134737" y="267335"/>
                  </a:lnTo>
                  <a:lnTo>
                    <a:pt x="5134737" y="301244"/>
                  </a:lnTo>
                  <a:lnTo>
                    <a:pt x="5059553" y="301244"/>
                  </a:lnTo>
                  <a:lnTo>
                    <a:pt x="5044160" y="304355"/>
                  </a:lnTo>
                  <a:lnTo>
                    <a:pt x="5031600" y="312801"/>
                  </a:lnTo>
                  <a:lnTo>
                    <a:pt x="5023155" y="325361"/>
                  </a:lnTo>
                  <a:lnTo>
                    <a:pt x="5020056" y="340741"/>
                  </a:lnTo>
                  <a:lnTo>
                    <a:pt x="5020056" y="344551"/>
                  </a:lnTo>
                  <a:lnTo>
                    <a:pt x="5023104" y="347599"/>
                  </a:lnTo>
                  <a:lnTo>
                    <a:pt x="5166741" y="347599"/>
                  </a:lnTo>
                  <a:lnTo>
                    <a:pt x="5169789" y="344551"/>
                  </a:lnTo>
                  <a:lnTo>
                    <a:pt x="5169789" y="336804"/>
                  </a:lnTo>
                  <a:lnTo>
                    <a:pt x="5166741" y="333756"/>
                  </a:lnTo>
                  <a:lnTo>
                    <a:pt x="5034661" y="333756"/>
                  </a:lnTo>
                  <a:lnTo>
                    <a:pt x="5038039" y="326275"/>
                  </a:lnTo>
                  <a:lnTo>
                    <a:pt x="5043678" y="320319"/>
                  </a:lnTo>
                  <a:lnTo>
                    <a:pt x="5051018" y="316382"/>
                  </a:lnTo>
                  <a:lnTo>
                    <a:pt x="5059553" y="314960"/>
                  </a:lnTo>
                  <a:lnTo>
                    <a:pt x="5328031" y="314960"/>
                  </a:lnTo>
                  <a:lnTo>
                    <a:pt x="5336527" y="316382"/>
                  </a:lnTo>
                  <a:lnTo>
                    <a:pt x="5343804" y="320319"/>
                  </a:lnTo>
                  <a:lnTo>
                    <a:pt x="5349418" y="326275"/>
                  </a:lnTo>
                  <a:lnTo>
                    <a:pt x="5352923" y="333756"/>
                  </a:lnTo>
                  <a:lnTo>
                    <a:pt x="5220589" y="333756"/>
                  </a:lnTo>
                  <a:lnTo>
                    <a:pt x="5217541" y="336804"/>
                  </a:lnTo>
                  <a:lnTo>
                    <a:pt x="5217541" y="344551"/>
                  </a:lnTo>
                  <a:lnTo>
                    <a:pt x="5220589" y="347599"/>
                  </a:lnTo>
                  <a:lnTo>
                    <a:pt x="5364480" y="347599"/>
                  </a:lnTo>
                  <a:lnTo>
                    <a:pt x="5367528" y="344551"/>
                  </a:lnTo>
                  <a:lnTo>
                    <a:pt x="5367528" y="3407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74920" y="4335398"/>
              <a:ext cx="155575" cy="173990"/>
            </a:xfrm>
            <a:custGeom>
              <a:avLst/>
              <a:gdLst/>
              <a:ahLst/>
              <a:cxnLst/>
              <a:rect l="l" t="t" r="r" b="b"/>
              <a:pathLst>
                <a:path w="155575" h="173989">
                  <a:moveTo>
                    <a:pt x="9144" y="162179"/>
                  </a:moveTo>
                  <a:lnTo>
                    <a:pt x="8763" y="159893"/>
                  </a:lnTo>
                  <a:lnTo>
                    <a:pt x="7112" y="156591"/>
                  </a:lnTo>
                  <a:lnTo>
                    <a:pt x="5842" y="155448"/>
                  </a:lnTo>
                  <a:lnTo>
                    <a:pt x="4699" y="155448"/>
                  </a:lnTo>
                  <a:lnTo>
                    <a:pt x="3429" y="155448"/>
                  </a:lnTo>
                  <a:lnTo>
                    <a:pt x="2286" y="156591"/>
                  </a:lnTo>
                  <a:lnTo>
                    <a:pt x="1270" y="158115"/>
                  </a:lnTo>
                  <a:lnTo>
                    <a:pt x="508" y="159893"/>
                  </a:lnTo>
                  <a:lnTo>
                    <a:pt x="0" y="162179"/>
                  </a:lnTo>
                  <a:lnTo>
                    <a:pt x="0" y="167005"/>
                  </a:lnTo>
                  <a:lnTo>
                    <a:pt x="508" y="169545"/>
                  </a:lnTo>
                  <a:lnTo>
                    <a:pt x="1270" y="171069"/>
                  </a:lnTo>
                  <a:lnTo>
                    <a:pt x="2286" y="172974"/>
                  </a:lnTo>
                  <a:lnTo>
                    <a:pt x="3429" y="173736"/>
                  </a:lnTo>
                  <a:lnTo>
                    <a:pt x="5842" y="173736"/>
                  </a:lnTo>
                  <a:lnTo>
                    <a:pt x="7112" y="172974"/>
                  </a:lnTo>
                  <a:lnTo>
                    <a:pt x="7874" y="171069"/>
                  </a:lnTo>
                  <a:lnTo>
                    <a:pt x="8763" y="169545"/>
                  </a:lnTo>
                  <a:lnTo>
                    <a:pt x="9144" y="167005"/>
                  </a:lnTo>
                  <a:lnTo>
                    <a:pt x="9144" y="162179"/>
                  </a:lnTo>
                  <a:close/>
                </a:path>
                <a:path w="155575" h="173989">
                  <a:moveTo>
                    <a:pt x="128016" y="34036"/>
                  </a:moveTo>
                  <a:lnTo>
                    <a:pt x="127508" y="31496"/>
                  </a:lnTo>
                  <a:lnTo>
                    <a:pt x="126492" y="29972"/>
                  </a:lnTo>
                  <a:lnTo>
                    <a:pt x="125857" y="28067"/>
                  </a:lnTo>
                  <a:lnTo>
                    <a:pt x="124587" y="27432"/>
                  </a:lnTo>
                  <a:lnTo>
                    <a:pt x="123444" y="27432"/>
                  </a:lnTo>
                  <a:lnTo>
                    <a:pt x="122174" y="27432"/>
                  </a:lnTo>
                  <a:lnTo>
                    <a:pt x="121031" y="28067"/>
                  </a:lnTo>
                  <a:lnTo>
                    <a:pt x="120396" y="29972"/>
                  </a:lnTo>
                  <a:lnTo>
                    <a:pt x="119380" y="31496"/>
                  </a:lnTo>
                  <a:lnTo>
                    <a:pt x="118872" y="34036"/>
                  </a:lnTo>
                  <a:lnTo>
                    <a:pt x="118872" y="38989"/>
                  </a:lnTo>
                  <a:lnTo>
                    <a:pt x="119380" y="41148"/>
                  </a:lnTo>
                  <a:lnTo>
                    <a:pt x="120396" y="43053"/>
                  </a:lnTo>
                  <a:lnTo>
                    <a:pt x="121031" y="44577"/>
                  </a:lnTo>
                  <a:lnTo>
                    <a:pt x="122174" y="45593"/>
                  </a:lnTo>
                  <a:lnTo>
                    <a:pt x="124587" y="45593"/>
                  </a:lnTo>
                  <a:lnTo>
                    <a:pt x="125857" y="44577"/>
                  </a:lnTo>
                  <a:lnTo>
                    <a:pt x="126492" y="43053"/>
                  </a:lnTo>
                  <a:lnTo>
                    <a:pt x="127508" y="41148"/>
                  </a:lnTo>
                  <a:lnTo>
                    <a:pt x="128016" y="38989"/>
                  </a:lnTo>
                  <a:lnTo>
                    <a:pt x="128016" y="34036"/>
                  </a:lnTo>
                  <a:close/>
                </a:path>
                <a:path w="155575" h="173989">
                  <a:moveTo>
                    <a:pt x="155448" y="36576"/>
                  </a:moveTo>
                  <a:lnTo>
                    <a:pt x="152920" y="22288"/>
                  </a:lnTo>
                  <a:lnTo>
                    <a:pt x="148310" y="14478"/>
                  </a:lnTo>
                  <a:lnTo>
                    <a:pt x="146062" y="10668"/>
                  </a:lnTo>
                  <a:lnTo>
                    <a:pt x="142748" y="8128"/>
                  </a:lnTo>
                  <a:lnTo>
                    <a:pt x="142748" y="36576"/>
                  </a:lnTo>
                  <a:lnTo>
                    <a:pt x="141224" y="45161"/>
                  </a:lnTo>
                  <a:lnTo>
                    <a:pt x="137096" y="52133"/>
                  </a:lnTo>
                  <a:lnTo>
                    <a:pt x="130949" y="56832"/>
                  </a:lnTo>
                  <a:lnTo>
                    <a:pt x="123444" y="58547"/>
                  </a:lnTo>
                  <a:lnTo>
                    <a:pt x="115938" y="56832"/>
                  </a:lnTo>
                  <a:lnTo>
                    <a:pt x="109855" y="52133"/>
                  </a:lnTo>
                  <a:lnTo>
                    <a:pt x="105752" y="45161"/>
                  </a:lnTo>
                  <a:lnTo>
                    <a:pt x="104267" y="36576"/>
                  </a:lnTo>
                  <a:lnTo>
                    <a:pt x="105752" y="28092"/>
                  </a:lnTo>
                  <a:lnTo>
                    <a:pt x="109855" y="21056"/>
                  </a:lnTo>
                  <a:lnTo>
                    <a:pt x="115938" y="16256"/>
                  </a:lnTo>
                  <a:lnTo>
                    <a:pt x="123444" y="14478"/>
                  </a:lnTo>
                  <a:lnTo>
                    <a:pt x="130949" y="16256"/>
                  </a:lnTo>
                  <a:lnTo>
                    <a:pt x="137096" y="21056"/>
                  </a:lnTo>
                  <a:lnTo>
                    <a:pt x="141224" y="28092"/>
                  </a:lnTo>
                  <a:lnTo>
                    <a:pt x="142748" y="36576"/>
                  </a:lnTo>
                  <a:lnTo>
                    <a:pt x="142748" y="8128"/>
                  </a:lnTo>
                  <a:lnTo>
                    <a:pt x="135890" y="2857"/>
                  </a:lnTo>
                  <a:lnTo>
                    <a:pt x="123444" y="0"/>
                  </a:lnTo>
                  <a:lnTo>
                    <a:pt x="110985" y="2857"/>
                  </a:lnTo>
                  <a:lnTo>
                    <a:pt x="100812" y="10668"/>
                  </a:lnTo>
                  <a:lnTo>
                    <a:pt x="93954" y="22288"/>
                  </a:lnTo>
                  <a:lnTo>
                    <a:pt x="91440" y="36576"/>
                  </a:lnTo>
                  <a:lnTo>
                    <a:pt x="93954" y="50812"/>
                  </a:lnTo>
                  <a:lnTo>
                    <a:pt x="100812" y="62445"/>
                  </a:lnTo>
                  <a:lnTo>
                    <a:pt x="110985" y="70281"/>
                  </a:lnTo>
                  <a:lnTo>
                    <a:pt x="123444" y="73152"/>
                  </a:lnTo>
                  <a:lnTo>
                    <a:pt x="135890" y="70281"/>
                  </a:lnTo>
                  <a:lnTo>
                    <a:pt x="146062" y="62445"/>
                  </a:lnTo>
                  <a:lnTo>
                    <a:pt x="148361" y="58547"/>
                  </a:lnTo>
                  <a:lnTo>
                    <a:pt x="152920" y="50812"/>
                  </a:lnTo>
                  <a:lnTo>
                    <a:pt x="155448" y="36576"/>
                  </a:lnTo>
                  <a:close/>
                </a:path>
              </a:pathLst>
            </a:custGeom>
            <a:solidFill>
              <a:srgbClr val="FD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919472" y="4307839"/>
              <a:ext cx="347980" cy="274955"/>
            </a:xfrm>
            <a:custGeom>
              <a:avLst/>
              <a:gdLst/>
              <a:ahLst/>
              <a:cxnLst/>
              <a:rect l="l" t="t" r="r" b="b"/>
              <a:pathLst>
                <a:path w="347979" h="274954">
                  <a:moveTo>
                    <a:pt x="36702" y="195453"/>
                  </a:moveTo>
                  <a:lnTo>
                    <a:pt x="23240" y="195453"/>
                  </a:lnTo>
                  <a:lnTo>
                    <a:pt x="23240" y="271399"/>
                  </a:lnTo>
                  <a:lnTo>
                    <a:pt x="26162" y="274447"/>
                  </a:lnTo>
                  <a:lnTo>
                    <a:pt x="60705" y="274447"/>
                  </a:lnTo>
                  <a:lnTo>
                    <a:pt x="63753" y="271399"/>
                  </a:lnTo>
                  <a:lnTo>
                    <a:pt x="63753" y="260858"/>
                  </a:lnTo>
                  <a:lnTo>
                    <a:pt x="36702" y="260858"/>
                  </a:lnTo>
                  <a:lnTo>
                    <a:pt x="36702" y="195453"/>
                  </a:lnTo>
                  <a:close/>
                </a:path>
                <a:path w="347979" h="274954">
                  <a:moveTo>
                    <a:pt x="270001" y="226949"/>
                  </a:moveTo>
                  <a:lnTo>
                    <a:pt x="256412" y="226949"/>
                  </a:lnTo>
                  <a:lnTo>
                    <a:pt x="256412" y="271399"/>
                  </a:lnTo>
                  <a:lnTo>
                    <a:pt x="259461" y="274447"/>
                  </a:lnTo>
                  <a:lnTo>
                    <a:pt x="321310" y="274447"/>
                  </a:lnTo>
                  <a:lnTo>
                    <a:pt x="324230" y="271399"/>
                  </a:lnTo>
                  <a:lnTo>
                    <a:pt x="324230" y="260858"/>
                  </a:lnTo>
                  <a:lnTo>
                    <a:pt x="270001" y="260858"/>
                  </a:lnTo>
                  <a:lnTo>
                    <a:pt x="270001" y="226949"/>
                  </a:lnTo>
                  <a:close/>
                </a:path>
                <a:path w="347979" h="274954">
                  <a:moveTo>
                    <a:pt x="63753" y="195453"/>
                  </a:moveTo>
                  <a:lnTo>
                    <a:pt x="50164" y="195453"/>
                  </a:lnTo>
                  <a:lnTo>
                    <a:pt x="50164" y="260858"/>
                  </a:lnTo>
                  <a:lnTo>
                    <a:pt x="63753" y="260858"/>
                  </a:lnTo>
                  <a:lnTo>
                    <a:pt x="63753" y="226949"/>
                  </a:lnTo>
                  <a:lnTo>
                    <a:pt x="270001" y="226949"/>
                  </a:lnTo>
                  <a:lnTo>
                    <a:pt x="270001" y="213106"/>
                  </a:lnTo>
                  <a:lnTo>
                    <a:pt x="63753" y="213106"/>
                  </a:lnTo>
                  <a:lnTo>
                    <a:pt x="63753" y="195453"/>
                  </a:lnTo>
                  <a:close/>
                </a:path>
                <a:path w="347979" h="274954">
                  <a:moveTo>
                    <a:pt x="297306" y="122301"/>
                  </a:moveTo>
                  <a:lnTo>
                    <a:pt x="283717" y="122301"/>
                  </a:lnTo>
                  <a:lnTo>
                    <a:pt x="283717" y="260858"/>
                  </a:lnTo>
                  <a:lnTo>
                    <a:pt x="297306" y="260858"/>
                  </a:lnTo>
                  <a:lnTo>
                    <a:pt x="297306" y="195453"/>
                  </a:lnTo>
                  <a:lnTo>
                    <a:pt x="327913" y="195453"/>
                  </a:lnTo>
                  <a:lnTo>
                    <a:pt x="335470" y="193954"/>
                  </a:lnTo>
                  <a:lnTo>
                    <a:pt x="341693" y="189849"/>
                  </a:lnTo>
                  <a:lnTo>
                    <a:pt x="345916" y="183719"/>
                  </a:lnTo>
                  <a:lnTo>
                    <a:pt x="346271" y="181991"/>
                  </a:lnTo>
                  <a:lnTo>
                    <a:pt x="297306" y="181991"/>
                  </a:lnTo>
                  <a:lnTo>
                    <a:pt x="297306" y="152146"/>
                  </a:lnTo>
                  <a:lnTo>
                    <a:pt x="346271" y="152146"/>
                  </a:lnTo>
                  <a:lnTo>
                    <a:pt x="345916" y="150417"/>
                  </a:lnTo>
                  <a:lnTo>
                    <a:pt x="341693" y="144287"/>
                  </a:lnTo>
                  <a:lnTo>
                    <a:pt x="335470" y="140182"/>
                  </a:lnTo>
                  <a:lnTo>
                    <a:pt x="327913" y="138684"/>
                  </a:lnTo>
                  <a:lnTo>
                    <a:pt x="297306" y="138684"/>
                  </a:lnTo>
                  <a:lnTo>
                    <a:pt x="297306" y="122301"/>
                  </a:lnTo>
                  <a:close/>
                </a:path>
                <a:path w="347979" h="274954">
                  <a:moveTo>
                    <a:pt x="324230" y="195453"/>
                  </a:moveTo>
                  <a:lnTo>
                    <a:pt x="310768" y="195453"/>
                  </a:lnTo>
                  <a:lnTo>
                    <a:pt x="310768" y="260858"/>
                  </a:lnTo>
                  <a:lnTo>
                    <a:pt x="324230" y="260858"/>
                  </a:lnTo>
                  <a:lnTo>
                    <a:pt x="324230" y="195453"/>
                  </a:lnTo>
                  <a:close/>
                </a:path>
                <a:path w="347979" h="274954">
                  <a:moveTo>
                    <a:pt x="270001" y="152146"/>
                  </a:moveTo>
                  <a:lnTo>
                    <a:pt x="256412" y="152146"/>
                  </a:lnTo>
                  <a:lnTo>
                    <a:pt x="256412" y="181991"/>
                  </a:lnTo>
                  <a:lnTo>
                    <a:pt x="186943" y="181991"/>
                  </a:lnTo>
                  <a:lnTo>
                    <a:pt x="183895" y="185039"/>
                  </a:lnTo>
                  <a:lnTo>
                    <a:pt x="183895" y="192405"/>
                  </a:lnTo>
                  <a:lnTo>
                    <a:pt x="186943" y="195453"/>
                  </a:lnTo>
                  <a:lnTo>
                    <a:pt x="256412" y="195453"/>
                  </a:lnTo>
                  <a:lnTo>
                    <a:pt x="256412" y="213106"/>
                  </a:lnTo>
                  <a:lnTo>
                    <a:pt x="270001" y="213106"/>
                  </a:lnTo>
                  <a:lnTo>
                    <a:pt x="270001" y="152146"/>
                  </a:lnTo>
                  <a:close/>
                </a:path>
                <a:path w="347979" h="274954">
                  <a:moveTo>
                    <a:pt x="276860" y="0"/>
                  </a:moveTo>
                  <a:lnTo>
                    <a:pt x="253097" y="4812"/>
                  </a:lnTo>
                  <a:lnTo>
                    <a:pt x="233632" y="17922"/>
                  </a:lnTo>
                  <a:lnTo>
                    <a:pt x="220477" y="37343"/>
                  </a:lnTo>
                  <a:lnTo>
                    <a:pt x="215645" y="61087"/>
                  </a:lnTo>
                  <a:lnTo>
                    <a:pt x="218608" y="79545"/>
                  </a:lnTo>
                  <a:lnTo>
                    <a:pt x="218693" y="80079"/>
                  </a:lnTo>
                  <a:lnTo>
                    <a:pt x="227171" y="96726"/>
                  </a:lnTo>
                  <a:lnTo>
                    <a:pt x="240077" y="109968"/>
                  </a:lnTo>
                  <a:lnTo>
                    <a:pt x="256412" y="118745"/>
                  </a:lnTo>
                  <a:lnTo>
                    <a:pt x="256412" y="138684"/>
                  </a:lnTo>
                  <a:lnTo>
                    <a:pt x="19303" y="138684"/>
                  </a:lnTo>
                  <a:lnTo>
                    <a:pt x="11894" y="140182"/>
                  </a:lnTo>
                  <a:lnTo>
                    <a:pt x="5746" y="144287"/>
                  </a:lnTo>
                  <a:lnTo>
                    <a:pt x="1551" y="150417"/>
                  </a:lnTo>
                  <a:lnTo>
                    <a:pt x="0" y="157987"/>
                  </a:lnTo>
                  <a:lnTo>
                    <a:pt x="0" y="176149"/>
                  </a:lnTo>
                  <a:lnTo>
                    <a:pt x="1551" y="183719"/>
                  </a:lnTo>
                  <a:lnTo>
                    <a:pt x="5746" y="189849"/>
                  </a:lnTo>
                  <a:lnTo>
                    <a:pt x="11894" y="193954"/>
                  </a:lnTo>
                  <a:lnTo>
                    <a:pt x="19303" y="195453"/>
                  </a:lnTo>
                  <a:lnTo>
                    <a:pt x="133476" y="195453"/>
                  </a:lnTo>
                  <a:lnTo>
                    <a:pt x="136525" y="192405"/>
                  </a:lnTo>
                  <a:lnTo>
                    <a:pt x="136525" y="185039"/>
                  </a:lnTo>
                  <a:lnTo>
                    <a:pt x="133476" y="181991"/>
                  </a:lnTo>
                  <a:lnTo>
                    <a:pt x="16255" y="181991"/>
                  </a:lnTo>
                  <a:lnTo>
                    <a:pt x="13462" y="179451"/>
                  </a:lnTo>
                  <a:lnTo>
                    <a:pt x="13462" y="154686"/>
                  </a:lnTo>
                  <a:lnTo>
                    <a:pt x="16255" y="152146"/>
                  </a:lnTo>
                  <a:lnTo>
                    <a:pt x="270001" y="152146"/>
                  </a:lnTo>
                  <a:lnTo>
                    <a:pt x="270001" y="122301"/>
                  </a:lnTo>
                  <a:lnTo>
                    <a:pt x="297306" y="122301"/>
                  </a:lnTo>
                  <a:lnTo>
                    <a:pt x="297306" y="118745"/>
                  </a:lnTo>
                  <a:lnTo>
                    <a:pt x="313602" y="109968"/>
                  </a:lnTo>
                  <a:lnTo>
                    <a:pt x="314941" y="108585"/>
                  </a:lnTo>
                  <a:lnTo>
                    <a:pt x="276860" y="108585"/>
                  </a:lnTo>
                  <a:lnTo>
                    <a:pt x="258421" y="104842"/>
                  </a:lnTo>
                  <a:lnTo>
                    <a:pt x="243363" y="94646"/>
                  </a:lnTo>
                  <a:lnTo>
                    <a:pt x="233211" y="79545"/>
                  </a:lnTo>
                  <a:lnTo>
                    <a:pt x="229488" y="61087"/>
                  </a:lnTo>
                  <a:lnTo>
                    <a:pt x="233211" y="42574"/>
                  </a:lnTo>
                  <a:lnTo>
                    <a:pt x="243363" y="27479"/>
                  </a:lnTo>
                  <a:lnTo>
                    <a:pt x="258421" y="17313"/>
                  </a:lnTo>
                  <a:lnTo>
                    <a:pt x="276860" y="13589"/>
                  </a:lnTo>
                  <a:lnTo>
                    <a:pt x="313555" y="13589"/>
                  </a:lnTo>
                  <a:lnTo>
                    <a:pt x="300583" y="4812"/>
                  </a:lnTo>
                  <a:lnTo>
                    <a:pt x="276860" y="0"/>
                  </a:lnTo>
                  <a:close/>
                </a:path>
                <a:path w="347979" h="274954">
                  <a:moveTo>
                    <a:pt x="346271" y="152146"/>
                  </a:moveTo>
                  <a:lnTo>
                    <a:pt x="331215" y="152146"/>
                  </a:lnTo>
                  <a:lnTo>
                    <a:pt x="333882" y="154686"/>
                  </a:lnTo>
                  <a:lnTo>
                    <a:pt x="333882" y="179451"/>
                  </a:lnTo>
                  <a:lnTo>
                    <a:pt x="331215" y="181991"/>
                  </a:lnTo>
                  <a:lnTo>
                    <a:pt x="346271" y="181991"/>
                  </a:lnTo>
                  <a:lnTo>
                    <a:pt x="347472" y="176149"/>
                  </a:lnTo>
                  <a:lnTo>
                    <a:pt x="347472" y="157987"/>
                  </a:lnTo>
                  <a:lnTo>
                    <a:pt x="346271" y="152146"/>
                  </a:lnTo>
                  <a:close/>
                </a:path>
                <a:path w="347979" h="274954">
                  <a:moveTo>
                    <a:pt x="313555" y="13589"/>
                  </a:moveTo>
                  <a:lnTo>
                    <a:pt x="276860" y="13589"/>
                  </a:lnTo>
                  <a:lnTo>
                    <a:pt x="295298" y="17313"/>
                  </a:lnTo>
                  <a:lnTo>
                    <a:pt x="310356" y="27479"/>
                  </a:lnTo>
                  <a:lnTo>
                    <a:pt x="320508" y="42574"/>
                  </a:lnTo>
                  <a:lnTo>
                    <a:pt x="324230" y="61087"/>
                  </a:lnTo>
                  <a:lnTo>
                    <a:pt x="320508" y="79545"/>
                  </a:lnTo>
                  <a:lnTo>
                    <a:pt x="310356" y="94646"/>
                  </a:lnTo>
                  <a:lnTo>
                    <a:pt x="295298" y="104842"/>
                  </a:lnTo>
                  <a:lnTo>
                    <a:pt x="276860" y="108585"/>
                  </a:lnTo>
                  <a:lnTo>
                    <a:pt x="314941" y="108585"/>
                  </a:lnTo>
                  <a:lnTo>
                    <a:pt x="326421" y="96726"/>
                  </a:lnTo>
                  <a:lnTo>
                    <a:pt x="334811" y="80079"/>
                  </a:lnTo>
                  <a:lnTo>
                    <a:pt x="337819" y="61087"/>
                  </a:lnTo>
                  <a:lnTo>
                    <a:pt x="333027" y="37343"/>
                  </a:lnTo>
                  <a:lnTo>
                    <a:pt x="319960" y="17922"/>
                  </a:lnTo>
                  <a:lnTo>
                    <a:pt x="313555" y="135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80960" y="4499991"/>
              <a:ext cx="128016" cy="64007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7580376" y="4271263"/>
              <a:ext cx="320040" cy="347980"/>
            </a:xfrm>
            <a:custGeom>
              <a:avLst/>
              <a:gdLst/>
              <a:ahLst/>
              <a:cxnLst/>
              <a:rect l="l" t="t" r="r" b="b"/>
              <a:pathLst>
                <a:path w="320040" h="347979">
                  <a:moveTo>
                    <a:pt x="64008" y="140716"/>
                  </a:moveTo>
                  <a:lnTo>
                    <a:pt x="63500" y="139446"/>
                  </a:lnTo>
                  <a:lnTo>
                    <a:pt x="62738" y="138684"/>
                  </a:lnTo>
                  <a:lnTo>
                    <a:pt x="61722" y="137795"/>
                  </a:lnTo>
                  <a:lnTo>
                    <a:pt x="60706" y="137287"/>
                  </a:lnTo>
                  <a:lnTo>
                    <a:pt x="59309" y="137287"/>
                  </a:lnTo>
                  <a:lnTo>
                    <a:pt x="58166" y="137287"/>
                  </a:lnTo>
                  <a:lnTo>
                    <a:pt x="56896" y="137795"/>
                  </a:lnTo>
                  <a:lnTo>
                    <a:pt x="56134" y="138684"/>
                  </a:lnTo>
                  <a:lnTo>
                    <a:pt x="55245" y="139446"/>
                  </a:lnTo>
                  <a:lnTo>
                    <a:pt x="54864" y="140716"/>
                  </a:lnTo>
                  <a:lnTo>
                    <a:pt x="54864" y="143129"/>
                  </a:lnTo>
                  <a:lnTo>
                    <a:pt x="55245" y="144145"/>
                  </a:lnTo>
                  <a:lnTo>
                    <a:pt x="56134" y="144907"/>
                  </a:lnTo>
                  <a:lnTo>
                    <a:pt x="56896" y="145796"/>
                  </a:lnTo>
                  <a:lnTo>
                    <a:pt x="58166" y="146431"/>
                  </a:lnTo>
                  <a:lnTo>
                    <a:pt x="60706" y="146431"/>
                  </a:lnTo>
                  <a:lnTo>
                    <a:pt x="61722" y="145796"/>
                  </a:lnTo>
                  <a:lnTo>
                    <a:pt x="62738" y="144907"/>
                  </a:lnTo>
                  <a:lnTo>
                    <a:pt x="63500" y="144145"/>
                  </a:lnTo>
                  <a:lnTo>
                    <a:pt x="64008" y="143129"/>
                  </a:lnTo>
                  <a:lnTo>
                    <a:pt x="64008" y="140716"/>
                  </a:lnTo>
                  <a:close/>
                </a:path>
                <a:path w="320040" h="347979">
                  <a:moveTo>
                    <a:pt x="320040" y="340741"/>
                  </a:moveTo>
                  <a:lnTo>
                    <a:pt x="318617" y="333756"/>
                  </a:lnTo>
                  <a:lnTo>
                    <a:pt x="317144" y="326491"/>
                  </a:lnTo>
                  <a:lnTo>
                    <a:pt x="311073" y="317500"/>
                  </a:lnTo>
                  <a:lnTo>
                    <a:pt x="309270" y="314820"/>
                  </a:lnTo>
                  <a:lnTo>
                    <a:pt x="305435" y="312229"/>
                  </a:lnTo>
                  <a:lnTo>
                    <a:pt x="305435" y="333756"/>
                  </a:lnTo>
                  <a:lnTo>
                    <a:pt x="14605" y="333756"/>
                  </a:lnTo>
                  <a:lnTo>
                    <a:pt x="17894" y="327317"/>
                  </a:lnTo>
                  <a:lnTo>
                    <a:pt x="22936" y="322160"/>
                  </a:lnTo>
                  <a:lnTo>
                    <a:pt x="29337" y="318744"/>
                  </a:lnTo>
                  <a:lnTo>
                    <a:pt x="36703" y="317500"/>
                  </a:lnTo>
                  <a:lnTo>
                    <a:pt x="283464" y="317500"/>
                  </a:lnTo>
                  <a:lnTo>
                    <a:pt x="290753" y="318744"/>
                  </a:lnTo>
                  <a:lnTo>
                    <a:pt x="297116" y="322160"/>
                  </a:lnTo>
                  <a:lnTo>
                    <a:pt x="302133" y="327317"/>
                  </a:lnTo>
                  <a:lnTo>
                    <a:pt x="305435" y="333756"/>
                  </a:lnTo>
                  <a:lnTo>
                    <a:pt x="305435" y="312229"/>
                  </a:lnTo>
                  <a:lnTo>
                    <a:pt x="297637" y="306933"/>
                  </a:lnTo>
                  <a:lnTo>
                    <a:pt x="283464" y="304038"/>
                  </a:lnTo>
                  <a:lnTo>
                    <a:pt x="236347" y="304038"/>
                  </a:lnTo>
                  <a:lnTo>
                    <a:pt x="245643" y="294640"/>
                  </a:lnTo>
                  <a:lnTo>
                    <a:pt x="252730" y="283298"/>
                  </a:lnTo>
                  <a:lnTo>
                    <a:pt x="257238" y="270446"/>
                  </a:lnTo>
                  <a:lnTo>
                    <a:pt x="258826" y="256540"/>
                  </a:lnTo>
                  <a:lnTo>
                    <a:pt x="256374" y="239522"/>
                  </a:lnTo>
                  <a:lnTo>
                    <a:pt x="256311" y="239090"/>
                  </a:lnTo>
                  <a:lnTo>
                    <a:pt x="249250" y="223608"/>
                  </a:lnTo>
                  <a:lnTo>
                    <a:pt x="245364" y="219075"/>
                  </a:lnTo>
                  <a:lnTo>
                    <a:pt x="245364" y="256540"/>
                  </a:lnTo>
                  <a:lnTo>
                    <a:pt x="241630" y="275056"/>
                  </a:lnTo>
                  <a:lnTo>
                    <a:pt x="231482" y="290156"/>
                  </a:lnTo>
                  <a:lnTo>
                    <a:pt x="216420" y="300316"/>
                  </a:lnTo>
                  <a:lnTo>
                    <a:pt x="197993" y="304038"/>
                  </a:lnTo>
                  <a:lnTo>
                    <a:pt x="79375" y="304038"/>
                  </a:lnTo>
                  <a:lnTo>
                    <a:pt x="74676" y="299339"/>
                  </a:lnTo>
                  <a:lnTo>
                    <a:pt x="74676" y="293497"/>
                  </a:lnTo>
                  <a:lnTo>
                    <a:pt x="79629" y="265684"/>
                  </a:lnTo>
                  <a:lnTo>
                    <a:pt x="79883" y="264922"/>
                  </a:lnTo>
                  <a:lnTo>
                    <a:pt x="79883" y="264033"/>
                  </a:lnTo>
                  <a:lnTo>
                    <a:pt x="87210" y="250825"/>
                  </a:lnTo>
                  <a:lnTo>
                    <a:pt x="92125" y="241960"/>
                  </a:lnTo>
                  <a:lnTo>
                    <a:pt x="105968" y="228727"/>
                  </a:lnTo>
                  <a:lnTo>
                    <a:pt x="110274" y="224612"/>
                  </a:lnTo>
                  <a:lnTo>
                    <a:pt x="132969" y="213245"/>
                  </a:lnTo>
                  <a:lnTo>
                    <a:pt x="158877" y="209169"/>
                  </a:lnTo>
                  <a:lnTo>
                    <a:pt x="197993" y="209169"/>
                  </a:lnTo>
                  <a:lnTo>
                    <a:pt x="216420" y="212902"/>
                  </a:lnTo>
                  <a:lnTo>
                    <a:pt x="231482" y="223050"/>
                  </a:lnTo>
                  <a:lnTo>
                    <a:pt x="241630" y="238112"/>
                  </a:lnTo>
                  <a:lnTo>
                    <a:pt x="245364" y="256540"/>
                  </a:lnTo>
                  <a:lnTo>
                    <a:pt x="245364" y="219075"/>
                  </a:lnTo>
                  <a:lnTo>
                    <a:pt x="238315" y="210820"/>
                  </a:lnTo>
                  <a:lnTo>
                    <a:pt x="235839" y="209169"/>
                  </a:lnTo>
                  <a:lnTo>
                    <a:pt x="224155" y="201422"/>
                  </a:lnTo>
                  <a:lnTo>
                    <a:pt x="225767" y="196977"/>
                  </a:lnTo>
                  <a:lnTo>
                    <a:pt x="261366" y="99441"/>
                  </a:lnTo>
                  <a:lnTo>
                    <a:pt x="287528" y="99441"/>
                  </a:lnTo>
                  <a:lnTo>
                    <a:pt x="296494" y="97637"/>
                  </a:lnTo>
                  <a:lnTo>
                    <a:pt x="303847" y="92735"/>
                  </a:lnTo>
                  <a:lnTo>
                    <a:pt x="308533" y="85852"/>
                  </a:lnTo>
                  <a:lnTo>
                    <a:pt x="308813" y="85458"/>
                  </a:lnTo>
                  <a:lnTo>
                    <a:pt x="310642" y="76581"/>
                  </a:lnTo>
                  <a:lnTo>
                    <a:pt x="308813" y="67602"/>
                  </a:lnTo>
                  <a:lnTo>
                    <a:pt x="308279" y="66802"/>
                  </a:lnTo>
                  <a:lnTo>
                    <a:pt x="303847" y="60198"/>
                  </a:lnTo>
                  <a:lnTo>
                    <a:pt x="297180" y="55664"/>
                  </a:lnTo>
                  <a:lnTo>
                    <a:pt x="297180" y="71247"/>
                  </a:lnTo>
                  <a:lnTo>
                    <a:pt x="297180" y="81788"/>
                  </a:lnTo>
                  <a:lnTo>
                    <a:pt x="292735" y="85852"/>
                  </a:lnTo>
                  <a:lnTo>
                    <a:pt x="232156" y="85852"/>
                  </a:lnTo>
                  <a:lnTo>
                    <a:pt x="228092" y="81788"/>
                  </a:lnTo>
                  <a:lnTo>
                    <a:pt x="228092" y="71247"/>
                  </a:lnTo>
                  <a:lnTo>
                    <a:pt x="232156" y="66802"/>
                  </a:lnTo>
                  <a:lnTo>
                    <a:pt x="292735" y="66802"/>
                  </a:lnTo>
                  <a:lnTo>
                    <a:pt x="297180" y="71247"/>
                  </a:lnTo>
                  <a:lnTo>
                    <a:pt x="297180" y="55664"/>
                  </a:lnTo>
                  <a:lnTo>
                    <a:pt x="296494" y="55194"/>
                  </a:lnTo>
                  <a:lnTo>
                    <a:pt x="287528" y="53340"/>
                  </a:lnTo>
                  <a:lnTo>
                    <a:pt x="237363" y="53340"/>
                  </a:lnTo>
                  <a:lnTo>
                    <a:pt x="228498" y="55194"/>
                  </a:lnTo>
                  <a:lnTo>
                    <a:pt x="221272" y="60198"/>
                  </a:lnTo>
                  <a:lnTo>
                    <a:pt x="216408" y="67602"/>
                  </a:lnTo>
                  <a:lnTo>
                    <a:pt x="214630" y="76581"/>
                  </a:lnTo>
                  <a:lnTo>
                    <a:pt x="216408" y="85458"/>
                  </a:lnTo>
                  <a:lnTo>
                    <a:pt x="221272" y="92735"/>
                  </a:lnTo>
                  <a:lnTo>
                    <a:pt x="228498" y="97637"/>
                  </a:lnTo>
                  <a:lnTo>
                    <a:pt x="237363" y="99441"/>
                  </a:lnTo>
                  <a:lnTo>
                    <a:pt x="247015" y="99441"/>
                  </a:lnTo>
                  <a:lnTo>
                    <a:pt x="211582" y="196977"/>
                  </a:lnTo>
                  <a:lnTo>
                    <a:pt x="207137" y="195961"/>
                  </a:lnTo>
                  <a:lnTo>
                    <a:pt x="202692" y="195707"/>
                  </a:lnTo>
                  <a:lnTo>
                    <a:pt x="158877" y="195707"/>
                  </a:lnTo>
                  <a:lnTo>
                    <a:pt x="137668" y="198018"/>
                  </a:lnTo>
                  <a:lnTo>
                    <a:pt x="118059" y="204597"/>
                  </a:lnTo>
                  <a:lnTo>
                    <a:pt x="100558" y="214998"/>
                  </a:lnTo>
                  <a:lnTo>
                    <a:pt x="85725" y="228727"/>
                  </a:lnTo>
                  <a:lnTo>
                    <a:pt x="67818" y="210820"/>
                  </a:lnTo>
                  <a:lnTo>
                    <a:pt x="123444" y="69342"/>
                  </a:lnTo>
                  <a:lnTo>
                    <a:pt x="127355" y="62484"/>
                  </a:lnTo>
                  <a:lnTo>
                    <a:pt x="130556" y="56896"/>
                  </a:lnTo>
                  <a:lnTo>
                    <a:pt x="138557" y="42926"/>
                  </a:lnTo>
                  <a:lnTo>
                    <a:pt x="137414" y="38735"/>
                  </a:lnTo>
                  <a:lnTo>
                    <a:pt x="134112" y="37084"/>
                  </a:lnTo>
                  <a:lnTo>
                    <a:pt x="121539" y="29781"/>
                  </a:lnTo>
                  <a:lnTo>
                    <a:pt x="121539" y="45339"/>
                  </a:lnTo>
                  <a:lnTo>
                    <a:pt x="114554" y="56896"/>
                  </a:lnTo>
                  <a:lnTo>
                    <a:pt x="64262" y="27940"/>
                  </a:lnTo>
                  <a:lnTo>
                    <a:pt x="71120" y="16129"/>
                  </a:lnTo>
                  <a:lnTo>
                    <a:pt x="121539" y="45339"/>
                  </a:lnTo>
                  <a:lnTo>
                    <a:pt x="121539" y="29781"/>
                  </a:lnTo>
                  <a:lnTo>
                    <a:pt x="98069" y="16129"/>
                  </a:lnTo>
                  <a:lnTo>
                    <a:pt x="70993" y="381"/>
                  </a:lnTo>
                  <a:lnTo>
                    <a:pt x="69850" y="0"/>
                  </a:lnTo>
                  <a:lnTo>
                    <a:pt x="66421" y="0"/>
                  </a:lnTo>
                  <a:lnTo>
                    <a:pt x="64135" y="1397"/>
                  </a:lnTo>
                  <a:lnTo>
                    <a:pt x="62738" y="3429"/>
                  </a:lnTo>
                  <a:lnTo>
                    <a:pt x="49276" y="27178"/>
                  </a:lnTo>
                  <a:lnTo>
                    <a:pt x="47371" y="30226"/>
                  </a:lnTo>
                  <a:lnTo>
                    <a:pt x="48514" y="34290"/>
                  </a:lnTo>
                  <a:lnTo>
                    <a:pt x="85090" y="55499"/>
                  </a:lnTo>
                  <a:lnTo>
                    <a:pt x="63373" y="110998"/>
                  </a:lnTo>
                  <a:lnTo>
                    <a:pt x="65024" y="114808"/>
                  </a:lnTo>
                  <a:lnTo>
                    <a:pt x="68580" y="116205"/>
                  </a:lnTo>
                  <a:lnTo>
                    <a:pt x="69469" y="116459"/>
                  </a:lnTo>
                  <a:lnTo>
                    <a:pt x="70231" y="116840"/>
                  </a:lnTo>
                  <a:lnTo>
                    <a:pt x="73533" y="116840"/>
                  </a:lnTo>
                  <a:lnTo>
                    <a:pt x="76327" y="115189"/>
                  </a:lnTo>
                  <a:lnTo>
                    <a:pt x="77470" y="112395"/>
                  </a:lnTo>
                  <a:lnTo>
                    <a:pt x="96901" y="62484"/>
                  </a:lnTo>
                  <a:lnTo>
                    <a:pt x="108839" y="69342"/>
                  </a:lnTo>
                  <a:lnTo>
                    <a:pt x="53467" y="210058"/>
                  </a:lnTo>
                  <a:lnTo>
                    <a:pt x="52578" y="212471"/>
                  </a:lnTo>
                  <a:lnTo>
                    <a:pt x="53098" y="214998"/>
                  </a:lnTo>
                  <a:lnTo>
                    <a:pt x="53213" y="215519"/>
                  </a:lnTo>
                  <a:lnTo>
                    <a:pt x="55118" y="217424"/>
                  </a:lnTo>
                  <a:lnTo>
                    <a:pt x="77470" y="239522"/>
                  </a:lnTo>
                  <a:lnTo>
                    <a:pt x="74930" y="243078"/>
                  </a:lnTo>
                  <a:lnTo>
                    <a:pt x="72771" y="246888"/>
                  </a:lnTo>
                  <a:lnTo>
                    <a:pt x="70866" y="250825"/>
                  </a:lnTo>
                  <a:lnTo>
                    <a:pt x="36322" y="216281"/>
                  </a:lnTo>
                  <a:lnTo>
                    <a:pt x="55118" y="169164"/>
                  </a:lnTo>
                  <a:lnTo>
                    <a:pt x="56515" y="165862"/>
                  </a:lnTo>
                  <a:lnTo>
                    <a:pt x="54610" y="161671"/>
                  </a:lnTo>
                  <a:lnTo>
                    <a:pt x="51308" y="160401"/>
                  </a:lnTo>
                  <a:lnTo>
                    <a:pt x="50419" y="160020"/>
                  </a:lnTo>
                  <a:lnTo>
                    <a:pt x="45758" y="160020"/>
                  </a:lnTo>
                  <a:lnTo>
                    <a:pt x="43434" y="161417"/>
                  </a:lnTo>
                  <a:lnTo>
                    <a:pt x="42418" y="164211"/>
                  </a:lnTo>
                  <a:lnTo>
                    <a:pt x="22098" y="215519"/>
                  </a:lnTo>
                  <a:lnTo>
                    <a:pt x="21209" y="217932"/>
                  </a:lnTo>
                  <a:lnTo>
                    <a:pt x="21844" y="220980"/>
                  </a:lnTo>
                  <a:lnTo>
                    <a:pt x="65278" y="264541"/>
                  </a:lnTo>
                  <a:lnTo>
                    <a:pt x="63461" y="271500"/>
                  </a:lnTo>
                  <a:lnTo>
                    <a:pt x="61214" y="297180"/>
                  </a:lnTo>
                  <a:lnTo>
                    <a:pt x="61976" y="300990"/>
                  </a:lnTo>
                  <a:lnTo>
                    <a:pt x="63627" y="304038"/>
                  </a:lnTo>
                  <a:lnTo>
                    <a:pt x="36703" y="304038"/>
                  </a:lnTo>
                  <a:lnTo>
                    <a:pt x="22440" y="306933"/>
                  </a:lnTo>
                  <a:lnTo>
                    <a:pt x="10769" y="314820"/>
                  </a:lnTo>
                  <a:lnTo>
                    <a:pt x="2882" y="326491"/>
                  </a:lnTo>
                  <a:lnTo>
                    <a:pt x="0" y="340741"/>
                  </a:lnTo>
                  <a:lnTo>
                    <a:pt x="0" y="344551"/>
                  </a:lnTo>
                  <a:lnTo>
                    <a:pt x="3048" y="347599"/>
                  </a:lnTo>
                  <a:lnTo>
                    <a:pt x="316992" y="347599"/>
                  </a:lnTo>
                  <a:lnTo>
                    <a:pt x="320040" y="344551"/>
                  </a:lnTo>
                  <a:lnTo>
                    <a:pt x="320040" y="3407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95537" y="2579242"/>
              <a:ext cx="183165" cy="182880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2322576" y="2542666"/>
              <a:ext cx="384175" cy="347980"/>
            </a:xfrm>
            <a:custGeom>
              <a:avLst/>
              <a:gdLst/>
              <a:ahLst/>
              <a:cxnLst/>
              <a:rect l="l" t="t" r="r" b="b"/>
              <a:pathLst>
                <a:path w="384175" h="347980">
                  <a:moveTo>
                    <a:pt x="54864" y="20066"/>
                  </a:moveTo>
                  <a:lnTo>
                    <a:pt x="52705" y="18288"/>
                  </a:lnTo>
                  <a:lnTo>
                    <a:pt x="50292" y="18288"/>
                  </a:lnTo>
                  <a:lnTo>
                    <a:pt x="47879" y="18288"/>
                  </a:lnTo>
                  <a:lnTo>
                    <a:pt x="45720" y="20066"/>
                  </a:lnTo>
                  <a:lnTo>
                    <a:pt x="43688" y="18288"/>
                  </a:lnTo>
                  <a:lnTo>
                    <a:pt x="41275" y="18288"/>
                  </a:lnTo>
                  <a:lnTo>
                    <a:pt x="38608" y="18288"/>
                  </a:lnTo>
                  <a:lnTo>
                    <a:pt x="36576" y="20066"/>
                  </a:lnTo>
                  <a:lnTo>
                    <a:pt x="36576" y="25019"/>
                  </a:lnTo>
                  <a:lnTo>
                    <a:pt x="38608" y="27432"/>
                  </a:lnTo>
                  <a:lnTo>
                    <a:pt x="43688" y="27432"/>
                  </a:lnTo>
                  <a:lnTo>
                    <a:pt x="45720" y="25654"/>
                  </a:lnTo>
                  <a:lnTo>
                    <a:pt x="45720" y="25019"/>
                  </a:lnTo>
                  <a:lnTo>
                    <a:pt x="47879" y="27432"/>
                  </a:lnTo>
                  <a:lnTo>
                    <a:pt x="53086" y="27432"/>
                  </a:lnTo>
                  <a:lnTo>
                    <a:pt x="54864" y="25654"/>
                  </a:lnTo>
                  <a:lnTo>
                    <a:pt x="54864" y="20066"/>
                  </a:lnTo>
                  <a:close/>
                </a:path>
                <a:path w="384175" h="347980">
                  <a:moveTo>
                    <a:pt x="73152" y="22860"/>
                  </a:moveTo>
                  <a:lnTo>
                    <a:pt x="72771" y="20066"/>
                  </a:lnTo>
                  <a:lnTo>
                    <a:pt x="70739" y="18288"/>
                  </a:lnTo>
                  <a:lnTo>
                    <a:pt x="68580" y="18288"/>
                  </a:lnTo>
                  <a:lnTo>
                    <a:pt x="65786" y="18288"/>
                  </a:lnTo>
                  <a:lnTo>
                    <a:pt x="64008" y="20066"/>
                  </a:lnTo>
                  <a:lnTo>
                    <a:pt x="64008" y="25019"/>
                  </a:lnTo>
                  <a:lnTo>
                    <a:pt x="65786" y="27432"/>
                  </a:lnTo>
                  <a:lnTo>
                    <a:pt x="71374" y="27432"/>
                  </a:lnTo>
                  <a:lnTo>
                    <a:pt x="73152" y="25654"/>
                  </a:lnTo>
                  <a:lnTo>
                    <a:pt x="73152" y="22860"/>
                  </a:lnTo>
                  <a:close/>
                </a:path>
                <a:path w="384175" h="347980">
                  <a:moveTo>
                    <a:pt x="384048" y="306705"/>
                  </a:moveTo>
                  <a:lnTo>
                    <a:pt x="383628" y="306324"/>
                  </a:lnTo>
                  <a:lnTo>
                    <a:pt x="379095" y="302133"/>
                  </a:lnTo>
                  <a:lnTo>
                    <a:pt x="371856" y="295008"/>
                  </a:lnTo>
                  <a:lnTo>
                    <a:pt x="371856" y="310388"/>
                  </a:lnTo>
                  <a:lnTo>
                    <a:pt x="371856" y="311531"/>
                  </a:lnTo>
                  <a:lnTo>
                    <a:pt x="346710" y="336296"/>
                  </a:lnTo>
                  <a:lnTo>
                    <a:pt x="345694" y="336296"/>
                  </a:lnTo>
                  <a:lnTo>
                    <a:pt x="341503" y="332105"/>
                  </a:lnTo>
                  <a:lnTo>
                    <a:pt x="349491" y="324231"/>
                  </a:lnTo>
                  <a:lnTo>
                    <a:pt x="367665" y="306324"/>
                  </a:lnTo>
                  <a:lnTo>
                    <a:pt x="371094" y="310007"/>
                  </a:lnTo>
                  <a:lnTo>
                    <a:pt x="371856" y="310388"/>
                  </a:lnTo>
                  <a:lnTo>
                    <a:pt x="371856" y="295008"/>
                  </a:lnTo>
                  <a:lnTo>
                    <a:pt x="360045" y="283375"/>
                  </a:lnTo>
                  <a:lnTo>
                    <a:pt x="360045" y="298704"/>
                  </a:lnTo>
                  <a:lnTo>
                    <a:pt x="333883" y="324231"/>
                  </a:lnTo>
                  <a:lnTo>
                    <a:pt x="263525" y="254762"/>
                  </a:lnTo>
                  <a:lnTo>
                    <a:pt x="263144" y="254508"/>
                  </a:lnTo>
                  <a:lnTo>
                    <a:pt x="263144" y="253746"/>
                  </a:lnTo>
                  <a:lnTo>
                    <a:pt x="278663" y="238379"/>
                  </a:lnTo>
                  <a:lnTo>
                    <a:pt x="287782" y="229362"/>
                  </a:lnTo>
                  <a:lnTo>
                    <a:pt x="288163" y="228600"/>
                  </a:lnTo>
                  <a:lnTo>
                    <a:pt x="288925" y="228600"/>
                  </a:lnTo>
                  <a:lnTo>
                    <a:pt x="289814" y="229362"/>
                  </a:lnTo>
                  <a:lnTo>
                    <a:pt x="360045" y="298704"/>
                  </a:lnTo>
                  <a:lnTo>
                    <a:pt x="360045" y="283375"/>
                  </a:lnTo>
                  <a:lnTo>
                    <a:pt x="353187" y="276606"/>
                  </a:lnTo>
                  <a:lnTo>
                    <a:pt x="353187" y="265684"/>
                  </a:lnTo>
                  <a:lnTo>
                    <a:pt x="353187" y="218059"/>
                  </a:lnTo>
                  <a:lnTo>
                    <a:pt x="350901" y="215773"/>
                  </a:lnTo>
                  <a:lnTo>
                    <a:pt x="344043" y="215773"/>
                  </a:lnTo>
                  <a:lnTo>
                    <a:pt x="341884" y="218059"/>
                  </a:lnTo>
                  <a:lnTo>
                    <a:pt x="341884" y="265684"/>
                  </a:lnTo>
                  <a:lnTo>
                    <a:pt x="304152" y="228600"/>
                  </a:lnTo>
                  <a:lnTo>
                    <a:pt x="296913" y="221488"/>
                  </a:lnTo>
                  <a:lnTo>
                    <a:pt x="294767" y="219329"/>
                  </a:lnTo>
                  <a:lnTo>
                    <a:pt x="291592" y="218059"/>
                  </a:lnTo>
                  <a:lnTo>
                    <a:pt x="285496" y="218059"/>
                  </a:lnTo>
                  <a:lnTo>
                    <a:pt x="282105" y="219329"/>
                  </a:lnTo>
                  <a:lnTo>
                    <a:pt x="282321" y="219329"/>
                  </a:lnTo>
                  <a:lnTo>
                    <a:pt x="280289" y="221488"/>
                  </a:lnTo>
                  <a:lnTo>
                    <a:pt x="272669" y="213995"/>
                  </a:lnTo>
                  <a:lnTo>
                    <a:pt x="272669" y="228981"/>
                  </a:lnTo>
                  <a:lnTo>
                    <a:pt x="263144" y="238379"/>
                  </a:lnTo>
                  <a:lnTo>
                    <a:pt x="246456" y="221869"/>
                  </a:lnTo>
                  <a:lnTo>
                    <a:pt x="239141" y="214630"/>
                  </a:lnTo>
                  <a:lnTo>
                    <a:pt x="242570" y="212090"/>
                  </a:lnTo>
                  <a:lnTo>
                    <a:pt x="243713" y="210185"/>
                  </a:lnTo>
                  <a:lnTo>
                    <a:pt x="248666" y="205359"/>
                  </a:lnTo>
                  <a:lnTo>
                    <a:pt x="272669" y="228981"/>
                  </a:lnTo>
                  <a:lnTo>
                    <a:pt x="272669" y="213995"/>
                  </a:lnTo>
                  <a:lnTo>
                    <a:pt x="263906" y="205359"/>
                  </a:lnTo>
                  <a:lnTo>
                    <a:pt x="255524" y="197104"/>
                  </a:lnTo>
                  <a:lnTo>
                    <a:pt x="272300" y="162039"/>
                  </a:lnTo>
                  <a:lnTo>
                    <a:pt x="275945" y="124117"/>
                  </a:lnTo>
                  <a:lnTo>
                    <a:pt x="266433" y="87096"/>
                  </a:lnTo>
                  <a:lnTo>
                    <a:pt x="265137" y="85255"/>
                  </a:lnTo>
                  <a:lnTo>
                    <a:pt x="265137" y="132664"/>
                  </a:lnTo>
                  <a:lnTo>
                    <a:pt x="257784" y="169913"/>
                  </a:lnTo>
                  <a:lnTo>
                    <a:pt x="235712" y="202692"/>
                  </a:lnTo>
                  <a:lnTo>
                    <a:pt x="202666" y="224307"/>
                  </a:lnTo>
                  <a:lnTo>
                    <a:pt x="164973" y="231521"/>
                  </a:lnTo>
                  <a:lnTo>
                    <a:pt x="145770" y="229552"/>
                  </a:lnTo>
                  <a:lnTo>
                    <a:pt x="127723" y="224307"/>
                  </a:lnTo>
                  <a:lnTo>
                    <a:pt x="127508" y="224307"/>
                  </a:lnTo>
                  <a:lnTo>
                    <a:pt x="94361" y="202692"/>
                  </a:lnTo>
                  <a:lnTo>
                    <a:pt x="72275" y="169913"/>
                  </a:lnTo>
                  <a:lnTo>
                    <a:pt x="64922" y="132664"/>
                  </a:lnTo>
                  <a:lnTo>
                    <a:pt x="72275" y="95402"/>
                  </a:lnTo>
                  <a:lnTo>
                    <a:pt x="94361" y="62611"/>
                  </a:lnTo>
                  <a:lnTo>
                    <a:pt x="127228" y="41059"/>
                  </a:lnTo>
                  <a:lnTo>
                    <a:pt x="164973" y="33782"/>
                  </a:lnTo>
                  <a:lnTo>
                    <a:pt x="184073" y="35610"/>
                  </a:lnTo>
                  <a:lnTo>
                    <a:pt x="220103" y="50076"/>
                  </a:lnTo>
                  <a:lnTo>
                    <a:pt x="257784" y="95402"/>
                  </a:lnTo>
                  <a:lnTo>
                    <a:pt x="265137" y="132664"/>
                  </a:lnTo>
                  <a:lnTo>
                    <a:pt x="265137" y="85255"/>
                  </a:lnTo>
                  <a:lnTo>
                    <a:pt x="243713" y="54737"/>
                  </a:lnTo>
                  <a:lnTo>
                    <a:pt x="241046" y="51816"/>
                  </a:lnTo>
                  <a:lnTo>
                    <a:pt x="341884" y="51816"/>
                  </a:lnTo>
                  <a:lnTo>
                    <a:pt x="341884" y="200025"/>
                  </a:lnTo>
                  <a:lnTo>
                    <a:pt x="344043" y="202692"/>
                  </a:lnTo>
                  <a:lnTo>
                    <a:pt x="350901" y="202692"/>
                  </a:lnTo>
                  <a:lnTo>
                    <a:pt x="353187" y="200025"/>
                  </a:lnTo>
                  <a:lnTo>
                    <a:pt x="353187" y="51816"/>
                  </a:lnTo>
                  <a:lnTo>
                    <a:pt x="353187" y="40513"/>
                  </a:lnTo>
                  <a:lnTo>
                    <a:pt x="353187" y="20701"/>
                  </a:lnTo>
                  <a:lnTo>
                    <a:pt x="351510" y="12700"/>
                  </a:lnTo>
                  <a:lnTo>
                    <a:pt x="347002" y="6121"/>
                  </a:lnTo>
                  <a:lnTo>
                    <a:pt x="340372" y="1651"/>
                  </a:lnTo>
                  <a:lnTo>
                    <a:pt x="332359" y="0"/>
                  </a:lnTo>
                  <a:lnTo>
                    <a:pt x="278384" y="0"/>
                  </a:lnTo>
                  <a:lnTo>
                    <a:pt x="275717" y="2286"/>
                  </a:lnTo>
                  <a:lnTo>
                    <a:pt x="275717" y="8636"/>
                  </a:lnTo>
                  <a:lnTo>
                    <a:pt x="278384" y="11303"/>
                  </a:lnTo>
                  <a:lnTo>
                    <a:pt x="337693" y="11303"/>
                  </a:lnTo>
                  <a:lnTo>
                    <a:pt x="341884" y="15367"/>
                  </a:lnTo>
                  <a:lnTo>
                    <a:pt x="341884" y="40513"/>
                  </a:lnTo>
                  <a:lnTo>
                    <a:pt x="226949" y="40513"/>
                  </a:lnTo>
                  <a:lnTo>
                    <a:pt x="214680" y="33782"/>
                  </a:lnTo>
                  <a:lnTo>
                    <a:pt x="212369" y="32512"/>
                  </a:lnTo>
                  <a:lnTo>
                    <a:pt x="197002" y="26797"/>
                  </a:lnTo>
                  <a:lnTo>
                    <a:pt x="181114" y="23368"/>
                  </a:lnTo>
                  <a:lnTo>
                    <a:pt x="164973" y="22225"/>
                  </a:lnTo>
                  <a:lnTo>
                    <a:pt x="148844" y="23368"/>
                  </a:lnTo>
                  <a:lnTo>
                    <a:pt x="133019" y="26797"/>
                  </a:lnTo>
                  <a:lnTo>
                    <a:pt x="117779" y="32512"/>
                  </a:lnTo>
                  <a:lnTo>
                    <a:pt x="103378" y="40513"/>
                  </a:lnTo>
                  <a:lnTo>
                    <a:pt x="11430" y="40513"/>
                  </a:lnTo>
                  <a:lnTo>
                    <a:pt x="11430" y="15367"/>
                  </a:lnTo>
                  <a:lnTo>
                    <a:pt x="16002" y="11303"/>
                  </a:lnTo>
                  <a:lnTo>
                    <a:pt x="260477" y="11303"/>
                  </a:lnTo>
                  <a:lnTo>
                    <a:pt x="263144" y="8636"/>
                  </a:lnTo>
                  <a:lnTo>
                    <a:pt x="263144" y="2286"/>
                  </a:lnTo>
                  <a:lnTo>
                    <a:pt x="260477" y="0"/>
                  </a:lnTo>
                  <a:lnTo>
                    <a:pt x="20955" y="0"/>
                  </a:lnTo>
                  <a:lnTo>
                    <a:pt x="12852" y="1651"/>
                  </a:lnTo>
                  <a:lnTo>
                    <a:pt x="6184" y="6121"/>
                  </a:lnTo>
                  <a:lnTo>
                    <a:pt x="1663" y="12700"/>
                  </a:lnTo>
                  <a:lnTo>
                    <a:pt x="0" y="20701"/>
                  </a:lnTo>
                  <a:lnTo>
                    <a:pt x="0" y="281813"/>
                  </a:lnTo>
                  <a:lnTo>
                    <a:pt x="5715" y="287909"/>
                  </a:lnTo>
                  <a:lnTo>
                    <a:pt x="190119" y="287909"/>
                  </a:lnTo>
                  <a:lnTo>
                    <a:pt x="192786" y="285623"/>
                  </a:lnTo>
                  <a:lnTo>
                    <a:pt x="192786" y="278892"/>
                  </a:lnTo>
                  <a:lnTo>
                    <a:pt x="190119" y="276606"/>
                  </a:lnTo>
                  <a:lnTo>
                    <a:pt x="12573" y="276606"/>
                  </a:lnTo>
                  <a:lnTo>
                    <a:pt x="11430" y="275463"/>
                  </a:lnTo>
                  <a:lnTo>
                    <a:pt x="11430" y="51435"/>
                  </a:lnTo>
                  <a:lnTo>
                    <a:pt x="89027" y="51435"/>
                  </a:lnTo>
                  <a:lnTo>
                    <a:pt x="86360" y="54483"/>
                  </a:lnTo>
                  <a:lnTo>
                    <a:pt x="61925" y="90589"/>
                  </a:lnTo>
                  <a:lnTo>
                    <a:pt x="53771" y="132003"/>
                  </a:lnTo>
                  <a:lnTo>
                    <a:pt x="61925" y="173596"/>
                  </a:lnTo>
                  <a:lnTo>
                    <a:pt x="86360" y="210185"/>
                  </a:lnTo>
                  <a:lnTo>
                    <a:pt x="123088" y="234315"/>
                  </a:lnTo>
                  <a:lnTo>
                    <a:pt x="164973" y="242443"/>
                  </a:lnTo>
                  <a:lnTo>
                    <a:pt x="182054" y="241122"/>
                  </a:lnTo>
                  <a:lnTo>
                    <a:pt x="198818" y="237210"/>
                  </a:lnTo>
                  <a:lnTo>
                    <a:pt x="213004" y="231521"/>
                  </a:lnTo>
                  <a:lnTo>
                    <a:pt x="214896" y="230771"/>
                  </a:lnTo>
                  <a:lnTo>
                    <a:pt x="229997" y="221869"/>
                  </a:lnTo>
                  <a:lnTo>
                    <a:pt x="254762" y="246253"/>
                  </a:lnTo>
                  <a:lnTo>
                    <a:pt x="252857" y="248412"/>
                  </a:lnTo>
                  <a:lnTo>
                    <a:pt x="251714" y="251460"/>
                  </a:lnTo>
                  <a:lnTo>
                    <a:pt x="251714" y="257429"/>
                  </a:lnTo>
                  <a:lnTo>
                    <a:pt x="252857" y="260858"/>
                  </a:lnTo>
                  <a:lnTo>
                    <a:pt x="255524" y="263144"/>
                  </a:lnTo>
                  <a:lnTo>
                    <a:pt x="269621" y="276987"/>
                  </a:lnTo>
                  <a:lnTo>
                    <a:pt x="208026" y="276987"/>
                  </a:lnTo>
                  <a:lnTo>
                    <a:pt x="205359" y="279654"/>
                  </a:lnTo>
                  <a:lnTo>
                    <a:pt x="205359" y="286004"/>
                  </a:lnTo>
                  <a:lnTo>
                    <a:pt x="208026" y="288290"/>
                  </a:lnTo>
                  <a:lnTo>
                    <a:pt x="281051" y="288290"/>
                  </a:lnTo>
                  <a:lnTo>
                    <a:pt x="337312" y="343789"/>
                  </a:lnTo>
                  <a:lnTo>
                    <a:pt x="339598" y="346075"/>
                  </a:lnTo>
                  <a:lnTo>
                    <a:pt x="342900" y="347472"/>
                  </a:lnTo>
                  <a:lnTo>
                    <a:pt x="349377" y="347472"/>
                  </a:lnTo>
                  <a:lnTo>
                    <a:pt x="352806" y="346075"/>
                  </a:lnTo>
                  <a:lnTo>
                    <a:pt x="355092" y="343789"/>
                  </a:lnTo>
                  <a:lnTo>
                    <a:pt x="362699" y="336296"/>
                  </a:lnTo>
                  <a:lnTo>
                    <a:pt x="379476" y="319786"/>
                  </a:lnTo>
                  <a:lnTo>
                    <a:pt x="384048" y="314579"/>
                  </a:lnTo>
                  <a:lnTo>
                    <a:pt x="384048" y="3067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32304" y="2615945"/>
              <a:ext cx="109727" cy="118744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2350008" y="2606674"/>
              <a:ext cx="292735" cy="192405"/>
            </a:xfrm>
            <a:custGeom>
              <a:avLst/>
              <a:gdLst/>
              <a:ahLst/>
              <a:cxnLst/>
              <a:rect l="l" t="t" r="r" b="b"/>
              <a:pathLst>
                <a:path w="292735" h="192405">
                  <a:moveTo>
                    <a:pt x="54864" y="175895"/>
                  </a:moveTo>
                  <a:lnTo>
                    <a:pt x="51308" y="173863"/>
                  </a:lnTo>
                  <a:lnTo>
                    <a:pt x="6604" y="173863"/>
                  </a:lnTo>
                  <a:lnTo>
                    <a:pt x="2667" y="173863"/>
                  </a:lnTo>
                  <a:lnTo>
                    <a:pt x="0" y="175895"/>
                  </a:lnTo>
                  <a:lnTo>
                    <a:pt x="0" y="181102"/>
                  </a:lnTo>
                  <a:lnTo>
                    <a:pt x="2667" y="182880"/>
                  </a:lnTo>
                  <a:lnTo>
                    <a:pt x="0" y="184785"/>
                  </a:lnTo>
                  <a:lnTo>
                    <a:pt x="0" y="190246"/>
                  </a:lnTo>
                  <a:lnTo>
                    <a:pt x="2667" y="192024"/>
                  </a:lnTo>
                  <a:lnTo>
                    <a:pt x="52197" y="192024"/>
                  </a:lnTo>
                  <a:lnTo>
                    <a:pt x="54864" y="190246"/>
                  </a:lnTo>
                  <a:lnTo>
                    <a:pt x="54864" y="184785"/>
                  </a:lnTo>
                  <a:lnTo>
                    <a:pt x="51308" y="182880"/>
                  </a:lnTo>
                  <a:lnTo>
                    <a:pt x="52197" y="182880"/>
                  </a:lnTo>
                  <a:lnTo>
                    <a:pt x="54864" y="181102"/>
                  </a:lnTo>
                  <a:lnTo>
                    <a:pt x="54864" y="175895"/>
                  </a:lnTo>
                  <a:close/>
                </a:path>
                <a:path w="292735" h="192405">
                  <a:moveTo>
                    <a:pt x="54864" y="157988"/>
                  </a:moveTo>
                  <a:lnTo>
                    <a:pt x="51181" y="155448"/>
                  </a:lnTo>
                  <a:lnTo>
                    <a:pt x="25146" y="155448"/>
                  </a:lnTo>
                  <a:lnTo>
                    <a:pt x="21082" y="155448"/>
                  </a:lnTo>
                  <a:lnTo>
                    <a:pt x="18288" y="157607"/>
                  </a:lnTo>
                  <a:lnTo>
                    <a:pt x="18288" y="157353"/>
                  </a:lnTo>
                  <a:lnTo>
                    <a:pt x="14859" y="155448"/>
                  </a:lnTo>
                  <a:lnTo>
                    <a:pt x="7239" y="155448"/>
                  </a:lnTo>
                  <a:lnTo>
                    <a:pt x="2921" y="155448"/>
                  </a:lnTo>
                  <a:lnTo>
                    <a:pt x="0" y="157353"/>
                  </a:lnTo>
                  <a:lnTo>
                    <a:pt x="0" y="162814"/>
                  </a:lnTo>
                  <a:lnTo>
                    <a:pt x="3810" y="164592"/>
                  </a:lnTo>
                  <a:lnTo>
                    <a:pt x="14859" y="164592"/>
                  </a:lnTo>
                  <a:lnTo>
                    <a:pt x="18288" y="162814"/>
                  </a:lnTo>
                  <a:lnTo>
                    <a:pt x="21082" y="164592"/>
                  </a:lnTo>
                  <a:lnTo>
                    <a:pt x="52197" y="164592"/>
                  </a:lnTo>
                  <a:lnTo>
                    <a:pt x="54864" y="162814"/>
                  </a:lnTo>
                  <a:lnTo>
                    <a:pt x="54864" y="157988"/>
                  </a:lnTo>
                  <a:close/>
                </a:path>
                <a:path w="292735" h="192405">
                  <a:moveTo>
                    <a:pt x="292608" y="2286"/>
                  </a:moveTo>
                  <a:lnTo>
                    <a:pt x="290830" y="0"/>
                  </a:lnTo>
                  <a:lnTo>
                    <a:pt x="288036" y="0"/>
                  </a:lnTo>
                  <a:lnTo>
                    <a:pt x="285623" y="0"/>
                  </a:lnTo>
                  <a:lnTo>
                    <a:pt x="283464" y="2667"/>
                  </a:lnTo>
                  <a:lnTo>
                    <a:pt x="283464" y="125349"/>
                  </a:lnTo>
                  <a:lnTo>
                    <a:pt x="285623" y="128016"/>
                  </a:lnTo>
                  <a:lnTo>
                    <a:pt x="290830" y="128016"/>
                  </a:lnTo>
                  <a:lnTo>
                    <a:pt x="292608" y="125349"/>
                  </a:lnTo>
                  <a:lnTo>
                    <a:pt x="292608" y="22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954511" y="118871"/>
              <a:ext cx="1202436" cy="1339595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155680" y="320052"/>
              <a:ext cx="804672" cy="942073"/>
            </a:xfrm>
            <a:prstGeom prst="rect">
              <a:avLst/>
            </a:prstGeom>
          </p:spPr>
        </p:pic>
      </p:grpSp>
      <p:sp>
        <p:nvSpPr>
          <p:cNvPr id="65" name="object 65"/>
          <p:cNvSpPr txBox="1"/>
          <p:nvPr/>
        </p:nvSpPr>
        <p:spPr>
          <a:xfrm>
            <a:off x="11259693" y="6153505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24</a:t>
            </a:r>
            <a:endParaRPr sz="165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62965" y="6066487"/>
            <a:ext cx="165290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MSCE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900" b="1" spc="-6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Darurat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Bencana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18247-0C54-B45C-DFE2-F1054581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35" y="59182"/>
            <a:ext cx="9850081" cy="615553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DISKUSI KELOMPOK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B731A-06CB-2C70-D4F1-3A0CBB089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1000" y="914400"/>
            <a:ext cx="10744200" cy="1107996"/>
          </a:xfrm>
        </p:spPr>
        <p:txBody>
          <a:bodyPr/>
          <a:lstStyle/>
          <a:p>
            <a:pPr algn="ctr"/>
            <a:r>
              <a:rPr lang="en-US" dirty="0"/>
              <a:t>ISI STRUKTUR ORGANISASI DIBAWAH INI SESUAI DENGAN ANCAMAN BENCANA DAN KOMPETENSI TIAP INSTANSI YANG SESUAI KEBUTUHAN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872167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662E3-2BE5-5C90-CF5E-2EE7D3177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7051F3-3B5B-4A0E-9E2A-DCF99D60C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2" y="18288"/>
            <a:ext cx="12192000" cy="6821424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43C8B11-8BBB-8833-BD27-737F199E2F1A}"/>
              </a:ext>
            </a:extLst>
          </p:cNvPr>
          <p:cNvCxnSpPr>
            <a:cxnSpLocks/>
          </p:cNvCxnSpPr>
          <p:nvPr/>
        </p:nvCxnSpPr>
        <p:spPr>
          <a:xfrm>
            <a:off x="5700523" y="3161684"/>
            <a:ext cx="175247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78" name="Title 1">
            <a:extLst>
              <a:ext uri="{FF2B5EF4-FFF2-40B4-BE49-F238E27FC236}">
                <a16:creationId xmlns:a16="http://schemas.microsoft.com/office/drawing/2014/main" id="{98FDE7C6-A0C9-68E3-CDC8-E62281272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76" y="26186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Bahnschrift" panose="020B0502040204020203" pitchFamily="34" charset="0"/>
              </a:rPr>
              <a:t>STRUKTUR ORGANISASI</a:t>
            </a:r>
            <a:b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Bahnschrift" panose="020B0502040204020203" pitchFamily="34" charset="0"/>
              </a:rPr>
            </a:b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Bahnschrift" panose="020B0502040204020203" pitchFamily="34" charset="0"/>
              </a:rPr>
              <a:t>POS KOMANDO PENANGANAN DARURAT</a:t>
            </a:r>
            <a:br>
              <a:rPr lang="en-US" altLang="en-US" sz="1400" b="1" dirty="0">
                <a:solidFill>
                  <a:schemeClr val="bg2">
                    <a:lumMod val="10000"/>
                  </a:schemeClr>
                </a:solidFill>
                <a:latin typeface="Bahnschrift" panose="020B0502040204020203" pitchFamily="34" charset="0"/>
              </a:rPr>
            </a:b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Bahnschrift" panose="020B0502040204020203" pitchFamily="34" charset="0"/>
              </a:rPr>
              <a:t>BENCANA BANJIR DAN LONGSOR  KABUPATEN BANDUNG BARAT</a:t>
            </a:r>
            <a:endParaRPr lang="en-ID" altLang="en-US" sz="1400" dirty="0">
              <a:solidFill>
                <a:schemeClr val="bg2">
                  <a:lumMod val="1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0C881B-5CF2-0C73-03A6-C7457B879C3B}"/>
              </a:ext>
            </a:extLst>
          </p:cNvPr>
          <p:cNvSpPr/>
          <p:nvPr/>
        </p:nvSpPr>
        <p:spPr bwMode="auto">
          <a:xfrm>
            <a:off x="92954" y="5588743"/>
            <a:ext cx="1595490" cy="30871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tx1"/>
                </a:solidFill>
              </a:rPr>
              <a:t>BIDANG OPERASI PENYELAMATAN DAN EVAKUASI</a:t>
            </a:r>
            <a:endParaRPr lang="en-ID" sz="8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0100FC-BFB7-1820-64F4-8FECD9B1C9F9}"/>
              </a:ext>
            </a:extLst>
          </p:cNvPr>
          <p:cNvSpPr/>
          <p:nvPr/>
        </p:nvSpPr>
        <p:spPr bwMode="auto">
          <a:xfrm>
            <a:off x="4501701" y="1573449"/>
            <a:ext cx="2398101" cy="6032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14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id-ID" sz="1400" dirty="0">
                <a:solidFill>
                  <a:srgbClr val="000000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Cambria" panose="02040503050406030204" pitchFamily="18" charset="0"/>
              </a:rPr>
              <a:t>Komandan</a:t>
            </a:r>
            <a:endParaRPr lang="en-US" sz="1400" dirty="0">
              <a:solidFill>
                <a:srgbClr val="000000"/>
              </a:solidFill>
              <a:latin typeface="Bahnschrift" panose="020B0502040204020203" pitchFamily="34" charset="0"/>
              <a:ea typeface="MS Mincho" panose="02020609040205080304" pitchFamily="49" charset="-128"/>
              <a:cs typeface="Cambria" panose="02040503050406030204" pitchFamily="18" charset="0"/>
            </a:endParaRPr>
          </a:p>
          <a:p>
            <a:pPr fontAlgn="auto">
              <a:lnSpc>
                <a:spcPts val="14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400" dirty="0">
                <a:solidFill>
                  <a:srgbClr val="000000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(                                          )</a:t>
            </a:r>
            <a:endParaRPr lang="en-ID" sz="2000" dirty="0">
              <a:solidFill>
                <a:srgbClr val="6C6463"/>
              </a:solidFill>
              <a:latin typeface="Bahnschrift" panose="020B0502040204020203" pitchFamily="34" charset="0"/>
              <a:ea typeface="MS Mincho" panose="02020609040205080304" pitchFamily="49" charset="-128"/>
              <a:cs typeface="GillSansMTStd-Book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78C18E-03E1-2E2A-81BF-9F0798770F44}"/>
              </a:ext>
            </a:extLst>
          </p:cNvPr>
          <p:cNvSpPr/>
          <p:nvPr/>
        </p:nvSpPr>
        <p:spPr bwMode="auto">
          <a:xfrm>
            <a:off x="4354016" y="2302761"/>
            <a:ext cx="2693014" cy="6032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defRPr/>
            </a:pPr>
            <a:r>
              <a:rPr lang="id-ID" sz="1400" dirty="0">
                <a:solidFill>
                  <a:srgbClr val="000000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Cambria" panose="02040503050406030204" pitchFamily="18" charset="0"/>
              </a:rPr>
              <a:t>Wakil Komandan</a:t>
            </a:r>
            <a:endParaRPr lang="en-US" sz="1400" dirty="0">
              <a:solidFill>
                <a:srgbClr val="000000"/>
              </a:solidFill>
              <a:latin typeface="Bahnschrift" panose="020B0502040204020203" pitchFamily="34" charset="0"/>
              <a:ea typeface="MS Mincho" panose="02020609040205080304" pitchFamily="49" charset="-128"/>
              <a:cs typeface="Cambria" panose="02040503050406030204" pitchFamily="18" charset="0"/>
            </a:endParaRPr>
          </a:p>
          <a:p>
            <a:pPr fontAlgn="auto">
              <a:spcBef>
                <a:spcPts val="0"/>
              </a:spcBef>
              <a:defRPr/>
            </a:pPr>
            <a:r>
              <a:rPr lang="en-US" sz="1400" dirty="0">
                <a:solidFill>
                  <a:srgbClr val="000000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(                                                )</a:t>
            </a:r>
            <a:endParaRPr lang="en-ID" sz="2000" dirty="0">
              <a:solidFill>
                <a:srgbClr val="6C6463"/>
              </a:solidFill>
              <a:latin typeface="Bahnschrift" panose="020B0502040204020203" pitchFamily="34" charset="0"/>
              <a:ea typeface="MS Mincho" panose="02020609040205080304" pitchFamily="49" charset="-128"/>
              <a:cs typeface="GillSansMTStd-Book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8E2046-9082-87D3-120C-6CC44A21060C}"/>
              </a:ext>
            </a:extLst>
          </p:cNvPr>
          <p:cNvSpPr/>
          <p:nvPr/>
        </p:nvSpPr>
        <p:spPr bwMode="auto">
          <a:xfrm>
            <a:off x="787802" y="3758665"/>
            <a:ext cx="1595490" cy="30871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1400"/>
              </a:lnSpc>
              <a:spcBef>
                <a:spcPts val="0"/>
              </a:spcBef>
              <a:defRPr/>
            </a:pPr>
            <a:r>
              <a:rPr lang="en-US" sz="1400" dirty="0">
                <a:solidFill>
                  <a:srgbClr val="000000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Bagian </a:t>
            </a:r>
            <a:r>
              <a:rPr lang="id-ID" sz="1400" dirty="0">
                <a:solidFill>
                  <a:srgbClr val="000000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 Perencanaan</a:t>
            </a:r>
            <a:endParaRPr lang="en-ID" sz="2000" dirty="0">
              <a:solidFill>
                <a:srgbClr val="6C6463"/>
              </a:solidFill>
              <a:latin typeface="Bahnschrift" panose="020B0502040204020203" pitchFamily="34" charset="0"/>
              <a:ea typeface="MS Mincho" panose="02020609040205080304" pitchFamily="49" charset="-128"/>
              <a:cs typeface="GillSansMTStd-Book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2C27C7-7DEB-5C57-7786-AE89D25C560C}"/>
              </a:ext>
            </a:extLst>
          </p:cNvPr>
          <p:cNvSpPr/>
          <p:nvPr/>
        </p:nvSpPr>
        <p:spPr bwMode="auto">
          <a:xfrm>
            <a:off x="2906211" y="3778954"/>
            <a:ext cx="1595490" cy="30871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defRPr/>
            </a:pPr>
            <a:r>
              <a:rPr lang="en-US" sz="1400" dirty="0">
                <a:solidFill>
                  <a:srgbClr val="000000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Bagian </a:t>
            </a:r>
            <a:r>
              <a:rPr lang="id-ID" sz="1400" dirty="0">
                <a:solidFill>
                  <a:srgbClr val="000000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Logistik</a:t>
            </a:r>
            <a:endParaRPr lang="en-ID" sz="2000" dirty="0">
              <a:solidFill>
                <a:srgbClr val="6C6463"/>
              </a:solidFill>
              <a:latin typeface="Bahnschrift" panose="020B0502040204020203" pitchFamily="34" charset="0"/>
              <a:ea typeface="MS Mincho" panose="02020609040205080304" pitchFamily="49" charset="-128"/>
              <a:cs typeface="GillSansMTStd-Book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D229D6-518B-3AA6-C4C2-E7ABB78668AC}"/>
              </a:ext>
            </a:extLst>
          </p:cNvPr>
          <p:cNvSpPr/>
          <p:nvPr/>
        </p:nvSpPr>
        <p:spPr bwMode="auto">
          <a:xfrm>
            <a:off x="6798587" y="3790395"/>
            <a:ext cx="1891238" cy="465141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14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000" b="1" dirty="0">
                <a:solidFill>
                  <a:srgbClr val="FFFFFF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MEDIA CENTER TDB  (</a:t>
            </a:r>
            <a:r>
              <a:rPr lang="id-ID" sz="1000" b="1" dirty="0" err="1">
                <a:solidFill>
                  <a:srgbClr val="FFFFFF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Bid</a:t>
            </a:r>
            <a:r>
              <a:rPr lang="id-ID" sz="1000" b="1" dirty="0">
                <a:solidFill>
                  <a:srgbClr val="FFFFFF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. Data,  Informasi &amp; Humas</a:t>
            </a:r>
            <a:r>
              <a:rPr lang="en-US" sz="1000" b="1" dirty="0">
                <a:solidFill>
                  <a:srgbClr val="FFFFFF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)</a:t>
            </a:r>
            <a:endParaRPr lang="en-ID" sz="1000" b="1" dirty="0">
              <a:solidFill>
                <a:srgbClr val="FFFFFF"/>
              </a:solidFill>
              <a:latin typeface="Bahnschrift" panose="020B0502040204020203" pitchFamily="34" charset="0"/>
              <a:ea typeface="MS Mincho" panose="02020609040205080304" pitchFamily="49" charset="-128"/>
              <a:cs typeface="GillSansMTStd-Book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2E43FC-51D0-C04B-157E-528CA4763DB5}"/>
              </a:ext>
            </a:extLst>
          </p:cNvPr>
          <p:cNvSpPr/>
          <p:nvPr/>
        </p:nvSpPr>
        <p:spPr bwMode="auto">
          <a:xfrm>
            <a:off x="9011135" y="3705866"/>
            <a:ext cx="2036605" cy="58912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lnSpc>
                <a:spcPts val="1400"/>
              </a:lnSpc>
              <a:spcBef>
                <a:spcPts val="0"/>
              </a:spcBef>
              <a:defRPr/>
            </a:pPr>
            <a:r>
              <a:rPr lang="id-ID" sz="1400" dirty="0">
                <a:solidFill>
                  <a:srgbClr val="000000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Perwakilan K/L,</a:t>
            </a:r>
            <a:r>
              <a:rPr lang="en-US" sz="1400" dirty="0">
                <a:solidFill>
                  <a:srgbClr val="000000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 </a:t>
            </a:r>
            <a:r>
              <a:rPr lang="id-ID" sz="1400" dirty="0">
                <a:solidFill>
                  <a:srgbClr val="000000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Komunitas </a:t>
            </a:r>
            <a:endParaRPr lang="en-US" sz="1400" dirty="0">
              <a:solidFill>
                <a:srgbClr val="000000"/>
              </a:solidFill>
              <a:latin typeface="Bahnschrift" panose="020B0502040204020203" pitchFamily="34" charset="0"/>
              <a:ea typeface="MS Mincho" panose="02020609040205080304" pitchFamily="49" charset="-128"/>
              <a:cs typeface="GillSansMTStd-Book"/>
            </a:endParaRPr>
          </a:p>
          <a:p>
            <a:pPr algn="ctr" fontAlgn="auto">
              <a:lnSpc>
                <a:spcPts val="1400"/>
              </a:lnSpc>
              <a:spcBef>
                <a:spcPts val="0"/>
              </a:spcBef>
              <a:defRPr/>
            </a:pPr>
            <a:r>
              <a:rPr lang="id-ID" sz="1400" dirty="0">
                <a:solidFill>
                  <a:srgbClr val="000000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Internasional</a:t>
            </a:r>
            <a:endParaRPr lang="en-ID" sz="2000" dirty="0">
              <a:solidFill>
                <a:srgbClr val="6C6463"/>
              </a:solidFill>
              <a:latin typeface="Bahnschrift" panose="020B0502040204020203" pitchFamily="34" charset="0"/>
              <a:ea typeface="MS Mincho" panose="02020609040205080304" pitchFamily="49" charset="-128"/>
              <a:cs typeface="GillSansMTStd-Book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CD142-FEFF-2793-8D4E-E1DC760B9C0F}"/>
              </a:ext>
            </a:extLst>
          </p:cNvPr>
          <p:cNvSpPr/>
          <p:nvPr/>
        </p:nvSpPr>
        <p:spPr bwMode="auto">
          <a:xfrm>
            <a:off x="2550176" y="5575982"/>
            <a:ext cx="1595490" cy="32147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tx1"/>
                </a:solidFill>
              </a:rPr>
              <a:t>BIDANG OPERASI LOGISTIK DAN PERALATAN</a:t>
            </a:r>
            <a:endParaRPr lang="en-ID" sz="9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8AF81D-395B-E538-AAC9-063E8A401EEC}"/>
              </a:ext>
            </a:extLst>
          </p:cNvPr>
          <p:cNvSpPr/>
          <p:nvPr/>
        </p:nvSpPr>
        <p:spPr bwMode="auto">
          <a:xfrm>
            <a:off x="4902778" y="4446534"/>
            <a:ext cx="1595490" cy="59213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hangingPunct="0">
              <a:lnSpc>
                <a:spcPts val="14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en-US" sz="1400" dirty="0">
              <a:solidFill>
                <a:srgbClr val="000000"/>
              </a:solidFill>
              <a:latin typeface="Bahnschrift" panose="020B0502040204020203" pitchFamily="34" charset="0"/>
              <a:ea typeface="MS Mincho" panose="02020609040205080304" pitchFamily="49" charset="-128"/>
              <a:cs typeface="GillSansMTStd-Book"/>
            </a:endParaRPr>
          </a:p>
          <a:p>
            <a:pPr algn="ctr" fontAlgn="auto" hangingPunct="0">
              <a:lnSpc>
                <a:spcPts val="14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400" dirty="0" err="1">
                <a:solidFill>
                  <a:srgbClr val="000000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Bidang</a:t>
            </a:r>
            <a:r>
              <a:rPr lang="en-US" sz="1400" dirty="0">
                <a:solidFill>
                  <a:srgbClr val="000000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Operasi</a:t>
            </a:r>
            <a:endParaRPr lang="en-ID" sz="2000" dirty="0">
              <a:solidFill>
                <a:srgbClr val="6C6463"/>
              </a:solidFill>
              <a:latin typeface="Bahnschrift" panose="020B0502040204020203" pitchFamily="34" charset="0"/>
              <a:ea typeface="MS Mincho" panose="02020609040205080304" pitchFamily="49" charset="-128"/>
              <a:cs typeface="GillSansMTStd-Book"/>
            </a:endParaRPr>
          </a:p>
          <a:p>
            <a:pPr algn="ctr" fontAlgn="auto">
              <a:lnSpc>
                <a:spcPts val="14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id-ID" sz="1400" dirty="0">
                <a:solidFill>
                  <a:srgbClr val="6C6463"/>
                </a:solidFill>
                <a:latin typeface="Bahnschrift" panose="020B0502040204020203" pitchFamily="34" charset="0"/>
                <a:ea typeface="MS Mincho" panose="02020609040205080304" pitchFamily="49" charset="-128"/>
                <a:cs typeface="GillSansMTStd-Book"/>
              </a:rPr>
              <a:t> </a:t>
            </a:r>
            <a:endParaRPr lang="en-ID" sz="2000" dirty="0">
              <a:solidFill>
                <a:srgbClr val="6C6463"/>
              </a:solidFill>
              <a:latin typeface="Bahnschrift" panose="020B0502040204020203" pitchFamily="34" charset="0"/>
              <a:ea typeface="MS Mincho" panose="02020609040205080304" pitchFamily="49" charset="-128"/>
              <a:cs typeface="GillSansMTStd-Book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C714E2F-7E10-FBF1-3BB5-47DC9EC6AA08}"/>
              </a:ext>
            </a:extLst>
          </p:cNvPr>
          <p:cNvCxnSpPr>
            <a:cxnSpLocks/>
            <a:stCxn id="6" idx="2"/>
            <a:endCxn id="13" idx="0"/>
          </p:cNvCxnSpPr>
          <p:nvPr/>
        </p:nvCxnSpPr>
        <p:spPr bwMode="auto">
          <a:xfrm>
            <a:off x="5700523" y="2905993"/>
            <a:ext cx="0" cy="154054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F5F5B227-3A22-20A6-A1B4-68E2FC1F9645}"/>
              </a:ext>
            </a:extLst>
          </p:cNvPr>
          <p:cNvSpPr/>
          <p:nvPr/>
        </p:nvSpPr>
        <p:spPr>
          <a:xfrm>
            <a:off x="7452297" y="2752347"/>
            <a:ext cx="1538286" cy="72755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  <a:latin typeface="Bahnschrift" panose="020B0502040204020203" pitchFamily="34" charset="0"/>
              </a:rPr>
              <a:t>Sekretariat</a:t>
            </a:r>
            <a:endParaRPr lang="en-US" sz="1400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r>
              <a:rPr lang="en-US" sz="1400" dirty="0">
                <a:solidFill>
                  <a:schemeClr val="tx1"/>
                </a:solidFill>
                <a:latin typeface="Bahnschrift" panose="020B0502040204020203" pitchFamily="34" charset="0"/>
              </a:rPr>
              <a:t>(                         )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E808440-06F1-D5AB-C6F7-8E7B9C5E336F}"/>
              </a:ext>
            </a:extLst>
          </p:cNvPr>
          <p:cNvCxnSpPr>
            <a:cxnSpLocks/>
          </p:cNvCxnSpPr>
          <p:nvPr/>
        </p:nvCxnSpPr>
        <p:spPr>
          <a:xfrm>
            <a:off x="1418182" y="3571764"/>
            <a:ext cx="846333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D4E00C9-8A34-0E0D-7E72-1669D38D9E49}"/>
              </a:ext>
            </a:extLst>
          </p:cNvPr>
          <p:cNvCxnSpPr/>
          <p:nvPr/>
        </p:nvCxnSpPr>
        <p:spPr>
          <a:xfrm>
            <a:off x="1438795" y="3553476"/>
            <a:ext cx="0" cy="1798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2044F6C-1F30-2CD1-8ADA-3BD7F9A1C231}"/>
              </a:ext>
            </a:extLst>
          </p:cNvPr>
          <p:cNvCxnSpPr/>
          <p:nvPr/>
        </p:nvCxnSpPr>
        <p:spPr>
          <a:xfrm>
            <a:off x="9881513" y="3537688"/>
            <a:ext cx="0" cy="1798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CFCBA54-7459-E1A9-0609-53CEC1DA7E6B}"/>
              </a:ext>
            </a:extLst>
          </p:cNvPr>
          <p:cNvCxnSpPr/>
          <p:nvPr/>
        </p:nvCxnSpPr>
        <p:spPr>
          <a:xfrm>
            <a:off x="3729638" y="3576763"/>
            <a:ext cx="0" cy="1798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2CF4344-BF44-E440-6964-C618F1259FAA}"/>
              </a:ext>
            </a:extLst>
          </p:cNvPr>
          <p:cNvCxnSpPr/>
          <p:nvPr/>
        </p:nvCxnSpPr>
        <p:spPr>
          <a:xfrm>
            <a:off x="7662965" y="3592552"/>
            <a:ext cx="0" cy="1798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>
            <a:extLst>
              <a:ext uri="{FF2B5EF4-FFF2-40B4-BE49-F238E27FC236}">
                <a16:creationId xmlns:a16="http://schemas.microsoft.com/office/drawing/2014/main" id="{BBA26D01-B1E7-7F88-74C1-53CC89F58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0688" y="251046"/>
            <a:ext cx="340788" cy="456801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6D0002B-8417-83C2-2A9B-50FA558E1720}"/>
              </a:ext>
            </a:extLst>
          </p:cNvPr>
          <p:cNvSpPr/>
          <p:nvPr/>
        </p:nvSpPr>
        <p:spPr bwMode="auto">
          <a:xfrm>
            <a:off x="4610782" y="5550246"/>
            <a:ext cx="1536700" cy="32147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chemeClr val="tx1"/>
                </a:solidFill>
              </a:rPr>
              <a:t>BIDANG OPERASI KESEHATAN</a:t>
            </a:r>
            <a:endParaRPr lang="en-ID" sz="9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5FA1EA-EE06-3E4B-1EA5-B93A4E7ED0F2}"/>
              </a:ext>
            </a:extLst>
          </p:cNvPr>
          <p:cNvSpPr/>
          <p:nvPr/>
        </p:nvSpPr>
        <p:spPr bwMode="auto">
          <a:xfrm>
            <a:off x="6745434" y="5532117"/>
            <a:ext cx="1536700" cy="32147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</a:rPr>
              <a:t>BIDANG OPERASI PEMULIHAN DARURAT</a:t>
            </a:r>
            <a:endParaRPr lang="en-ID" sz="11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9162E41-2301-4F4F-7462-D0C760325AED}"/>
              </a:ext>
            </a:extLst>
          </p:cNvPr>
          <p:cNvSpPr/>
          <p:nvPr/>
        </p:nvSpPr>
        <p:spPr bwMode="auto">
          <a:xfrm>
            <a:off x="8812552" y="5531959"/>
            <a:ext cx="1536700" cy="32147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tx1"/>
                </a:solidFill>
              </a:rPr>
              <a:t>BIDANG OPERASI PENGUNGSIAN DAN PERLINDUNGAN</a:t>
            </a:r>
            <a:endParaRPr lang="en-ID" sz="8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42DCEB6-6DB3-A399-70C4-08354F03BFA9}"/>
              </a:ext>
            </a:extLst>
          </p:cNvPr>
          <p:cNvSpPr/>
          <p:nvPr/>
        </p:nvSpPr>
        <p:spPr>
          <a:xfrm>
            <a:off x="118032" y="5926589"/>
            <a:ext cx="1570411" cy="8399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22AE762-6965-9181-F5ED-DB93E3C307B1}"/>
              </a:ext>
            </a:extLst>
          </p:cNvPr>
          <p:cNvSpPr/>
          <p:nvPr/>
        </p:nvSpPr>
        <p:spPr>
          <a:xfrm>
            <a:off x="2548719" y="5942265"/>
            <a:ext cx="1595489" cy="8399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AC304D4-B124-22AD-E9D1-397CB70CD1DC}"/>
              </a:ext>
            </a:extLst>
          </p:cNvPr>
          <p:cNvSpPr/>
          <p:nvPr/>
        </p:nvSpPr>
        <p:spPr>
          <a:xfrm>
            <a:off x="4613226" y="5894123"/>
            <a:ext cx="1536698" cy="8399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36D78A0-128C-FD1E-8BBF-4734EFA613C8}"/>
              </a:ext>
            </a:extLst>
          </p:cNvPr>
          <p:cNvSpPr/>
          <p:nvPr/>
        </p:nvSpPr>
        <p:spPr>
          <a:xfrm>
            <a:off x="6745434" y="5881027"/>
            <a:ext cx="1536698" cy="8399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D2DC65A-3424-F9B4-5FBA-417573775361}"/>
              </a:ext>
            </a:extLst>
          </p:cNvPr>
          <p:cNvSpPr/>
          <p:nvPr/>
        </p:nvSpPr>
        <p:spPr>
          <a:xfrm>
            <a:off x="8812303" y="5890866"/>
            <a:ext cx="1536698" cy="8399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09C2525-80F0-64F0-74AC-94EAAB519750}"/>
              </a:ext>
            </a:extLst>
          </p:cNvPr>
          <p:cNvSpPr/>
          <p:nvPr/>
        </p:nvSpPr>
        <p:spPr>
          <a:xfrm>
            <a:off x="770776" y="4048005"/>
            <a:ext cx="1627043" cy="8399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0427E42-C791-2E4B-DD6E-24CB1924F4AD}"/>
              </a:ext>
            </a:extLst>
          </p:cNvPr>
          <p:cNvSpPr/>
          <p:nvPr/>
        </p:nvSpPr>
        <p:spPr>
          <a:xfrm>
            <a:off x="2906405" y="4056612"/>
            <a:ext cx="1595296" cy="8399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923B42-E481-71B5-BCA1-EEC550B98001}"/>
              </a:ext>
            </a:extLst>
          </p:cNvPr>
          <p:cNvSpPr/>
          <p:nvPr/>
        </p:nvSpPr>
        <p:spPr>
          <a:xfrm>
            <a:off x="8990583" y="4287657"/>
            <a:ext cx="2058464" cy="5891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9FA04F6-66B5-4E7E-13D6-D30D48547F9D}"/>
              </a:ext>
            </a:extLst>
          </p:cNvPr>
          <p:cNvSpPr/>
          <p:nvPr/>
        </p:nvSpPr>
        <p:spPr>
          <a:xfrm>
            <a:off x="6784056" y="4270737"/>
            <a:ext cx="1920830" cy="5161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7F05CCA-FC74-19B7-4843-E9695DBD7AEA}"/>
              </a:ext>
            </a:extLst>
          </p:cNvPr>
          <p:cNvCxnSpPr>
            <a:cxnSpLocks/>
          </p:cNvCxnSpPr>
          <p:nvPr/>
        </p:nvCxnSpPr>
        <p:spPr>
          <a:xfrm flipV="1">
            <a:off x="701190" y="5362891"/>
            <a:ext cx="10515600" cy="274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56A8973-BB9B-6808-3AB8-69BFC69D4D2E}"/>
              </a:ext>
            </a:extLst>
          </p:cNvPr>
          <p:cNvCxnSpPr/>
          <p:nvPr/>
        </p:nvCxnSpPr>
        <p:spPr>
          <a:xfrm>
            <a:off x="3351686" y="5365939"/>
            <a:ext cx="0" cy="1798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4EC018E-0A1F-76C1-F779-D41EDCC4DFC1}"/>
              </a:ext>
            </a:extLst>
          </p:cNvPr>
          <p:cNvCxnSpPr/>
          <p:nvPr/>
        </p:nvCxnSpPr>
        <p:spPr>
          <a:xfrm>
            <a:off x="751742" y="5390323"/>
            <a:ext cx="0" cy="1798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CD8B4AD-172B-B715-A398-D2F2240FAFE8}"/>
              </a:ext>
            </a:extLst>
          </p:cNvPr>
          <p:cNvCxnSpPr/>
          <p:nvPr/>
        </p:nvCxnSpPr>
        <p:spPr>
          <a:xfrm>
            <a:off x="5366414" y="5368987"/>
            <a:ext cx="0" cy="1798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F3FC09C-A69B-5E37-E74D-2C8ADF14334C}"/>
              </a:ext>
            </a:extLst>
          </p:cNvPr>
          <p:cNvCxnSpPr/>
          <p:nvPr/>
        </p:nvCxnSpPr>
        <p:spPr>
          <a:xfrm>
            <a:off x="9523886" y="5365939"/>
            <a:ext cx="0" cy="1798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5AEA998-CCB7-30E8-3E81-F3388347865C}"/>
              </a:ext>
            </a:extLst>
          </p:cNvPr>
          <p:cNvCxnSpPr/>
          <p:nvPr/>
        </p:nvCxnSpPr>
        <p:spPr>
          <a:xfrm>
            <a:off x="7518302" y="5362891"/>
            <a:ext cx="0" cy="1798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1DE0C53-C7E7-CEC1-42DB-887048943A1F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5700523" y="5038671"/>
            <a:ext cx="0" cy="3303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1769664A-AA2B-CB1B-A1AE-3BFB40CE3802}"/>
              </a:ext>
            </a:extLst>
          </p:cNvPr>
          <p:cNvSpPr/>
          <p:nvPr/>
        </p:nvSpPr>
        <p:spPr bwMode="auto">
          <a:xfrm>
            <a:off x="10440570" y="5502830"/>
            <a:ext cx="1536700" cy="32147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</a:rPr>
              <a:t>BIDANG PEMULIHAN DINI</a:t>
            </a:r>
            <a:endParaRPr lang="en-ID" sz="10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C147070-FB24-2156-5707-77B5E61695D8}"/>
              </a:ext>
            </a:extLst>
          </p:cNvPr>
          <p:cNvSpPr/>
          <p:nvPr/>
        </p:nvSpPr>
        <p:spPr>
          <a:xfrm>
            <a:off x="10448441" y="5880729"/>
            <a:ext cx="1536698" cy="8399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90FD0E9-0A8B-F5B4-3AEF-5A4215B391E9}"/>
              </a:ext>
            </a:extLst>
          </p:cNvPr>
          <p:cNvCxnSpPr/>
          <p:nvPr/>
        </p:nvCxnSpPr>
        <p:spPr>
          <a:xfrm>
            <a:off x="11221622" y="5344603"/>
            <a:ext cx="0" cy="1798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6044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29042" y="5748959"/>
            <a:ext cx="135255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spc="-25" dirty="0">
                <a:latin typeface="Times New Roman"/>
                <a:cs typeface="Times New Roman"/>
              </a:rPr>
              <a:t>25</a:t>
            </a:r>
            <a:endParaRPr sz="9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154928" y="1006144"/>
            <a:ext cx="5191760" cy="4251960"/>
            <a:chOff x="6154928" y="1006144"/>
            <a:chExt cx="5191760" cy="425196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7776" y="1006144"/>
              <a:ext cx="685800" cy="82316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167628" y="1367408"/>
              <a:ext cx="5166360" cy="3877945"/>
            </a:xfrm>
            <a:custGeom>
              <a:avLst/>
              <a:gdLst/>
              <a:ahLst/>
              <a:cxnLst/>
              <a:rect l="l" t="t" r="r" b="b"/>
              <a:pathLst>
                <a:path w="5166359" h="3877945">
                  <a:moveTo>
                    <a:pt x="4520183" y="0"/>
                  </a:moveTo>
                  <a:lnTo>
                    <a:pt x="646176" y="0"/>
                  </a:lnTo>
                  <a:lnTo>
                    <a:pt x="597951" y="1772"/>
                  </a:lnTo>
                  <a:lnTo>
                    <a:pt x="550689" y="7006"/>
                  </a:lnTo>
                  <a:lnTo>
                    <a:pt x="504515" y="15577"/>
                  </a:lnTo>
                  <a:lnTo>
                    <a:pt x="459552" y="27359"/>
                  </a:lnTo>
                  <a:lnTo>
                    <a:pt x="415928" y="42228"/>
                  </a:lnTo>
                  <a:lnTo>
                    <a:pt x="373765" y="60060"/>
                  </a:lnTo>
                  <a:lnTo>
                    <a:pt x="333190" y="80728"/>
                  </a:lnTo>
                  <a:lnTo>
                    <a:pt x="294327" y="104109"/>
                  </a:lnTo>
                  <a:lnTo>
                    <a:pt x="257302" y="130078"/>
                  </a:lnTo>
                  <a:lnTo>
                    <a:pt x="222238" y="158509"/>
                  </a:lnTo>
                  <a:lnTo>
                    <a:pt x="189261" y="189277"/>
                  </a:lnTo>
                  <a:lnTo>
                    <a:pt x="158497" y="222258"/>
                  </a:lnTo>
                  <a:lnTo>
                    <a:pt x="130069" y="257328"/>
                  </a:lnTo>
                  <a:lnTo>
                    <a:pt x="104103" y="294360"/>
                  </a:lnTo>
                  <a:lnTo>
                    <a:pt x="80724" y="333230"/>
                  </a:lnTo>
                  <a:lnTo>
                    <a:pt x="60057" y="373814"/>
                  </a:lnTo>
                  <a:lnTo>
                    <a:pt x="42227" y="415986"/>
                  </a:lnTo>
                  <a:lnTo>
                    <a:pt x="27358" y="459622"/>
                  </a:lnTo>
                  <a:lnTo>
                    <a:pt x="15576" y="504596"/>
                  </a:lnTo>
                  <a:lnTo>
                    <a:pt x="7006" y="550784"/>
                  </a:lnTo>
                  <a:lnTo>
                    <a:pt x="1772" y="598061"/>
                  </a:lnTo>
                  <a:lnTo>
                    <a:pt x="0" y="646302"/>
                  </a:lnTo>
                  <a:lnTo>
                    <a:pt x="0" y="3231641"/>
                  </a:lnTo>
                  <a:lnTo>
                    <a:pt x="1772" y="3279883"/>
                  </a:lnTo>
                  <a:lnTo>
                    <a:pt x="7006" y="3327160"/>
                  </a:lnTo>
                  <a:lnTo>
                    <a:pt x="15576" y="3373348"/>
                  </a:lnTo>
                  <a:lnTo>
                    <a:pt x="27358" y="3418322"/>
                  </a:lnTo>
                  <a:lnTo>
                    <a:pt x="42227" y="3461958"/>
                  </a:lnTo>
                  <a:lnTo>
                    <a:pt x="60057" y="3504130"/>
                  </a:lnTo>
                  <a:lnTo>
                    <a:pt x="80724" y="3544714"/>
                  </a:lnTo>
                  <a:lnTo>
                    <a:pt x="104103" y="3583584"/>
                  </a:lnTo>
                  <a:lnTo>
                    <a:pt x="130069" y="3620616"/>
                  </a:lnTo>
                  <a:lnTo>
                    <a:pt x="158497" y="3655686"/>
                  </a:lnTo>
                  <a:lnTo>
                    <a:pt x="189261" y="3688667"/>
                  </a:lnTo>
                  <a:lnTo>
                    <a:pt x="222238" y="3719435"/>
                  </a:lnTo>
                  <a:lnTo>
                    <a:pt x="257302" y="3747866"/>
                  </a:lnTo>
                  <a:lnTo>
                    <a:pt x="294327" y="3773835"/>
                  </a:lnTo>
                  <a:lnTo>
                    <a:pt x="333190" y="3797216"/>
                  </a:lnTo>
                  <a:lnTo>
                    <a:pt x="373765" y="3817884"/>
                  </a:lnTo>
                  <a:lnTo>
                    <a:pt x="415928" y="3835716"/>
                  </a:lnTo>
                  <a:lnTo>
                    <a:pt x="459552" y="3850585"/>
                  </a:lnTo>
                  <a:lnTo>
                    <a:pt x="504515" y="3862367"/>
                  </a:lnTo>
                  <a:lnTo>
                    <a:pt x="550689" y="3870938"/>
                  </a:lnTo>
                  <a:lnTo>
                    <a:pt x="597951" y="3876172"/>
                  </a:lnTo>
                  <a:lnTo>
                    <a:pt x="646176" y="3877944"/>
                  </a:lnTo>
                  <a:lnTo>
                    <a:pt x="4520183" y="3877944"/>
                  </a:lnTo>
                  <a:lnTo>
                    <a:pt x="4568408" y="3876172"/>
                  </a:lnTo>
                  <a:lnTo>
                    <a:pt x="4615670" y="3870938"/>
                  </a:lnTo>
                  <a:lnTo>
                    <a:pt x="4661844" y="3862367"/>
                  </a:lnTo>
                  <a:lnTo>
                    <a:pt x="4706807" y="3850585"/>
                  </a:lnTo>
                  <a:lnTo>
                    <a:pt x="4750431" y="3835716"/>
                  </a:lnTo>
                  <a:lnTo>
                    <a:pt x="4792594" y="3817884"/>
                  </a:lnTo>
                  <a:lnTo>
                    <a:pt x="4833169" y="3797216"/>
                  </a:lnTo>
                  <a:lnTo>
                    <a:pt x="4872032" y="3773835"/>
                  </a:lnTo>
                  <a:lnTo>
                    <a:pt x="4909057" y="3747866"/>
                  </a:lnTo>
                  <a:lnTo>
                    <a:pt x="4944121" y="3719435"/>
                  </a:lnTo>
                  <a:lnTo>
                    <a:pt x="4977098" y="3688667"/>
                  </a:lnTo>
                  <a:lnTo>
                    <a:pt x="5007862" y="3655686"/>
                  </a:lnTo>
                  <a:lnTo>
                    <a:pt x="5036290" y="3620616"/>
                  </a:lnTo>
                  <a:lnTo>
                    <a:pt x="5062256" y="3583584"/>
                  </a:lnTo>
                  <a:lnTo>
                    <a:pt x="5085635" y="3544714"/>
                  </a:lnTo>
                  <a:lnTo>
                    <a:pt x="5106302" y="3504130"/>
                  </a:lnTo>
                  <a:lnTo>
                    <a:pt x="5124132" y="3461958"/>
                  </a:lnTo>
                  <a:lnTo>
                    <a:pt x="5139001" y="3418322"/>
                  </a:lnTo>
                  <a:lnTo>
                    <a:pt x="5150783" y="3373348"/>
                  </a:lnTo>
                  <a:lnTo>
                    <a:pt x="5159353" y="3327160"/>
                  </a:lnTo>
                  <a:lnTo>
                    <a:pt x="5164587" y="3279883"/>
                  </a:lnTo>
                  <a:lnTo>
                    <a:pt x="5166360" y="3231641"/>
                  </a:lnTo>
                  <a:lnTo>
                    <a:pt x="5166360" y="646302"/>
                  </a:lnTo>
                  <a:lnTo>
                    <a:pt x="5164587" y="598061"/>
                  </a:lnTo>
                  <a:lnTo>
                    <a:pt x="5159353" y="550784"/>
                  </a:lnTo>
                  <a:lnTo>
                    <a:pt x="5150783" y="504596"/>
                  </a:lnTo>
                  <a:lnTo>
                    <a:pt x="5139001" y="459622"/>
                  </a:lnTo>
                  <a:lnTo>
                    <a:pt x="5124132" y="415986"/>
                  </a:lnTo>
                  <a:lnTo>
                    <a:pt x="5106302" y="373814"/>
                  </a:lnTo>
                  <a:lnTo>
                    <a:pt x="5085635" y="333230"/>
                  </a:lnTo>
                  <a:lnTo>
                    <a:pt x="5062256" y="294360"/>
                  </a:lnTo>
                  <a:lnTo>
                    <a:pt x="5036290" y="257328"/>
                  </a:lnTo>
                  <a:lnTo>
                    <a:pt x="5007862" y="222258"/>
                  </a:lnTo>
                  <a:lnTo>
                    <a:pt x="4977098" y="189277"/>
                  </a:lnTo>
                  <a:lnTo>
                    <a:pt x="4944121" y="158509"/>
                  </a:lnTo>
                  <a:lnTo>
                    <a:pt x="4909057" y="130078"/>
                  </a:lnTo>
                  <a:lnTo>
                    <a:pt x="4872032" y="104109"/>
                  </a:lnTo>
                  <a:lnTo>
                    <a:pt x="4833169" y="80728"/>
                  </a:lnTo>
                  <a:lnTo>
                    <a:pt x="4792594" y="60060"/>
                  </a:lnTo>
                  <a:lnTo>
                    <a:pt x="4750431" y="42228"/>
                  </a:lnTo>
                  <a:lnTo>
                    <a:pt x="4706807" y="27359"/>
                  </a:lnTo>
                  <a:lnTo>
                    <a:pt x="4661844" y="15577"/>
                  </a:lnTo>
                  <a:lnTo>
                    <a:pt x="4615670" y="7006"/>
                  </a:lnTo>
                  <a:lnTo>
                    <a:pt x="4568408" y="1772"/>
                  </a:lnTo>
                  <a:lnTo>
                    <a:pt x="4520183" y="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67628" y="1367408"/>
              <a:ext cx="5166360" cy="3877945"/>
            </a:xfrm>
            <a:custGeom>
              <a:avLst/>
              <a:gdLst/>
              <a:ahLst/>
              <a:cxnLst/>
              <a:rect l="l" t="t" r="r" b="b"/>
              <a:pathLst>
                <a:path w="5166359" h="3877945">
                  <a:moveTo>
                    <a:pt x="0" y="646302"/>
                  </a:moveTo>
                  <a:lnTo>
                    <a:pt x="1772" y="598061"/>
                  </a:lnTo>
                  <a:lnTo>
                    <a:pt x="7006" y="550784"/>
                  </a:lnTo>
                  <a:lnTo>
                    <a:pt x="15576" y="504596"/>
                  </a:lnTo>
                  <a:lnTo>
                    <a:pt x="27358" y="459622"/>
                  </a:lnTo>
                  <a:lnTo>
                    <a:pt x="42227" y="415986"/>
                  </a:lnTo>
                  <a:lnTo>
                    <a:pt x="60057" y="373814"/>
                  </a:lnTo>
                  <a:lnTo>
                    <a:pt x="80724" y="333230"/>
                  </a:lnTo>
                  <a:lnTo>
                    <a:pt x="104103" y="294360"/>
                  </a:lnTo>
                  <a:lnTo>
                    <a:pt x="130069" y="257328"/>
                  </a:lnTo>
                  <a:lnTo>
                    <a:pt x="158497" y="222258"/>
                  </a:lnTo>
                  <a:lnTo>
                    <a:pt x="189261" y="189277"/>
                  </a:lnTo>
                  <a:lnTo>
                    <a:pt x="222238" y="158509"/>
                  </a:lnTo>
                  <a:lnTo>
                    <a:pt x="257302" y="130078"/>
                  </a:lnTo>
                  <a:lnTo>
                    <a:pt x="294327" y="104109"/>
                  </a:lnTo>
                  <a:lnTo>
                    <a:pt x="333190" y="80728"/>
                  </a:lnTo>
                  <a:lnTo>
                    <a:pt x="373765" y="60060"/>
                  </a:lnTo>
                  <a:lnTo>
                    <a:pt x="415928" y="42228"/>
                  </a:lnTo>
                  <a:lnTo>
                    <a:pt x="459552" y="27359"/>
                  </a:lnTo>
                  <a:lnTo>
                    <a:pt x="504515" y="15577"/>
                  </a:lnTo>
                  <a:lnTo>
                    <a:pt x="550689" y="7006"/>
                  </a:lnTo>
                  <a:lnTo>
                    <a:pt x="597951" y="1772"/>
                  </a:lnTo>
                  <a:lnTo>
                    <a:pt x="646176" y="0"/>
                  </a:lnTo>
                  <a:lnTo>
                    <a:pt x="4520183" y="0"/>
                  </a:lnTo>
                  <a:lnTo>
                    <a:pt x="4568408" y="1772"/>
                  </a:lnTo>
                  <a:lnTo>
                    <a:pt x="4615670" y="7006"/>
                  </a:lnTo>
                  <a:lnTo>
                    <a:pt x="4661844" y="15577"/>
                  </a:lnTo>
                  <a:lnTo>
                    <a:pt x="4706807" y="27359"/>
                  </a:lnTo>
                  <a:lnTo>
                    <a:pt x="4750431" y="42228"/>
                  </a:lnTo>
                  <a:lnTo>
                    <a:pt x="4792594" y="60060"/>
                  </a:lnTo>
                  <a:lnTo>
                    <a:pt x="4833169" y="80728"/>
                  </a:lnTo>
                  <a:lnTo>
                    <a:pt x="4872032" y="104109"/>
                  </a:lnTo>
                  <a:lnTo>
                    <a:pt x="4909057" y="130078"/>
                  </a:lnTo>
                  <a:lnTo>
                    <a:pt x="4944121" y="158509"/>
                  </a:lnTo>
                  <a:lnTo>
                    <a:pt x="4977098" y="189277"/>
                  </a:lnTo>
                  <a:lnTo>
                    <a:pt x="5007862" y="222258"/>
                  </a:lnTo>
                  <a:lnTo>
                    <a:pt x="5036290" y="257328"/>
                  </a:lnTo>
                  <a:lnTo>
                    <a:pt x="5062256" y="294360"/>
                  </a:lnTo>
                  <a:lnTo>
                    <a:pt x="5085635" y="333230"/>
                  </a:lnTo>
                  <a:lnTo>
                    <a:pt x="5106302" y="373814"/>
                  </a:lnTo>
                  <a:lnTo>
                    <a:pt x="5124132" y="415986"/>
                  </a:lnTo>
                  <a:lnTo>
                    <a:pt x="5139001" y="459622"/>
                  </a:lnTo>
                  <a:lnTo>
                    <a:pt x="5150783" y="504596"/>
                  </a:lnTo>
                  <a:lnTo>
                    <a:pt x="5159353" y="550784"/>
                  </a:lnTo>
                  <a:lnTo>
                    <a:pt x="5164587" y="598061"/>
                  </a:lnTo>
                  <a:lnTo>
                    <a:pt x="5166360" y="646302"/>
                  </a:lnTo>
                  <a:lnTo>
                    <a:pt x="5166360" y="3231641"/>
                  </a:lnTo>
                  <a:lnTo>
                    <a:pt x="5164587" y="3279883"/>
                  </a:lnTo>
                  <a:lnTo>
                    <a:pt x="5159353" y="3327160"/>
                  </a:lnTo>
                  <a:lnTo>
                    <a:pt x="5150783" y="3373348"/>
                  </a:lnTo>
                  <a:lnTo>
                    <a:pt x="5139001" y="3418322"/>
                  </a:lnTo>
                  <a:lnTo>
                    <a:pt x="5124132" y="3461958"/>
                  </a:lnTo>
                  <a:lnTo>
                    <a:pt x="5106302" y="3504130"/>
                  </a:lnTo>
                  <a:lnTo>
                    <a:pt x="5085635" y="3544714"/>
                  </a:lnTo>
                  <a:lnTo>
                    <a:pt x="5062256" y="3583584"/>
                  </a:lnTo>
                  <a:lnTo>
                    <a:pt x="5036290" y="3620616"/>
                  </a:lnTo>
                  <a:lnTo>
                    <a:pt x="5007862" y="3655686"/>
                  </a:lnTo>
                  <a:lnTo>
                    <a:pt x="4977098" y="3688667"/>
                  </a:lnTo>
                  <a:lnTo>
                    <a:pt x="4944121" y="3719435"/>
                  </a:lnTo>
                  <a:lnTo>
                    <a:pt x="4909057" y="3747866"/>
                  </a:lnTo>
                  <a:lnTo>
                    <a:pt x="4872032" y="3773835"/>
                  </a:lnTo>
                  <a:lnTo>
                    <a:pt x="4833169" y="3797216"/>
                  </a:lnTo>
                  <a:lnTo>
                    <a:pt x="4792594" y="3817884"/>
                  </a:lnTo>
                  <a:lnTo>
                    <a:pt x="4750431" y="3835716"/>
                  </a:lnTo>
                  <a:lnTo>
                    <a:pt x="4706807" y="3850585"/>
                  </a:lnTo>
                  <a:lnTo>
                    <a:pt x="4661844" y="3862367"/>
                  </a:lnTo>
                  <a:lnTo>
                    <a:pt x="4615670" y="3870938"/>
                  </a:lnTo>
                  <a:lnTo>
                    <a:pt x="4568408" y="3876172"/>
                  </a:lnTo>
                  <a:lnTo>
                    <a:pt x="4520183" y="3877944"/>
                  </a:lnTo>
                  <a:lnTo>
                    <a:pt x="646176" y="3877944"/>
                  </a:lnTo>
                  <a:lnTo>
                    <a:pt x="597951" y="3876172"/>
                  </a:lnTo>
                  <a:lnTo>
                    <a:pt x="550689" y="3870938"/>
                  </a:lnTo>
                  <a:lnTo>
                    <a:pt x="504515" y="3862367"/>
                  </a:lnTo>
                  <a:lnTo>
                    <a:pt x="459552" y="3850585"/>
                  </a:lnTo>
                  <a:lnTo>
                    <a:pt x="415928" y="3835716"/>
                  </a:lnTo>
                  <a:lnTo>
                    <a:pt x="373765" y="3817884"/>
                  </a:lnTo>
                  <a:lnTo>
                    <a:pt x="333190" y="3797216"/>
                  </a:lnTo>
                  <a:lnTo>
                    <a:pt x="294327" y="3773835"/>
                  </a:lnTo>
                  <a:lnTo>
                    <a:pt x="257302" y="3747866"/>
                  </a:lnTo>
                  <a:lnTo>
                    <a:pt x="222238" y="3719435"/>
                  </a:lnTo>
                  <a:lnTo>
                    <a:pt x="189261" y="3688667"/>
                  </a:lnTo>
                  <a:lnTo>
                    <a:pt x="158497" y="3655686"/>
                  </a:lnTo>
                  <a:lnTo>
                    <a:pt x="130069" y="3620616"/>
                  </a:lnTo>
                  <a:lnTo>
                    <a:pt x="104103" y="3583584"/>
                  </a:lnTo>
                  <a:lnTo>
                    <a:pt x="80724" y="3544714"/>
                  </a:lnTo>
                  <a:lnTo>
                    <a:pt x="60057" y="3504130"/>
                  </a:lnTo>
                  <a:lnTo>
                    <a:pt x="42227" y="3461958"/>
                  </a:lnTo>
                  <a:lnTo>
                    <a:pt x="27358" y="3418322"/>
                  </a:lnTo>
                  <a:lnTo>
                    <a:pt x="15576" y="3373348"/>
                  </a:lnTo>
                  <a:lnTo>
                    <a:pt x="7006" y="3327160"/>
                  </a:lnTo>
                  <a:lnTo>
                    <a:pt x="1772" y="3279883"/>
                  </a:lnTo>
                  <a:lnTo>
                    <a:pt x="0" y="3231641"/>
                  </a:lnTo>
                  <a:lnTo>
                    <a:pt x="0" y="646302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323066" y="5912611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25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384276" y="6075629"/>
            <a:ext cx="1612900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3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6787895" y="2279268"/>
            <a:ext cx="3937000" cy="16738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600" dirty="0">
                <a:latin typeface="Arial MT"/>
                <a:cs typeface="Arial MT"/>
              </a:rPr>
              <a:t>Apa</a:t>
            </a:r>
            <a:r>
              <a:rPr sz="3600" spc="-25" dirty="0">
                <a:latin typeface="Arial MT"/>
                <a:cs typeface="Arial MT"/>
              </a:rPr>
              <a:t> </a:t>
            </a:r>
            <a:r>
              <a:rPr sz="3600" dirty="0">
                <a:latin typeface="Arial MT"/>
                <a:cs typeface="Arial MT"/>
              </a:rPr>
              <a:t>cara/kiat</a:t>
            </a:r>
            <a:r>
              <a:rPr sz="3600" spc="-25" dirty="0">
                <a:latin typeface="Arial MT"/>
                <a:cs typeface="Arial MT"/>
              </a:rPr>
              <a:t> </a:t>
            </a:r>
            <a:r>
              <a:rPr sz="3600" spc="-10" dirty="0">
                <a:latin typeface="Arial MT"/>
                <a:cs typeface="Arial MT"/>
              </a:rPr>
              <a:t>untuk </a:t>
            </a:r>
            <a:r>
              <a:rPr sz="3600" dirty="0">
                <a:latin typeface="Arial MT"/>
                <a:cs typeface="Arial MT"/>
              </a:rPr>
              <a:t>bisa</a:t>
            </a:r>
            <a:r>
              <a:rPr sz="3600" spc="-25" dirty="0">
                <a:latin typeface="Arial MT"/>
                <a:cs typeface="Arial MT"/>
              </a:rPr>
              <a:t> </a:t>
            </a:r>
            <a:r>
              <a:rPr sz="3600" spc="-10" dirty="0">
                <a:latin typeface="Arial MT"/>
                <a:cs typeface="Arial MT"/>
              </a:rPr>
              <a:t>berkoordinasi </a:t>
            </a:r>
            <a:r>
              <a:rPr sz="3600" dirty="0">
                <a:latin typeface="Arial MT"/>
                <a:cs typeface="Arial MT"/>
              </a:rPr>
              <a:t>dengan</a:t>
            </a:r>
            <a:r>
              <a:rPr sz="3600" spc="-30" dirty="0">
                <a:latin typeface="Arial MT"/>
                <a:cs typeface="Arial MT"/>
              </a:rPr>
              <a:t> </a:t>
            </a:r>
            <a:r>
              <a:rPr sz="3600" dirty="0">
                <a:latin typeface="Arial MT"/>
                <a:cs typeface="Arial MT"/>
              </a:rPr>
              <a:t>baik</a:t>
            </a:r>
            <a:r>
              <a:rPr sz="3600" spc="-45" dirty="0">
                <a:latin typeface="Arial MT"/>
                <a:cs typeface="Arial MT"/>
              </a:rPr>
              <a:t> </a:t>
            </a:r>
            <a:r>
              <a:rPr sz="3600" spc="-50" dirty="0">
                <a:latin typeface="Arial MT"/>
                <a:cs typeface="Arial MT"/>
              </a:rPr>
              <a:t>?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51408" y="1738757"/>
            <a:ext cx="4597400" cy="3382645"/>
            <a:chOff x="851408" y="1738757"/>
            <a:chExt cx="4597400" cy="3382645"/>
          </a:xfrm>
        </p:grpSpPr>
        <p:sp>
          <p:nvSpPr>
            <p:cNvPr id="15" name="object 15"/>
            <p:cNvSpPr/>
            <p:nvPr/>
          </p:nvSpPr>
          <p:spPr>
            <a:xfrm>
              <a:off x="864108" y="1751329"/>
              <a:ext cx="4572000" cy="3356610"/>
            </a:xfrm>
            <a:custGeom>
              <a:avLst/>
              <a:gdLst/>
              <a:ahLst/>
              <a:cxnLst/>
              <a:rect l="l" t="t" r="r" b="b"/>
              <a:pathLst>
                <a:path w="4572000" h="3356610">
                  <a:moveTo>
                    <a:pt x="4572000" y="0"/>
                  </a:moveTo>
                  <a:lnTo>
                    <a:pt x="0" y="0"/>
                  </a:lnTo>
                  <a:lnTo>
                    <a:pt x="0" y="93980"/>
                  </a:lnTo>
                  <a:lnTo>
                    <a:pt x="0" y="3262630"/>
                  </a:lnTo>
                  <a:lnTo>
                    <a:pt x="0" y="3356610"/>
                  </a:lnTo>
                  <a:lnTo>
                    <a:pt x="4572000" y="3356610"/>
                  </a:lnTo>
                  <a:lnTo>
                    <a:pt x="4572000" y="3262630"/>
                  </a:lnTo>
                  <a:lnTo>
                    <a:pt x="4572000" y="94361"/>
                  </a:lnTo>
                  <a:lnTo>
                    <a:pt x="4477766" y="94361"/>
                  </a:lnTo>
                  <a:lnTo>
                    <a:pt x="4477766" y="3262630"/>
                  </a:lnTo>
                  <a:lnTo>
                    <a:pt x="94195" y="3262630"/>
                  </a:lnTo>
                  <a:lnTo>
                    <a:pt x="94195" y="93980"/>
                  </a:lnTo>
                  <a:lnTo>
                    <a:pt x="4572000" y="93980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64108" y="1751457"/>
              <a:ext cx="4572000" cy="3357245"/>
            </a:xfrm>
            <a:custGeom>
              <a:avLst/>
              <a:gdLst/>
              <a:ahLst/>
              <a:cxnLst/>
              <a:rect l="l" t="t" r="r" b="b"/>
              <a:pathLst>
                <a:path w="4572000" h="3357245">
                  <a:moveTo>
                    <a:pt x="0" y="0"/>
                  </a:moveTo>
                  <a:lnTo>
                    <a:pt x="4572000" y="0"/>
                  </a:lnTo>
                  <a:lnTo>
                    <a:pt x="4572000" y="3356736"/>
                  </a:lnTo>
                  <a:lnTo>
                    <a:pt x="0" y="3356736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5603" y="1829308"/>
              <a:ext cx="4408970" cy="321030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22576" y="1198194"/>
            <a:ext cx="4379976" cy="467372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749540" y="2830702"/>
            <a:ext cx="2350135" cy="2314575"/>
          </a:xfrm>
          <a:prstGeom prst="rect">
            <a:avLst/>
          </a:prstGeom>
          <a:solidFill>
            <a:srgbClr val="4471C4"/>
          </a:solidFill>
          <a:ln w="12700">
            <a:solidFill>
              <a:srgbClr val="2E528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3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z="1350">
              <a:latin typeface="Times New Roman"/>
              <a:cs typeface="Times New Roman"/>
            </a:endParaRPr>
          </a:p>
          <a:p>
            <a:pPr marL="252729" marR="222885">
              <a:lnSpc>
                <a:spcPct val="100200"/>
              </a:lnSpc>
            </a:pP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Perka</a:t>
            </a:r>
            <a:r>
              <a:rPr sz="13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13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13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tahun</a:t>
            </a:r>
            <a:r>
              <a:rPr sz="135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2016</a:t>
            </a:r>
            <a:r>
              <a:rPr sz="135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25" dirty="0">
                <a:solidFill>
                  <a:srgbClr val="FFFFFF"/>
                </a:solidFill>
                <a:latin typeface="Calibri"/>
                <a:cs typeface="Calibri"/>
              </a:rPr>
              <a:t>ttg </a:t>
            </a: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SKPDB</a:t>
            </a:r>
            <a:r>
              <a:rPr sz="135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ini</a:t>
            </a: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belum</a:t>
            </a: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 mengatur </a:t>
            </a: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tata</a:t>
            </a:r>
            <a:r>
              <a:rPr sz="135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kelola</a:t>
            </a:r>
            <a:r>
              <a:rPr sz="135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hubungan</a:t>
            </a:r>
            <a:r>
              <a:rPr sz="135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20" dirty="0">
                <a:solidFill>
                  <a:srgbClr val="FFFFFF"/>
                </a:solidFill>
                <a:latin typeface="Calibri"/>
                <a:cs typeface="Calibri"/>
              </a:rPr>
              <a:t>kerja </a:t>
            </a: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antara</a:t>
            </a:r>
            <a:r>
              <a:rPr sz="13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kerjasama</a:t>
            </a:r>
            <a:r>
              <a:rPr sz="135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Sipil- MIliter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929373" y="3702430"/>
            <a:ext cx="744220" cy="379095"/>
            <a:chOff x="6929373" y="3702430"/>
            <a:chExt cx="744220" cy="379095"/>
          </a:xfrm>
        </p:grpSpPr>
        <p:sp>
          <p:nvSpPr>
            <p:cNvPr id="6" name="object 6"/>
            <p:cNvSpPr/>
            <p:nvPr/>
          </p:nvSpPr>
          <p:spPr>
            <a:xfrm>
              <a:off x="6935723" y="3708780"/>
              <a:ext cx="731520" cy="366395"/>
            </a:xfrm>
            <a:custGeom>
              <a:avLst/>
              <a:gdLst/>
              <a:ahLst/>
              <a:cxnLst/>
              <a:rect l="l" t="t" r="r" b="b"/>
              <a:pathLst>
                <a:path w="731520" h="366395">
                  <a:moveTo>
                    <a:pt x="182879" y="0"/>
                  </a:moveTo>
                  <a:lnTo>
                    <a:pt x="0" y="183007"/>
                  </a:lnTo>
                  <a:lnTo>
                    <a:pt x="182879" y="365887"/>
                  </a:lnTo>
                  <a:lnTo>
                    <a:pt x="182879" y="274447"/>
                  </a:lnTo>
                  <a:lnTo>
                    <a:pt x="731520" y="274447"/>
                  </a:lnTo>
                  <a:lnTo>
                    <a:pt x="731520" y="91440"/>
                  </a:lnTo>
                  <a:lnTo>
                    <a:pt x="182879" y="91440"/>
                  </a:lnTo>
                  <a:lnTo>
                    <a:pt x="18287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35723" y="3708780"/>
              <a:ext cx="731520" cy="366395"/>
            </a:xfrm>
            <a:custGeom>
              <a:avLst/>
              <a:gdLst/>
              <a:ahLst/>
              <a:cxnLst/>
              <a:rect l="l" t="t" r="r" b="b"/>
              <a:pathLst>
                <a:path w="731520" h="366395">
                  <a:moveTo>
                    <a:pt x="0" y="183007"/>
                  </a:moveTo>
                  <a:lnTo>
                    <a:pt x="182879" y="0"/>
                  </a:lnTo>
                  <a:lnTo>
                    <a:pt x="182879" y="91440"/>
                  </a:lnTo>
                  <a:lnTo>
                    <a:pt x="731520" y="91440"/>
                  </a:lnTo>
                  <a:lnTo>
                    <a:pt x="731520" y="274447"/>
                  </a:lnTo>
                  <a:lnTo>
                    <a:pt x="182879" y="274447"/>
                  </a:lnTo>
                  <a:lnTo>
                    <a:pt x="182879" y="365887"/>
                  </a:lnTo>
                  <a:lnTo>
                    <a:pt x="0" y="18300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99666" y="6315890"/>
            <a:ext cx="165290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MSCE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900" b="1" spc="-6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Darurat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Bencana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1018519" y="54864"/>
            <a:ext cx="982980" cy="1083945"/>
            <a:chOff x="11018519" y="54864"/>
            <a:chExt cx="982980" cy="108394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18519" y="54864"/>
              <a:ext cx="982979" cy="108356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19687" y="256108"/>
              <a:ext cx="585216" cy="68597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0122027" y="6121653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26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786632" y="1609699"/>
            <a:ext cx="5740400" cy="4261485"/>
            <a:chOff x="3786632" y="1609699"/>
            <a:chExt cx="5740400" cy="426148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50808" y="1609699"/>
              <a:ext cx="521207" cy="62194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799332" y="1733169"/>
              <a:ext cx="5715000" cy="4125595"/>
            </a:xfrm>
            <a:custGeom>
              <a:avLst/>
              <a:gdLst/>
              <a:ahLst/>
              <a:cxnLst/>
              <a:rect l="l" t="t" r="r" b="b"/>
              <a:pathLst>
                <a:path w="5715000" h="4125595">
                  <a:moveTo>
                    <a:pt x="5027675" y="0"/>
                  </a:moveTo>
                  <a:lnTo>
                    <a:pt x="687323" y="0"/>
                  </a:lnTo>
                  <a:lnTo>
                    <a:pt x="640265" y="1586"/>
                  </a:lnTo>
                  <a:lnTo>
                    <a:pt x="594057" y="6276"/>
                  </a:lnTo>
                  <a:lnTo>
                    <a:pt x="548802" y="13969"/>
                  </a:lnTo>
                  <a:lnTo>
                    <a:pt x="504604" y="24561"/>
                  </a:lnTo>
                  <a:lnTo>
                    <a:pt x="461564" y="37950"/>
                  </a:lnTo>
                  <a:lnTo>
                    <a:pt x="419784" y="54034"/>
                  </a:lnTo>
                  <a:lnTo>
                    <a:pt x="379367" y="72710"/>
                  </a:lnTo>
                  <a:lnTo>
                    <a:pt x="340416" y="93876"/>
                  </a:lnTo>
                  <a:lnTo>
                    <a:pt x="303032" y="117429"/>
                  </a:lnTo>
                  <a:lnTo>
                    <a:pt x="267318" y="143268"/>
                  </a:lnTo>
                  <a:lnTo>
                    <a:pt x="233377" y="171289"/>
                  </a:lnTo>
                  <a:lnTo>
                    <a:pt x="201310" y="201390"/>
                  </a:lnTo>
                  <a:lnTo>
                    <a:pt x="171221" y="233469"/>
                  </a:lnTo>
                  <a:lnTo>
                    <a:pt x="143211" y="267423"/>
                  </a:lnTo>
                  <a:lnTo>
                    <a:pt x="117382" y="303150"/>
                  </a:lnTo>
                  <a:lnTo>
                    <a:pt x="93838" y="340548"/>
                  </a:lnTo>
                  <a:lnTo>
                    <a:pt x="72681" y="379513"/>
                  </a:lnTo>
                  <a:lnTo>
                    <a:pt x="54012" y="419945"/>
                  </a:lnTo>
                  <a:lnTo>
                    <a:pt x="37935" y="461740"/>
                  </a:lnTo>
                  <a:lnTo>
                    <a:pt x="24551" y="504795"/>
                  </a:lnTo>
                  <a:lnTo>
                    <a:pt x="13963" y="549009"/>
                  </a:lnTo>
                  <a:lnTo>
                    <a:pt x="6274" y="594279"/>
                  </a:lnTo>
                  <a:lnTo>
                    <a:pt x="1585" y="640503"/>
                  </a:lnTo>
                  <a:lnTo>
                    <a:pt x="0" y="687577"/>
                  </a:lnTo>
                  <a:lnTo>
                    <a:pt x="0" y="3437508"/>
                  </a:lnTo>
                  <a:lnTo>
                    <a:pt x="1585" y="3484583"/>
                  </a:lnTo>
                  <a:lnTo>
                    <a:pt x="6274" y="3530806"/>
                  </a:lnTo>
                  <a:lnTo>
                    <a:pt x="13963" y="3576074"/>
                  </a:lnTo>
                  <a:lnTo>
                    <a:pt x="24551" y="3620286"/>
                  </a:lnTo>
                  <a:lnTo>
                    <a:pt x="37935" y="3663339"/>
                  </a:lnTo>
                  <a:lnTo>
                    <a:pt x="54012" y="3705131"/>
                  </a:lnTo>
                  <a:lnTo>
                    <a:pt x="72681" y="3745560"/>
                  </a:lnTo>
                  <a:lnTo>
                    <a:pt x="93838" y="3784522"/>
                  </a:lnTo>
                  <a:lnTo>
                    <a:pt x="117382" y="3821916"/>
                  </a:lnTo>
                  <a:lnTo>
                    <a:pt x="143211" y="3857639"/>
                  </a:lnTo>
                  <a:lnTo>
                    <a:pt x="171221" y="3891590"/>
                  </a:lnTo>
                  <a:lnTo>
                    <a:pt x="201310" y="3923665"/>
                  </a:lnTo>
                  <a:lnTo>
                    <a:pt x="233377" y="3953762"/>
                  </a:lnTo>
                  <a:lnTo>
                    <a:pt x="267318" y="3981779"/>
                  </a:lnTo>
                  <a:lnTo>
                    <a:pt x="303032" y="4007613"/>
                  </a:lnTo>
                  <a:lnTo>
                    <a:pt x="340416" y="4031163"/>
                  </a:lnTo>
                  <a:lnTo>
                    <a:pt x="379367" y="4052325"/>
                  </a:lnTo>
                  <a:lnTo>
                    <a:pt x="419784" y="4070998"/>
                  </a:lnTo>
                  <a:lnTo>
                    <a:pt x="461564" y="4087079"/>
                  </a:lnTo>
                  <a:lnTo>
                    <a:pt x="504604" y="4100466"/>
                  </a:lnTo>
                  <a:lnTo>
                    <a:pt x="548802" y="4111056"/>
                  </a:lnTo>
                  <a:lnTo>
                    <a:pt x="594057" y="4118747"/>
                  </a:lnTo>
                  <a:lnTo>
                    <a:pt x="640265" y="4123437"/>
                  </a:lnTo>
                  <a:lnTo>
                    <a:pt x="687323" y="4125023"/>
                  </a:lnTo>
                  <a:lnTo>
                    <a:pt x="5027675" y="4125023"/>
                  </a:lnTo>
                  <a:lnTo>
                    <a:pt x="5074734" y="4123437"/>
                  </a:lnTo>
                  <a:lnTo>
                    <a:pt x="5120942" y="4118747"/>
                  </a:lnTo>
                  <a:lnTo>
                    <a:pt x="5166197" y="4111056"/>
                  </a:lnTo>
                  <a:lnTo>
                    <a:pt x="5210395" y="4100466"/>
                  </a:lnTo>
                  <a:lnTo>
                    <a:pt x="5253435" y="4087079"/>
                  </a:lnTo>
                  <a:lnTo>
                    <a:pt x="5295215" y="4070998"/>
                  </a:lnTo>
                  <a:lnTo>
                    <a:pt x="5335632" y="4052325"/>
                  </a:lnTo>
                  <a:lnTo>
                    <a:pt x="5374583" y="4031163"/>
                  </a:lnTo>
                  <a:lnTo>
                    <a:pt x="5411967" y="4007613"/>
                  </a:lnTo>
                  <a:lnTo>
                    <a:pt x="5447681" y="3981779"/>
                  </a:lnTo>
                  <a:lnTo>
                    <a:pt x="5481622" y="3953762"/>
                  </a:lnTo>
                  <a:lnTo>
                    <a:pt x="5513689" y="3923665"/>
                  </a:lnTo>
                  <a:lnTo>
                    <a:pt x="5543778" y="3891590"/>
                  </a:lnTo>
                  <a:lnTo>
                    <a:pt x="5571788" y="3857639"/>
                  </a:lnTo>
                  <a:lnTo>
                    <a:pt x="5597617" y="3821916"/>
                  </a:lnTo>
                  <a:lnTo>
                    <a:pt x="5621161" y="3784522"/>
                  </a:lnTo>
                  <a:lnTo>
                    <a:pt x="5642318" y="3745560"/>
                  </a:lnTo>
                  <a:lnTo>
                    <a:pt x="5660987" y="3705131"/>
                  </a:lnTo>
                  <a:lnTo>
                    <a:pt x="5677064" y="3663339"/>
                  </a:lnTo>
                  <a:lnTo>
                    <a:pt x="5690448" y="3620286"/>
                  </a:lnTo>
                  <a:lnTo>
                    <a:pt x="5701036" y="3576074"/>
                  </a:lnTo>
                  <a:lnTo>
                    <a:pt x="5708725" y="3530806"/>
                  </a:lnTo>
                  <a:lnTo>
                    <a:pt x="5713414" y="3484583"/>
                  </a:lnTo>
                  <a:lnTo>
                    <a:pt x="5714999" y="3437508"/>
                  </a:lnTo>
                  <a:lnTo>
                    <a:pt x="5714999" y="687577"/>
                  </a:lnTo>
                  <a:lnTo>
                    <a:pt x="5713414" y="640503"/>
                  </a:lnTo>
                  <a:lnTo>
                    <a:pt x="5708725" y="594279"/>
                  </a:lnTo>
                  <a:lnTo>
                    <a:pt x="5701036" y="549009"/>
                  </a:lnTo>
                  <a:lnTo>
                    <a:pt x="5690448" y="504795"/>
                  </a:lnTo>
                  <a:lnTo>
                    <a:pt x="5677064" y="461740"/>
                  </a:lnTo>
                  <a:lnTo>
                    <a:pt x="5660987" y="419945"/>
                  </a:lnTo>
                  <a:lnTo>
                    <a:pt x="5642318" y="379513"/>
                  </a:lnTo>
                  <a:lnTo>
                    <a:pt x="5621161" y="340548"/>
                  </a:lnTo>
                  <a:lnTo>
                    <a:pt x="5597617" y="303150"/>
                  </a:lnTo>
                  <a:lnTo>
                    <a:pt x="5571788" y="267423"/>
                  </a:lnTo>
                  <a:lnTo>
                    <a:pt x="5543778" y="233469"/>
                  </a:lnTo>
                  <a:lnTo>
                    <a:pt x="5513689" y="201390"/>
                  </a:lnTo>
                  <a:lnTo>
                    <a:pt x="5481622" y="171289"/>
                  </a:lnTo>
                  <a:lnTo>
                    <a:pt x="5447681" y="143268"/>
                  </a:lnTo>
                  <a:lnTo>
                    <a:pt x="5411967" y="117429"/>
                  </a:lnTo>
                  <a:lnTo>
                    <a:pt x="5374583" y="93876"/>
                  </a:lnTo>
                  <a:lnTo>
                    <a:pt x="5335632" y="72710"/>
                  </a:lnTo>
                  <a:lnTo>
                    <a:pt x="5295215" y="54034"/>
                  </a:lnTo>
                  <a:lnTo>
                    <a:pt x="5253435" y="37950"/>
                  </a:lnTo>
                  <a:lnTo>
                    <a:pt x="5210395" y="24561"/>
                  </a:lnTo>
                  <a:lnTo>
                    <a:pt x="5166197" y="13969"/>
                  </a:lnTo>
                  <a:lnTo>
                    <a:pt x="5120942" y="6276"/>
                  </a:lnTo>
                  <a:lnTo>
                    <a:pt x="5074734" y="1586"/>
                  </a:lnTo>
                  <a:lnTo>
                    <a:pt x="5027675" y="0"/>
                  </a:lnTo>
                  <a:close/>
                </a:path>
              </a:pathLst>
            </a:custGeom>
            <a:solidFill>
              <a:srgbClr val="D6E3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9332" y="1733169"/>
              <a:ext cx="5715000" cy="4125595"/>
            </a:xfrm>
            <a:custGeom>
              <a:avLst/>
              <a:gdLst/>
              <a:ahLst/>
              <a:cxnLst/>
              <a:rect l="l" t="t" r="r" b="b"/>
              <a:pathLst>
                <a:path w="5715000" h="4125595">
                  <a:moveTo>
                    <a:pt x="0" y="687577"/>
                  </a:moveTo>
                  <a:lnTo>
                    <a:pt x="1585" y="640503"/>
                  </a:lnTo>
                  <a:lnTo>
                    <a:pt x="6274" y="594279"/>
                  </a:lnTo>
                  <a:lnTo>
                    <a:pt x="13963" y="549009"/>
                  </a:lnTo>
                  <a:lnTo>
                    <a:pt x="24551" y="504795"/>
                  </a:lnTo>
                  <a:lnTo>
                    <a:pt x="37935" y="461740"/>
                  </a:lnTo>
                  <a:lnTo>
                    <a:pt x="54012" y="419945"/>
                  </a:lnTo>
                  <a:lnTo>
                    <a:pt x="72681" y="379513"/>
                  </a:lnTo>
                  <a:lnTo>
                    <a:pt x="93838" y="340548"/>
                  </a:lnTo>
                  <a:lnTo>
                    <a:pt x="117382" y="303150"/>
                  </a:lnTo>
                  <a:lnTo>
                    <a:pt x="143211" y="267423"/>
                  </a:lnTo>
                  <a:lnTo>
                    <a:pt x="171221" y="233469"/>
                  </a:lnTo>
                  <a:lnTo>
                    <a:pt x="201310" y="201390"/>
                  </a:lnTo>
                  <a:lnTo>
                    <a:pt x="233377" y="171289"/>
                  </a:lnTo>
                  <a:lnTo>
                    <a:pt x="267318" y="143268"/>
                  </a:lnTo>
                  <a:lnTo>
                    <a:pt x="303032" y="117429"/>
                  </a:lnTo>
                  <a:lnTo>
                    <a:pt x="340416" y="93876"/>
                  </a:lnTo>
                  <a:lnTo>
                    <a:pt x="379367" y="72710"/>
                  </a:lnTo>
                  <a:lnTo>
                    <a:pt x="419784" y="54034"/>
                  </a:lnTo>
                  <a:lnTo>
                    <a:pt x="461564" y="37950"/>
                  </a:lnTo>
                  <a:lnTo>
                    <a:pt x="504604" y="24561"/>
                  </a:lnTo>
                  <a:lnTo>
                    <a:pt x="548802" y="13969"/>
                  </a:lnTo>
                  <a:lnTo>
                    <a:pt x="594057" y="6276"/>
                  </a:lnTo>
                  <a:lnTo>
                    <a:pt x="640265" y="1586"/>
                  </a:lnTo>
                  <a:lnTo>
                    <a:pt x="687323" y="0"/>
                  </a:lnTo>
                  <a:lnTo>
                    <a:pt x="5027675" y="0"/>
                  </a:lnTo>
                  <a:lnTo>
                    <a:pt x="5074734" y="1586"/>
                  </a:lnTo>
                  <a:lnTo>
                    <a:pt x="5120942" y="6276"/>
                  </a:lnTo>
                  <a:lnTo>
                    <a:pt x="5166197" y="13969"/>
                  </a:lnTo>
                  <a:lnTo>
                    <a:pt x="5210395" y="24561"/>
                  </a:lnTo>
                  <a:lnTo>
                    <a:pt x="5253435" y="37950"/>
                  </a:lnTo>
                  <a:lnTo>
                    <a:pt x="5295215" y="54034"/>
                  </a:lnTo>
                  <a:lnTo>
                    <a:pt x="5335632" y="72710"/>
                  </a:lnTo>
                  <a:lnTo>
                    <a:pt x="5374583" y="93876"/>
                  </a:lnTo>
                  <a:lnTo>
                    <a:pt x="5411967" y="117429"/>
                  </a:lnTo>
                  <a:lnTo>
                    <a:pt x="5447681" y="143268"/>
                  </a:lnTo>
                  <a:lnTo>
                    <a:pt x="5481622" y="171289"/>
                  </a:lnTo>
                  <a:lnTo>
                    <a:pt x="5513689" y="201390"/>
                  </a:lnTo>
                  <a:lnTo>
                    <a:pt x="5543778" y="233469"/>
                  </a:lnTo>
                  <a:lnTo>
                    <a:pt x="5571788" y="267423"/>
                  </a:lnTo>
                  <a:lnTo>
                    <a:pt x="5597617" y="303150"/>
                  </a:lnTo>
                  <a:lnTo>
                    <a:pt x="5621161" y="340548"/>
                  </a:lnTo>
                  <a:lnTo>
                    <a:pt x="5642318" y="379513"/>
                  </a:lnTo>
                  <a:lnTo>
                    <a:pt x="5660987" y="419945"/>
                  </a:lnTo>
                  <a:lnTo>
                    <a:pt x="5677064" y="461740"/>
                  </a:lnTo>
                  <a:lnTo>
                    <a:pt x="5690448" y="504795"/>
                  </a:lnTo>
                  <a:lnTo>
                    <a:pt x="5701036" y="549009"/>
                  </a:lnTo>
                  <a:lnTo>
                    <a:pt x="5708725" y="594279"/>
                  </a:lnTo>
                  <a:lnTo>
                    <a:pt x="5713414" y="640503"/>
                  </a:lnTo>
                  <a:lnTo>
                    <a:pt x="5714999" y="687577"/>
                  </a:lnTo>
                  <a:lnTo>
                    <a:pt x="5714999" y="3437508"/>
                  </a:lnTo>
                  <a:lnTo>
                    <a:pt x="5713414" y="3484583"/>
                  </a:lnTo>
                  <a:lnTo>
                    <a:pt x="5708725" y="3530806"/>
                  </a:lnTo>
                  <a:lnTo>
                    <a:pt x="5701036" y="3576074"/>
                  </a:lnTo>
                  <a:lnTo>
                    <a:pt x="5690448" y="3620286"/>
                  </a:lnTo>
                  <a:lnTo>
                    <a:pt x="5677064" y="3663339"/>
                  </a:lnTo>
                  <a:lnTo>
                    <a:pt x="5660987" y="3705131"/>
                  </a:lnTo>
                  <a:lnTo>
                    <a:pt x="5642318" y="3745560"/>
                  </a:lnTo>
                  <a:lnTo>
                    <a:pt x="5621161" y="3784522"/>
                  </a:lnTo>
                  <a:lnTo>
                    <a:pt x="5597617" y="3821916"/>
                  </a:lnTo>
                  <a:lnTo>
                    <a:pt x="5571788" y="3857639"/>
                  </a:lnTo>
                  <a:lnTo>
                    <a:pt x="5543778" y="3891590"/>
                  </a:lnTo>
                  <a:lnTo>
                    <a:pt x="5513689" y="3923665"/>
                  </a:lnTo>
                  <a:lnTo>
                    <a:pt x="5481622" y="3953762"/>
                  </a:lnTo>
                  <a:lnTo>
                    <a:pt x="5447681" y="3981779"/>
                  </a:lnTo>
                  <a:lnTo>
                    <a:pt x="5411967" y="4007613"/>
                  </a:lnTo>
                  <a:lnTo>
                    <a:pt x="5374583" y="4031163"/>
                  </a:lnTo>
                  <a:lnTo>
                    <a:pt x="5335632" y="4052325"/>
                  </a:lnTo>
                  <a:lnTo>
                    <a:pt x="5295215" y="4070998"/>
                  </a:lnTo>
                  <a:lnTo>
                    <a:pt x="5253435" y="4087079"/>
                  </a:lnTo>
                  <a:lnTo>
                    <a:pt x="5210395" y="4100466"/>
                  </a:lnTo>
                  <a:lnTo>
                    <a:pt x="5166197" y="4111056"/>
                  </a:lnTo>
                  <a:lnTo>
                    <a:pt x="5120942" y="4118747"/>
                  </a:lnTo>
                  <a:lnTo>
                    <a:pt x="5074734" y="4123437"/>
                  </a:lnTo>
                  <a:lnTo>
                    <a:pt x="5027675" y="4125023"/>
                  </a:lnTo>
                  <a:lnTo>
                    <a:pt x="687323" y="4125023"/>
                  </a:lnTo>
                  <a:lnTo>
                    <a:pt x="640265" y="4123437"/>
                  </a:lnTo>
                  <a:lnTo>
                    <a:pt x="594057" y="4118747"/>
                  </a:lnTo>
                  <a:lnTo>
                    <a:pt x="548802" y="4111056"/>
                  </a:lnTo>
                  <a:lnTo>
                    <a:pt x="504604" y="4100466"/>
                  </a:lnTo>
                  <a:lnTo>
                    <a:pt x="461564" y="4087079"/>
                  </a:lnTo>
                  <a:lnTo>
                    <a:pt x="419784" y="4070998"/>
                  </a:lnTo>
                  <a:lnTo>
                    <a:pt x="379367" y="4052325"/>
                  </a:lnTo>
                  <a:lnTo>
                    <a:pt x="340416" y="4031163"/>
                  </a:lnTo>
                  <a:lnTo>
                    <a:pt x="303032" y="4007613"/>
                  </a:lnTo>
                  <a:lnTo>
                    <a:pt x="267318" y="3981779"/>
                  </a:lnTo>
                  <a:lnTo>
                    <a:pt x="233377" y="3953762"/>
                  </a:lnTo>
                  <a:lnTo>
                    <a:pt x="201310" y="3923665"/>
                  </a:lnTo>
                  <a:lnTo>
                    <a:pt x="171221" y="3891590"/>
                  </a:lnTo>
                  <a:lnTo>
                    <a:pt x="143211" y="3857639"/>
                  </a:lnTo>
                  <a:lnTo>
                    <a:pt x="117382" y="3821916"/>
                  </a:lnTo>
                  <a:lnTo>
                    <a:pt x="93838" y="3784522"/>
                  </a:lnTo>
                  <a:lnTo>
                    <a:pt x="72681" y="3745560"/>
                  </a:lnTo>
                  <a:lnTo>
                    <a:pt x="54012" y="3705131"/>
                  </a:lnTo>
                  <a:lnTo>
                    <a:pt x="37935" y="3663339"/>
                  </a:lnTo>
                  <a:lnTo>
                    <a:pt x="24551" y="3620286"/>
                  </a:lnTo>
                  <a:lnTo>
                    <a:pt x="13963" y="3576074"/>
                  </a:lnTo>
                  <a:lnTo>
                    <a:pt x="6274" y="3530806"/>
                  </a:lnTo>
                  <a:lnTo>
                    <a:pt x="1585" y="3484583"/>
                  </a:lnTo>
                  <a:lnTo>
                    <a:pt x="0" y="3437508"/>
                  </a:lnTo>
                  <a:lnTo>
                    <a:pt x="0" y="687577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632945" y="6039992"/>
            <a:ext cx="155575" cy="3340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b="1" spc="-50" dirty="0">
                <a:solidFill>
                  <a:srgbClr val="990000"/>
                </a:solidFill>
                <a:latin typeface="Calibri"/>
                <a:cs typeface="Calibri"/>
              </a:rPr>
              <a:t>3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2653" y="6421208"/>
            <a:ext cx="131000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800" b="1" spc="-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800" b="1" spc="-4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800" b="1" spc="-3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85063" y="2616835"/>
            <a:ext cx="2988310" cy="2357755"/>
            <a:chOff x="385063" y="2616835"/>
            <a:chExt cx="2988310" cy="2357755"/>
          </a:xfrm>
        </p:grpSpPr>
        <p:sp>
          <p:nvSpPr>
            <p:cNvPr id="10" name="object 10"/>
            <p:cNvSpPr/>
            <p:nvPr/>
          </p:nvSpPr>
          <p:spPr>
            <a:xfrm>
              <a:off x="397763" y="2629535"/>
              <a:ext cx="2962910" cy="2332355"/>
            </a:xfrm>
            <a:custGeom>
              <a:avLst/>
              <a:gdLst/>
              <a:ahLst/>
              <a:cxnLst/>
              <a:rect l="l" t="t" r="r" b="b"/>
              <a:pathLst>
                <a:path w="2962910" h="2332354">
                  <a:moveTo>
                    <a:pt x="2574036" y="0"/>
                  </a:moveTo>
                  <a:lnTo>
                    <a:pt x="388632" y="0"/>
                  </a:lnTo>
                  <a:lnTo>
                    <a:pt x="339882" y="3030"/>
                  </a:lnTo>
                  <a:lnTo>
                    <a:pt x="292938" y="11876"/>
                  </a:lnTo>
                  <a:lnTo>
                    <a:pt x="248167" y="26175"/>
                  </a:lnTo>
                  <a:lnTo>
                    <a:pt x="205931" y="45561"/>
                  </a:lnTo>
                  <a:lnTo>
                    <a:pt x="166595" y="69669"/>
                  </a:lnTo>
                  <a:lnTo>
                    <a:pt x="130523" y="98134"/>
                  </a:lnTo>
                  <a:lnTo>
                    <a:pt x="98079" y="130592"/>
                  </a:lnTo>
                  <a:lnTo>
                    <a:pt x="69628" y="166677"/>
                  </a:lnTo>
                  <a:lnTo>
                    <a:pt x="45533" y="206025"/>
                  </a:lnTo>
                  <a:lnTo>
                    <a:pt x="26158" y="248271"/>
                  </a:lnTo>
                  <a:lnTo>
                    <a:pt x="11868" y="293050"/>
                  </a:lnTo>
                  <a:lnTo>
                    <a:pt x="3027" y="339996"/>
                  </a:lnTo>
                  <a:lnTo>
                    <a:pt x="0" y="388747"/>
                  </a:lnTo>
                  <a:lnTo>
                    <a:pt x="0" y="1943608"/>
                  </a:lnTo>
                  <a:lnTo>
                    <a:pt x="3027" y="1992358"/>
                  </a:lnTo>
                  <a:lnTo>
                    <a:pt x="11868" y="2039304"/>
                  </a:lnTo>
                  <a:lnTo>
                    <a:pt x="26158" y="2084083"/>
                  </a:lnTo>
                  <a:lnTo>
                    <a:pt x="45533" y="2126329"/>
                  </a:lnTo>
                  <a:lnTo>
                    <a:pt x="69628" y="2165677"/>
                  </a:lnTo>
                  <a:lnTo>
                    <a:pt x="98079" y="2201762"/>
                  </a:lnTo>
                  <a:lnTo>
                    <a:pt x="130523" y="2234220"/>
                  </a:lnTo>
                  <a:lnTo>
                    <a:pt x="166595" y="2262685"/>
                  </a:lnTo>
                  <a:lnTo>
                    <a:pt x="205931" y="2286793"/>
                  </a:lnTo>
                  <a:lnTo>
                    <a:pt x="248167" y="2306179"/>
                  </a:lnTo>
                  <a:lnTo>
                    <a:pt x="292938" y="2320478"/>
                  </a:lnTo>
                  <a:lnTo>
                    <a:pt x="339882" y="2329324"/>
                  </a:lnTo>
                  <a:lnTo>
                    <a:pt x="388632" y="2332354"/>
                  </a:lnTo>
                  <a:lnTo>
                    <a:pt x="2574036" y="2332354"/>
                  </a:lnTo>
                  <a:lnTo>
                    <a:pt x="2622783" y="2329324"/>
                  </a:lnTo>
                  <a:lnTo>
                    <a:pt x="2669724" y="2320478"/>
                  </a:lnTo>
                  <a:lnTo>
                    <a:pt x="2714494" y="2306179"/>
                  </a:lnTo>
                  <a:lnTo>
                    <a:pt x="2756728" y="2286793"/>
                  </a:lnTo>
                  <a:lnTo>
                    <a:pt x="2796063" y="2262685"/>
                  </a:lnTo>
                  <a:lnTo>
                    <a:pt x="2832134" y="2234220"/>
                  </a:lnTo>
                  <a:lnTo>
                    <a:pt x="2864577" y="2201762"/>
                  </a:lnTo>
                  <a:lnTo>
                    <a:pt x="2893028" y="2165677"/>
                  </a:lnTo>
                  <a:lnTo>
                    <a:pt x="2917123" y="2126329"/>
                  </a:lnTo>
                  <a:lnTo>
                    <a:pt x="2936497" y="2084083"/>
                  </a:lnTo>
                  <a:lnTo>
                    <a:pt x="2950787" y="2039304"/>
                  </a:lnTo>
                  <a:lnTo>
                    <a:pt x="2959628" y="1992358"/>
                  </a:lnTo>
                  <a:lnTo>
                    <a:pt x="2962656" y="1943608"/>
                  </a:lnTo>
                  <a:lnTo>
                    <a:pt x="2962656" y="388747"/>
                  </a:lnTo>
                  <a:lnTo>
                    <a:pt x="2959628" y="339996"/>
                  </a:lnTo>
                  <a:lnTo>
                    <a:pt x="2950787" y="293050"/>
                  </a:lnTo>
                  <a:lnTo>
                    <a:pt x="2936497" y="248271"/>
                  </a:lnTo>
                  <a:lnTo>
                    <a:pt x="2917123" y="206025"/>
                  </a:lnTo>
                  <a:lnTo>
                    <a:pt x="2893028" y="166677"/>
                  </a:lnTo>
                  <a:lnTo>
                    <a:pt x="2864577" y="130592"/>
                  </a:lnTo>
                  <a:lnTo>
                    <a:pt x="2832134" y="98134"/>
                  </a:lnTo>
                  <a:lnTo>
                    <a:pt x="2796063" y="69669"/>
                  </a:lnTo>
                  <a:lnTo>
                    <a:pt x="2756728" y="45561"/>
                  </a:lnTo>
                  <a:lnTo>
                    <a:pt x="2714494" y="26175"/>
                  </a:lnTo>
                  <a:lnTo>
                    <a:pt x="2669724" y="11876"/>
                  </a:lnTo>
                  <a:lnTo>
                    <a:pt x="2622783" y="3030"/>
                  </a:lnTo>
                  <a:lnTo>
                    <a:pt x="2574036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97763" y="2629535"/>
              <a:ext cx="2962910" cy="2332355"/>
            </a:xfrm>
            <a:custGeom>
              <a:avLst/>
              <a:gdLst/>
              <a:ahLst/>
              <a:cxnLst/>
              <a:rect l="l" t="t" r="r" b="b"/>
              <a:pathLst>
                <a:path w="2962910" h="2332354">
                  <a:moveTo>
                    <a:pt x="0" y="388747"/>
                  </a:moveTo>
                  <a:lnTo>
                    <a:pt x="3027" y="339996"/>
                  </a:lnTo>
                  <a:lnTo>
                    <a:pt x="11868" y="293050"/>
                  </a:lnTo>
                  <a:lnTo>
                    <a:pt x="26158" y="248271"/>
                  </a:lnTo>
                  <a:lnTo>
                    <a:pt x="45533" y="206025"/>
                  </a:lnTo>
                  <a:lnTo>
                    <a:pt x="69628" y="166677"/>
                  </a:lnTo>
                  <a:lnTo>
                    <a:pt x="98079" y="130592"/>
                  </a:lnTo>
                  <a:lnTo>
                    <a:pt x="130523" y="98134"/>
                  </a:lnTo>
                  <a:lnTo>
                    <a:pt x="166595" y="69669"/>
                  </a:lnTo>
                  <a:lnTo>
                    <a:pt x="205931" y="45561"/>
                  </a:lnTo>
                  <a:lnTo>
                    <a:pt x="248167" y="26175"/>
                  </a:lnTo>
                  <a:lnTo>
                    <a:pt x="292938" y="11876"/>
                  </a:lnTo>
                  <a:lnTo>
                    <a:pt x="339882" y="3030"/>
                  </a:lnTo>
                  <a:lnTo>
                    <a:pt x="388632" y="0"/>
                  </a:lnTo>
                  <a:lnTo>
                    <a:pt x="2574036" y="0"/>
                  </a:lnTo>
                  <a:lnTo>
                    <a:pt x="2622783" y="3030"/>
                  </a:lnTo>
                  <a:lnTo>
                    <a:pt x="2669724" y="11876"/>
                  </a:lnTo>
                  <a:lnTo>
                    <a:pt x="2714494" y="26175"/>
                  </a:lnTo>
                  <a:lnTo>
                    <a:pt x="2756728" y="45561"/>
                  </a:lnTo>
                  <a:lnTo>
                    <a:pt x="2796063" y="69669"/>
                  </a:lnTo>
                  <a:lnTo>
                    <a:pt x="2832134" y="98134"/>
                  </a:lnTo>
                  <a:lnTo>
                    <a:pt x="2864577" y="130592"/>
                  </a:lnTo>
                  <a:lnTo>
                    <a:pt x="2893028" y="166677"/>
                  </a:lnTo>
                  <a:lnTo>
                    <a:pt x="2917123" y="206025"/>
                  </a:lnTo>
                  <a:lnTo>
                    <a:pt x="2936497" y="248271"/>
                  </a:lnTo>
                  <a:lnTo>
                    <a:pt x="2950787" y="293050"/>
                  </a:lnTo>
                  <a:lnTo>
                    <a:pt x="2959628" y="339996"/>
                  </a:lnTo>
                  <a:lnTo>
                    <a:pt x="2962656" y="388747"/>
                  </a:lnTo>
                  <a:lnTo>
                    <a:pt x="2962656" y="1943608"/>
                  </a:lnTo>
                  <a:lnTo>
                    <a:pt x="2959628" y="1992358"/>
                  </a:lnTo>
                  <a:lnTo>
                    <a:pt x="2950787" y="2039304"/>
                  </a:lnTo>
                  <a:lnTo>
                    <a:pt x="2936497" y="2084083"/>
                  </a:lnTo>
                  <a:lnTo>
                    <a:pt x="2917123" y="2126329"/>
                  </a:lnTo>
                  <a:lnTo>
                    <a:pt x="2893028" y="2165677"/>
                  </a:lnTo>
                  <a:lnTo>
                    <a:pt x="2864577" y="2201762"/>
                  </a:lnTo>
                  <a:lnTo>
                    <a:pt x="2832134" y="2234220"/>
                  </a:lnTo>
                  <a:lnTo>
                    <a:pt x="2796063" y="2262685"/>
                  </a:lnTo>
                  <a:lnTo>
                    <a:pt x="2756728" y="2286793"/>
                  </a:lnTo>
                  <a:lnTo>
                    <a:pt x="2714494" y="2306179"/>
                  </a:lnTo>
                  <a:lnTo>
                    <a:pt x="2669724" y="2320478"/>
                  </a:lnTo>
                  <a:lnTo>
                    <a:pt x="2622783" y="2329324"/>
                  </a:lnTo>
                  <a:lnTo>
                    <a:pt x="2574036" y="2332354"/>
                  </a:lnTo>
                  <a:lnTo>
                    <a:pt x="388632" y="2332354"/>
                  </a:lnTo>
                  <a:lnTo>
                    <a:pt x="339882" y="2329324"/>
                  </a:lnTo>
                  <a:lnTo>
                    <a:pt x="292938" y="2320478"/>
                  </a:lnTo>
                  <a:lnTo>
                    <a:pt x="248167" y="2306179"/>
                  </a:lnTo>
                  <a:lnTo>
                    <a:pt x="205931" y="2286793"/>
                  </a:lnTo>
                  <a:lnTo>
                    <a:pt x="166595" y="2262685"/>
                  </a:lnTo>
                  <a:lnTo>
                    <a:pt x="130523" y="2234220"/>
                  </a:lnTo>
                  <a:lnTo>
                    <a:pt x="98079" y="2201762"/>
                  </a:lnTo>
                  <a:lnTo>
                    <a:pt x="69628" y="2165677"/>
                  </a:lnTo>
                  <a:lnTo>
                    <a:pt x="45533" y="2126329"/>
                  </a:lnTo>
                  <a:lnTo>
                    <a:pt x="26158" y="2084083"/>
                  </a:lnTo>
                  <a:lnTo>
                    <a:pt x="11868" y="2039304"/>
                  </a:lnTo>
                  <a:lnTo>
                    <a:pt x="3027" y="1992358"/>
                  </a:lnTo>
                  <a:lnTo>
                    <a:pt x="0" y="1943608"/>
                  </a:lnTo>
                  <a:lnTo>
                    <a:pt x="0" y="388747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897597" y="3369691"/>
            <a:ext cx="157607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10" dirty="0">
                <a:latin typeface="Arial MT"/>
                <a:cs typeface="Arial MT"/>
              </a:rPr>
              <a:t>Materi</a:t>
            </a:r>
            <a:endParaRPr sz="44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29200" y="2313990"/>
            <a:ext cx="3291840" cy="329565"/>
          </a:xfrm>
          <a:prstGeom prst="rect">
            <a:avLst/>
          </a:prstGeom>
          <a:solidFill>
            <a:srgbClr val="EBF0DE"/>
          </a:solidFill>
        </p:spPr>
        <p:txBody>
          <a:bodyPr vert="horz" wrap="square" lIns="0" tIns="44450" rIns="0" bIns="0" rtlCol="0">
            <a:spAutoFit/>
          </a:bodyPr>
          <a:lstStyle/>
          <a:p>
            <a:pPr marL="151130">
              <a:lnSpc>
                <a:spcPct val="100000"/>
              </a:lnSpc>
              <a:spcBef>
                <a:spcPts val="350"/>
              </a:spcBef>
            </a:pPr>
            <a:r>
              <a:rPr sz="1500" dirty="0">
                <a:latin typeface="Arial MT"/>
                <a:cs typeface="Arial MT"/>
              </a:rPr>
              <a:t>Penetapan</a:t>
            </a:r>
            <a:r>
              <a:rPr sz="1500" spc="-40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Status</a:t>
            </a:r>
            <a:r>
              <a:rPr sz="1500" spc="-95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Keadaan</a:t>
            </a:r>
            <a:r>
              <a:rPr sz="1500" spc="-60" dirty="0">
                <a:latin typeface="Arial MT"/>
                <a:cs typeface="Arial MT"/>
              </a:rPr>
              <a:t> </a:t>
            </a:r>
            <a:r>
              <a:rPr sz="1500" spc="-10" dirty="0">
                <a:latin typeface="Arial MT"/>
                <a:cs typeface="Arial MT"/>
              </a:rPr>
              <a:t>Darurat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20055" y="3027476"/>
            <a:ext cx="4023360" cy="320675"/>
          </a:xfrm>
          <a:prstGeom prst="rect">
            <a:avLst/>
          </a:prstGeom>
          <a:solidFill>
            <a:srgbClr val="EBF0DE"/>
          </a:solidFill>
        </p:spPr>
        <p:txBody>
          <a:bodyPr vert="horz" wrap="square" lIns="0" tIns="41910" rIns="0" bIns="0" rtlCol="0">
            <a:spAutoFit/>
          </a:bodyPr>
          <a:lstStyle/>
          <a:p>
            <a:pPr marL="146050">
              <a:lnSpc>
                <a:spcPct val="100000"/>
              </a:lnSpc>
              <a:spcBef>
                <a:spcPts val="330"/>
              </a:spcBef>
            </a:pPr>
            <a:r>
              <a:rPr sz="1500" dirty="0">
                <a:latin typeface="Arial MT"/>
                <a:cs typeface="Arial MT"/>
              </a:rPr>
              <a:t>Pelaksanaan</a:t>
            </a:r>
            <a:r>
              <a:rPr sz="1500" spc="-10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Manajemen</a:t>
            </a:r>
            <a:r>
              <a:rPr sz="1500" spc="325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PDB</a:t>
            </a:r>
            <a:r>
              <a:rPr sz="1500" spc="315" dirty="0">
                <a:latin typeface="Arial MT"/>
                <a:cs typeface="Arial MT"/>
              </a:rPr>
              <a:t> </a:t>
            </a:r>
            <a:r>
              <a:rPr sz="1500" spc="-10" dirty="0">
                <a:latin typeface="Arial MT"/>
                <a:cs typeface="Arial MT"/>
              </a:rPr>
              <a:t>(SKPDB)</a:t>
            </a:r>
            <a:endParaRPr sz="1500">
              <a:latin typeface="Arial MT"/>
              <a:cs typeface="Arial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417567" y="2324226"/>
            <a:ext cx="400685" cy="419100"/>
            <a:chOff x="4417567" y="2324226"/>
            <a:chExt cx="400685" cy="419100"/>
          </a:xfrm>
        </p:grpSpPr>
        <p:sp>
          <p:nvSpPr>
            <p:cNvPr id="16" name="object 16"/>
            <p:cNvSpPr/>
            <p:nvPr/>
          </p:nvSpPr>
          <p:spPr>
            <a:xfrm>
              <a:off x="4430267" y="2336926"/>
              <a:ext cx="375285" cy="393700"/>
            </a:xfrm>
            <a:custGeom>
              <a:avLst/>
              <a:gdLst/>
              <a:ahLst/>
              <a:cxnLst/>
              <a:rect l="l" t="t" r="r" b="b"/>
              <a:pathLst>
                <a:path w="375285" h="393700">
                  <a:moveTo>
                    <a:pt x="187452" y="0"/>
                  </a:moveTo>
                  <a:lnTo>
                    <a:pt x="144477" y="5191"/>
                  </a:lnTo>
                  <a:lnTo>
                    <a:pt x="105024" y="19980"/>
                  </a:lnTo>
                  <a:lnTo>
                    <a:pt x="70219" y="43187"/>
                  </a:lnTo>
                  <a:lnTo>
                    <a:pt x="41187" y="73631"/>
                  </a:lnTo>
                  <a:lnTo>
                    <a:pt x="19056" y="110134"/>
                  </a:lnTo>
                  <a:lnTo>
                    <a:pt x="4951" y="151515"/>
                  </a:lnTo>
                  <a:lnTo>
                    <a:pt x="0" y="196596"/>
                  </a:lnTo>
                  <a:lnTo>
                    <a:pt x="4951" y="241676"/>
                  </a:lnTo>
                  <a:lnTo>
                    <a:pt x="19056" y="283057"/>
                  </a:lnTo>
                  <a:lnTo>
                    <a:pt x="41187" y="319560"/>
                  </a:lnTo>
                  <a:lnTo>
                    <a:pt x="70219" y="350004"/>
                  </a:lnTo>
                  <a:lnTo>
                    <a:pt x="105024" y="373211"/>
                  </a:lnTo>
                  <a:lnTo>
                    <a:pt x="144477" y="388000"/>
                  </a:lnTo>
                  <a:lnTo>
                    <a:pt x="187452" y="393192"/>
                  </a:lnTo>
                  <a:lnTo>
                    <a:pt x="230426" y="388000"/>
                  </a:lnTo>
                  <a:lnTo>
                    <a:pt x="269879" y="373211"/>
                  </a:lnTo>
                  <a:lnTo>
                    <a:pt x="304684" y="350004"/>
                  </a:lnTo>
                  <a:lnTo>
                    <a:pt x="333716" y="319560"/>
                  </a:lnTo>
                  <a:lnTo>
                    <a:pt x="355847" y="283057"/>
                  </a:lnTo>
                  <a:lnTo>
                    <a:pt x="369952" y="241676"/>
                  </a:lnTo>
                  <a:lnTo>
                    <a:pt x="374904" y="196596"/>
                  </a:lnTo>
                  <a:lnTo>
                    <a:pt x="369952" y="151515"/>
                  </a:lnTo>
                  <a:lnTo>
                    <a:pt x="355847" y="110134"/>
                  </a:lnTo>
                  <a:lnTo>
                    <a:pt x="333716" y="73631"/>
                  </a:lnTo>
                  <a:lnTo>
                    <a:pt x="304684" y="43187"/>
                  </a:lnTo>
                  <a:lnTo>
                    <a:pt x="269879" y="19980"/>
                  </a:lnTo>
                  <a:lnTo>
                    <a:pt x="230426" y="5191"/>
                  </a:lnTo>
                  <a:lnTo>
                    <a:pt x="187452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30267" y="2336926"/>
              <a:ext cx="375285" cy="393700"/>
            </a:xfrm>
            <a:custGeom>
              <a:avLst/>
              <a:gdLst/>
              <a:ahLst/>
              <a:cxnLst/>
              <a:rect l="l" t="t" r="r" b="b"/>
              <a:pathLst>
                <a:path w="375285" h="393700">
                  <a:moveTo>
                    <a:pt x="0" y="196596"/>
                  </a:moveTo>
                  <a:lnTo>
                    <a:pt x="4951" y="151515"/>
                  </a:lnTo>
                  <a:lnTo>
                    <a:pt x="19056" y="110134"/>
                  </a:lnTo>
                  <a:lnTo>
                    <a:pt x="41187" y="73631"/>
                  </a:lnTo>
                  <a:lnTo>
                    <a:pt x="70219" y="43187"/>
                  </a:lnTo>
                  <a:lnTo>
                    <a:pt x="105024" y="19980"/>
                  </a:lnTo>
                  <a:lnTo>
                    <a:pt x="144477" y="5191"/>
                  </a:lnTo>
                  <a:lnTo>
                    <a:pt x="187452" y="0"/>
                  </a:lnTo>
                  <a:lnTo>
                    <a:pt x="230426" y="5191"/>
                  </a:lnTo>
                  <a:lnTo>
                    <a:pt x="269879" y="19980"/>
                  </a:lnTo>
                  <a:lnTo>
                    <a:pt x="304684" y="43187"/>
                  </a:lnTo>
                  <a:lnTo>
                    <a:pt x="333716" y="73631"/>
                  </a:lnTo>
                  <a:lnTo>
                    <a:pt x="355847" y="110134"/>
                  </a:lnTo>
                  <a:lnTo>
                    <a:pt x="369952" y="151515"/>
                  </a:lnTo>
                  <a:lnTo>
                    <a:pt x="374904" y="196596"/>
                  </a:lnTo>
                  <a:lnTo>
                    <a:pt x="369952" y="241676"/>
                  </a:lnTo>
                  <a:lnTo>
                    <a:pt x="355847" y="283057"/>
                  </a:lnTo>
                  <a:lnTo>
                    <a:pt x="333716" y="319560"/>
                  </a:lnTo>
                  <a:lnTo>
                    <a:pt x="304684" y="350004"/>
                  </a:lnTo>
                  <a:lnTo>
                    <a:pt x="269879" y="373211"/>
                  </a:lnTo>
                  <a:lnTo>
                    <a:pt x="230426" y="388000"/>
                  </a:lnTo>
                  <a:lnTo>
                    <a:pt x="187452" y="393192"/>
                  </a:lnTo>
                  <a:lnTo>
                    <a:pt x="144477" y="388000"/>
                  </a:lnTo>
                  <a:lnTo>
                    <a:pt x="105024" y="373211"/>
                  </a:lnTo>
                  <a:lnTo>
                    <a:pt x="70219" y="350004"/>
                  </a:lnTo>
                  <a:lnTo>
                    <a:pt x="41187" y="319560"/>
                  </a:lnTo>
                  <a:lnTo>
                    <a:pt x="19056" y="283057"/>
                  </a:lnTo>
                  <a:lnTo>
                    <a:pt x="4951" y="241676"/>
                  </a:lnTo>
                  <a:lnTo>
                    <a:pt x="0" y="196596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534027" y="2342388"/>
            <a:ext cx="160655" cy="3448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445000" y="3001010"/>
            <a:ext cx="373380" cy="409575"/>
            <a:chOff x="4445000" y="3001010"/>
            <a:chExt cx="373380" cy="409575"/>
          </a:xfrm>
        </p:grpSpPr>
        <p:sp>
          <p:nvSpPr>
            <p:cNvPr id="20" name="object 20"/>
            <p:cNvSpPr/>
            <p:nvPr/>
          </p:nvSpPr>
          <p:spPr>
            <a:xfrm>
              <a:off x="4457700" y="3013710"/>
              <a:ext cx="347980" cy="384175"/>
            </a:xfrm>
            <a:custGeom>
              <a:avLst/>
              <a:gdLst/>
              <a:ahLst/>
              <a:cxnLst/>
              <a:rect l="l" t="t" r="r" b="b"/>
              <a:pathLst>
                <a:path w="347979" h="384175">
                  <a:moveTo>
                    <a:pt x="173736" y="0"/>
                  </a:moveTo>
                  <a:lnTo>
                    <a:pt x="127529" y="6859"/>
                  </a:lnTo>
                  <a:lnTo>
                    <a:pt x="86021" y="26218"/>
                  </a:lnTo>
                  <a:lnTo>
                    <a:pt x="50863" y="56245"/>
                  </a:lnTo>
                  <a:lnTo>
                    <a:pt x="23706" y="95108"/>
                  </a:lnTo>
                  <a:lnTo>
                    <a:pt x="6201" y="140978"/>
                  </a:lnTo>
                  <a:lnTo>
                    <a:pt x="0" y="192024"/>
                  </a:lnTo>
                  <a:lnTo>
                    <a:pt x="6201" y="243122"/>
                  </a:lnTo>
                  <a:lnTo>
                    <a:pt x="23706" y="289028"/>
                  </a:lnTo>
                  <a:lnTo>
                    <a:pt x="50863" y="327913"/>
                  </a:lnTo>
                  <a:lnTo>
                    <a:pt x="86021" y="357951"/>
                  </a:lnTo>
                  <a:lnTo>
                    <a:pt x="127529" y="377314"/>
                  </a:lnTo>
                  <a:lnTo>
                    <a:pt x="173736" y="384175"/>
                  </a:lnTo>
                  <a:lnTo>
                    <a:pt x="219942" y="377314"/>
                  </a:lnTo>
                  <a:lnTo>
                    <a:pt x="261450" y="357951"/>
                  </a:lnTo>
                  <a:lnTo>
                    <a:pt x="296608" y="327913"/>
                  </a:lnTo>
                  <a:lnTo>
                    <a:pt x="323765" y="289028"/>
                  </a:lnTo>
                  <a:lnTo>
                    <a:pt x="341270" y="243122"/>
                  </a:lnTo>
                  <a:lnTo>
                    <a:pt x="347472" y="192024"/>
                  </a:lnTo>
                  <a:lnTo>
                    <a:pt x="341270" y="140978"/>
                  </a:lnTo>
                  <a:lnTo>
                    <a:pt x="323765" y="95108"/>
                  </a:lnTo>
                  <a:lnTo>
                    <a:pt x="296608" y="56245"/>
                  </a:lnTo>
                  <a:lnTo>
                    <a:pt x="261450" y="26218"/>
                  </a:lnTo>
                  <a:lnTo>
                    <a:pt x="219942" y="6859"/>
                  </a:lnTo>
                  <a:lnTo>
                    <a:pt x="173736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457700" y="3013710"/>
              <a:ext cx="347980" cy="384175"/>
            </a:xfrm>
            <a:custGeom>
              <a:avLst/>
              <a:gdLst/>
              <a:ahLst/>
              <a:cxnLst/>
              <a:rect l="l" t="t" r="r" b="b"/>
              <a:pathLst>
                <a:path w="347979" h="384175">
                  <a:moveTo>
                    <a:pt x="0" y="192024"/>
                  </a:moveTo>
                  <a:lnTo>
                    <a:pt x="6201" y="140978"/>
                  </a:lnTo>
                  <a:lnTo>
                    <a:pt x="23706" y="95108"/>
                  </a:lnTo>
                  <a:lnTo>
                    <a:pt x="50863" y="56245"/>
                  </a:lnTo>
                  <a:lnTo>
                    <a:pt x="86021" y="26218"/>
                  </a:lnTo>
                  <a:lnTo>
                    <a:pt x="127529" y="6859"/>
                  </a:lnTo>
                  <a:lnTo>
                    <a:pt x="173736" y="0"/>
                  </a:lnTo>
                  <a:lnTo>
                    <a:pt x="219942" y="6859"/>
                  </a:lnTo>
                  <a:lnTo>
                    <a:pt x="261450" y="26218"/>
                  </a:lnTo>
                  <a:lnTo>
                    <a:pt x="296608" y="56245"/>
                  </a:lnTo>
                  <a:lnTo>
                    <a:pt x="323765" y="95108"/>
                  </a:lnTo>
                  <a:lnTo>
                    <a:pt x="341270" y="140978"/>
                  </a:lnTo>
                  <a:lnTo>
                    <a:pt x="347472" y="192024"/>
                  </a:lnTo>
                  <a:lnTo>
                    <a:pt x="341270" y="243122"/>
                  </a:lnTo>
                  <a:lnTo>
                    <a:pt x="323765" y="289028"/>
                  </a:lnTo>
                  <a:lnTo>
                    <a:pt x="296608" y="327913"/>
                  </a:lnTo>
                  <a:lnTo>
                    <a:pt x="261450" y="357951"/>
                  </a:lnTo>
                  <a:lnTo>
                    <a:pt x="219942" y="377314"/>
                  </a:lnTo>
                  <a:lnTo>
                    <a:pt x="173736" y="384175"/>
                  </a:lnTo>
                  <a:lnTo>
                    <a:pt x="127529" y="377314"/>
                  </a:lnTo>
                  <a:lnTo>
                    <a:pt x="86021" y="357951"/>
                  </a:lnTo>
                  <a:lnTo>
                    <a:pt x="50863" y="327913"/>
                  </a:lnTo>
                  <a:lnTo>
                    <a:pt x="23706" y="289028"/>
                  </a:lnTo>
                  <a:lnTo>
                    <a:pt x="6201" y="243122"/>
                  </a:lnTo>
                  <a:lnTo>
                    <a:pt x="0" y="19202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549902" y="3016821"/>
            <a:ext cx="160020" cy="3441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472432" y="3677792"/>
            <a:ext cx="373380" cy="409575"/>
            <a:chOff x="4472432" y="3677792"/>
            <a:chExt cx="373380" cy="409575"/>
          </a:xfrm>
        </p:grpSpPr>
        <p:sp>
          <p:nvSpPr>
            <p:cNvPr id="24" name="object 24"/>
            <p:cNvSpPr/>
            <p:nvPr/>
          </p:nvSpPr>
          <p:spPr>
            <a:xfrm>
              <a:off x="4485132" y="3690492"/>
              <a:ext cx="347980" cy="384175"/>
            </a:xfrm>
            <a:custGeom>
              <a:avLst/>
              <a:gdLst/>
              <a:ahLst/>
              <a:cxnLst/>
              <a:rect l="l" t="t" r="r" b="b"/>
              <a:pathLst>
                <a:path w="347979" h="384175">
                  <a:moveTo>
                    <a:pt x="173735" y="0"/>
                  </a:moveTo>
                  <a:lnTo>
                    <a:pt x="127529" y="6860"/>
                  </a:lnTo>
                  <a:lnTo>
                    <a:pt x="86021" y="26223"/>
                  </a:lnTo>
                  <a:lnTo>
                    <a:pt x="50863" y="56260"/>
                  </a:lnTo>
                  <a:lnTo>
                    <a:pt x="23706" y="95146"/>
                  </a:lnTo>
                  <a:lnTo>
                    <a:pt x="6201" y="141052"/>
                  </a:lnTo>
                  <a:lnTo>
                    <a:pt x="0" y="192150"/>
                  </a:lnTo>
                  <a:lnTo>
                    <a:pt x="6201" y="243196"/>
                  </a:lnTo>
                  <a:lnTo>
                    <a:pt x="23706" y="289066"/>
                  </a:lnTo>
                  <a:lnTo>
                    <a:pt x="50863" y="327929"/>
                  </a:lnTo>
                  <a:lnTo>
                    <a:pt x="86021" y="357956"/>
                  </a:lnTo>
                  <a:lnTo>
                    <a:pt x="127529" y="377315"/>
                  </a:lnTo>
                  <a:lnTo>
                    <a:pt x="173735" y="384174"/>
                  </a:lnTo>
                  <a:lnTo>
                    <a:pt x="219942" y="377315"/>
                  </a:lnTo>
                  <a:lnTo>
                    <a:pt x="261450" y="357956"/>
                  </a:lnTo>
                  <a:lnTo>
                    <a:pt x="296608" y="327929"/>
                  </a:lnTo>
                  <a:lnTo>
                    <a:pt x="323765" y="289066"/>
                  </a:lnTo>
                  <a:lnTo>
                    <a:pt x="341270" y="243196"/>
                  </a:lnTo>
                  <a:lnTo>
                    <a:pt x="347471" y="192150"/>
                  </a:lnTo>
                  <a:lnTo>
                    <a:pt x="341270" y="141052"/>
                  </a:lnTo>
                  <a:lnTo>
                    <a:pt x="323765" y="95146"/>
                  </a:lnTo>
                  <a:lnTo>
                    <a:pt x="296608" y="56260"/>
                  </a:lnTo>
                  <a:lnTo>
                    <a:pt x="261450" y="26223"/>
                  </a:lnTo>
                  <a:lnTo>
                    <a:pt x="219942" y="6860"/>
                  </a:lnTo>
                  <a:lnTo>
                    <a:pt x="173735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485132" y="3690492"/>
              <a:ext cx="347980" cy="384175"/>
            </a:xfrm>
            <a:custGeom>
              <a:avLst/>
              <a:gdLst/>
              <a:ahLst/>
              <a:cxnLst/>
              <a:rect l="l" t="t" r="r" b="b"/>
              <a:pathLst>
                <a:path w="347979" h="384175">
                  <a:moveTo>
                    <a:pt x="0" y="192150"/>
                  </a:moveTo>
                  <a:lnTo>
                    <a:pt x="6201" y="141052"/>
                  </a:lnTo>
                  <a:lnTo>
                    <a:pt x="23706" y="95146"/>
                  </a:lnTo>
                  <a:lnTo>
                    <a:pt x="50863" y="56260"/>
                  </a:lnTo>
                  <a:lnTo>
                    <a:pt x="86021" y="26223"/>
                  </a:lnTo>
                  <a:lnTo>
                    <a:pt x="127529" y="6860"/>
                  </a:lnTo>
                  <a:lnTo>
                    <a:pt x="173735" y="0"/>
                  </a:lnTo>
                  <a:lnTo>
                    <a:pt x="219942" y="6860"/>
                  </a:lnTo>
                  <a:lnTo>
                    <a:pt x="261450" y="26223"/>
                  </a:lnTo>
                  <a:lnTo>
                    <a:pt x="296608" y="56260"/>
                  </a:lnTo>
                  <a:lnTo>
                    <a:pt x="323765" y="95146"/>
                  </a:lnTo>
                  <a:lnTo>
                    <a:pt x="341270" y="141052"/>
                  </a:lnTo>
                  <a:lnTo>
                    <a:pt x="347471" y="192150"/>
                  </a:lnTo>
                  <a:lnTo>
                    <a:pt x="341270" y="243196"/>
                  </a:lnTo>
                  <a:lnTo>
                    <a:pt x="323765" y="289066"/>
                  </a:lnTo>
                  <a:lnTo>
                    <a:pt x="296608" y="327929"/>
                  </a:lnTo>
                  <a:lnTo>
                    <a:pt x="261450" y="357956"/>
                  </a:lnTo>
                  <a:lnTo>
                    <a:pt x="219942" y="377315"/>
                  </a:lnTo>
                  <a:lnTo>
                    <a:pt x="173735" y="384174"/>
                  </a:lnTo>
                  <a:lnTo>
                    <a:pt x="127529" y="377315"/>
                  </a:lnTo>
                  <a:lnTo>
                    <a:pt x="86021" y="357956"/>
                  </a:lnTo>
                  <a:lnTo>
                    <a:pt x="50863" y="327929"/>
                  </a:lnTo>
                  <a:lnTo>
                    <a:pt x="23706" y="289066"/>
                  </a:lnTo>
                  <a:lnTo>
                    <a:pt x="6201" y="243196"/>
                  </a:lnTo>
                  <a:lnTo>
                    <a:pt x="0" y="19215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575428" y="3690937"/>
            <a:ext cx="160020" cy="3441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056632" y="3722547"/>
            <a:ext cx="1828800" cy="320675"/>
          </a:xfrm>
          <a:prstGeom prst="rect">
            <a:avLst/>
          </a:prstGeom>
          <a:solidFill>
            <a:srgbClr val="EBF0DE"/>
          </a:solidFill>
        </p:spPr>
        <p:txBody>
          <a:bodyPr vert="horz" wrap="square" lIns="0" tIns="42545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335"/>
              </a:spcBef>
            </a:pPr>
            <a:r>
              <a:rPr sz="1500" dirty="0">
                <a:latin typeface="Arial MT"/>
                <a:cs typeface="Arial MT"/>
              </a:rPr>
              <a:t>Klaster</a:t>
            </a:r>
            <a:r>
              <a:rPr sz="1500" spc="-55" dirty="0">
                <a:latin typeface="Arial MT"/>
                <a:cs typeface="Arial MT"/>
              </a:rPr>
              <a:t> </a:t>
            </a:r>
            <a:r>
              <a:rPr sz="1500" spc="-25" dirty="0">
                <a:latin typeface="Arial MT"/>
                <a:cs typeface="Arial MT"/>
              </a:rPr>
              <a:t>PB</a:t>
            </a:r>
            <a:endParaRPr sz="1500">
              <a:latin typeface="Arial MT"/>
              <a:cs typeface="Arial M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472432" y="4391278"/>
            <a:ext cx="373380" cy="419100"/>
            <a:chOff x="4472432" y="4391278"/>
            <a:chExt cx="373380" cy="419100"/>
          </a:xfrm>
        </p:grpSpPr>
        <p:sp>
          <p:nvSpPr>
            <p:cNvPr id="29" name="object 29"/>
            <p:cNvSpPr/>
            <p:nvPr/>
          </p:nvSpPr>
          <p:spPr>
            <a:xfrm>
              <a:off x="4485132" y="4403978"/>
              <a:ext cx="347980" cy="393700"/>
            </a:xfrm>
            <a:custGeom>
              <a:avLst/>
              <a:gdLst/>
              <a:ahLst/>
              <a:cxnLst/>
              <a:rect l="l" t="t" r="r" b="b"/>
              <a:pathLst>
                <a:path w="347979" h="393700">
                  <a:moveTo>
                    <a:pt x="173735" y="0"/>
                  </a:moveTo>
                  <a:lnTo>
                    <a:pt x="127529" y="7022"/>
                  </a:lnTo>
                  <a:lnTo>
                    <a:pt x="86021" y="26839"/>
                  </a:lnTo>
                  <a:lnTo>
                    <a:pt x="50863" y="57578"/>
                  </a:lnTo>
                  <a:lnTo>
                    <a:pt x="23706" y="97366"/>
                  </a:lnTo>
                  <a:lnTo>
                    <a:pt x="6201" y="144330"/>
                  </a:lnTo>
                  <a:lnTo>
                    <a:pt x="0" y="196596"/>
                  </a:lnTo>
                  <a:lnTo>
                    <a:pt x="6201" y="248861"/>
                  </a:lnTo>
                  <a:lnTo>
                    <a:pt x="23706" y="295825"/>
                  </a:lnTo>
                  <a:lnTo>
                    <a:pt x="50863" y="335613"/>
                  </a:lnTo>
                  <a:lnTo>
                    <a:pt x="86021" y="366352"/>
                  </a:lnTo>
                  <a:lnTo>
                    <a:pt x="127529" y="386169"/>
                  </a:lnTo>
                  <a:lnTo>
                    <a:pt x="173735" y="393192"/>
                  </a:lnTo>
                  <a:lnTo>
                    <a:pt x="219942" y="386169"/>
                  </a:lnTo>
                  <a:lnTo>
                    <a:pt x="261450" y="366352"/>
                  </a:lnTo>
                  <a:lnTo>
                    <a:pt x="296608" y="335613"/>
                  </a:lnTo>
                  <a:lnTo>
                    <a:pt x="323765" y="295825"/>
                  </a:lnTo>
                  <a:lnTo>
                    <a:pt x="341270" y="248861"/>
                  </a:lnTo>
                  <a:lnTo>
                    <a:pt x="347471" y="196596"/>
                  </a:lnTo>
                  <a:lnTo>
                    <a:pt x="341270" y="144330"/>
                  </a:lnTo>
                  <a:lnTo>
                    <a:pt x="323765" y="97366"/>
                  </a:lnTo>
                  <a:lnTo>
                    <a:pt x="296608" y="57578"/>
                  </a:lnTo>
                  <a:lnTo>
                    <a:pt x="261450" y="26839"/>
                  </a:lnTo>
                  <a:lnTo>
                    <a:pt x="219942" y="7022"/>
                  </a:lnTo>
                  <a:lnTo>
                    <a:pt x="173735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485132" y="4403978"/>
              <a:ext cx="347980" cy="393700"/>
            </a:xfrm>
            <a:custGeom>
              <a:avLst/>
              <a:gdLst/>
              <a:ahLst/>
              <a:cxnLst/>
              <a:rect l="l" t="t" r="r" b="b"/>
              <a:pathLst>
                <a:path w="347979" h="393700">
                  <a:moveTo>
                    <a:pt x="0" y="196596"/>
                  </a:moveTo>
                  <a:lnTo>
                    <a:pt x="6201" y="144330"/>
                  </a:lnTo>
                  <a:lnTo>
                    <a:pt x="23706" y="97366"/>
                  </a:lnTo>
                  <a:lnTo>
                    <a:pt x="50863" y="57578"/>
                  </a:lnTo>
                  <a:lnTo>
                    <a:pt x="86021" y="26839"/>
                  </a:lnTo>
                  <a:lnTo>
                    <a:pt x="127529" y="7022"/>
                  </a:lnTo>
                  <a:lnTo>
                    <a:pt x="173735" y="0"/>
                  </a:lnTo>
                  <a:lnTo>
                    <a:pt x="219942" y="7022"/>
                  </a:lnTo>
                  <a:lnTo>
                    <a:pt x="261450" y="26839"/>
                  </a:lnTo>
                  <a:lnTo>
                    <a:pt x="296608" y="57578"/>
                  </a:lnTo>
                  <a:lnTo>
                    <a:pt x="323765" y="97366"/>
                  </a:lnTo>
                  <a:lnTo>
                    <a:pt x="341270" y="144330"/>
                  </a:lnTo>
                  <a:lnTo>
                    <a:pt x="347471" y="196596"/>
                  </a:lnTo>
                  <a:lnTo>
                    <a:pt x="341270" y="248861"/>
                  </a:lnTo>
                  <a:lnTo>
                    <a:pt x="323765" y="295825"/>
                  </a:lnTo>
                  <a:lnTo>
                    <a:pt x="296608" y="335613"/>
                  </a:lnTo>
                  <a:lnTo>
                    <a:pt x="261450" y="366352"/>
                  </a:lnTo>
                  <a:lnTo>
                    <a:pt x="219942" y="386169"/>
                  </a:lnTo>
                  <a:lnTo>
                    <a:pt x="173735" y="393192"/>
                  </a:lnTo>
                  <a:lnTo>
                    <a:pt x="127529" y="386169"/>
                  </a:lnTo>
                  <a:lnTo>
                    <a:pt x="86021" y="366352"/>
                  </a:lnTo>
                  <a:lnTo>
                    <a:pt x="50863" y="335613"/>
                  </a:lnTo>
                  <a:lnTo>
                    <a:pt x="23706" y="295825"/>
                  </a:lnTo>
                  <a:lnTo>
                    <a:pt x="6201" y="248861"/>
                  </a:lnTo>
                  <a:lnTo>
                    <a:pt x="0" y="196596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579746" y="4411789"/>
            <a:ext cx="160020" cy="3441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spc="-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148071" y="5112804"/>
            <a:ext cx="878205" cy="329565"/>
          </a:xfrm>
          <a:prstGeom prst="rect">
            <a:avLst/>
          </a:prstGeom>
          <a:solidFill>
            <a:srgbClr val="EBF0DE"/>
          </a:solidFill>
        </p:spPr>
        <p:txBody>
          <a:bodyPr vert="horz" wrap="square" lIns="0" tIns="50800" rIns="0" bIns="0" rtlCol="0">
            <a:spAutoFit/>
          </a:bodyPr>
          <a:lstStyle/>
          <a:p>
            <a:pPr marL="145415">
              <a:lnSpc>
                <a:spcPct val="100000"/>
              </a:lnSpc>
              <a:spcBef>
                <a:spcPts val="400"/>
              </a:spcBef>
            </a:pPr>
            <a:r>
              <a:rPr sz="1500" dirty="0">
                <a:latin typeface="Arial MT"/>
                <a:cs typeface="Arial MT"/>
              </a:rPr>
              <a:t>Q</a:t>
            </a:r>
            <a:r>
              <a:rPr sz="1500" spc="-5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&amp;</a:t>
            </a:r>
            <a:r>
              <a:rPr sz="1500" spc="-50" dirty="0">
                <a:latin typeface="Arial MT"/>
                <a:cs typeface="Arial MT"/>
              </a:rPr>
              <a:t> A</a:t>
            </a:r>
            <a:endParaRPr sz="1500">
              <a:latin typeface="Arial MT"/>
              <a:cs typeface="Arial MT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4529709" y="5049265"/>
            <a:ext cx="321945" cy="412750"/>
            <a:chOff x="4529709" y="5049265"/>
            <a:chExt cx="321945" cy="412750"/>
          </a:xfrm>
        </p:grpSpPr>
        <p:sp>
          <p:nvSpPr>
            <p:cNvPr id="37" name="object 37"/>
            <p:cNvSpPr/>
            <p:nvPr/>
          </p:nvSpPr>
          <p:spPr>
            <a:xfrm>
              <a:off x="4542409" y="5061965"/>
              <a:ext cx="296545" cy="387350"/>
            </a:xfrm>
            <a:custGeom>
              <a:avLst/>
              <a:gdLst/>
              <a:ahLst/>
              <a:cxnLst/>
              <a:rect l="l" t="t" r="r" b="b"/>
              <a:pathLst>
                <a:path w="296545" h="387350">
                  <a:moveTo>
                    <a:pt x="135127" y="0"/>
                  </a:moveTo>
                  <a:lnTo>
                    <a:pt x="96173" y="9603"/>
                  </a:lnTo>
                  <a:lnTo>
                    <a:pt x="62079" y="31533"/>
                  </a:lnTo>
                  <a:lnTo>
                    <a:pt x="34131" y="63849"/>
                  </a:lnTo>
                  <a:lnTo>
                    <a:pt x="13612" y="104610"/>
                  </a:lnTo>
                  <a:lnTo>
                    <a:pt x="1807" y="151876"/>
                  </a:lnTo>
                  <a:lnTo>
                    <a:pt x="0" y="203707"/>
                  </a:lnTo>
                  <a:lnTo>
                    <a:pt x="8781" y="254829"/>
                  </a:lnTo>
                  <a:lnTo>
                    <a:pt x="26862" y="300086"/>
                  </a:lnTo>
                  <a:lnTo>
                    <a:pt x="52704" y="337724"/>
                  </a:lnTo>
                  <a:lnTo>
                    <a:pt x="84770" y="365985"/>
                  </a:lnTo>
                  <a:lnTo>
                    <a:pt x="121520" y="383113"/>
                  </a:lnTo>
                  <a:lnTo>
                    <a:pt x="161416" y="387349"/>
                  </a:lnTo>
                  <a:lnTo>
                    <a:pt x="200371" y="377746"/>
                  </a:lnTo>
                  <a:lnTo>
                    <a:pt x="234465" y="355816"/>
                  </a:lnTo>
                  <a:lnTo>
                    <a:pt x="262413" y="323500"/>
                  </a:lnTo>
                  <a:lnTo>
                    <a:pt x="282932" y="282739"/>
                  </a:lnTo>
                  <a:lnTo>
                    <a:pt x="294737" y="235473"/>
                  </a:lnTo>
                  <a:lnTo>
                    <a:pt x="296544" y="183641"/>
                  </a:lnTo>
                  <a:lnTo>
                    <a:pt x="287763" y="132476"/>
                  </a:lnTo>
                  <a:lnTo>
                    <a:pt x="269682" y="87206"/>
                  </a:lnTo>
                  <a:lnTo>
                    <a:pt x="243839" y="49577"/>
                  </a:lnTo>
                  <a:lnTo>
                    <a:pt x="211774" y="21335"/>
                  </a:lnTo>
                  <a:lnTo>
                    <a:pt x="175024" y="4228"/>
                  </a:lnTo>
                  <a:lnTo>
                    <a:pt x="135127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42409" y="5061965"/>
              <a:ext cx="296545" cy="387350"/>
            </a:xfrm>
            <a:custGeom>
              <a:avLst/>
              <a:gdLst/>
              <a:ahLst/>
              <a:cxnLst/>
              <a:rect l="l" t="t" r="r" b="b"/>
              <a:pathLst>
                <a:path w="296545" h="387350">
                  <a:moveTo>
                    <a:pt x="0" y="203707"/>
                  </a:moveTo>
                  <a:lnTo>
                    <a:pt x="1807" y="151876"/>
                  </a:lnTo>
                  <a:lnTo>
                    <a:pt x="13612" y="104610"/>
                  </a:lnTo>
                  <a:lnTo>
                    <a:pt x="34131" y="63849"/>
                  </a:lnTo>
                  <a:lnTo>
                    <a:pt x="62079" y="31533"/>
                  </a:lnTo>
                  <a:lnTo>
                    <a:pt x="96173" y="9603"/>
                  </a:lnTo>
                  <a:lnTo>
                    <a:pt x="135127" y="0"/>
                  </a:lnTo>
                  <a:lnTo>
                    <a:pt x="175024" y="4228"/>
                  </a:lnTo>
                  <a:lnTo>
                    <a:pt x="211774" y="21335"/>
                  </a:lnTo>
                  <a:lnTo>
                    <a:pt x="243839" y="49577"/>
                  </a:lnTo>
                  <a:lnTo>
                    <a:pt x="269682" y="87206"/>
                  </a:lnTo>
                  <a:lnTo>
                    <a:pt x="287763" y="132476"/>
                  </a:lnTo>
                  <a:lnTo>
                    <a:pt x="296544" y="183641"/>
                  </a:lnTo>
                  <a:lnTo>
                    <a:pt x="294737" y="235473"/>
                  </a:lnTo>
                  <a:lnTo>
                    <a:pt x="282932" y="282739"/>
                  </a:lnTo>
                  <a:lnTo>
                    <a:pt x="262413" y="323500"/>
                  </a:lnTo>
                  <a:lnTo>
                    <a:pt x="234465" y="355816"/>
                  </a:lnTo>
                  <a:lnTo>
                    <a:pt x="200371" y="377746"/>
                  </a:lnTo>
                  <a:lnTo>
                    <a:pt x="161416" y="387349"/>
                  </a:lnTo>
                  <a:lnTo>
                    <a:pt x="121520" y="383113"/>
                  </a:lnTo>
                  <a:lnTo>
                    <a:pt x="84770" y="365985"/>
                  </a:lnTo>
                  <a:lnTo>
                    <a:pt x="52704" y="337724"/>
                  </a:lnTo>
                  <a:lnTo>
                    <a:pt x="26862" y="300086"/>
                  </a:lnTo>
                  <a:lnTo>
                    <a:pt x="8781" y="254829"/>
                  </a:lnTo>
                  <a:lnTo>
                    <a:pt x="0" y="203707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39818" y="5173979"/>
              <a:ext cx="105029" cy="173228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5056632" y="4399330"/>
            <a:ext cx="3877310" cy="320675"/>
          </a:xfrm>
          <a:prstGeom prst="rect">
            <a:avLst/>
          </a:prstGeom>
          <a:solidFill>
            <a:srgbClr val="EBF0DE"/>
          </a:solidFill>
        </p:spPr>
        <p:txBody>
          <a:bodyPr vert="horz" wrap="square" lIns="0" tIns="45085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355"/>
              </a:spcBef>
            </a:pPr>
            <a:r>
              <a:rPr sz="1500" dirty="0">
                <a:latin typeface="Arial MT"/>
                <a:cs typeface="Arial MT"/>
              </a:rPr>
              <a:t>Pelaksanaan</a:t>
            </a:r>
            <a:r>
              <a:rPr sz="1500" spc="-55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PDB</a:t>
            </a:r>
            <a:r>
              <a:rPr sz="1500" spc="-55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di</a:t>
            </a:r>
            <a:r>
              <a:rPr sz="1500" spc="-40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Tingkat</a:t>
            </a:r>
            <a:r>
              <a:rPr sz="1500" spc="-50" dirty="0">
                <a:latin typeface="Arial MT"/>
                <a:cs typeface="Arial MT"/>
              </a:rPr>
              <a:t> </a:t>
            </a:r>
            <a:r>
              <a:rPr sz="1500" spc="-10" dirty="0">
                <a:latin typeface="Arial MT"/>
                <a:cs typeface="Arial MT"/>
              </a:rPr>
              <a:t>International</a:t>
            </a:r>
            <a:endParaRPr sz="15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612763"/>
            <a:ext cx="12189460" cy="247015"/>
            <a:chOff x="0" y="6612763"/>
            <a:chExt cx="12189460" cy="247015"/>
          </a:xfrm>
        </p:grpSpPr>
        <p:sp>
          <p:nvSpPr>
            <p:cNvPr id="3" name="object 3"/>
            <p:cNvSpPr/>
            <p:nvPr/>
          </p:nvSpPr>
          <p:spPr>
            <a:xfrm>
              <a:off x="2523744" y="6612763"/>
              <a:ext cx="9665335" cy="247015"/>
            </a:xfrm>
            <a:custGeom>
              <a:avLst/>
              <a:gdLst/>
              <a:ahLst/>
              <a:cxnLst/>
              <a:rect l="l" t="t" r="r" b="b"/>
              <a:pathLst>
                <a:path w="9665335" h="247015">
                  <a:moveTo>
                    <a:pt x="0" y="246951"/>
                  </a:moveTo>
                  <a:lnTo>
                    <a:pt x="9665208" y="246951"/>
                  </a:lnTo>
                  <a:lnTo>
                    <a:pt x="9665208" y="0"/>
                  </a:lnTo>
                  <a:lnTo>
                    <a:pt x="0" y="0"/>
                  </a:lnTo>
                  <a:lnTo>
                    <a:pt x="0" y="246951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612763"/>
              <a:ext cx="2524125" cy="247015"/>
            </a:xfrm>
            <a:custGeom>
              <a:avLst/>
              <a:gdLst/>
              <a:ahLst/>
              <a:cxnLst/>
              <a:rect l="l" t="t" r="r" b="b"/>
              <a:pathLst>
                <a:path w="2524125" h="247015">
                  <a:moveTo>
                    <a:pt x="2523744" y="0"/>
                  </a:moveTo>
                  <a:lnTo>
                    <a:pt x="0" y="0"/>
                  </a:lnTo>
                  <a:lnTo>
                    <a:pt x="0" y="246951"/>
                  </a:lnTo>
                  <a:lnTo>
                    <a:pt x="2523744" y="246951"/>
                  </a:lnTo>
                  <a:lnTo>
                    <a:pt x="252374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349485" y="6645078"/>
            <a:ext cx="2773680" cy="1689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dirty="0">
                <a:solidFill>
                  <a:srgbClr val="FFFFFF"/>
                </a:solidFill>
                <a:latin typeface="Arial MT"/>
                <a:cs typeface="Arial MT"/>
              </a:rPr>
              <a:t>BADAN</a:t>
            </a:r>
            <a:r>
              <a:rPr sz="900" spc="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Arial MT"/>
                <a:cs typeface="Arial MT"/>
              </a:rPr>
              <a:t>NASIONAL</a:t>
            </a:r>
            <a:r>
              <a:rPr sz="900" spc="-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FFFFFF"/>
                </a:solidFill>
                <a:latin typeface="Arial MT"/>
                <a:cs typeface="Arial MT"/>
              </a:rPr>
              <a:t>PENANGGULANGAN</a:t>
            </a:r>
            <a:r>
              <a:rPr sz="9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Arial MT"/>
                <a:cs typeface="Arial MT"/>
              </a:rPr>
              <a:t>BENCANA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12189460" cy="64135"/>
            <a:chOff x="0" y="0"/>
            <a:chExt cx="12189460" cy="64135"/>
          </a:xfrm>
        </p:grpSpPr>
        <p:sp>
          <p:nvSpPr>
            <p:cNvPr id="7" name="object 7"/>
            <p:cNvSpPr/>
            <p:nvPr/>
          </p:nvSpPr>
          <p:spPr>
            <a:xfrm>
              <a:off x="5733288" y="0"/>
              <a:ext cx="6456045" cy="64135"/>
            </a:xfrm>
            <a:custGeom>
              <a:avLst/>
              <a:gdLst/>
              <a:ahLst/>
              <a:cxnLst/>
              <a:rect l="l" t="t" r="r" b="b"/>
              <a:pathLst>
                <a:path w="6456045" h="64135">
                  <a:moveTo>
                    <a:pt x="6455664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455664" y="64007"/>
                  </a:lnTo>
                  <a:lnTo>
                    <a:pt x="645566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5733415" cy="64135"/>
            </a:xfrm>
            <a:custGeom>
              <a:avLst/>
              <a:gdLst/>
              <a:ahLst/>
              <a:cxnLst/>
              <a:rect l="l" t="t" r="r" b="b"/>
              <a:pathLst>
                <a:path w="5733415" h="64135">
                  <a:moveTo>
                    <a:pt x="0" y="64007"/>
                  </a:moveTo>
                  <a:lnTo>
                    <a:pt x="5733288" y="64007"/>
                  </a:lnTo>
                  <a:lnTo>
                    <a:pt x="5733288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347472" y="841451"/>
            <a:ext cx="3776979" cy="5579745"/>
          </a:xfrm>
          <a:custGeom>
            <a:avLst/>
            <a:gdLst/>
            <a:ahLst/>
            <a:cxnLst/>
            <a:rect l="l" t="t" r="r" b="b"/>
            <a:pathLst>
              <a:path w="3776979" h="5579745">
                <a:moveTo>
                  <a:pt x="3776472" y="0"/>
                </a:moveTo>
                <a:lnTo>
                  <a:pt x="0" y="0"/>
                </a:lnTo>
                <a:lnTo>
                  <a:pt x="0" y="5579237"/>
                </a:lnTo>
                <a:lnTo>
                  <a:pt x="3776472" y="5579237"/>
                </a:lnTo>
                <a:lnTo>
                  <a:pt x="3776472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1731561" y="137032"/>
            <a:ext cx="421005" cy="256540"/>
            <a:chOff x="11731561" y="137032"/>
            <a:chExt cx="421005" cy="256540"/>
          </a:xfrm>
        </p:grpSpPr>
        <p:sp>
          <p:nvSpPr>
            <p:cNvPr id="11" name="object 11"/>
            <p:cNvSpPr/>
            <p:nvPr/>
          </p:nvSpPr>
          <p:spPr>
            <a:xfrm>
              <a:off x="11736323" y="141795"/>
              <a:ext cx="411480" cy="247015"/>
            </a:xfrm>
            <a:custGeom>
              <a:avLst/>
              <a:gdLst/>
              <a:ahLst/>
              <a:cxnLst/>
              <a:rect l="l" t="t" r="r" b="b"/>
              <a:pathLst>
                <a:path w="411479" h="247015">
                  <a:moveTo>
                    <a:pt x="411479" y="0"/>
                  </a:moveTo>
                  <a:lnTo>
                    <a:pt x="0" y="0"/>
                  </a:lnTo>
                  <a:lnTo>
                    <a:pt x="0" y="246951"/>
                  </a:lnTo>
                  <a:lnTo>
                    <a:pt x="411479" y="246951"/>
                  </a:lnTo>
                  <a:lnTo>
                    <a:pt x="411479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736323" y="141795"/>
              <a:ext cx="411480" cy="247015"/>
            </a:xfrm>
            <a:custGeom>
              <a:avLst/>
              <a:gdLst/>
              <a:ahLst/>
              <a:cxnLst/>
              <a:rect l="l" t="t" r="r" b="b"/>
              <a:pathLst>
                <a:path w="411479" h="247015">
                  <a:moveTo>
                    <a:pt x="0" y="246951"/>
                  </a:moveTo>
                  <a:lnTo>
                    <a:pt x="411479" y="246951"/>
                  </a:lnTo>
                  <a:lnTo>
                    <a:pt x="411479" y="0"/>
                  </a:lnTo>
                  <a:lnTo>
                    <a:pt x="0" y="0"/>
                  </a:lnTo>
                  <a:lnTo>
                    <a:pt x="0" y="246951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858370" y="166052"/>
            <a:ext cx="190500" cy="190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b="1" spc="30" dirty="0">
                <a:solidFill>
                  <a:srgbClr val="FFFFFF"/>
                </a:solidFill>
                <a:latin typeface="Arial"/>
                <a:cs typeface="Arial"/>
              </a:rPr>
              <a:t>27</a:t>
            </a:r>
            <a:endParaRPr sz="105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639060" y="315277"/>
            <a:ext cx="6922770" cy="3333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Sistem</a:t>
            </a:r>
            <a:r>
              <a:rPr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Komando</a:t>
            </a:r>
            <a:r>
              <a:rPr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Penanganan</a:t>
            </a:r>
            <a:r>
              <a:rPr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Darurat</a:t>
            </a:r>
            <a:r>
              <a:rPr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Bencana</a:t>
            </a:r>
            <a:r>
              <a:rPr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001F5F"/>
                </a:solidFill>
                <a:latin typeface="Arial"/>
                <a:cs typeface="Arial"/>
              </a:rPr>
              <a:t>(SKPDB)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47472" y="841451"/>
            <a:ext cx="3776979" cy="557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3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90"/>
              </a:spcBef>
            </a:pPr>
            <a:endParaRPr sz="1350">
              <a:latin typeface="Times New Roman"/>
              <a:cs typeface="Times New Roman"/>
            </a:endParaRPr>
          </a:p>
          <a:p>
            <a:pPr marL="201930" marR="116839" indent="-1905" algn="ctr">
              <a:lnSpc>
                <a:spcPct val="155800"/>
              </a:lnSpc>
            </a:pPr>
            <a:r>
              <a:rPr sz="1350" dirty="0">
                <a:latin typeface="Arial MT"/>
                <a:cs typeface="Arial MT"/>
              </a:rPr>
              <a:t>“Satu</a:t>
            </a:r>
            <a:r>
              <a:rPr sz="1350" spc="10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kesatuan</a:t>
            </a:r>
            <a:r>
              <a:rPr sz="1350" spc="14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upaya</a:t>
            </a:r>
            <a:r>
              <a:rPr sz="1350" spc="15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terstruktur</a:t>
            </a:r>
            <a:r>
              <a:rPr sz="1350" spc="100" dirty="0">
                <a:latin typeface="Arial MT"/>
                <a:cs typeface="Arial MT"/>
              </a:rPr>
              <a:t> </a:t>
            </a:r>
            <a:r>
              <a:rPr sz="1350" spc="-20" dirty="0">
                <a:latin typeface="Arial MT"/>
                <a:cs typeface="Arial MT"/>
              </a:rPr>
              <a:t>dalam </a:t>
            </a:r>
            <a:r>
              <a:rPr sz="1350" b="1" dirty="0">
                <a:latin typeface="Arial"/>
                <a:cs typeface="Arial"/>
              </a:rPr>
              <a:t>SATU</a:t>
            </a:r>
            <a:r>
              <a:rPr sz="1350" b="1" spc="145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KOMANDO</a:t>
            </a:r>
            <a:r>
              <a:rPr sz="1350" b="1" spc="160" dirty="0">
                <a:latin typeface="Arial"/>
                <a:cs typeface="Arial"/>
              </a:rPr>
              <a:t> </a:t>
            </a:r>
            <a:r>
              <a:rPr sz="1350" dirty="0">
                <a:latin typeface="Arial MT"/>
                <a:cs typeface="Arial MT"/>
              </a:rPr>
              <a:t>yang</a:t>
            </a:r>
            <a:r>
              <a:rPr sz="1350" spc="12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digunakan</a:t>
            </a:r>
            <a:r>
              <a:rPr sz="1350" spc="75" dirty="0">
                <a:latin typeface="Arial MT"/>
                <a:cs typeface="Arial MT"/>
              </a:rPr>
              <a:t> </a:t>
            </a:r>
            <a:r>
              <a:rPr sz="1350" spc="-20" dirty="0">
                <a:latin typeface="Arial MT"/>
                <a:cs typeface="Arial MT"/>
              </a:rPr>
              <a:t>untuk </a:t>
            </a:r>
            <a:r>
              <a:rPr sz="1350" dirty="0">
                <a:latin typeface="Arial MT"/>
                <a:cs typeface="Arial MT"/>
              </a:rPr>
              <a:t>mengintegrasikan</a:t>
            </a:r>
            <a:r>
              <a:rPr sz="1350" spc="20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kegiatan</a:t>
            </a:r>
            <a:r>
              <a:rPr sz="1350" spc="250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penanganan </a:t>
            </a:r>
            <a:r>
              <a:rPr sz="1350" dirty="0">
                <a:latin typeface="Arial MT"/>
                <a:cs typeface="Arial MT"/>
              </a:rPr>
              <a:t>darurat</a:t>
            </a:r>
            <a:r>
              <a:rPr sz="1350" spc="7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secara</a:t>
            </a:r>
            <a:r>
              <a:rPr sz="1350" spc="13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efektif</a:t>
            </a:r>
            <a:r>
              <a:rPr sz="1350" spc="11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dan</a:t>
            </a:r>
            <a:r>
              <a:rPr sz="1350" spc="4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efisien</a:t>
            </a:r>
            <a:r>
              <a:rPr sz="1350" spc="120" dirty="0">
                <a:latin typeface="Arial MT"/>
                <a:cs typeface="Arial MT"/>
              </a:rPr>
              <a:t> </a:t>
            </a:r>
            <a:r>
              <a:rPr sz="1350" spc="-20" dirty="0">
                <a:latin typeface="Arial MT"/>
                <a:cs typeface="Arial MT"/>
              </a:rPr>
              <a:t>dalam </a:t>
            </a:r>
            <a:r>
              <a:rPr sz="1350" dirty="0">
                <a:latin typeface="Arial MT"/>
                <a:cs typeface="Arial MT"/>
              </a:rPr>
              <a:t>mengendalikan</a:t>
            </a:r>
            <a:r>
              <a:rPr sz="1350" spc="22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ancaman/penyebab</a:t>
            </a:r>
            <a:r>
              <a:rPr sz="1350" spc="340" dirty="0">
                <a:latin typeface="Arial MT"/>
                <a:cs typeface="Arial MT"/>
              </a:rPr>
              <a:t> </a:t>
            </a:r>
            <a:r>
              <a:rPr sz="1350" spc="-25" dirty="0">
                <a:latin typeface="Arial MT"/>
                <a:cs typeface="Arial MT"/>
              </a:rPr>
              <a:t>dan </a:t>
            </a:r>
            <a:r>
              <a:rPr sz="1350" dirty="0">
                <a:latin typeface="Arial MT"/>
                <a:cs typeface="Arial MT"/>
              </a:rPr>
              <a:t>menanggulangi</a:t>
            </a:r>
            <a:r>
              <a:rPr sz="1350" spc="13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dampak</a:t>
            </a:r>
            <a:r>
              <a:rPr sz="1350" spc="13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pada</a:t>
            </a:r>
            <a:r>
              <a:rPr sz="1350" spc="13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saat</a:t>
            </a:r>
            <a:r>
              <a:rPr sz="1350" spc="125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keadaan </a:t>
            </a:r>
            <a:r>
              <a:rPr sz="1350" dirty="0">
                <a:latin typeface="Arial MT"/>
                <a:cs typeface="Arial MT"/>
              </a:rPr>
              <a:t>darurat</a:t>
            </a:r>
            <a:r>
              <a:rPr sz="1350" spc="105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bencana”</a:t>
            </a:r>
            <a:endParaRPr sz="13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3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1350">
              <a:latin typeface="Arial MT"/>
              <a:cs typeface="Arial MT"/>
            </a:endParaRPr>
          </a:p>
          <a:p>
            <a:pPr marL="659765" indent="-285750">
              <a:lnSpc>
                <a:spcPct val="100000"/>
              </a:lnSpc>
              <a:buFont typeface="Wingdings"/>
              <a:buChar char=""/>
              <a:tabLst>
                <a:tab pos="659765" algn="l"/>
              </a:tabLst>
            </a:pPr>
            <a:r>
              <a:rPr sz="1350" b="1" dirty="0">
                <a:latin typeface="Arial"/>
                <a:cs typeface="Arial"/>
              </a:rPr>
              <a:t>Perka</a:t>
            </a:r>
            <a:r>
              <a:rPr sz="1350" b="1" spc="9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BNPB</a:t>
            </a:r>
            <a:r>
              <a:rPr sz="1350" b="1" spc="13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Nomor</a:t>
            </a:r>
            <a:r>
              <a:rPr sz="1350" b="1" spc="8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3</a:t>
            </a:r>
            <a:r>
              <a:rPr sz="1350" b="1" spc="6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Tahun</a:t>
            </a:r>
            <a:r>
              <a:rPr sz="1350" b="1" spc="60" dirty="0">
                <a:latin typeface="Arial"/>
                <a:cs typeface="Arial"/>
              </a:rPr>
              <a:t> </a:t>
            </a:r>
            <a:r>
              <a:rPr sz="1350" b="1" spc="-20" dirty="0">
                <a:latin typeface="Arial"/>
                <a:cs typeface="Arial"/>
              </a:rPr>
              <a:t>2016</a:t>
            </a:r>
            <a:endParaRPr sz="1350">
              <a:latin typeface="Arial"/>
              <a:cs typeface="Arial"/>
            </a:endParaRPr>
          </a:p>
          <a:p>
            <a:pPr marL="521970" indent="-285750">
              <a:lnSpc>
                <a:spcPct val="100000"/>
              </a:lnSpc>
              <a:spcBef>
                <a:spcPts val="900"/>
              </a:spcBef>
              <a:buFont typeface="Wingdings"/>
              <a:buChar char=""/>
              <a:tabLst>
                <a:tab pos="521970" algn="l"/>
              </a:tabLst>
            </a:pPr>
            <a:r>
              <a:rPr sz="1350" b="1" dirty="0">
                <a:latin typeface="Arial"/>
                <a:cs typeface="Arial"/>
              </a:rPr>
              <a:t>SE</a:t>
            </a:r>
            <a:r>
              <a:rPr sz="1350" b="1" spc="14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Mendagri</a:t>
            </a:r>
            <a:r>
              <a:rPr sz="1350" b="1" spc="11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No</a:t>
            </a:r>
            <a:r>
              <a:rPr sz="1350" b="1" spc="11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360/1219/SJ</a:t>
            </a:r>
            <a:r>
              <a:rPr sz="1350" b="1" spc="145" dirty="0">
                <a:latin typeface="Arial"/>
                <a:cs typeface="Arial"/>
              </a:rPr>
              <a:t> </a:t>
            </a:r>
            <a:r>
              <a:rPr sz="1350" b="1" spc="-10" dirty="0">
                <a:latin typeface="Arial"/>
                <a:cs typeface="Arial"/>
              </a:rPr>
              <a:t>tanggal</a:t>
            </a:r>
            <a:endParaRPr sz="1350">
              <a:latin typeface="Arial"/>
              <a:cs typeface="Arial"/>
            </a:endParaRPr>
          </a:p>
          <a:p>
            <a:pPr marL="361315" algn="ctr">
              <a:lnSpc>
                <a:spcPct val="100000"/>
              </a:lnSpc>
              <a:spcBef>
                <a:spcPts val="905"/>
              </a:spcBef>
            </a:pPr>
            <a:r>
              <a:rPr sz="1350" b="1" dirty="0">
                <a:latin typeface="Arial"/>
                <a:cs typeface="Arial"/>
              </a:rPr>
              <a:t>11</a:t>
            </a:r>
            <a:r>
              <a:rPr sz="1350" b="1" spc="4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Februari</a:t>
            </a:r>
            <a:r>
              <a:rPr sz="1350" b="1" spc="70" dirty="0">
                <a:latin typeface="Arial"/>
                <a:cs typeface="Arial"/>
              </a:rPr>
              <a:t> </a:t>
            </a:r>
            <a:r>
              <a:rPr sz="1350" b="1" dirty="0">
                <a:latin typeface="Arial"/>
                <a:cs typeface="Arial"/>
              </a:rPr>
              <a:t>2019</a:t>
            </a:r>
            <a:r>
              <a:rPr sz="1350" b="1" spc="90" dirty="0">
                <a:latin typeface="Arial"/>
                <a:cs typeface="Arial"/>
              </a:rPr>
              <a:t> </a:t>
            </a:r>
            <a:r>
              <a:rPr sz="1350" b="1" spc="-50" dirty="0">
                <a:latin typeface="Arial"/>
                <a:cs typeface="Arial"/>
              </a:rPr>
              <a:t>)</a:t>
            </a:r>
            <a:endParaRPr sz="135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453128" y="5286502"/>
            <a:ext cx="7269480" cy="1134745"/>
          </a:xfrm>
          <a:custGeom>
            <a:avLst/>
            <a:gdLst/>
            <a:ahLst/>
            <a:cxnLst/>
            <a:rect l="l" t="t" r="r" b="b"/>
            <a:pathLst>
              <a:path w="7269480" h="1134745">
                <a:moveTo>
                  <a:pt x="7070471" y="0"/>
                </a:moveTo>
                <a:lnTo>
                  <a:pt x="199009" y="0"/>
                </a:lnTo>
                <a:lnTo>
                  <a:pt x="153355" y="5258"/>
                </a:lnTo>
                <a:lnTo>
                  <a:pt x="111458" y="20237"/>
                </a:lnTo>
                <a:lnTo>
                  <a:pt x="74508" y="43737"/>
                </a:lnTo>
                <a:lnTo>
                  <a:pt x="43697" y="74561"/>
                </a:lnTo>
                <a:lnTo>
                  <a:pt x="20214" y="111513"/>
                </a:lnTo>
                <a:lnTo>
                  <a:pt x="5252" y="153395"/>
                </a:lnTo>
                <a:lnTo>
                  <a:pt x="0" y="199009"/>
                </a:lnTo>
                <a:lnTo>
                  <a:pt x="0" y="935189"/>
                </a:lnTo>
                <a:lnTo>
                  <a:pt x="5252" y="980818"/>
                </a:lnTo>
                <a:lnTo>
                  <a:pt x="20214" y="1022704"/>
                </a:lnTo>
                <a:lnTo>
                  <a:pt x="43697" y="1059653"/>
                </a:lnTo>
                <a:lnTo>
                  <a:pt x="74508" y="1090469"/>
                </a:lnTo>
                <a:lnTo>
                  <a:pt x="111458" y="1113960"/>
                </a:lnTo>
                <a:lnTo>
                  <a:pt x="153355" y="1128930"/>
                </a:lnTo>
                <a:lnTo>
                  <a:pt x="199009" y="1134186"/>
                </a:lnTo>
                <a:lnTo>
                  <a:pt x="7070471" y="1134186"/>
                </a:lnTo>
                <a:lnTo>
                  <a:pt x="7116124" y="1128930"/>
                </a:lnTo>
                <a:lnTo>
                  <a:pt x="7158021" y="1113960"/>
                </a:lnTo>
                <a:lnTo>
                  <a:pt x="7194971" y="1090469"/>
                </a:lnTo>
                <a:lnTo>
                  <a:pt x="7225782" y="1059653"/>
                </a:lnTo>
                <a:lnTo>
                  <a:pt x="7249265" y="1022704"/>
                </a:lnTo>
                <a:lnTo>
                  <a:pt x="7264227" y="980818"/>
                </a:lnTo>
                <a:lnTo>
                  <a:pt x="7269480" y="935189"/>
                </a:lnTo>
                <a:lnTo>
                  <a:pt x="7269480" y="199009"/>
                </a:lnTo>
                <a:lnTo>
                  <a:pt x="7264227" y="153395"/>
                </a:lnTo>
                <a:lnTo>
                  <a:pt x="7249265" y="111513"/>
                </a:lnTo>
                <a:lnTo>
                  <a:pt x="7225782" y="74561"/>
                </a:lnTo>
                <a:lnTo>
                  <a:pt x="7194971" y="43737"/>
                </a:lnTo>
                <a:lnTo>
                  <a:pt x="7158021" y="20237"/>
                </a:lnTo>
                <a:lnTo>
                  <a:pt x="7116124" y="5258"/>
                </a:lnTo>
                <a:lnTo>
                  <a:pt x="7070471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589271" y="5339181"/>
            <a:ext cx="6999605" cy="666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marR="5080" indent="-286385">
              <a:lnSpc>
                <a:spcPct val="155900"/>
              </a:lnSpc>
              <a:spcBef>
                <a:spcPts val="95"/>
              </a:spcBef>
              <a:buChar char="•"/>
              <a:tabLst>
                <a:tab pos="298450" algn="l"/>
              </a:tabLst>
            </a:pPr>
            <a:r>
              <a:rPr sz="1350" dirty="0">
                <a:latin typeface="Arial MT"/>
                <a:cs typeface="Arial MT"/>
              </a:rPr>
              <a:t>Gubernur</a:t>
            </a:r>
            <a:r>
              <a:rPr sz="1350" spc="160" dirty="0">
                <a:latin typeface="Arial MT"/>
                <a:cs typeface="Arial MT"/>
              </a:rPr>
              <a:t>  </a:t>
            </a:r>
            <a:r>
              <a:rPr sz="1350" dirty="0">
                <a:latin typeface="Arial MT"/>
                <a:cs typeface="Arial MT"/>
              </a:rPr>
              <a:t>/Bupati/Wako</a:t>
            </a:r>
            <a:r>
              <a:rPr sz="1350" spc="130" dirty="0">
                <a:latin typeface="Arial MT"/>
                <a:cs typeface="Arial MT"/>
              </a:rPr>
              <a:t>  </a:t>
            </a:r>
            <a:r>
              <a:rPr sz="1350" dirty="0">
                <a:latin typeface="Arial MT"/>
                <a:cs typeface="Arial MT"/>
              </a:rPr>
              <a:t>secara</a:t>
            </a:r>
            <a:r>
              <a:rPr sz="1350" spc="165" dirty="0">
                <a:latin typeface="Arial MT"/>
                <a:cs typeface="Arial MT"/>
              </a:rPr>
              <a:t>  </a:t>
            </a:r>
            <a:r>
              <a:rPr sz="1350" dirty="0">
                <a:latin typeface="Arial MT"/>
                <a:cs typeface="Arial MT"/>
              </a:rPr>
              <a:t>otomatis</a:t>
            </a:r>
            <a:r>
              <a:rPr sz="1350" spc="135" dirty="0">
                <a:latin typeface="Arial MT"/>
                <a:cs typeface="Arial MT"/>
              </a:rPr>
              <a:t>  </a:t>
            </a:r>
            <a:r>
              <a:rPr sz="1350" dirty="0">
                <a:latin typeface="Arial MT"/>
                <a:cs typeface="Arial MT"/>
              </a:rPr>
              <a:t>menjadi</a:t>
            </a:r>
            <a:r>
              <a:rPr sz="1350" spc="120" dirty="0">
                <a:latin typeface="Arial MT"/>
                <a:cs typeface="Arial MT"/>
              </a:rPr>
              <a:t>  </a:t>
            </a:r>
            <a:r>
              <a:rPr sz="1350" dirty="0">
                <a:latin typeface="Arial MT"/>
                <a:cs typeface="Arial MT"/>
              </a:rPr>
              <a:t>Dansatgas</a:t>
            </a:r>
            <a:r>
              <a:rPr sz="1350" spc="150" dirty="0">
                <a:latin typeface="Arial MT"/>
                <a:cs typeface="Arial MT"/>
              </a:rPr>
              <a:t>  </a:t>
            </a:r>
            <a:r>
              <a:rPr sz="1350" dirty="0">
                <a:latin typeface="Arial MT"/>
                <a:cs typeface="Arial MT"/>
              </a:rPr>
              <a:t>darurat</a:t>
            </a:r>
            <a:r>
              <a:rPr sz="1350" spc="135" dirty="0">
                <a:latin typeface="Arial MT"/>
                <a:cs typeface="Arial MT"/>
              </a:rPr>
              <a:t>  </a:t>
            </a:r>
            <a:r>
              <a:rPr sz="1350" dirty="0">
                <a:latin typeface="Arial MT"/>
                <a:cs typeface="Arial MT"/>
              </a:rPr>
              <a:t>pada</a:t>
            </a:r>
            <a:r>
              <a:rPr sz="1350" spc="160" dirty="0">
                <a:latin typeface="Arial MT"/>
                <a:cs typeface="Arial MT"/>
              </a:rPr>
              <a:t>  </a:t>
            </a:r>
            <a:r>
              <a:rPr sz="1350" spc="-20" dirty="0">
                <a:latin typeface="Arial MT"/>
                <a:cs typeface="Arial MT"/>
              </a:rPr>
              <a:t>saat </a:t>
            </a:r>
            <a:r>
              <a:rPr sz="1350" dirty="0">
                <a:latin typeface="Arial MT"/>
                <a:cs typeface="Arial MT"/>
              </a:rPr>
              <a:t>kejadian</a:t>
            </a:r>
            <a:r>
              <a:rPr sz="1350" spc="18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bencana,</a:t>
            </a:r>
            <a:r>
              <a:rPr sz="1350" spc="12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Pangdam</a:t>
            </a:r>
            <a:r>
              <a:rPr sz="1350" spc="14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dan</a:t>
            </a:r>
            <a:r>
              <a:rPr sz="1350" spc="8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Kapolda</a:t>
            </a:r>
            <a:r>
              <a:rPr sz="1350" spc="17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menjadi</a:t>
            </a:r>
            <a:r>
              <a:rPr sz="1350" spc="75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Wakasatgas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89271" y="6092025"/>
            <a:ext cx="633920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0"/>
              </a:spcBef>
              <a:buChar char="•"/>
              <a:tabLst>
                <a:tab pos="298450" algn="l"/>
              </a:tabLst>
            </a:pPr>
            <a:r>
              <a:rPr sz="1350" dirty="0">
                <a:latin typeface="Arial MT"/>
                <a:cs typeface="Arial MT"/>
              </a:rPr>
              <a:t>Bupati/Walikota</a:t>
            </a:r>
            <a:r>
              <a:rPr sz="1350" spc="13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otomatis</a:t>
            </a:r>
            <a:r>
              <a:rPr sz="1350" spc="10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menjadi</a:t>
            </a:r>
            <a:r>
              <a:rPr sz="1350" spc="9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Sub</a:t>
            </a:r>
            <a:r>
              <a:rPr sz="1350" spc="114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Satuan</a:t>
            </a:r>
            <a:r>
              <a:rPr sz="1350" spc="7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Tugas</a:t>
            </a:r>
            <a:r>
              <a:rPr sz="1350" spc="16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wilayah</a:t>
            </a:r>
            <a:r>
              <a:rPr sz="1350" spc="140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kabupaten/kota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70432" y="1051839"/>
            <a:ext cx="2094230" cy="393700"/>
          </a:xfrm>
          <a:prstGeom prst="rect">
            <a:avLst/>
          </a:prstGeom>
          <a:solidFill>
            <a:srgbClr val="2D75B6"/>
          </a:solidFill>
        </p:spPr>
        <p:txBody>
          <a:bodyPr vert="horz" wrap="square" lIns="0" tIns="36830" rIns="0" bIns="0" rtlCol="0">
            <a:spAutoFit/>
          </a:bodyPr>
          <a:lstStyle/>
          <a:p>
            <a:pPr marL="604520">
              <a:lnSpc>
                <a:spcPct val="100000"/>
              </a:lnSpc>
              <a:spcBef>
                <a:spcPts val="29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SKPDB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3079" y="1609750"/>
            <a:ext cx="896112" cy="896340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4443984" y="0"/>
            <a:ext cx="7745095" cy="5058410"/>
            <a:chOff x="4443984" y="0"/>
            <a:chExt cx="7745095" cy="5058410"/>
          </a:xfrm>
        </p:grpSpPr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43984" y="1011898"/>
              <a:ext cx="7287767" cy="40460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41742" y="5774603"/>
            <a:ext cx="109855" cy="132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5"/>
              </a:lnSpc>
            </a:pPr>
            <a:r>
              <a:rPr sz="900" spc="-50" dirty="0">
                <a:latin typeface="Times New Roman"/>
                <a:cs typeface="Times New Roman"/>
              </a:rPr>
              <a:t>28</a:t>
            </a:r>
            <a:endParaRPr sz="9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819655" y="1006106"/>
            <a:ext cx="8503920" cy="5167630"/>
            <a:chOff x="1819655" y="1006106"/>
            <a:chExt cx="8503920" cy="516763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7775" y="1006144"/>
              <a:ext cx="685800" cy="8231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9655" y="1006106"/>
              <a:ext cx="7818120" cy="516763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323066" y="6121653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28</a:t>
            </a:r>
            <a:endParaRPr sz="16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9683" y="6284051"/>
            <a:ext cx="165417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MSCE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900" b="1" spc="-6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Darurat 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Bencana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9775" rIns="0" bIns="0" rtlCol="0">
            <a:spAutoFit/>
          </a:bodyPr>
          <a:lstStyle/>
          <a:p>
            <a:pPr marL="722630" algn="ctr">
              <a:lnSpc>
                <a:spcPct val="100000"/>
              </a:lnSpc>
              <a:spcBef>
                <a:spcPts val="120"/>
              </a:spcBef>
            </a:pPr>
            <a:r>
              <a:rPr b="1" dirty="0">
                <a:solidFill>
                  <a:srgbClr val="000000"/>
                </a:solidFill>
                <a:latin typeface="Arial"/>
                <a:cs typeface="Arial"/>
              </a:rPr>
              <a:t>KLASTER</a:t>
            </a:r>
            <a:r>
              <a:rPr b="1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0000"/>
                </a:solidFill>
                <a:latin typeface="Arial"/>
                <a:cs typeface="Arial"/>
              </a:rPr>
              <a:t>PENANGGULANGAN</a:t>
            </a:r>
            <a:r>
              <a:rPr b="1" spc="-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000000"/>
                </a:solidFill>
                <a:latin typeface="Arial"/>
                <a:cs typeface="Arial"/>
              </a:rPr>
              <a:t>BENCANA</a:t>
            </a:r>
          </a:p>
          <a:p>
            <a:pPr marL="722630" algn="ctr">
              <a:lnSpc>
                <a:spcPct val="100000"/>
              </a:lnSpc>
              <a:spcBef>
                <a:spcPts val="70"/>
              </a:spcBef>
            </a:pPr>
            <a:r>
              <a:rPr sz="1550" dirty="0">
                <a:solidFill>
                  <a:srgbClr val="000000"/>
                </a:solidFill>
                <a:latin typeface="Arial MT"/>
                <a:cs typeface="Arial MT"/>
              </a:rPr>
              <a:t>(</a:t>
            </a:r>
            <a:r>
              <a:rPr sz="1550" spc="10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1550" dirty="0">
                <a:solidFill>
                  <a:srgbClr val="000000"/>
                </a:solidFill>
                <a:latin typeface="Arial MT"/>
                <a:cs typeface="Arial MT"/>
              </a:rPr>
              <a:t>SK</a:t>
            </a:r>
            <a:r>
              <a:rPr sz="1550" spc="7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1550" dirty="0">
                <a:solidFill>
                  <a:srgbClr val="000000"/>
                </a:solidFill>
                <a:latin typeface="Arial MT"/>
                <a:cs typeface="Arial MT"/>
              </a:rPr>
              <a:t>KEPALA</a:t>
            </a:r>
            <a:r>
              <a:rPr sz="1550" spc="7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1550" dirty="0">
                <a:solidFill>
                  <a:srgbClr val="000000"/>
                </a:solidFill>
                <a:latin typeface="Arial MT"/>
                <a:cs typeface="Arial MT"/>
              </a:rPr>
              <a:t>BNPB</a:t>
            </a:r>
            <a:r>
              <a:rPr sz="1550" spc="7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1550" dirty="0">
                <a:solidFill>
                  <a:srgbClr val="000000"/>
                </a:solidFill>
                <a:latin typeface="Arial MT"/>
                <a:cs typeface="Arial MT"/>
              </a:rPr>
              <a:t>NO</a:t>
            </a:r>
            <a:r>
              <a:rPr sz="1550" spc="12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1550" dirty="0">
                <a:solidFill>
                  <a:srgbClr val="000000"/>
                </a:solidFill>
                <a:latin typeface="Arial MT"/>
                <a:cs typeface="Arial MT"/>
              </a:rPr>
              <a:t>308</a:t>
            </a:r>
            <a:r>
              <a:rPr sz="1550" spc="8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1550" dirty="0">
                <a:solidFill>
                  <a:srgbClr val="000000"/>
                </a:solidFill>
                <a:latin typeface="Arial MT"/>
                <a:cs typeface="Arial MT"/>
              </a:rPr>
              <a:t>Tahun</a:t>
            </a:r>
            <a:r>
              <a:rPr sz="1550" spc="4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1550" dirty="0">
                <a:solidFill>
                  <a:srgbClr val="000000"/>
                </a:solidFill>
                <a:latin typeface="Arial MT"/>
                <a:cs typeface="Arial MT"/>
              </a:rPr>
              <a:t>2024</a:t>
            </a:r>
            <a:r>
              <a:rPr sz="1550" spc="114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1550" spc="-50" dirty="0">
                <a:solidFill>
                  <a:srgbClr val="000000"/>
                </a:solidFill>
                <a:latin typeface="Arial MT"/>
                <a:cs typeface="Arial MT"/>
              </a:rPr>
              <a:t>)</a:t>
            </a:r>
            <a:endParaRPr sz="155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83279" y="996911"/>
            <a:ext cx="6776084" cy="4902835"/>
            <a:chOff x="3383279" y="996911"/>
            <a:chExt cx="6776084" cy="49028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83863" y="1271346"/>
              <a:ext cx="4672584" cy="462800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383280" y="1271320"/>
              <a:ext cx="5184775" cy="4628515"/>
            </a:xfrm>
            <a:custGeom>
              <a:avLst/>
              <a:gdLst/>
              <a:ahLst/>
              <a:cxnLst/>
              <a:rect l="l" t="t" r="r" b="b"/>
              <a:pathLst>
                <a:path w="5184775" h="4628515">
                  <a:moveTo>
                    <a:pt x="704088" y="137160"/>
                  </a:moveTo>
                  <a:lnTo>
                    <a:pt x="82296" y="137160"/>
                  </a:lnTo>
                  <a:lnTo>
                    <a:pt x="82296" y="438988"/>
                  </a:lnTo>
                  <a:lnTo>
                    <a:pt x="704088" y="438988"/>
                  </a:lnTo>
                  <a:lnTo>
                    <a:pt x="704088" y="137160"/>
                  </a:lnTo>
                  <a:close/>
                </a:path>
                <a:path w="5184775" h="4628515">
                  <a:moveTo>
                    <a:pt x="749808" y="4015244"/>
                  </a:moveTo>
                  <a:lnTo>
                    <a:pt x="0" y="4015244"/>
                  </a:lnTo>
                  <a:lnTo>
                    <a:pt x="0" y="4628032"/>
                  </a:lnTo>
                  <a:lnTo>
                    <a:pt x="749808" y="4628032"/>
                  </a:lnTo>
                  <a:lnTo>
                    <a:pt x="749808" y="4015244"/>
                  </a:lnTo>
                  <a:close/>
                </a:path>
                <a:path w="5184775" h="4628515">
                  <a:moveTo>
                    <a:pt x="5184648" y="0"/>
                  </a:moveTo>
                  <a:lnTo>
                    <a:pt x="3273539" y="0"/>
                  </a:lnTo>
                  <a:lnTo>
                    <a:pt x="3273539" y="292684"/>
                  </a:lnTo>
                  <a:lnTo>
                    <a:pt x="5184648" y="292684"/>
                  </a:lnTo>
                  <a:lnTo>
                    <a:pt x="51846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67927" y="996911"/>
              <a:ext cx="1591055" cy="115243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1695" rIns="0" bIns="0" rtlCol="0">
            <a:spAutoFit/>
          </a:bodyPr>
          <a:lstStyle/>
          <a:p>
            <a:pPr marL="144780" algn="ctr">
              <a:lnSpc>
                <a:spcPct val="100000"/>
              </a:lnSpc>
              <a:spcBef>
                <a:spcPts val="90"/>
              </a:spcBef>
            </a:pPr>
            <a:r>
              <a:rPr sz="2100" b="1" spc="-10" dirty="0">
                <a:solidFill>
                  <a:srgbClr val="000000"/>
                </a:solidFill>
                <a:latin typeface="Calibri"/>
                <a:cs typeface="Calibri"/>
              </a:rPr>
              <a:t>Penanggulangan</a:t>
            </a:r>
            <a:r>
              <a:rPr sz="2100" b="1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00000"/>
                </a:solidFill>
                <a:latin typeface="Calibri"/>
                <a:cs typeface="Calibri"/>
              </a:rPr>
              <a:t>Bencana</a:t>
            </a:r>
            <a:endParaRPr sz="2100">
              <a:latin typeface="Calibri"/>
              <a:cs typeface="Calibri"/>
            </a:endParaRPr>
          </a:p>
          <a:p>
            <a:pPr marL="184785" algn="ctr">
              <a:lnSpc>
                <a:spcPct val="100000"/>
              </a:lnSpc>
              <a:spcBef>
                <a:spcPts val="5"/>
              </a:spcBef>
            </a:pPr>
            <a:r>
              <a:rPr sz="2100" b="1" dirty="0">
                <a:solidFill>
                  <a:srgbClr val="000000"/>
                </a:solidFill>
                <a:latin typeface="Calibri"/>
                <a:cs typeface="Calibri"/>
              </a:rPr>
              <a:t>Urusan</a:t>
            </a:r>
            <a:r>
              <a:rPr sz="2100" b="1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00000"/>
                </a:solidFill>
                <a:latin typeface="Calibri"/>
                <a:cs typeface="Calibri"/>
              </a:rPr>
              <a:t>Bersama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24620" y="2110798"/>
            <a:ext cx="1374140" cy="667385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sz="1800" spc="-10" dirty="0">
                <a:latin typeface="Calibri"/>
                <a:cs typeface="Calibri"/>
              </a:rPr>
              <a:t>International</a:t>
            </a:r>
            <a:endParaRPr sz="1800">
              <a:latin typeface="Calibri"/>
              <a:cs typeface="Calibri"/>
            </a:endParaRPr>
          </a:p>
          <a:p>
            <a:pPr marL="26670">
              <a:lnSpc>
                <a:spcPct val="100000"/>
              </a:lnSpc>
              <a:spcBef>
                <a:spcPts val="605"/>
              </a:spcBef>
            </a:pPr>
            <a:r>
              <a:rPr sz="1200" spc="-10" dirty="0">
                <a:latin typeface="Calibri"/>
                <a:cs typeface="Calibri"/>
              </a:rPr>
              <a:t>(UN-</a:t>
            </a:r>
            <a:r>
              <a:rPr sz="1200" dirty="0">
                <a:latin typeface="Calibri"/>
                <a:cs typeface="Calibri"/>
              </a:rPr>
              <a:t>OCHA)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&amp;</a:t>
            </a:r>
            <a:r>
              <a:rPr sz="1200" spc="-20" dirty="0">
                <a:latin typeface="Calibri"/>
                <a:cs typeface="Calibri"/>
              </a:rPr>
              <a:t> UNDAC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67928" y="3804869"/>
            <a:ext cx="1929383" cy="120731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722359" y="5033835"/>
            <a:ext cx="1637664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ASEAN</a:t>
            </a:r>
            <a:r>
              <a:rPr sz="1800" spc="3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Response</a:t>
            </a:r>
            <a:endParaRPr sz="1800">
              <a:latin typeface="Calibri"/>
              <a:cs typeface="Calibri"/>
            </a:endParaRPr>
          </a:p>
          <a:p>
            <a:pPr marL="6350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(AHA)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66927" y="1134084"/>
            <a:ext cx="7631430" cy="3402965"/>
            <a:chOff x="566927" y="1134084"/>
            <a:chExt cx="7631430" cy="3402965"/>
          </a:xfrm>
        </p:grpSpPr>
        <p:sp>
          <p:nvSpPr>
            <p:cNvPr id="11" name="object 11"/>
            <p:cNvSpPr/>
            <p:nvPr/>
          </p:nvSpPr>
          <p:spPr>
            <a:xfrm>
              <a:off x="7724647" y="1807971"/>
              <a:ext cx="467359" cy="442595"/>
            </a:xfrm>
            <a:custGeom>
              <a:avLst/>
              <a:gdLst/>
              <a:ahLst/>
              <a:cxnLst/>
              <a:rect l="l" t="t" r="r" b="b"/>
              <a:pathLst>
                <a:path w="467359" h="442594">
                  <a:moveTo>
                    <a:pt x="338074" y="0"/>
                  </a:moveTo>
                  <a:lnTo>
                    <a:pt x="85217" y="217931"/>
                  </a:lnTo>
                  <a:lnTo>
                    <a:pt x="20700" y="143128"/>
                  </a:lnTo>
                  <a:lnTo>
                    <a:pt x="0" y="421893"/>
                  </a:lnTo>
                  <a:lnTo>
                    <a:pt x="278765" y="442594"/>
                  </a:lnTo>
                  <a:lnTo>
                    <a:pt x="214249" y="367664"/>
                  </a:lnTo>
                  <a:lnTo>
                    <a:pt x="467105" y="149732"/>
                  </a:lnTo>
                  <a:lnTo>
                    <a:pt x="33807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724647" y="1807971"/>
              <a:ext cx="467359" cy="442595"/>
            </a:xfrm>
            <a:custGeom>
              <a:avLst/>
              <a:gdLst/>
              <a:ahLst/>
              <a:cxnLst/>
              <a:rect l="l" t="t" r="r" b="b"/>
              <a:pathLst>
                <a:path w="467359" h="442594">
                  <a:moveTo>
                    <a:pt x="0" y="421893"/>
                  </a:moveTo>
                  <a:lnTo>
                    <a:pt x="20700" y="143128"/>
                  </a:lnTo>
                  <a:lnTo>
                    <a:pt x="85217" y="217931"/>
                  </a:lnTo>
                  <a:lnTo>
                    <a:pt x="338074" y="0"/>
                  </a:lnTo>
                  <a:lnTo>
                    <a:pt x="467105" y="149732"/>
                  </a:lnTo>
                  <a:lnTo>
                    <a:pt x="214249" y="367664"/>
                  </a:lnTo>
                  <a:lnTo>
                    <a:pt x="278765" y="442594"/>
                  </a:lnTo>
                  <a:lnTo>
                    <a:pt x="0" y="421893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664196" y="4078096"/>
              <a:ext cx="521334" cy="412750"/>
            </a:xfrm>
            <a:custGeom>
              <a:avLst/>
              <a:gdLst/>
              <a:ahLst/>
              <a:cxnLst/>
              <a:rect l="l" t="t" r="r" b="b"/>
              <a:pathLst>
                <a:path w="521334" h="412750">
                  <a:moveTo>
                    <a:pt x="264286" y="0"/>
                  </a:moveTo>
                  <a:lnTo>
                    <a:pt x="0" y="91058"/>
                  </a:lnTo>
                  <a:lnTo>
                    <a:pt x="91185" y="355345"/>
                  </a:lnTo>
                  <a:lnTo>
                    <a:pt x="134493" y="266572"/>
                  </a:lnTo>
                  <a:lnTo>
                    <a:pt x="434467" y="412750"/>
                  </a:lnTo>
                  <a:lnTo>
                    <a:pt x="521080" y="235076"/>
                  </a:lnTo>
                  <a:lnTo>
                    <a:pt x="220979" y="88772"/>
                  </a:lnTo>
                  <a:lnTo>
                    <a:pt x="264286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664196" y="4078096"/>
              <a:ext cx="521334" cy="412750"/>
            </a:xfrm>
            <a:custGeom>
              <a:avLst/>
              <a:gdLst/>
              <a:ahLst/>
              <a:cxnLst/>
              <a:rect l="l" t="t" r="r" b="b"/>
              <a:pathLst>
                <a:path w="521334" h="412750">
                  <a:moveTo>
                    <a:pt x="0" y="91058"/>
                  </a:moveTo>
                  <a:lnTo>
                    <a:pt x="264286" y="0"/>
                  </a:lnTo>
                  <a:lnTo>
                    <a:pt x="220979" y="88772"/>
                  </a:lnTo>
                  <a:lnTo>
                    <a:pt x="521080" y="235076"/>
                  </a:lnTo>
                  <a:lnTo>
                    <a:pt x="434467" y="412750"/>
                  </a:lnTo>
                  <a:lnTo>
                    <a:pt x="134493" y="266572"/>
                  </a:lnTo>
                  <a:lnTo>
                    <a:pt x="91185" y="355345"/>
                  </a:lnTo>
                  <a:lnTo>
                    <a:pt x="0" y="91058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6927" y="2542666"/>
              <a:ext cx="2779776" cy="199389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483864" y="1134084"/>
              <a:ext cx="4617720" cy="668020"/>
            </a:xfrm>
            <a:custGeom>
              <a:avLst/>
              <a:gdLst/>
              <a:ahLst/>
              <a:cxnLst/>
              <a:rect l="l" t="t" r="r" b="b"/>
              <a:pathLst>
                <a:path w="4617720" h="668019">
                  <a:moveTo>
                    <a:pt x="548640" y="137312"/>
                  </a:moveTo>
                  <a:lnTo>
                    <a:pt x="0" y="137312"/>
                  </a:lnTo>
                  <a:lnTo>
                    <a:pt x="0" y="667791"/>
                  </a:lnTo>
                  <a:lnTo>
                    <a:pt x="548640" y="667791"/>
                  </a:lnTo>
                  <a:lnTo>
                    <a:pt x="548640" y="137312"/>
                  </a:lnTo>
                  <a:close/>
                </a:path>
                <a:path w="4617720" h="668019">
                  <a:moveTo>
                    <a:pt x="4617720" y="0"/>
                  </a:moveTo>
                  <a:lnTo>
                    <a:pt x="3172955" y="0"/>
                  </a:lnTo>
                  <a:lnTo>
                    <a:pt x="3172955" y="594512"/>
                  </a:lnTo>
                  <a:lnTo>
                    <a:pt x="4617720" y="594512"/>
                  </a:lnTo>
                  <a:lnTo>
                    <a:pt x="46177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1423015" y="6180937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29</a:t>
            </a:r>
            <a:endParaRPr sz="16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2204" y="6188826"/>
            <a:ext cx="165290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900" b="1" spc="-6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Darurat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Bencana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1274552" y="0"/>
            <a:ext cx="914400" cy="1038860"/>
            <a:chOff x="11274552" y="0"/>
            <a:chExt cx="914400" cy="1038860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74552" y="0"/>
              <a:ext cx="914400" cy="103830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612763"/>
            <a:ext cx="12189460" cy="247015"/>
            <a:chOff x="0" y="6612763"/>
            <a:chExt cx="12189460" cy="247015"/>
          </a:xfrm>
        </p:grpSpPr>
        <p:sp>
          <p:nvSpPr>
            <p:cNvPr id="3" name="object 3"/>
            <p:cNvSpPr/>
            <p:nvPr/>
          </p:nvSpPr>
          <p:spPr>
            <a:xfrm>
              <a:off x="2523744" y="6612763"/>
              <a:ext cx="9665335" cy="247015"/>
            </a:xfrm>
            <a:custGeom>
              <a:avLst/>
              <a:gdLst/>
              <a:ahLst/>
              <a:cxnLst/>
              <a:rect l="l" t="t" r="r" b="b"/>
              <a:pathLst>
                <a:path w="9665335" h="247015">
                  <a:moveTo>
                    <a:pt x="0" y="246951"/>
                  </a:moveTo>
                  <a:lnTo>
                    <a:pt x="9665208" y="246951"/>
                  </a:lnTo>
                  <a:lnTo>
                    <a:pt x="9665208" y="0"/>
                  </a:lnTo>
                  <a:lnTo>
                    <a:pt x="0" y="0"/>
                  </a:lnTo>
                  <a:lnTo>
                    <a:pt x="0" y="246951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612763"/>
              <a:ext cx="2524125" cy="247015"/>
            </a:xfrm>
            <a:custGeom>
              <a:avLst/>
              <a:gdLst/>
              <a:ahLst/>
              <a:cxnLst/>
              <a:rect l="l" t="t" r="r" b="b"/>
              <a:pathLst>
                <a:path w="2524125" h="247015">
                  <a:moveTo>
                    <a:pt x="2523744" y="0"/>
                  </a:moveTo>
                  <a:lnTo>
                    <a:pt x="0" y="0"/>
                  </a:lnTo>
                  <a:lnTo>
                    <a:pt x="0" y="246951"/>
                  </a:lnTo>
                  <a:lnTo>
                    <a:pt x="2523744" y="246951"/>
                  </a:lnTo>
                  <a:lnTo>
                    <a:pt x="252374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349485" y="6645078"/>
            <a:ext cx="2773680" cy="1689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dirty="0">
                <a:solidFill>
                  <a:srgbClr val="FFFFFF"/>
                </a:solidFill>
                <a:latin typeface="Arial MT"/>
                <a:cs typeface="Arial MT"/>
              </a:rPr>
              <a:t>BADAN</a:t>
            </a:r>
            <a:r>
              <a:rPr sz="900" spc="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Arial MT"/>
                <a:cs typeface="Arial MT"/>
              </a:rPr>
              <a:t>NASIONAL</a:t>
            </a:r>
            <a:r>
              <a:rPr sz="900" spc="-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FFFFFF"/>
                </a:solidFill>
                <a:latin typeface="Arial MT"/>
                <a:cs typeface="Arial MT"/>
              </a:rPr>
              <a:t>PENANGGULANGAN</a:t>
            </a:r>
            <a:r>
              <a:rPr sz="9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Arial MT"/>
                <a:cs typeface="Arial MT"/>
              </a:rPr>
              <a:t>BENCANA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12189460" cy="393700"/>
            <a:chOff x="0" y="0"/>
            <a:chExt cx="12189460" cy="393700"/>
          </a:xfrm>
        </p:grpSpPr>
        <p:sp>
          <p:nvSpPr>
            <p:cNvPr id="7" name="object 7"/>
            <p:cNvSpPr/>
            <p:nvPr/>
          </p:nvSpPr>
          <p:spPr>
            <a:xfrm>
              <a:off x="5733288" y="0"/>
              <a:ext cx="6456045" cy="64135"/>
            </a:xfrm>
            <a:custGeom>
              <a:avLst/>
              <a:gdLst/>
              <a:ahLst/>
              <a:cxnLst/>
              <a:rect l="l" t="t" r="r" b="b"/>
              <a:pathLst>
                <a:path w="6456045" h="64135">
                  <a:moveTo>
                    <a:pt x="6455664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455664" y="64007"/>
                  </a:lnTo>
                  <a:lnTo>
                    <a:pt x="645566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5733415" cy="64135"/>
            </a:xfrm>
            <a:custGeom>
              <a:avLst/>
              <a:gdLst/>
              <a:ahLst/>
              <a:cxnLst/>
              <a:rect l="l" t="t" r="r" b="b"/>
              <a:pathLst>
                <a:path w="5733415" h="64135">
                  <a:moveTo>
                    <a:pt x="0" y="64007"/>
                  </a:moveTo>
                  <a:lnTo>
                    <a:pt x="5733288" y="64007"/>
                  </a:lnTo>
                  <a:lnTo>
                    <a:pt x="5733288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736323" y="141795"/>
              <a:ext cx="411480" cy="247015"/>
            </a:xfrm>
            <a:custGeom>
              <a:avLst/>
              <a:gdLst/>
              <a:ahLst/>
              <a:cxnLst/>
              <a:rect l="l" t="t" r="r" b="b"/>
              <a:pathLst>
                <a:path w="411479" h="247015">
                  <a:moveTo>
                    <a:pt x="411479" y="0"/>
                  </a:moveTo>
                  <a:lnTo>
                    <a:pt x="0" y="0"/>
                  </a:lnTo>
                  <a:lnTo>
                    <a:pt x="0" y="246951"/>
                  </a:lnTo>
                  <a:lnTo>
                    <a:pt x="411479" y="246951"/>
                  </a:lnTo>
                  <a:lnTo>
                    <a:pt x="411479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736323" y="141795"/>
              <a:ext cx="411480" cy="247015"/>
            </a:xfrm>
            <a:custGeom>
              <a:avLst/>
              <a:gdLst/>
              <a:ahLst/>
              <a:cxnLst/>
              <a:rect l="l" t="t" r="r" b="b"/>
              <a:pathLst>
                <a:path w="411479" h="247015">
                  <a:moveTo>
                    <a:pt x="0" y="246951"/>
                  </a:moveTo>
                  <a:lnTo>
                    <a:pt x="411479" y="246951"/>
                  </a:lnTo>
                  <a:lnTo>
                    <a:pt x="411479" y="0"/>
                  </a:lnTo>
                  <a:lnTo>
                    <a:pt x="0" y="0"/>
                  </a:lnTo>
                  <a:lnTo>
                    <a:pt x="0" y="246951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1871070" y="191775"/>
            <a:ext cx="16510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0"/>
              </a:lnSpc>
            </a:pPr>
            <a:r>
              <a:rPr sz="1050" b="1" spc="30" dirty="0">
                <a:solidFill>
                  <a:srgbClr val="FFFFFF"/>
                </a:solidFill>
                <a:latin typeface="Arial"/>
                <a:cs typeface="Arial"/>
              </a:rPr>
              <a:t>30</a:t>
            </a:r>
            <a:endParaRPr sz="105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846067" y="186054"/>
            <a:ext cx="1331595" cy="259079"/>
          </a:xfrm>
          <a:custGeom>
            <a:avLst/>
            <a:gdLst/>
            <a:ahLst/>
            <a:cxnLst/>
            <a:rect l="l" t="t" r="r" b="b"/>
            <a:pathLst>
              <a:path w="1331595" h="259079">
                <a:moveTo>
                  <a:pt x="41021" y="0"/>
                </a:moveTo>
                <a:lnTo>
                  <a:pt x="0" y="0"/>
                </a:lnTo>
                <a:lnTo>
                  <a:pt x="0" y="202946"/>
                </a:lnTo>
                <a:lnTo>
                  <a:pt x="41021" y="202946"/>
                </a:lnTo>
                <a:lnTo>
                  <a:pt x="41021" y="141604"/>
                </a:lnTo>
                <a:lnTo>
                  <a:pt x="74168" y="107696"/>
                </a:lnTo>
                <a:lnTo>
                  <a:pt x="121133" y="107696"/>
                </a:lnTo>
                <a:lnTo>
                  <a:pt x="109666" y="90043"/>
                </a:lnTo>
                <a:lnTo>
                  <a:pt x="41021" y="90043"/>
                </a:lnTo>
                <a:lnTo>
                  <a:pt x="41021" y="0"/>
                </a:lnTo>
                <a:close/>
              </a:path>
              <a:path w="1331595" h="259079">
                <a:moveTo>
                  <a:pt x="121133" y="107696"/>
                </a:moveTo>
                <a:lnTo>
                  <a:pt x="74168" y="107696"/>
                </a:lnTo>
                <a:lnTo>
                  <a:pt x="130048" y="202946"/>
                </a:lnTo>
                <a:lnTo>
                  <a:pt x="183007" y="202946"/>
                </a:lnTo>
                <a:lnTo>
                  <a:pt x="121133" y="107696"/>
                </a:lnTo>
                <a:close/>
              </a:path>
              <a:path w="1331595" h="259079">
                <a:moveTo>
                  <a:pt x="178816" y="0"/>
                </a:moveTo>
                <a:lnTo>
                  <a:pt x="123825" y="0"/>
                </a:lnTo>
                <a:lnTo>
                  <a:pt x="41021" y="90043"/>
                </a:lnTo>
                <a:lnTo>
                  <a:pt x="109666" y="90043"/>
                </a:lnTo>
                <a:lnTo>
                  <a:pt x="102489" y="78994"/>
                </a:lnTo>
                <a:lnTo>
                  <a:pt x="178816" y="0"/>
                </a:lnTo>
                <a:close/>
              </a:path>
              <a:path w="1331595" h="259079">
                <a:moveTo>
                  <a:pt x="256412" y="52577"/>
                </a:moveTo>
                <a:lnTo>
                  <a:pt x="241708" y="53935"/>
                </a:lnTo>
                <a:lnTo>
                  <a:pt x="242232" y="53935"/>
                </a:lnTo>
                <a:lnTo>
                  <a:pt x="229758" y="57737"/>
                </a:lnTo>
                <a:lnTo>
                  <a:pt x="199745" y="84639"/>
                </a:lnTo>
                <a:lnTo>
                  <a:pt x="188976" y="130555"/>
                </a:lnTo>
                <a:lnTo>
                  <a:pt x="189882" y="145153"/>
                </a:lnTo>
                <a:lnTo>
                  <a:pt x="203581" y="181229"/>
                </a:lnTo>
                <a:lnTo>
                  <a:pt x="242371" y="204678"/>
                </a:lnTo>
                <a:lnTo>
                  <a:pt x="260350" y="206248"/>
                </a:lnTo>
                <a:lnTo>
                  <a:pt x="271944" y="205555"/>
                </a:lnTo>
                <a:lnTo>
                  <a:pt x="308157" y="188904"/>
                </a:lnTo>
                <a:lnTo>
                  <a:pt x="317238" y="177165"/>
                </a:lnTo>
                <a:lnTo>
                  <a:pt x="251714" y="177165"/>
                </a:lnTo>
                <a:lnTo>
                  <a:pt x="244348" y="173990"/>
                </a:lnTo>
                <a:lnTo>
                  <a:pt x="228854" y="140589"/>
                </a:lnTo>
                <a:lnTo>
                  <a:pt x="326263" y="140589"/>
                </a:lnTo>
                <a:lnTo>
                  <a:pt x="325481" y="119711"/>
                </a:lnTo>
                <a:lnTo>
                  <a:pt x="324958" y="116840"/>
                </a:lnTo>
                <a:lnTo>
                  <a:pt x="229616" y="116840"/>
                </a:lnTo>
                <a:lnTo>
                  <a:pt x="230046" y="109265"/>
                </a:lnTo>
                <a:lnTo>
                  <a:pt x="250317" y="82296"/>
                </a:lnTo>
                <a:lnTo>
                  <a:pt x="313599" y="82296"/>
                </a:lnTo>
                <a:lnTo>
                  <a:pt x="308229" y="74295"/>
                </a:lnTo>
                <a:lnTo>
                  <a:pt x="297846" y="64793"/>
                </a:lnTo>
                <a:lnTo>
                  <a:pt x="285750" y="58007"/>
                </a:lnTo>
                <a:lnTo>
                  <a:pt x="271938" y="53935"/>
                </a:lnTo>
                <a:lnTo>
                  <a:pt x="256412" y="52577"/>
                </a:lnTo>
                <a:close/>
              </a:path>
              <a:path w="1331595" h="259079">
                <a:moveTo>
                  <a:pt x="285496" y="156083"/>
                </a:moveTo>
                <a:lnTo>
                  <a:pt x="283337" y="163575"/>
                </a:lnTo>
                <a:lnTo>
                  <a:pt x="280289" y="168910"/>
                </a:lnTo>
                <a:lnTo>
                  <a:pt x="271907" y="175514"/>
                </a:lnTo>
                <a:lnTo>
                  <a:pt x="266827" y="177165"/>
                </a:lnTo>
                <a:lnTo>
                  <a:pt x="317238" y="177165"/>
                </a:lnTo>
                <a:lnTo>
                  <a:pt x="319968" y="172712"/>
                </a:lnTo>
                <a:lnTo>
                  <a:pt x="324231" y="162687"/>
                </a:lnTo>
                <a:lnTo>
                  <a:pt x="285496" y="156083"/>
                </a:lnTo>
                <a:close/>
              </a:path>
              <a:path w="1331595" h="259079">
                <a:moveTo>
                  <a:pt x="313599" y="82296"/>
                </a:moveTo>
                <a:lnTo>
                  <a:pt x="266700" y="82296"/>
                </a:lnTo>
                <a:lnTo>
                  <a:pt x="273431" y="85217"/>
                </a:lnTo>
                <a:lnTo>
                  <a:pt x="279019" y="91186"/>
                </a:lnTo>
                <a:lnTo>
                  <a:pt x="282636" y="96069"/>
                </a:lnTo>
                <a:lnTo>
                  <a:pt x="285289" y="101965"/>
                </a:lnTo>
                <a:lnTo>
                  <a:pt x="286966" y="108884"/>
                </a:lnTo>
                <a:lnTo>
                  <a:pt x="287655" y="116840"/>
                </a:lnTo>
                <a:lnTo>
                  <a:pt x="324958" y="116840"/>
                </a:lnTo>
                <a:lnTo>
                  <a:pt x="322355" y="102536"/>
                </a:lnTo>
                <a:lnTo>
                  <a:pt x="322251" y="101965"/>
                </a:lnTo>
                <a:lnTo>
                  <a:pt x="322199" y="101679"/>
                </a:lnTo>
                <a:lnTo>
                  <a:pt x="316440" y="86528"/>
                </a:lnTo>
                <a:lnTo>
                  <a:pt x="313599" y="82296"/>
                </a:lnTo>
                <a:close/>
              </a:path>
              <a:path w="1331595" h="259079">
                <a:moveTo>
                  <a:pt x="394716" y="0"/>
                </a:moveTo>
                <a:lnTo>
                  <a:pt x="355854" y="0"/>
                </a:lnTo>
                <a:lnTo>
                  <a:pt x="355854" y="202946"/>
                </a:lnTo>
                <a:lnTo>
                  <a:pt x="394716" y="202946"/>
                </a:lnTo>
                <a:lnTo>
                  <a:pt x="394716" y="0"/>
                </a:lnTo>
                <a:close/>
              </a:path>
              <a:path w="1331595" h="259079">
                <a:moveTo>
                  <a:pt x="504825" y="52577"/>
                </a:moveTo>
                <a:lnTo>
                  <a:pt x="465709" y="62102"/>
                </a:lnTo>
                <a:lnTo>
                  <a:pt x="438658" y="89789"/>
                </a:lnTo>
                <a:lnTo>
                  <a:pt x="429133" y="127380"/>
                </a:lnTo>
                <a:lnTo>
                  <a:pt x="429728" y="139571"/>
                </a:lnTo>
                <a:lnTo>
                  <a:pt x="443970" y="178619"/>
                </a:lnTo>
                <a:lnTo>
                  <a:pt x="475861" y="201104"/>
                </a:lnTo>
                <a:lnTo>
                  <a:pt x="505079" y="206248"/>
                </a:lnTo>
                <a:lnTo>
                  <a:pt x="520749" y="204868"/>
                </a:lnTo>
                <a:lnTo>
                  <a:pt x="535003" y="200739"/>
                </a:lnTo>
                <a:lnTo>
                  <a:pt x="547852" y="193871"/>
                </a:lnTo>
                <a:lnTo>
                  <a:pt x="559308" y="184277"/>
                </a:lnTo>
                <a:lnTo>
                  <a:pt x="567192" y="174498"/>
                </a:lnTo>
                <a:lnTo>
                  <a:pt x="504952" y="174498"/>
                </a:lnTo>
                <a:lnTo>
                  <a:pt x="497639" y="173781"/>
                </a:lnTo>
                <a:lnTo>
                  <a:pt x="469653" y="139723"/>
                </a:lnTo>
                <a:lnTo>
                  <a:pt x="469011" y="129413"/>
                </a:lnTo>
                <a:lnTo>
                  <a:pt x="469653" y="119102"/>
                </a:lnTo>
                <a:lnTo>
                  <a:pt x="490934" y="87201"/>
                </a:lnTo>
                <a:lnTo>
                  <a:pt x="504952" y="84327"/>
                </a:lnTo>
                <a:lnTo>
                  <a:pt x="567579" y="84327"/>
                </a:lnTo>
                <a:lnTo>
                  <a:pt x="559435" y="74295"/>
                </a:lnTo>
                <a:lnTo>
                  <a:pt x="548080" y="64793"/>
                </a:lnTo>
                <a:lnTo>
                  <a:pt x="535177" y="58007"/>
                </a:lnTo>
                <a:lnTo>
                  <a:pt x="520751" y="53935"/>
                </a:lnTo>
                <a:lnTo>
                  <a:pt x="504825" y="52577"/>
                </a:lnTo>
                <a:close/>
              </a:path>
              <a:path w="1331595" h="259079">
                <a:moveTo>
                  <a:pt x="567579" y="84327"/>
                </a:moveTo>
                <a:lnTo>
                  <a:pt x="504952" y="84327"/>
                </a:lnTo>
                <a:lnTo>
                  <a:pt x="512262" y="85044"/>
                </a:lnTo>
                <a:lnTo>
                  <a:pt x="518953" y="87201"/>
                </a:lnTo>
                <a:lnTo>
                  <a:pt x="540123" y="118941"/>
                </a:lnTo>
                <a:lnTo>
                  <a:pt x="540750" y="129413"/>
                </a:lnTo>
                <a:lnTo>
                  <a:pt x="540121" y="139571"/>
                </a:lnTo>
                <a:lnTo>
                  <a:pt x="518953" y="171624"/>
                </a:lnTo>
                <a:lnTo>
                  <a:pt x="504952" y="174498"/>
                </a:lnTo>
                <a:lnTo>
                  <a:pt x="567192" y="174498"/>
                </a:lnTo>
                <a:lnTo>
                  <a:pt x="568715" y="172608"/>
                </a:lnTo>
                <a:lnTo>
                  <a:pt x="575421" y="159512"/>
                </a:lnTo>
                <a:lnTo>
                  <a:pt x="579435" y="144986"/>
                </a:lnTo>
                <a:lnTo>
                  <a:pt x="580739" y="129413"/>
                </a:lnTo>
                <a:lnTo>
                  <a:pt x="580771" y="129031"/>
                </a:lnTo>
                <a:lnTo>
                  <a:pt x="579437" y="113174"/>
                </a:lnTo>
                <a:lnTo>
                  <a:pt x="575484" y="98931"/>
                </a:lnTo>
                <a:lnTo>
                  <a:pt x="575437" y="98758"/>
                </a:lnTo>
                <a:lnTo>
                  <a:pt x="568769" y="85794"/>
                </a:lnTo>
                <a:lnTo>
                  <a:pt x="567579" y="84327"/>
                </a:lnTo>
                <a:close/>
              </a:path>
              <a:path w="1331595" h="259079">
                <a:moveTo>
                  <a:pt x="635635" y="55879"/>
                </a:moveTo>
                <a:lnTo>
                  <a:pt x="599821" y="55879"/>
                </a:lnTo>
                <a:lnTo>
                  <a:pt x="599821" y="202946"/>
                </a:lnTo>
                <a:lnTo>
                  <a:pt x="638683" y="202946"/>
                </a:lnTo>
                <a:lnTo>
                  <a:pt x="638683" y="131445"/>
                </a:lnTo>
                <a:lnTo>
                  <a:pt x="638855" y="122644"/>
                </a:lnTo>
                <a:lnTo>
                  <a:pt x="638875" y="121632"/>
                </a:lnTo>
                <a:lnTo>
                  <a:pt x="639389" y="114347"/>
                </a:lnTo>
                <a:lnTo>
                  <a:pt x="639460" y="113331"/>
                </a:lnTo>
                <a:lnTo>
                  <a:pt x="640451" y="106531"/>
                </a:lnTo>
                <a:lnTo>
                  <a:pt x="641858" y="101219"/>
                </a:lnTo>
                <a:lnTo>
                  <a:pt x="643763" y="95503"/>
                </a:lnTo>
                <a:lnTo>
                  <a:pt x="643890" y="95123"/>
                </a:lnTo>
                <a:lnTo>
                  <a:pt x="647064" y="90773"/>
                </a:lnTo>
                <a:lnTo>
                  <a:pt x="646788" y="90773"/>
                </a:lnTo>
                <a:lnTo>
                  <a:pt x="651951" y="87375"/>
                </a:lnTo>
                <a:lnTo>
                  <a:pt x="656971" y="83947"/>
                </a:lnTo>
                <a:lnTo>
                  <a:pt x="662305" y="82296"/>
                </a:lnTo>
                <a:lnTo>
                  <a:pt x="813264" y="82296"/>
                </a:lnTo>
                <a:lnTo>
                  <a:pt x="812038" y="78486"/>
                </a:lnTo>
                <a:lnTo>
                  <a:pt x="810686" y="75946"/>
                </a:lnTo>
                <a:lnTo>
                  <a:pt x="635635" y="75946"/>
                </a:lnTo>
                <a:lnTo>
                  <a:pt x="635635" y="55879"/>
                </a:lnTo>
                <a:close/>
              </a:path>
              <a:path w="1331595" h="259079">
                <a:moveTo>
                  <a:pt x="751078" y="82296"/>
                </a:moveTo>
                <a:lnTo>
                  <a:pt x="673227" y="82296"/>
                </a:lnTo>
                <a:lnTo>
                  <a:pt x="677291" y="83312"/>
                </a:lnTo>
                <a:lnTo>
                  <a:pt x="680085" y="85344"/>
                </a:lnTo>
                <a:lnTo>
                  <a:pt x="688594" y="202946"/>
                </a:lnTo>
                <a:lnTo>
                  <a:pt x="727583" y="202946"/>
                </a:lnTo>
                <a:lnTo>
                  <a:pt x="727600" y="131445"/>
                </a:lnTo>
                <a:lnTo>
                  <a:pt x="736275" y="90773"/>
                </a:lnTo>
                <a:lnTo>
                  <a:pt x="741172" y="87375"/>
                </a:lnTo>
                <a:lnTo>
                  <a:pt x="745871" y="83947"/>
                </a:lnTo>
                <a:lnTo>
                  <a:pt x="751078" y="82296"/>
                </a:lnTo>
                <a:close/>
              </a:path>
              <a:path w="1331595" h="259079">
                <a:moveTo>
                  <a:pt x="813264" y="82296"/>
                </a:moveTo>
                <a:lnTo>
                  <a:pt x="763905" y="82296"/>
                </a:lnTo>
                <a:lnTo>
                  <a:pt x="769493" y="85090"/>
                </a:lnTo>
                <a:lnTo>
                  <a:pt x="773089" y="90773"/>
                </a:lnTo>
                <a:lnTo>
                  <a:pt x="774731" y="94615"/>
                </a:lnTo>
                <a:lnTo>
                  <a:pt x="774809" y="94797"/>
                </a:lnTo>
                <a:lnTo>
                  <a:pt x="776081" y="100869"/>
                </a:lnTo>
                <a:lnTo>
                  <a:pt x="776854" y="108966"/>
                </a:lnTo>
                <a:lnTo>
                  <a:pt x="776948" y="112563"/>
                </a:lnTo>
                <a:lnTo>
                  <a:pt x="776995" y="114347"/>
                </a:lnTo>
                <a:lnTo>
                  <a:pt x="777113" y="202946"/>
                </a:lnTo>
                <a:lnTo>
                  <a:pt x="815975" y="202946"/>
                </a:lnTo>
                <a:lnTo>
                  <a:pt x="815870" y="104695"/>
                </a:lnTo>
                <a:lnTo>
                  <a:pt x="813788" y="83947"/>
                </a:lnTo>
                <a:lnTo>
                  <a:pt x="813264" y="82296"/>
                </a:lnTo>
                <a:close/>
              </a:path>
              <a:path w="1331595" h="259079">
                <a:moveTo>
                  <a:pt x="690880" y="52577"/>
                </a:moveTo>
                <a:lnTo>
                  <a:pt x="681482" y="52577"/>
                </a:lnTo>
                <a:lnTo>
                  <a:pt x="668621" y="54032"/>
                </a:lnTo>
                <a:lnTo>
                  <a:pt x="656677" y="58420"/>
                </a:lnTo>
                <a:lnTo>
                  <a:pt x="645709" y="65704"/>
                </a:lnTo>
                <a:lnTo>
                  <a:pt x="635635" y="75946"/>
                </a:lnTo>
                <a:lnTo>
                  <a:pt x="723011" y="75946"/>
                </a:lnTo>
                <a:lnTo>
                  <a:pt x="718566" y="68072"/>
                </a:lnTo>
                <a:lnTo>
                  <a:pt x="712851" y="62229"/>
                </a:lnTo>
                <a:lnTo>
                  <a:pt x="699008" y="54483"/>
                </a:lnTo>
                <a:lnTo>
                  <a:pt x="690880" y="52577"/>
                </a:lnTo>
                <a:close/>
              </a:path>
              <a:path w="1331595" h="259079">
                <a:moveTo>
                  <a:pt x="767842" y="52577"/>
                </a:moveTo>
                <a:lnTo>
                  <a:pt x="759333" y="52577"/>
                </a:lnTo>
                <a:lnTo>
                  <a:pt x="751332" y="54483"/>
                </a:lnTo>
                <a:lnTo>
                  <a:pt x="723011" y="75946"/>
                </a:lnTo>
                <a:lnTo>
                  <a:pt x="810686" y="75946"/>
                </a:lnTo>
                <a:lnTo>
                  <a:pt x="775628" y="52984"/>
                </a:lnTo>
                <a:lnTo>
                  <a:pt x="767842" y="52577"/>
                </a:lnTo>
                <a:close/>
              </a:path>
              <a:path w="1331595" h="259079">
                <a:moveTo>
                  <a:pt x="884682" y="55879"/>
                </a:moveTo>
                <a:lnTo>
                  <a:pt x="848487" y="55879"/>
                </a:lnTo>
                <a:lnTo>
                  <a:pt x="848487" y="258825"/>
                </a:lnTo>
                <a:lnTo>
                  <a:pt x="887349" y="258825"/>
                </a:lnTo>
                <a:lnTo>
                  <a:pt x="887349" y="184785"/>
                </a:lnTo>
                <a:lnTo>
                  <a:pt x="974552" y="184785"/>
                </a:lnTo>
                <a:lnTo>
                  <a:pt x="981177" y="175387"/>
                </a:lnTo>
                <a:lnTo>
                  <a:pt x="920750" y="175387"/>
                </a:lnTo>
                <a:lnTo>
                  <a:pt x="913963" y="174648"/>
                </a:lnTo>
                <a:lnTo>
                  <a:pt x="887585" y="138519"/>
                </a:lnTo>
                <a:lnTo>
                  <a:pt x="886968" y="126873"/>
                </a:lnTo>
                <a:lnTo>
                  <a:pt x="887485" y="118044"/>
                </a:lnTo>
                <a:lnTo>
                  <a:pt x="913201" y="84004"/>
                </a:lnTo>
                <a:lnTo>
                  <a:pt x="919988" y="83312"/>
                </a:lnTo>
                <a:lnTo>
                  <a:pt x="981561" y="83312"/>
                </a:lnTo>
                <a:lnTo>
                  <a:pt x="977400" y="77470"/>
                </a:lnTo>
                <a:lnTo>
                  <a:pt x="884682" y="77470"/>
                </a:lnTo>
                <a:lnTo>
                  <a:pt x="884682" y="55879"/>
                </a:lnTo>
                <a:close/>
              </a:path>
              <a:path w="1331595" h="259079">
                <a:moveTo>
                  <a:pt x="974552" y="184785"/>
                </a:moveTo>
                <a:lnTo>
                  <a:pt x="887349" y="184785"/>
                </a:lnTo>
                <a:lnTo>
                  <a:pt x="892782" y="190242"/>
                </a:lnTo>
                <a:lnTo>
                  <a:pt x="922147" y="206248"/>
                </a:lnTo>
                <a:lnTo>
                  <a:pt x="930275" y="206248"/>
                </a:lnTo>
                <a:lnTo>
                  <a:pt x="973836" y="185800"/>
                </a:lnTo>
                <a:lnTo>
                  <a:pt x="974552" y="184785"/>
                </a:lnTo>
                <a:close/>
              </a:path>
              <a:path w="1331595" h="259079">
                <a:moveTo>
                  <a:pt x="981561" y="83312"/>
                </a:moveTo>
                <a:lnTo>
                  <a:pt x="919988" y="83312"/>
                </a:lnTo>
                <a:lnTo>
                  <a:pt x="926580" y="84004"/>
                </a:lnTo>
                <a:lnTo>
                  <a:pt x="932624" y="86090"/>
                </a:lnTo>
                <a:lnTo>
                  <a:pt x="952138" y="126873"/>
                </a:lnTo>
                <a:lnTo>
                  <a:pt x="952246" y="128904"/>
                </a:lnTo>
                <a:lnTo>
                  <a:pt x="951784" y="138519"/>
                </a:lnTo>
                <a:lnTo>
                  <a:pt x="951694" y="140408"/>
                </a:lnTo>
                <a:lnTo>
                  <a:pt x="929767" y="175387"/>
                </a:lnTo>
                <a:lnTo>
                  <a:pt x="981177" y="175387"/>
                </a:lnTo>
                <a:lnTo>
                  <a:pt x="991845" y="128904"/>
                </a:lnTo>
                <a:lnTo>
                  <a:pt x="991760" y="126873"/>
                </a:lnTo>
                <a:lnTo>
                  <a:pt x="990750" y="111595"/>
                </a:lnTo>
                <a:lnTo>
                  <a:pt x="987393" y="96631"/>
                </a:lnTo>
                <a:lnTo>
                  <a:pt x="981797" y="83643"/>
                </a:lnTo>
                <a:lnTo>
                  <a:pt x="981561" y="83312"/>
                </a:lnTo>
                <a:close/>
              </a:path>
              <a:path w="1331595" h="259079">
                <a:moveTo>
                  <a:pt x="930529" y="52577"/>
                </a:moveTo>
                <a:lnTo>
                  <a:pt x="893079" y="67468"/>
                </a:lnTo>
                <a:lnTo>
                  <a:pt x="884682" y="77470"/>
                </a:lnTo>
                <a:lnTo>
                  <a:pt x="977400" y="77470"/>
                </a:lnTo>
                <a:lnTo>
                  <a:pt x="942887" y="53838"/>
                </a:lnTo>
                <a:lnTo>
                  <a:pt x="930529" y="52577"/>
                </a:lnTo>
                <a:close/>
              </a:path>
              <a:path w="1331595" h="259079">
                <a:moveTo>
                  <a:pt x="1090041" y="52577"/>
                </a:moveTo>
                <a:lnTo>
                  <a:pt x="1050925" y="62102"/>
                </a:lnTo>
                <a:lnTo>
                  <a:pt x="1023874" y="89789"/>
                </a:lnTo>
                <a:lnTo>
                  <a:pt x="1014349" y="127380"/>
                </a:lnTo>
                <a:lnTo>
                  <a:pt x="1014944" y="139571"/>
                </a:lnTo>
                <a:lnTo>
                  <a:pt x="1029186" y="178619"/>
                </a:lnTo>
                <a:lnTo>
                  <a:pt x="1061077" y="201104"/>
                </a:lnTo>
                <a:lnTo>
                  <a:pt x="1090295" y="206248"/>
                </a:lnTo>
                <a:lnTo>
                  <a:pt x="1105965" y="204868"/>
                </a:lnTo>
                <a:lnTo>
                  <a:pt x="1120219" y="200739"/>
                </a:lnTo>
                <a:lnTo>
                  <a:pt x="1133068" y="193871"/>
                </a:lnTo>
                <a:lnTo>
                  <a:pt x="1144524" y="184277"/>
                </a:lnTo>
                <a:lnTo>
                  <a:pt x="1152408" y="174498"/>
                </a:lnTo>
                <a:lnTo>
                  <a:pt x="1090168" y="174498"/>
                </a:lnTo>
                <a:lnTo>
                  <a:pt x="1082855" y="173781"/>
                </a:lnTo>
                <a:lnTo>
                  <a:pt x="1054869" y="139723"/>
                </a:lnTo>
                <a:lnTo>
                  <a:pt x="1054227" y="129413"/>
                </a:lnTo>
                <a:lnTo>
                  <a:pt x="1054869" y="119102"/>
                </a:lnTo>
                <a:lnTo>
                  <a:pt x="1076150" y="87201"/>
                </a:lnTo>
                <a:lnTo>
                  <a:pt x="1090168" y="84327"/>
                </a:lnTo>
                <a:lnTo>
                  <a:pt x="1152795" y="84327"/>
                </a:lnTo>
                <a:lnTo>
                  <a:pt x="1144651" y="74295"/>
                </a:lnTo>
                <a:lnTo>
                  <a:pt x="1133296" y="64793"/>
                </a:lnTo>
                <a:lnTo>
                  <a:pt x="1120394" y="58007"/>
                </a:lnTo>
                <a:lnTo>
                  <a:pt x="1105967" y="53935"/>
                </a:lnTo>
                <a:lnTo>
                  <a:pt x="1090041" y="52577"/>
                </a:lnTo>
                <a:close/>
              </a:path>
              <a:path w="1331595" h="259079">
                <a:moveTo>
                  <a:pt x="1152795" y="84327"/>
                </a:moveTo>
                <a:lnTo>
                  <a:pt x="1090168" y="84327"/>
                </a:lnTo>
                <a:lnTo>
                  <a:pt x="1097478" y="85044"/>
                </a:lnTo>
                <a:lnTo>
                  <a:pt x="1104169" y="87201"/>
                </a:lnTo>
                <a:lnTo>
                  <a:pt x="1125339" y="118941"/>
                </a:lnTo>
                <a:lnTo>
                  <a:pt x="1125966" y="129413"/>
                </a:lnTo>
                <a:lnTo>
                  <a:pt x="1125337" y="139571"/>
                </a:lnTo>
                <a:lnTo>
                  <a:pt x="1104169" y="171624"/>
                </a:lnTo>
                <a:lnTo>
                  <a:pt x="1090168" y="174498"/>
                </a:lnTo>
                <a:lnTo>
                  <a:pt x="1152408" y="174498"/>
                </a:lnTo>
                <a:lnTo>
                  <a:pt x="1153931" y="172608"/>
                </a:lnTo>
                <a:lnTo>
                  <a:pt x="1160637" y="159512"/>
                </a:lnTo>
                <a:lnTo>
                  <a:pt x="1164651" y="144986"/>
                </a:lnTo>
                <a:lnTo>
                  <a:pt x="1165955" y="129413"/>
                </a:lnTo>
                <a:lnTo>
                  <a:pt x="1165987" y="129031"/>
                </a:lnTo>
                <a:lnTo>
                  <a:pt x="1164653" y="113174"/>
                </a:lnTo>
                <a:lnTo>
                  <a:pt x="1160700" y="98931"/>
                </a:lnTo>
                <a:lnTo>
                  <a:pt x="1160652" y="98758"/>
                </a:lnTo>
                <a:lnTo>
                  <a:pt x="1153985" y="85794"/>
                </a:lnTo>
                <a:lnTo>
                  <a:pt x="1152795" y="84327"/>
                </a:lnTo>
                <a:close/>
              </a:path>
              <a:path w="1331595" h="259079">
                <a:moveTo>
                  <a:pt x="1234567" y="0"/>
                </a:moveTo>
                <a:lnTo>
                  <a:pt x="1195705" y="0"/>
                </a:lnTo>
                <a:lnTo>
                  <a:pt x="1195705" y="202946"/>
                </a:lnTo>
                <a:lnTo>
                  <a:pt x="1234567" y="202946"/>
                </a:lnTo>
                <a:lnTo>
                  <a:pt x="1234567" y="155828"/>
                </a:lnTo>
                <a:lnTo>
                  <a:pt x="1252728" y="136905"/>
                </a:lnTo>
                <a:lnTo>
                  <a:pt x="1293498" y="136905"/>
                </a:lnTo>
                <a:lnTo>
                  <a:pt x="1277747" y="109600"/>
                </a:lnTo>
                <a:lnTo>
                  <a:pt x="1279530" y="107696"/>
                </a:lnTo>
                <a:lnTo>
                  <a:pt x="1234567" y="107696"/>
                </a:lnTo>
                <a:lnTo>
                  <a:pt x="1234567" y="0"/>
                </a:lnTo>
                <a:close/>
              </a:path>
              <a:path w="1331595" h="259079">
                <a:moveTo>
                  <a:pt x="1293498" y="136905"/>
                </a:moveTo>
                <a:lnTo>
                  <a:pt x="1252728" y="136905"/>
                </a:lnTo>
                <a:lnTo>
                  <a:pt x="1289685" y="202946"/>
                </a:lnTo>
                <a:lnTo>
                  <a:pt x="1331595" y="202946"/>
                </a:lnTo>
                <a:lnTo>
                  <a:pt x="1293498" y="136905"/>
                </a:lnTo>
                <a:close/>
              </a:path>
              <a:path w="1331595" h="259079">
                <a:moveTo>
                  <a:pt x="1328039" y="55879"/>
                </a:moveTo>
                <a:lnTo>
                  <a:pt x="1280160" y="55879"/>
                </a:lnTo>
                <a:lnTo>
                  <a:pt x="1234567" y="107696"/>
                </a:lnTo>
                <a:lnTo>
                  <a:pt x="1279530" y="107696"/>
                </a:lnTo>
                <a:lnTo>
                  <a:pt x="1328039" y="55879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75707" y="186054"/>
            <a:ext cx="911860" cy="262890"/>
          </a:xfrm>
          <a:custGeom>
            <a:avLst/>
            <a:gdLst/>
            <a:ahLst/>
            <a:cxnLst/>
            <a:rect l="l" t="t" r="r" b="b"/>
            <a:pathLst>
              <a:path w="911860" h="262890">
                <a:moveTo>
                  <a:pt x="92338" y="121"/>
                </a:moveTo>
                <a:lnTo>
                  <a:pt x="0" y="121"/>
                </a:lnTo>
                <a:lnTo>
                  <a:pt x="0" y="202946"/>
                </a:lnTo>
                <a:lnTo>
                  <a:pt x="68960" y="202946"/>
                </a:lnTo>
                <a:lnTo>
                  <a:pt x="100964" y="202438"/>
                </a:lnTo>
                <a:lnTo>
                  <a:pt x="139993" y="195441"/>
                </a:lnTo>
                <a:lnTo>
                  <a:pt x="164427" y="168783"/>
                </a:lnTo>
                <a:lnTo>
                  <a:pt x="40893" y="168783"/>
                </a:lnTo>
                <a:lnTo>
                  <a:pt x="40893" y="114426"/>
                </a:lnTo>
                <a:lnTo>
                  <a:pt x="160472" y="114426"/>
                </a:lnTo>
                <a:lnTo>
                  <a:pt x="159892" y="113538"/>
                </a:lnTo>
                <a:lnTo>
                  <a:pt x="154394" y="107463"/>
                </a:lnTo>
                <a:lnTo>
                  <a:pt x="147812" y="102377"/>
                </a:lnTo>
                <a:lnTo>
                  <a:pt x="140158" y="98268"/>
                </a:lnTo>
                <a:lnTo>
                  <a:pt x="131444" y="95123"/>
                </a:lnTo>
                <a:lnTo>
                  <a:pt x="137681" y="91735"/>
                </a:lnTo>
                <a:lnTo>
                  <a:pt x="143240" y="87645"/>
                </a:lnTo>
                <a:lnTo>
                  <a:pt x="148107" y="82817"/>
                </a:lnTo>
                <a:lnTo>
                  <a:pt x="149723" y="80645"/>
                </a:lnTo>
                <a:lnTo>
                  <a:pt x="40893" y="80645"/>
                </a:lnTo>
                <a:lnTo>
                  <a:pt x="40893" y="33827"/>
                </a:lnTo>
                <a:lnTo>
                  <a:pt x="157513" y="33827"/>
                </a:lnTo>
                <a:lnTo>
                  <a:pt x="153669" y="27304"/>
                </a:lnTo>
                <a:lnTo>
                  <a:pt x="149605" y="20193"/>
                </a:lnTo>
                <a:lnTo>
                  <a:pt x="144398" y="14604"/>
                </a:lnTo>
                <a:lnTo>
                  <a:pt x="138175" y="10414"/>
                </a:lnTo>
                <a:lnTo>
                  <a:pt x="131952" y="6096"/>
                </a:lnTo>
                <a:lnTo>
                  <a:pt x="124840" y="3301"/>
                </a:lnTo>
                <a:lnTo>
                  <a:pt x="116966" y="2031"/>
                </a:lnTo>
                <a:lnTo>
                  <a:pt x="110297" y="1125"/>
                </a:lnTo>
                <a:lnTo>
                  <a:pt x="102092" y="492"/>
                </a:lnTo>
                <a:lnTo>
                  <a:pt x="92338" y="121"/>
                </a:lnTo>
                <a:close/>
              </a:path>
              <a:path w="911860" h="262890">
                <a:moveTo>
                  <a:pt x="160472" y="114426"/>
                </a:moveTo>
                <a:lnTo>
                  <a:pt x="74040" y="114426"/>
                </a:lnTo>
                <a:lnTo>
                  <a:pt x="86752" y="114615"/>
                </a:lnTo>
                <a:lnTo>
                  <a:pt x="97059" y="115173"/>
                </a:lnTo>
                <a:lnTo>
                  <a:pt x="127507" y="149351"/>
                </a:lnTo>
                <a:lnTo>
                  <a:pt x="125602" y="155067"/>
                </a:lnTo>
                <a:lnTo>
                  <a:pt x="86070" y="168783"/>
                </a:lnTo>
                <a:lnTo>
                  <a:pt x="164427" y="168783"/>
                </a:lnTo>
                <a:lnTo>
                  <a:pt x="166282" y="164451"/>
                </a:lnTo>
                <a:lnTo>
                  <a:pt x="168306" y="157749"/>
                </a:lnTo>
                <a:lnTo>
                  <a:pt x="169521" y="150977"/>
                </a:lnTo>
                <a:lnTo>
                  <a:pt x="169925" y="144145"/>
                </a:lnTo>
                <a:lnTo>
                  <a:pt x="169335" y="136017"/>
                </a:lnTo>
                <a:lnTo>
                  <a:pt x="169304" y="135594"/>
                </a:lnTo>
                <a:lnTo>
                  <a:pt x="167433" y="127650"/>
                </a:lnTo>
                <a:lnTo>
                  <a:pt x="164300" y="120302"/>
                </a:lnTo>
                <a:lnTo>
                  <a:pt x="160595" y="114615"/>
                </a:lnTo>
                <a:lnTo>
                  <a:pt x="160472" y="114426"/>
                </a:lnTo>
                <a:close/>
              </a:path>
              <a:path w="911860" h="262890">
                <a:moveTo>
                  <a:pt x="157513" y="33827"/>
                </a:moveTo>
                <a:lnTo>
                  <a:pt x="77438" y="33827"/>
                </a:lnTo>
                <a:lnTo>
                  <a:pt x="87629" y="33956"/>
                </a:lnTo>
                <a:lnTo>
                  <a:pt x="94964" y="34157"/>
                </a:lnTo>
                <a:lnTo>
                  <a:pt x="120141" y="50546"/>
                </a:lnTo>
                <a:lnTo>
                  <a:pt x="120141" y="63373"/>
                </a:lnTo>
                <a:lnTo>
                  <a:pt x="83032" y="80645"/>
                </a:lnTo>
                <a:lnTo>
                  <a:pt x="149723" y="80645"/>
                </a:lnTo>
                <a:lnTo>
                  <a:pt x="159892" y="51053"/>
                </a:lnTo>
                <a:lnTo>
                  <a:pt x="159892" y="42291"/>
                </a:lnTo>
                <a:lnTo>
                  <a:pt x="157860" y="34417"/>
                </a:lnTo>
                <a:lnTo>
                  <a:pt x="157707" y="34157"/>
                </a:lnTo>
                <a:lnTo>
                  <a:pt x="157589" y="33956"/>
                </a:lnTo>
                <a:lnTo>
                  <a:pt x="157513" y="33827"/>
                </a:lnTo>
                <a:close/>
              </a:path>
              <a:path w="911860" h="262890">
                <a:moveTo>
                  <a:pt x="239648" y="0"/>
                </a:moveTo>
                <a:lnTo>
                  <a:pt x="200659" y="0"/>
                </a:lnTo>
                <a:lnTo>
                  <a:pt x="200659" y="35941"/>
                </a:lnTo>
                <a:lnTo>
                  <a:pt x="239648" y="35941"/>
                </a:lnTo>
                <a:lnTo>
                  <a:pt x="239648" y="0"/>
                </a:lnTo>
                <a:close/>
              </a:path>
              <a:path w="911860" h="262890">
                <a:moveTo>
                  <a:pt x="239648" y="55879"/>
                </a:moveTo>
                <a:lnTo>
                  <a:pt x="200659" y="55879"/>
                </a:lnTo>
                <a:lnTo>
                  <a:pt x="200659" y="202946"/>
                </a:lnTo>
                <a:lnTo>
                  <a:pt x="239648" y="202946"/>
                </a:lnTo>
                <a:lnTo>
                  <a:pt x="239648" y="55879"/>
                </a:lnTo>
                <a:close/>
              </a:path>
              <a:path w="911860" h="262890">
                <a:moveTo>
                  <a:pt x="336295" y="52577"/>
                </a:moveTo>
                <a:lnTo>
                  <a:pt x="322703" y="53861"/>
                </a:lnTo>
                <a:lnTo>
                  <a:pt x="323216" y="53861"/>
                </a:lnTo>
                <a:lnTo>
                  <a:pt x="311737" y="57435"/>
                </a:lnTo>
                <a:lnTo>
                  <a:pt x="278701" y="95932"/>
                </a:lnTo>
                <a:lnTo>
                  <a:pt x="274385" y="129921"/>
                </a:lnTo>
                <a:lnTo>
                  <a:pt x="275441" y="146171"/>
                </a:lnTo>
                <a:lnTo>
                  <a:pt x="292353" y="185800"/>
                </a:lnTo>
                <a:lnTo>
                  <a:pt x="335788" y="206248"/>
                </a:lnTo>
                <a:lnTo>
                  <a:pt x="344042" y="206248"/>
                </a:lnTo>
                <a:lnTo>
                  <a:pt x="381634" y="181356"/>
                </a:lnTo>
                <a:lnTo>
                  <a:pt x="417829" y="181356"/>
                </a:lnTo>
                <a:lnTo>
                  <a:pt x="417829" y="175514"/>
                </a:lnTo>
                <a:lnTo>
                  <a:pt x="346837" y="175514"/>
                </a:lnTo>
                <a:lnTo>
                  <a:pt x="339219" y="174607"/>
                </a:lnTo>
                <a:lnTo>
                  <a:pt x="338948" y="174607"/>
                </a:lnTo>
                <a:lnTo>
                  <a:pt x="331787" y="171703"/>
                </a:lnTo>
                <a:lnTo>
                  <a:pt x="314368" y="137217"/>
                </a:lnTo>
                <a:lnTo>
                  <a:pt x="314047" y="128904"/>
                </a:lnTo>
                <a:lnTo>
                  <a:pt x="313943" y="126238"/>
                </a:lnTo>
                <a:lnTo>
                  <a:pt x="314411" y="118153"/>
                </a:lnTo>
                <a:lnTo>
                  <a:pt x="314537" y="115972"/>
                </a:lnTo>
                <a:lnTo>
                  <a:pt x="316309" y="107076"/>
                </a:lnTo>
                <a:lnTo>
                  <a:pt x="339857" y="83006"/>
                </a:lnTo>
                <a:lnTo>
                  <a:pt x="339723" y="83006"/>
                </a:lnTo>
                <a:lnTo>
                  <a:pt x="346582" y="82296"/>
                </a:lnTo>
                <a:lnTo>
                  <a:pt x="417829" y="82296"/>
                </a:lnTo>
                <a:lnTo>
                  <a:pt x="417829" y="73025"/>
                </a:lnTo>
                <a:lnTo>
                  <a:pt x="378967" y="73025"/>
                </a:lnTo>
                <a:lnTo>
                  <a:pt x="369514" y="64097"/>
                </a:lnTo>
                <a:lnTo>
                  <a:pt x="359251" y="57705"/>
                </a:lnTo>
                <a:lnTo>
                  <a:pt x="348178" y="53861"/>
                </a:lnTo>
                <a:lnTo>
                  <a:pt x="336295" y="52577"/>
                </a:lnTo>
                <a:close/>
              </a:path>
              <a:path w="911860" h="262890">
                <a:moveTo>
                  <a:pt x="417829" y="181356"/>
                </a:moveTo>
                <a:lnTo>
                  <a:pt x="381634" y="181356"/>
                </a:lnTo>
                <a:lnTo>
                  <a:pt x="381634" y="202946"/>
                </a:lnTo>
                <a:lnTo>
                  <a:pt x="417829" y="202946"/>
                </a:lnTo>
                <a:lnTo>
                  <a:pt x="417829" y="181356"/>
                </a:lnTo>
                <a:close/>
              </a:path>
              <a:path w="911860" h="262890">
                <a:moveTo>
                  <a:pt x="417829" y="82296"/>
                </a:moveTo>
                <a:lnTo>
                  <a:pt x="346582" y="82296"/>
                </a:lnTo>
                <a:lnTo>
                  <a:pt x="353341" y="83006"/>
                </a:lnTo>
                <a:lnTo>
                  <a:pt x="359505" y="85121"/>
                </a:lnTo>
                <a:lnTo>
                  <a:pt x="378523" y="118153"/>
                </a:lnTo>
                <a:lnTo>
                  <a:pt x="379094" y="129921"/>
                </a:lnTo>
                <a:lnTo>
                  <a:pt x="378501" y="140616"/>
                </a:lnTo>
                <a:lnTo>
                  <a:pt x="353266" y="174799"/>
                </a:lnTo>
                <a:lnTo>
                  <a:pt x="346837" y="175514"/>
                </a:lnTo>
                <a:lnTo>
                  <a:pt x="417829" y="175514"/>
                </a:lnTo>
                <a:lnTo>
                  <a:pt x="417829" y="82296"/>
                </a:lnTo>
                <a:close/>
              </a:path>
              <a:path w="911860" h="262890">
                <a:moveTo>
                  <a:pt x="417829" y="0"/>
                </a:moveTo>
                <a:lnTo>
                  <a:pt x="378967" y="0"/>
                </a:lnTo>
                <a:lnTo>
                  <a:pt x="378967" y="73025"/>
                </a:lnTo>
                <a:lnTo>
                  <a:pt x="417829" y="73025"/>
                </a:lnTo>
                <a:lnTo>
                  <a:pt x="417829" y="0"/>
                </a:lnTo>
                <a:close/>
              </a:path>
              <a:path w="911860" h="262890">
                <a:moveTo>
                  <a:pt x="564443" y="82296"/>
                </a:moveTo>
                <a:lnTo>
                  <a:pt x="512444" y="82296"/>
                </a:lnTo>
                <a:lnTo>
                  <a:pt x="519429" y="83947"/>
                </a:lnTo>
                <a:lnTo>
                  <a:pt x="526795" y="90297"/>
                </a:lnTo>
                <a:lnTo>
                  <a:pt x="528701" y="95630"/>
                </a:lnTo>
                <a:lnTo>
                  <a:pt x="528701" y="106934"/>
                </a:lnTo>
                <a:lnTo>
                  <a:pt x="522412" y="109245"/>
                </a:lnTo>
                <a:lnTo>
                  <a:pt x="514016" y="111617"/>
                </a:lnTo>
                <a:lnTo>
                  <a:pt x="503501" y="114059"/>
                </a:lnTo>
                <a:lnTo>
                  <a:pt x="490854" y="116586"/>
                </a:lnTo>
                <a:lnTo>
                  <a:pt x="481353" y="118584"/>
                </a:lnTo>
                <a:lnTo>
                  <a:pt x="443356" y="140589"/>
                </a:lnTo>
                <a:lnTo>
                  <a:pt x="439292" y="147066"/>
                </a:lnTo>
                <a:lnTo>
                  <a:pt x="437388" y="154431"/>
                </a:lnTo>
                <a:lnTo>
                  <a:pt x="437513" y="164211"/>
                </a:lnTo>
                <a:lnTo>
                  <a:pt x="438164" y="171434"/>
                </a:lnTo>
                <a:lnTo>
                  <a:pt x="465883" y="203184"/>
                </a:lnTo>
                <a:lnTo>
                  <a:pt x="486155" y="206248"/>
                </a:lnTo>
                <a:lnTo>
                  <a:pt x="494791" y="206248"/>
                </a:lnTo>
                <a:lnTo>
                  <a:pt x="531748" y="186817"/>
                </a:lnTo>
                <a:lnTo>
                  <a:pt x="569065" y="186817"/>
                </a:lnTo>
                <a:lnTo>
                  <a:pt x="568325" y="183261"/>
                </a:lnTo>
                <a:lnTo>
                  <a:pt x="567641" y="178816"/>
                </a:lnTo>
                <a:lnTo>
                  <a:pt x="491616" y="178816"/>
                </a:lnTo>
                <a:lnTo>
                  <a:pt x="486409" y="176911"/>
                </a:lnTo>
                <a:lnTo>
                  <a:pt x="482345" y="172847"/>
                </a:lnTo>
                <a:lnTo>
                  <a:pt x="478281" y="168910"/>
                </a:lnTo>
                <a:lnTo>
                  <a:pt x="476250" y="164211"/>
                </a:lnTo>
                <a:lnTo>
                  <a:pt x="476250" y="153289"/>
                </a:lnTo>
                <a:lnTo>
                  <a:pt x="515873" y="136017"/>
                </a:lnTo>
                <a:lnTo>
                  <a:pt x="523255" y="134112"/>
                </a:lnTo>
                <a:lnTo>
                  <a:pt x="528701" y="132334"/>
                </a:lnTo>
                <a:lnTo>
                  <a:pt x="566733" y="132334"/>
                </a:lnTo>
                <a:lnTo>
                  <a:pt x="566849" y="118584"/>
                </a:lnTo>
                <a:lnTo>
                  <a:pt x="566863" y="106934"/>
                </a:lnTo>
                <a:lnTo>
                  <a:pt x="566686" y="100711"/>
                </a:lnTo>
                <a:lnTo>
                  <a:pt x="566596" y="97532"/>
                </a:lnTo>
                <a:lnTo>
                  <a:pt x="565610" y="87820"/>
                </a:lnTo>
                <a:lnTo>
                  <a:pt x="564443" y="82296"/>
                </a:lnTo>
                <a:close/>
              </a:path>
              <a:path w="911860" h="262890">
                <a:moveTo>
                  <a:pt x="569065" y="186817"/>
                </a:moveTo>
                <a:lnTo>
                  <a:pt x="531748" y="186817"/>
                </a:lnTo>
                <a:lnTo>
                  <a:pt x="532510" y="189103"/>
                </a:lnTo>
                <a:lnTo>
                  <a:pt x="533145" y="191389"/>
                </a:lnTo>
                <a:lnTo>
                  <a:pt x="534669" y="196469"/>
                </a:lnTo>
                <a:lnTo>
                  <a:pt x="535813" y="200406"/>
                </a:lnTo>
                <a:lnTo>
                  <a:pt x="536828" y="202946"/>
                </a:lnTo>
                <a:lnTo>
                  <a:pt x="575309" y="202946"/>
                </a:lnTo>
                <a:lnTo>
                  <a:pt x="571880" y="195961"/>
                </a:lnTo>
                <a:lnTo>
                  <a:pt x="569594" y="189357"/>
                </a:lnTo>
                <a:lnTo>
                  <a:pt x="569177" y="187352"/>
                </a:lnTo>
                <a:lnTo>
                  <a:pt x="569065" y="186817"/>
                </a:lnTo>
                <a:close/>
              </a:path>
              <a:path w="911860" h="262890">
                <a:moveTo>
                  <a:pt x="566733" y="132334"/>
                </a:moveTo>
                <a:lnTo>
                  <a:pt x="528701" y="132334"/>
                </a:lnTo>
                <a:lnTo>
                  <a:pt x="528701" y="149351"/>
                </a:lnTo>
                <a:lnTo>
                  <a:pt x="528386" y="153289"/>
                </a:lnTo>
                <a:lnTo>
                  <a:pt x="528294" y="154431"/>
                </a:lnTo>
                <a:lnTo>
                  <a:pt x="528192" y="155701"/>
                </a:lnTo>
                <a:lnTo>
                  <a:pt x="527176" y="159003"/>
                </a:lnTo>
                <a:lnTo>
                  <a:pt x="504825" y="178816"/>
                </a:lnTo>
                <a:lnTo>
                  <a:pt x="567641" y="178816"/>
                </a:lnTo>
                <a:lnTo>
                  <a:pt x="567511" y="177972"/>
                </a:lnTo>
                <a:lnTo>
                  <a:pt x="567078" y="172847"/>
                </a:lnTo>
                <a:lnTo>
                  <a:pt x="566959" y="171434"/>
                </a:lnTo>
                <a:lnTo>
                  <a:pt x="566669" y="164211"/>
                </a:lnTo>
                <a:lnTo>
                  <a:pt x="566733" y="132334"/>
                </a:lnTo>
                <a:close/>
              </a:path>
              <a:path w="911860" h="262890">
                <a:moveTo>
                  <a:pt x="505078" y="52577"/>
                </a:moveTo>
                <a:lnTo>
                  <a:pt x="461898" y="62865"/>
                </a:lnTo>
                <a:lnTo>
                  <a:pt x="441325" y="94361"/>
                </a:lnTo>
                <a:lnTo>
                  <a:pt x="476630" y="100711"/>
                </a:lnTo>
                <a:lnTo>
                  <a:pt x="479043" y="93979"/>
                </a:lnTo>
                <a:lnTo>
                  <a:pt x="482218" y="89153"/>
                </a:lnTo>
                <a:lnTo>
                  <a:pt x="489965" y="83693"/>
                </a:lnTo>
                <a:lnTo>
                  <a:pt x="495300" y="82296"/>
                </a:lnTo>
                <a:lnTo>
                  <a:pt x="564443" y="82296"/>
                </a:lnTo>
                <a:lnTo>
                  <a:pt x="563981" y="80109"/>
                </a:lnTo>
                <a:lnTo>
                  <a:pt x="527732" y="54117"/>
                </a:lnTo>
                <a:lnTo>
                  <a:pt x="517221" y="52960"/>
                </a:lnTo>
                <a:lnTo>
                  <a:pt x="505078" y="52577"/>
                </a:lnTo>
                <a:close/>
              </a:path>
              <a:path w="911860" h="262890">
                <a:moveTo>
                  <a:pt x="638937" y="55879"/>
                </a:moveTo>
                <a:lnTo>
                  <a:pt x="602741" y="55879"/>
                </a:lnTo>
                <a:lnTo>
                  <a:pt x="602741" y="202946"/>
                </a:lnTo>
                <a:lnTo>
                  <a:pt x="641603" y="202946"/>
                </a:lnTo>
                <a:lnTo>
                  <a:pt x="641603" y="136398"/>
                </a:lnTo>
                <a:lnTo>
                  <a:pt x="641746" y="127889"/>
                </a:lnTo>
                <a:lnTo>
                  <a:pt x="641794" y="125011"/>
                </a:lnTo>
                <a:lnTo>
                  <a:pt x="642279" y="117030"/>
                </a:lnTo>
                <a:lnTo>
                  <a:pt x="642365" y="115601"/>
                </a:lnTo>
                <a:lnTo>
                  <a:pt x="667003" y="82296"/>
                </a:lnTo>
                <a:lnTo>
                  <a:pt x="733869" y="82296"/>
                </a:lnTo>
                <a:lnTo>
                  <a:pt x="733170" y="79248"/>
                </a:lnTo>
                <a:lnTo>
                  <a:pt x="732324" y="77470"/>
                </a:lnTo>
                <a:lnTo>
                  <a:pt x="638937" y="77470"/>
                </a:lnTo>
                <a:lnTo>
                  <a:pt x="638937" y="55879"/>
                </a:lnTo>
                <a:close/>
              </a:path>
              <a:path w="911860" h="262890">
                <a:moveTo>
                  <a:pt x="733869" y="82296"/>
                </a:moveTo>
                <a:lnTo>
                  <a:pt x="679068" y="82296"/>
                </a:lnTo>
                <a:lnTo>
                  <a:pt x="683513" y="83693"/>
                </a:lnTo>
                <a:lnTo>
                  <a:pt x="687323" y="86233"/>
                </a:lnTo>
                <a:lnTo>
                  <a:pt x="697621" y="115601"/>
                </a:lnTo>
                <a:lnTo>
                  <a:pt x="697700" y="117030"/>
                </a:lnTo>
                <a:lnTo>
                  <a:pt x="697821" y="125011"/>
                </a:lnTo>
                <a:lnTo>
                  <a:pt x="697864" y="202946"/>
                </a:lnTo>
                <a:lnTo>
                  <a:pt x="736726" y="202946"/>
                </a:lnTo>
                <a:lnTo>
                  <a:pt x="736603" y="103506"/>
                </a:lnTo>
                <a:lnTo>
                  <a:pt x="736249" y="97027"/>
                </a:lnTo>
                <a:lnTo>
                  <a:pt x="736221" y="96520"/>
                </a:lnTo>
                <a:lnTo>
                  <a:pt x="735548" y="90414"/>
                </a:lnTo>
                <a:lnTo>
                  <a:pt x="734567" y="85344"/>
                </a:lnTo>
                <a:lnTo>
                  <a:pt x="733869" y="82296"/>
                </a:lnTo>
                <a:close/>
              </a:path>
              <a:path w="911860" h="262890">
                <a:moveTo>
                  <a:pt x="695959" y="52577"/>
                </a:moveTo>
                <a:lnTo>
                  <a:pt x="687323" y="52577"/>
                </a:lnTo>
                <a:lnTo>
                  <a:pt x="673369" y="54127"/>
                </a:lnTo>
                <a:lnTo>
                  <a:pt x="660653" y="58785"/>
                </a:lnTo>
                <a:lnTo>
                  <a:pt x="649176" y="66561"/>
                </a:lnTo>
                <a:lnTo>
                  <a:pt x="638937" y="77470"/>
                </a:lnTo>
                <a:lnTo>
                  <a:pt x="732324" y="77470"/>
                </a:lnTo>
                <a:lnTo>
                  <a:pt x="730630" y="73914"/>
                </a:lnTo>
                <a:lnTo>
                  <a:pt x="726947" y="69088"/>
                </a:lnTo>
                <a:lnTo>
                  <a:pt x="723391" y="64262"/>
                </a:lnTo>
                <a:lnTo>
                  <a:pt x="717930" y="60325"/>
                </a:lnTo>
                <a:lnTo>
                  <a:pt x="710818" y="57276"/>
                </a:lnTo>
                <a:lnTo>
                  <a:pt x="703764" y="54127"/>
                </a:lnTo>
                <a:lnTo>
                  <a:pt x="695959" y="52577"/>
                </a:lnTo>
                <a:close/>
              </a:path>
              <a:path w="911860" h="262890">
                <a:moveTo>
                  <a:pt x="773176" y="212598"/>
                </a:moveTo>
                <a:lnTo>
                  <a:pt x="773275" y="219479"/>
                </a:lnTo>
                <a:lnTo>
                  <a:pt x="773972" y="226187"/>
                </a:lnTo>
                <a:lnTo>
                  <a:pt x="774025" y="226698"/>
                </a:lnTo>
                <a:lnTo>
                  <a:pt x="809720" y="259413"/>
                </a:lnTo>
                <a:lnTo>
                  <a:pt x="841628" y="262636"/>
                </a:lnTo>
                <a:lnTo>
                  <a:pt x="851106" y="262374"/>
                </a:lnTo>
                <a:lnTo>
                  <a:pt x="889888" y="251841"/>
                </a:lnTo>
                <a:lnTo>
                  <a:pt x="905099" y="232791"/>
                </a:lnTo>
                <a:lnTo>
                  <a:pt x="832230" y="232791"/>
                </a:lnTo>
                <a:lnTo>
                  <a:pt x="826388" y="231394"/>
                </a:lnTo>
                <a:lnTo>
                  <a:pt x="822705" y="228727"/>
                </a:lnTo>
                <a:lnTo>
                  <a:pt x="820044" y="226698"/>
                </a:lnTo>
                <a:lnTo>
                  <a:pt x="818388" y="223139"/>
                </a:lnTo>
                <a:lnTo>
                  <a:pt x="817683" y="218440"/>
                </a:lnTo>
                <a:lnTo>
                  <a:pt x="817626" y="218059"/>
                </a:lnTo>
                <a:lnTo>
                  <a:pt x="773176" y="212598"/>
                </a:lnTo>
                <a:close/>
              </a:path>
              <a:path w="911860" h="262890">
                <a:moveTo>
                  <a:pt x="911478" y="179070"/>
                </a:moveTo>
                <a:lnTo>
                  <a:pt x="872616" y="179070"/>
                </a:lnTo>
                <a:lnTo>
                  <a:pt x="872616" y="209296"/>
                </a:lnTo>
                <a:lnTo>
                  <a:pt x="872063" y="214503"/>
                </a:lnTo>
                <a:lnTo>
                  <a:pt x="871981" y="215265"/>
                </a:lnTo>
                <a:lnTo>
                  <a:pt x="870712" y="218440"/>
                </a:lnTo>
                <a:lnTo>
                  <a:pt x="869060" y="223012"/>
                </a:lnTo>
                <a:lnTo>
                  <a:pt x="866393" y="226187"/>
                </a:lnTo>
                <a:lnTo>
                  <a:pt x="857673" y="231394"/>
                </a:lnTo>
                <a:lnTo>
                  <a:pt x="857250" y="231394"/>
                </a:lnTo>
                <a:lnTo>
                  <a:pt x="850264" y="232791"/>
                </a:lnTo>
                <a:lnTo>
                  <a:pt x="905099" y="232791"/>
                </a:lnTo>
                <a:lnTo>
                  <a:pt x="907159" y="226698"/>
                </a:lnTo>
                <a:lnTo>
                  <a:pt x="909067" y="219479"/>
                </a:lnTo>
                <a:lnTo>
                  <a:pt x="910415" y="210597"/>
                </a:lnTo>
                <a:lnTo>
                  <a:pt x="910995" y="202946"/>
                </a:lnTo>
                <a:lnTo>
                  <a:pt x="911109" y="201447"/>
                </a:lnTo>
                <a:lnTo>
                  <a:pt x="911215" y="200048"/>
                </a:lnTo>
                <a:lnTo>
                  <a:pt x="911443" y="189497"/>
                </a:lnTo>
                <a:lnTo>
                  <a:pt x="911478" y="179070"/>
                </a:lnTo>
                <a:close/>
              </a:path>
              <a:path w="911860" h="262890">
                <a:moveTo>
                  <a:pt x="830071" y="52577"/>
                </a:moveTo>
                <a:lnTo>
                  <a:pt x="785876" y="72136"/>
                </a:lnTo>
                <a:lnTo>
                  <a:pt x="769195" y="111140"/>
                </a:lnTo>
                <a:lnTo>
                  <a:pt x="768232" y="126365"/>
                </a:lnTo>
                <a:lnTo>
                  <a:pt x="768168" y="127380"/>
                </a:lnTo>
                <a:lnTo>
                  <a:pt x="775650" y="167403"/>
                </a:lnTo>
                <a:lnTo>
                  <a:pt x="801957" y="196675"/>
                </a:lnTo>
                <a:lnTo>
                  <a:pt x="814663" y="201447"/>
                </a:lnTo>
                <a:lnTo>
                  <a:pt x="815113" y="201447"/>
                </a:lnTo>
                <a:lnTo>
                  <a:pt x="828547" y="202946"/>
                </a:lnTo>
                <a:lnTo>
                  <a:pt x="841238" y="201447"/>
                </a:lnTo>
                <a:lnTo>
                  <a:pt x="852820" y="196961"/>
                </a:lnTo>
                <a:lnTo>
                  <a:pt x="863284" y="189497"/>
                </a:lnTo>
                <a:lnTo>
                  <a:pt x="872616" y="179070"/>
                </a:lnTo>
                <a:lnTo>
                  <a:pt x="911478" y="179070"/>
                </a:lnTo>
                <a:lnTo>
                  <a:pt x="911478" y="171450"/>
                </a:lnTo>
                <a:lnTo>
                  <a:pt x="830452" y="171450"/>
                </a:lnTo>
                <a:lnTo>
                  <a:pt x="823087" y="167894"/>
                </a:lnTo>
                <a:lnTo>
                  <a:pt x="816990" y="160654"/>
                </a:lnTo>
                <a:lnTo>
                  <a:pt x="813010" y="154439"/>
                </a:lnTo>
                <a:lnTo>
                  <a:pt x="810196" y="146653"/>
                </a:lnTo>
                <a:lnTo>
                  <a:pt x="808588" y="137648"/>
                </a:lnTo>
                <a:lnTo>
                  <a:pt x="808525" y="137294"/>
                </a:lnTo>
                <a:lnTo>
                  <a:pt x="808082" y="128524"/>
                </a:lnTo>
                <a:lnTo>
                  <a:pt x="807973" y="126365"/>
                </a:lnTo>
                <a:lnTo>
                  <a:pt x="808485" y="116689"/>
                </a:lnTo>
                <a:lnTo>
                  <a:pt x="808525" y="115935"/>
                </a:lnTo>
                <a:lnTo>
                  <a:pt x="810096" y="107473"/>
                </a:lnTo>
                <a:lnTo>
                  <a:pt x="810196" y="106933"/>
                </a:lnTo>
                <a:lnTo>
                  <a:pt x="839977" y="82296"/>
                </a:lnTo>
                <a:lnTo>
                  <a:pt x="911478" y="82296"/>
                </a:lnTo>
                <a:lnTo>
                  <a:pt x="911478" y="76580"/>
                </a:lnTo>
                <a:lnTo>
                  <a:pt x="875029" y="76580"/>
                </a:lnTo>
                <a:lnTo>
                  <a:pt x="865576" y="66079"/>
                </a:lnTo>
                <a:lnTo>
                  <a:pt x="854932" y="58578"/>
                </a:lnTo>
                <a:lnTo>
                  <a:pt x="843097" y="54078"/>
                </a:lnTo>
                <a:lnTo>
                  <a:pt x="830071" y="52577"/>
                </a:lnTo>
                <a:close/>
              </a:path>
              <a:path w="911860" h="262890">
                <a:moveTo>
                  <a:pt x="911478" y="82296"/>
                </a:moveTo>
                <a:lnTo>
                  <a:pt x="839977" y="82296"/>
                </a:lnTo>
                <a:lnTo>
                  <a:pt x="846887" y="82988"/>
                </a:lnTo>
                <a:lnTo>
                  <a:pt x="853154" y="85074"/>
                </a:lnTo>
                <a:lnTo>
                  <a:pt x="873195" y="126365"/>
                </a:lnTo>
                <a:lnTo>
                  <a:pt x="873183" y="128524"/>
                </a:lnTo>
                <a:lnTo>
                  <a:pt x="858256" y="165234"/>
                </a:lnTo>
                <a:lnTo>
                  <a:pt x="839342" y="171450"/>
                </a:lnTo>
                <a:lnTo>
                  <a:pt x="911478" y="171450"/>
                </a:lnTo>
                <a:lnTo>
                  <a:pt x="911478" y="82296"/>
                </a:lnTo>
                <a:close/>
              </a:path>
              <a:path w="911860" h="262890">
                <a:moveTo>
                  <a:pt x="911478" y="55879"/>
                </a:moveTo>
                <a:lnTo>
                  <a:pt x="875029" y="55879"/>
                </a:lnTo>
                <a:lnTo>
                  <a:pt x="875029" y="76580"/>
                </a:lnTo>
                <a:lnTo>
                  <a:pt x="911478" y="76580"/>
                </a:lnTo>
                <a:lnTo>
                  <a:pt x="911478" y="55879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302883" y="186054"/>
            <a:ext cx="666750" cy="262890"/>
          </a:xfrm>
          <a:custGeom>
            <a:avLst/>
            <a:gdLst/>
            <a:ahLst/>
            <a:cxnLst/>
            <a:rect l="l" t="t" r="r" b="b"/>
            <a:pathLst>
              <a:path w="666750" h="262890">
                <a:moveTo>
                  <a:pt x="41020" y="0"/>
                </a:moveTo>
                <a:lnTo>
                  <a:pt x="0" y="0"/>
                </a:lnTo>
                <a:lnTo>
                  <a:pt x="0" y="202946"/>
                </a:lnTo>
                <a:lnTo>
                  <a:pt x="41020" y="202946"/>
                </a:lnTo>
                <a:lnTo>
                  <a:pt x="41020" y="141604"/>
                </a:lnTo>
                <a:lnTo>
                  <a:pt x="74294" y="107696"/>
                </a:lnTo>
                <a:lnTo>
                  <a:pt x="121133" y="107696"/>
                </a:lnTo>
                <a:lnTo>
                  <a:pt x="109666" y="90043"/>
                </a:lnTo>
                <a:lnTo>
                  <a:pt x="41020" y="90043"/>
                </a:lnTo>
                <a:lnTo>
                  <a:pt x="41020" y="0"/>
                </a:lnTo>
                <a:close/>
              </a:path>
              <a:path w="666750" h="262890">
                <a:moveTo>
                  <a:pt x="121133" y="107696"/>
                </a:moveTo>
                <a:lnTo>
                  <a:pt x="74294" y="107696"/>
                </a:lnTo>
                <a:lnTo>
                  <a:pt x="130047" y="202946"/>
                </a:lnTo>
                <a:lnTo>
                  <a:pt x="183006" y="202946"/>
                </a:lnTo>
                <a:lnTo>
                  <a:pt x="121133" y="107696"/>
                </a:lnTo>
                <a:close/>
              </a:path>
              <a:path w="666750" h="262890">
                <a:moveTo>
                  <a:pt x="178815" y="0"/>
                </a:moveTo>
                <a:lnTo>
                  <a:pt x="123825" y="0"/>
                </a:lnTo>
                <a:lnTo>
                  <a:pt x="41020" y="90043"/>
                </a:lnTo>
                <a:lnTo>
                  <a:pt x="109666" y="90043"/>
                </a:lnTo>
                <a:lnTo>
                  <a:pt x="102488" y="78994"/>
                </a:lnTo>
                <a:lnTo>
                  <a:pt x="178815" y="0"/>
                </a:lnTo>
                <a:close/>
              </a:path>
              <a:path w="666750" h="262890">
                <a:moveTo>
                  <a:pt x="256412" y="52577"/>
                </a:moveTo>
                <a:lnTo>
                  <a:pt x="241708" y="53935"/>
                </a:lnTo>
                <a:lnTo>
                  <a:pt x="242232" y="53935"/>
                </a:lnTo>
                <a:lnTo>
                  <a:pt x="229758" y="57737"/>
                </a:lnTo>
                <a:lnTo>
                  <a:pt x="199798" y="84639"/>
                </a:lnTo>
                <a:lnTo>
                  <a:pt x="188975" y="130555"/>
                </a:lnTo>
                <a:lnTo>
                  <a:pt x="189900" y="145153"/>
                </a:lnTo>
                <a:lnTo>
                  <a:pt x="203581" y="181229"/>
                </a:lnTo>
                <a:lnTo>
                  <a:pt x="242389" y="204678"/>
                </a:lnTo>
                <a:lnTo>
                  <a:pt x="260349" y="206248"/>
                </a:lnTo>
                <a:lnTo>
                  <a:pt x="271944" y="205555"/>
                </a:lnTo>
                <a:lnTo>
                  <a:pt x="308157" y="188904"/>
                </a:lnTo>
                <a:lnTo>
                  <a:pt x="317238" y="177165"/>
                </a:lnTo>
                <a:lnTo>
                  <a:pt x="251840" y="177165"/>
                </a:lnTo>
                <a:lnTo>
                  <a:pt x="244347" y="173990"/>
                </a:lnTo>
                <a:lnTo>
                  <a:pt x="228853" y="140589"/>
                </a:lnTo>
                <a:lnTo>
                  <a:pt x="326389" y="140589"/>
                </a:lnTo>
                <a:lnTo>
                  <a:pt x="325534" y="119711"/>
                </a:lnTo>
                <a:lnTo>
                  <a:pt x="325006" y="116840"/>
                </a:lnTo>
                <a:lnTo>
                  <a:pt x="229615" y="116840"/>
                </a:lnTo>
                <a:lnTo>
                  <a:pt x="230046" y="109265"/>
                </a:lnTo>
                <a:lnTo>
                  <a:pt x="250316" y="82296"/>
                </a:lnTo>
                <a:lnTo>
                  <a:pt x="313600" y="82296"/>
                </a:lnTo>
                <a:lnTo>
                  <a:pt x="308228" y="74295"/>
                </a:lnTo>
                <a:lnTo>
                  <a:pt x="297846" y="64793"/>
                </a:lnTo>
                <a:lnTo>
                  <a:pt x="285749" y="58007"/>
                </a:lnTo>
                <a:lnTo>
                  <a:pt x="271938" y="53935"/>
                </a:lnTo>
                <a:lnTo>
                  <a:pt x="256412" y="52577"/>
                </a:lnTo>
                <a:close/>
              </a:path>
              <a:path w="666750" h="262890">
                <a:moveTo>
                  <a:pt x="285495" y="156083"/>
                </a:moveTo>
                <a:lnTo>
                  <a:pt x="283337" y="163575"/>
                </a:lnTo>
                <a:lnTo>
                  <a:pt x="280288" y="168910"/>
                </a:lnTo>
                <a:lnTo>
                  <a:pt x="271907" y="175514"/>
                </a:lnTo>
                <a:lnTo>
                  <a:pt x="266826" y="177165"/>
                </a:lnTo>
                <a:lnTo>
                  <a:pt x="317238" y="177165"/>
                </a:lnTo>
                <a:lnTo>
                  <a:pt x="319968" y="172712"/>
                </a:lnTo>
                <a:lnTo>
                  <a:pt x="324231" y="162687"/>
                </a:lnTo>
                <a:lnTo>
                  <a:pt x="285495" y="156083"/>
                </a:lnTo>
                <a:close/>
              </a:path>
              <a:path w="666750" h="262890">
                <a:moveTo>
                  <a:pt x="313600" y="82296"/>
                </a:moveTo>
                <a:lnTo>
                  <a:pt x="266699" y="82296"/>
                </a:lnTo>
                <a:lnTo>
                  <a:pt x="273431" y="85217"/>
                </a:lnTo>
                <a:lnTo>
                  <a:pt x="279018" y="91186"/>
                </a:lnTo>
                <a:lnTo>
                  <a:pt x="282638" y="96069"/>
                </a:lnTo>
                <a:lnTo>
                  <a:pt x="285305" y="101965"/>
                </a:lnTo>
                <a:lnTo>
                  <a:pt x="287019" y="108884"/>
                </a:lnTo>
                <a:lnTo>
                  <a:pt x="287782" y="116840"/>
                </a:lnTo>
                <a:lnTo>
                  <a:pt x="325006" y="116840"/>
                </a:lnTo>
                <a:lnTo>
                  <a:pt x="322372" y="102536"/>
                </a:lnTo>
                <a:lnTo>
                  <a:pt x="322267" y="101965"/>
                </a:lnTo>
                <a:lnTo>
                  <a:pt x="322214" y="101679"/>
                </a:lnTo>
                <a:lnTo>
                  <a:pt x="316442" y="86528"/>
                </a:lnTo>
                <a:lnTo>
                  <a:pt x="313600" y="82296"/>
                </a:lnTo>
                <a:close/>
              </a:path>
              <a:path w="666750" h="262890">
                <a:moveTo>
                  <a:pt x="439038" y="225171"/>
                </a:moveTo>
                <a:lnTo>
                  <a:pt x="432181" y="258445"/>
                </a:lnTo>
                <a:lnTo>
                  <a:pt x="437388" y="259842"/>
                </a:lnTo>
                <a:lnTo>
                  <a:pt x="442213" y="260858"/>
                </a:lnTo>
                <a:lnTo>
                  <a:pt x="446659" y="261620"/>
                </a:lnTo>
                <a:lnTo>
                  <a:pt x="451103" y="262255"/>
                </a:lnTo>
                <a:lnTo>
                  <a:pt x="455294" y="262636"/>
                </a:lnTo>
                <a:lnTo>
                  <a:pt x="459232" y="262636"/>
                </a:lnTo>
                <a:lnTo>
                  <a:pt x="466478" y="262255"/>
                </a:lnTo>
                <a:lnTo>
                  <a:pt x="466821" y="262255"/>
                </a:lnTo>
                <a:lnTo>
                  <a:pt x="499998" y="237998"/>
                </a:lnTo>
                <a:lnTo>
                  <a:pt x="502212" y="226441"/>
                </a:lnTo>
                <a:lnTo>
                  <a:pt x="446595" y="226441"/>
                </a:lnTo>
                <a:lnTo>
                  <a:pt x="444118" y="226060"/>
                </a:lnTo>
                <a:lnTo>
                  <a:pt x="443187" y="226060"/>
                </a:lnTo>
                <a:lnTo>
                  <a:pt x="439038" y="225171"/>
                </a:lnTo>
                <a:close/>
              </a:path>
              <a:path w="666750" h="262890">
                <a:moveTo>
                  <a:pt x="503682" y="55879"/>
                </a:moveTo>
                <a:lnTo>
                  <a:pt x="464692" y="55879"/>
                </a:lnTo>
                <a:lnTo>
                  <a:pt x="464692" y="208153"/>
                </a:lnTo>
                <a:lnTo>
                  <a:pt x="464312" y="215392"/>
                </a:lnTo>
                <a:lnTo>
                  <a:pt x="463422" y="217805"/>
                </a:lnTo>
                <a:lnTo>
                  <a:pt x="462661" y="220091"/>
                </a:lnTo>
                <a:lnTo>
                  <a:pt x="460887" y="222329"/>
                </a:lnTo>
                <a:lnTo>
                  <a:pt x="455930" y="225552"/>
                </a:lnTo>
                <a:lnTo>
                  <a:pt x="452627" y="226441"/>
                </a:lnTo>
                <a:lnTo>
                  <a:pt x="502212" y="226441"/>
                </a:lnTo>
                <a:lnTo>
                  <a:pt x="502745" y="222329"/>
                </a:lnTo>
                <a:lnTo>
                  <a:pt x="503445" y="211369"/>
                </a:lnTo>
                <a:lnTo>
                  <a:pt x="503504" y="208153"/>
                </a:lnTo>
                <a:lnTo>
                  <a:pt x="503598" y="202946"/>
                </a:lnTo>
                <a:lnTo>
                  <a:pt x="503682" y="55879"/>
                </a:lnTo>
                <a:close/>
              </a:path>
              <a:path w="666750" h="262890">
                <a:moveTo>
                  <a:pt x="390270" y="55879"/>
                </a:moveTo>
                <a:lnTo>
                  <a:pt x="354202" y="55879"/>
                </a:lnTo>
                <a:lnTo>
                  <a:pt x="354202" y="202946"/>
                </a:lnTo>
                <a:lnTo>
                  <a:pt x="393064" y="202946"/>
                </a:lnTo>
                <a:lnTo>
                  <a:pt x="393064" y="157479"/>
                </a:lnTo>
                <a:lnTo>
                  <a:pt x="393277" y="140333"/>
                </a:lnTo>
                <a:lnTo>
                  <a:pt x="398525" y="100329"/>
                </a:lnTo>
                <a:lnTo>
                  <a:pt x="413638" y="87502"/>
                </a:lnTo>
                <a:lnTo>
                  <a:pt x="439647" y="87502"/>
                </a:lnTo>
                <a:lnTo>
                  <a:pt x="443443" y="76835"/>
                </a:lnTo>
                <a:lnTo>
                  <a:pt x="390270" y="76835"/>
                </a:lnTo>
                <a:lnTo>
                  <a:pt x="390270" y="55879"/>
                </a:lnTo>
                <a:close/>
              </a:path>
              <a:path w="666750" h="262890">
                <a:moveTo>
                  <a:pt x="439647" y="87502"/>
                </a:moveTo>
                <a:lnTo>
                  <a:pt x="424688" y="87502"/>
                </a:lnTo>
                <a:lnTo>
                  <a:pt x="430784" y="89535"/>
                </a:lnTo>
                <a:lnTo>
                  <a:pt x="437388" y="93852"/>
                </a:lnTo>
                <a:lnTo>
                  <a:pt x="439647" y="87502"/>
                </a:lnTo>
                <a:close/>
              </a:path>
              <a:path w="666750" h="262890">
                <a:moveTo>
                  <a:pt x="423798" y="52577"/>
                </a:moveTo>
                <a:lnTo>
                  <a:pt x="417575" y="52577"/>
                </a:lnTo>
                <a:lnTo>
                  <a:pt x="411861" y="54101"/>
                </a:lnTo>
                <a:lnTo>
                  <a:pt x="390270" y="76835"/>
                </a:lnTo>
                <a:lnTo>
                  <a:pt x="443443" y="76835"/>
                </a:lnTo>
                <a:lnTo>
                  <a:pt x="449333" y="60279"/>
                </a:lnTo>
                <a:lnTo>
                  <a:pt x="449452" y="59944"/>
                </a:lnTo>
                <a:lnTo>
                  <a:pt x="443212" y="56703"/>
                </a:lnTo>
                <a:lnTo>
                  <a:pt x="436864" y="54403"/>
                </a:lnTo>
                <a:lnTo>
                  <a:pt x="430397" y="53032"/>
                </a:lnTo>
                <a:lnTo>
                  <a:pt x="423798" y="52577"/>
                </a:lnTo>
                <a:close/>
              </a:path>
              <a:path w="666750" h="262890">
                <a:moveTo>
                  <a:pt x="503682" y="0"/>
                </a:moveTo>
                <a:lnTo>
                  <a:pt x="464692" y="0"/>
                </a:lnTo>
                <a:lnTo>
                  <a:pt x="464692" y="35941"/>
                </a:lnTo>
                <a:lnTo>
                  <a:pt x="503682" y="35941"/>
                </a:lnTo>
                <a:lnTo>
                  <a:pt x="503682" y="0"/>
                </a:lnTo>
                <a:close/>
              </a:path>
              <a:path w="666750" h="262890">
                <a:moveTo>
                  <a:pt x="655554" y="82296"/>
                </a:moveTo>
                <a:lnTo>
                  <a:pt x="603631" y="82296"/>
                </a:lnTo>
                <a:lnTo>
                  <a:pt x="610615" y="83947"/>
                </a:lnTo>
                <a:lnTo>
                  <a:pt x="617982" y="90297"/>
                </a:lnTo>
                <a:lnTo>
                  <a:pt x="619760" y="95630"/>
                </a:lnTo>
                <a:lnTo>
                  <a:pt x="619760" y="106934"/>
                </a:lnTo>
                <a:lnTo>
                  <a:pt x="613473" y="109245"/>
                </a:lnTo>
                <a:lnTo>
                  <a:pt x="605091" y="111617"/>
                </a:lnTo>
                <a:lnTo>
                  <a:pt x="594613" y="114059"/>
                </a:lnTo>
                <a:lnTo>
                  <a:pt x="572537" y="118584"/>
                </a:lnTo>
                <a:lnTo>
                  <a:pt x="564213" y="120761"/>
                </a:lnTo>
                <a:lnTo>
                  <a:pt x="530478" y="147066"/>
                </a:lnTo>
                <a:lnTo>
                  <a:pt x="528446" y="154431"/>
                </a:lnTo>
                <a:lnTo>
                  <a:pt x="528522" y="163633"/>
                </a:lnTo>
                <a:lnTo>
                  <a:pt x="548695" y="199336"/>
                </a:lnTo>
                <a:lnTo>
                  <a:pt x="577341" y="206248"/>
                </a:lnTo>
                <a:lnTo>
                  <a:pt x="585850" y="206248"/>
                </a:lnTo>
                <a:lnTo>
                  <a:pt x="622808" y="186817"/>
                </a:lnTo>
                <a:lnTo>
                  <a:pt x="660251" y="186817"/>
                </a:lnTo>
                <a:lnTo>
                  <a:pt x="659511" y="183261"/>
                </a:lnTo>
                <a:lnTo>
                  <a:pt x="658810" y="178816"/>
                </a:lnTo>
                <a:lnTo>
                  <a:pt x="582675" y="178816"/>
                </a:lnTo>
                <a:lnTo>
                  <a:pt x="577468" y="176911"/>
                </a:lnTo>
                <a:lnTo>
                  <a:pt x="573405" y="172847"/>
                </a:lnTo>
                <a:lnTo>
                  <a:pt x="569340" y="168910"/>
                </a:lnTo>
                <a:lnTo>
                  <a:pt x="567309" y="164211"/>
                </a:lnTo>
                <a:lnTo>
                  <a:pt x="567309" y="153289"/>
                </a:lnTo>
                <a:lnTo>
                  <a:pt x="606933" y="136017"/>
                </a:lnTo>
                <a:lnTo>
                  <a:pt x="614314" y="134112"/>
                </a:lnTo>
                <a:lnTo>
                  <a:pt x="619760" y="132334"/>
                </a:lnTo>
                <a:lnTo>
                  <a:pt x="657792" y="132334"/>
                </a:lnTo>
                <a:lnTo>
                  <a:pt x="657908" y="118584"/>
                </a:lnTo>
                <a:lnTo>
                  <a:pt x="657925" y="106934"/>
                </a:lnTo>
                <a:lnTo>
                  <a:pt x="657758" y="100711"/>
                </a:lnTo>
                <a:lnTo>
                  <a:pt x="657673" y="97532"/>
                </a:lnTo>
                <a:lnTo>
                  <a:pt x="656716" y="87820"/>
                </a:lnTo>
                <a:lnTo>
                  <a:pt x="655554" y="82296"/>
                </a:lnTo>
                <a:close/>
              </a:path>
              <a:path w="666750" h="262890">
                <a:moveTo>
                  <a:pt x="660251" y="186817"/>
                </a:moveTo>
                <a:lnTo>
                  <a:pt x="622808" y="186817"/>
                </a:lnTo>
                <a:lnTo>
                  <a:pt x="623075" y="187352"/>
                </a:lnTo>
                <a:lnTo>
                  <a:pt x="623188" y="187579"/>
                </a:lnTo>
                <a:lnTo>
                  <a:pt x="628014" y="202946"/>
                </a:lnTo>
                <a:lnTo>
                  <a:pt x="666495" y="202946"/>
                </a:lnTo>
                <a:lnTo>
                  <a:pt x="663066" y="195961"/>
                </a:lnTo>
                <a:lnTo>
                  <a:pt x="660781" y="189357"/>
                </a:lnTo>
                <a:lnTo>
                  <a:pt x="660410" y="187579"/>
                </a:lnTo>
                <a:lnTo>
                  <a:pt x="660363" y="187352"/>
                </a:lnTo>
                <a:lnTo>
                  <a:pt x="660251" y="186817"/>
                </a:lnTo>
                <a:close/>
              </a:path>
              <a:path w="666750" h="262890">
                <a:moveTo>
                  <a:pt x="657792" y="132334"/>
                </a:moveTo>
                <a:lnTo>
                  <a:pt x="619760" y="132334"/>
                </a:lnTo>
                <a:lnTo>
                  <a:pt x="619760" y="149351"/>
                </a:lnTo>
                <a:lnTo>
                  <a:pt x="619445" y="153289"/>
                </a:lnTo>
                <a:lnTo>
                  <a:pt x="619353" y="154431"/>
                </a:lnTo>
                <a:lnTo>
                  <a:pt x="619251" y="155701"/>
                </a:lnTo>
                <a:lnTo>
                  <a:pt x="618236" y="159003"/>
                </a:lnTo>
                <a:lnTo>
                  <a:pt x="616962" y="163633"/>
                </a:lnTo>
                <a:lnTo>
                  <a:pt x="596011" y="178816"/>
                </a:lnTo>
                <a:lnTo>
                  <a:pt x="658810" y="178816"/>
                </a:lnTo>
                <a:lnTo>
                  <a:pt x="658677" y="177972"/>
                </a:lnTo>
                <a:lnTo>
                  <a:pt x="658210" y="172847"/>
                </a:lnTo>
                <a:lnTo>
                  <a:pt x="658117" y="171819"/>
                </a:lnTo>
                <a:lnTo>
                  <a:pt x="658082" y="171434"/>
                </a:lnTo>
                <a:lnTo>
                  <a:pt x="657751" y="164211"/>
                </a:lnTo>
                <a:lnTo>
                  <a:pt x="657792" y="132334"/>
                </a:lnTo>
                <a:close/>
              </a:path>
              <a:path w="666750" h="262890">
                <a:moveTo>
                  <a:pt x="596138" y="52577"/>
                </a:moveTo>
                <a:lnTo>
                  <a:pt x="552958" y="62865"/>
                </a:lnTo>
                <a:lnTo>
                  <a:pt x="532511" y="94361"/>
                </a:lnTo>
                <a:lnTo>
                  <a:pt x="567816" y="100711"/>
                </a:lnTo>
                <a:lnTo>
                  <a:pt x="570230" y="93979"/>
                </a:lnTo>
                <a:lnTo>
                  <a:pt x="573277" y="89153"/>
                </a:lnTo>
                <a:lnTo>
                  <a:pt x="577214" y="86487"/>
                </a:lnTo>
                <a:lnTo>
                  <a:pt x="581024" y="83693"/>
                </a:lnTo>
                <a:lnTo>
                  <a:pt x="586486" y="82296"/>
                </a:lnTo>
                <a:lnTo>
                  <a:pt x="655554" y="82296"/>
                </a:lnTo>
                <a:lnTo>
                  <a:pt x="655093" y="80109"/>
                </a:lnTo>
                <a:lnTo>
                  <a:pt x="618839" y="54117"/>
                </a:lnTo>
                <a:lnTo>
                  <a:pt x="608333" y="52960"/>
                </a:lnTo>
                <a:lnTo>
                  <a:pt x="596138" y="52577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072630" y="182625"/>
            <a:ext cx="1277620" cy="266065"/>
          </a:xfrm>
          <a:custGeom>
            <a:avLst/>
            <a:gdLst/>
            <a:ahLst/>
            <a:cxnLst/>
            <a:rect l="l" t="t" r="r" b="b"/>
            <a:pathLst>
              <a:path w="1277620" h="266065">
                <a:moveTo>
                  <a:pt x="70485" y="0"/>
                </a:moveTo>
                <a:lnTo>
                  <a:pt x="43942" y="0"/>
                </a:lnTo>
                <a:lnTo>
                  <a:pt x="35191" y="13360"/>
                </a:lnTo>
                <a:lnTo>
                  <a:pt x="13716" y="57150"/>
                </a:lnTo>
                <a:lnTo>
                  <a:pt x="3429" y="93903"/>
                </a:lnTo>
                <a:lnTo>
                  <a:pt x="0" y="132854"/>
                </a:lnTo>
                <a:lnTo>
                  <a:pt x="685" y="149110"/>
                </a:lnTo>
                <a:lnTo>
                  <a:pt x="11049" y="199517"/>
                </a:lnTo>
                <a:lnTo>
                  <a:pt x="33362" y="249910"/>
                </a:lnTo>
                <a:lnTo>
                  <a:pt x="43307" y="266065"/>
                </a:lnTo>
                <a:lnTo>
                  <a:pt x="70104" y="266065"/>
                </a:lnTo>
                <a:lnTo>
                  <a:pt x="59728" y="242658"/>
                </a:lnTo>
                <a:lnTo>
                  <a:pt x="55930" y="233260"/>
                </a:lnTo>
                <a:lnTo>
                  <a:pt x="43815" y="191985"/>
                </a:lnTo>
                <a:lnTo>
                  <a:pt x="37465" y="145148"/>
                </a:lnTo>
                <a:lnTo>
                  <a:pt x="37211" y="133731"/>
                </a:lnTo>
                <a:lnTo>
                  <a:pt x="37655" y="117475"/>
                </a:lnTo>
                <a:lnTo>
                  <a:pt x="44323" y="71247"/>
                </a:lnTo>
                <a:lnTo>
                  <a:pt x="61709" y="20180"/>
                </a:lnTo>
                <a:lnTo>
                  <a:pt x="70485" y="0"/>
                </a:lnTo>
                <a:close/>
              </a:path>
              <a:path w="1277620" h="266065">
                <a:moveTo>
                  <a:pt x="290195" y="65659"/>
                </a:moveTo>
                <a:lnTo>
                  <a:pt x="287337" y="51231"/>
                </a:lnTo>
                <a:lnTo>
                  <a:pt x="282460" y="38595"/>
                </a:lnTo>
                <a:lnTo>
                  <a:pt x="282397" y="38430"/>
                </a:lnTo>
                <a:lnTo>
                  <a:pt x="255333" y="9918"/>
                </a:lnTo>
                <a:lnTo>
                  <a:pt x="212979" y="0"/>
                </a:lnTo>
                <a:lnTo>
                  <a:pt x="198589" y="939"/>
                </a:lnTo>
                <a:lnTo>
                  <a:pt x="158750" y="15113"/>
                </a:lnTo>
                <a:lnTo>
                  <a:pt x="127469" y="45643"/>
                </a:lnTo>
                <a:lnTo>
                  <a:pt x="109181" y="89331"/>
                </a:lnTo>
                <a:lnTo>
                  <a:pt x="105664" y="122428"/>
                </a:lnTo>
                <a:lnTo>
                  <a:pt x="106972" y="142506"/>
                </a:lnTo>
                <a:lnTo>
                  <a:pt x="126619" y="187579"/>
                </a:lnTo>
                <a:lnTo>
                  <a:pt x="167284" y="208534"/>
                </a:lnTo>
                <a:lnTo>
                  <a:pt x="184912" y="209931"/>
                </a:lnTo>
                <a:lnTo>
                  <a:pt x="200875" y="208813"/>
                </a:lnTo>
                <a:lnTo>
                  <a:pt x="242570" y="191897"/>
                </a:lnTo>
                <a:lnTo>
                  <a:pt x="272643" y="155702"/>
                </a:lnTo>
                <a:lnTo>
                  <a:pt x="237490" y="133223"/>
                </a:lnTo>
                <a:lnTo>
                  <a:pt x="233718" y="142951"/>
                </a:lnTo>
                <a:lnTo>
                  <a:pt x="229095" y="151371"/>
                </a:lnTo>
                <a:lnTo>
                  <a:pt x="195605" y="174244"/>
                </a:lnTo>
                <a:lnTo>
                  <a:pt x="187706" y="174879"/>
                </a:lnTo>
                <a:lnTo>
                  <a:pt x="179311" y="174066"/>
                </a:lnTo>
                <a:lnTo>
                  <a:pt x="149745" y="145580"/>
                </a:lnTo>
                <a:lnTo>
                  <a:pt x="146812" y="123952"/>
                </a:lnTo>
                <a:lnTo>
                  <a:pt x="147370" y="112814"/>
                </a:lnTo>
                <a:lnTo>
                  <a:pt x="160680" y="68897"/>
                </a:lnTo>
                <a:lnTo>
                  <a:pt x="195427" y="38595"/>
                </a:lnTo>
                <a:lnTo>
                  <a:pt x="212090" y="35953"/>
                </a:lnTo>
                <a:lnTo>
                  <a:pt x="219608" y="36449"/>
                </a:lnTo>
                <a:lnTo>
                  <a:pt x="250190" y="69596"/>
                </a:lnTo>
                <a:lnTo>
                  <a:pt x="290195" y="65659"/>
                </a:lnTo>
                <a:close/>
              </a:path>
              <a:path w="1277620" h="266065">
                <a:moveTo>
                  <a:pt x="373126" y="3429"/>
                </a:moveTo>
                <a:lnTo>
                  <a:pt x="333629" y="3429"/>
                </a:lnTo>
                <a:lnTo>
                  <a:pt x="291084" y="206375"/>
                </a:lnTo>
                <a:lnTo>
                  <a:pt x="330835" y="206375"/>
                </a:lnTo>
                <a:lnTo>
                  <a:pt x="373126" y="3429"/>
                </a:lnTo>
                <a:close/>
              </a:path>
              <a:path w="1277620" h="266065">
                <a:moveTo>
                  <a:pt x="537845" y="59309"/>
                </a:moveTo>
                <a:lnTo>
                  <a:pt x="498094" y="59309"/>
                </a:lnTo>
                <a:lnTo>
                  <a:pt x="483489" y="129425"/>
                </a:lnTo>
                <a:lnTo>
                  <a:pt x="481457" y="138950"/>
                </a:lnTo>
                <a:lnTo>
                  <a:pt x="456438" y="176022"/>
                </a:lnTo>
                <a:lnTo>
                  <a:pt x="442595" y="181483"/>
                </a:lnTo>
                <a:lnTo>
                  <a:pt x="434213" y="181483"/>
                </a:lnTo>
                <a:lnTo>
                  <a:pt x="430276" y="179959"/>
                </a:lnTo>
                <a:lnTo>
                  <a:pt x="423926" y="173863"/>
                </a:lnTo>
                <a:lnTo>
                  <a:pt x="422402" y="170180"/>
                </a:lnTo>
                <a:lnTo>
                  <a:pt x="422402" y="163322"/>
                </a:lnTo>
                <a:lnTo>
                  <a:pt x="423545" y="156845"/>
                </a:lnTo>
                <a:lnTo>
                  <a:pt x="443865" y="59309"/>
                </a:lnTo>
                <a:lnTo>
                  <a:pt x="404114" y="59309"/>
                </a:lnTo>
                <a:lnTo>
                  <a:pt x="386969" y="141351"/>
                </a:lnTo>
                <a:lnTo>
                  <a:pt x="384886" y="151739"/>
                </a:lnTo>
                <a:lnTo>
                  <a:pt x="383425" y="160235"/>
                </a:lnTo>
                <a:lnTo>
                  <a:pt x="382549" y="166839"/>
                </a:lnTo>
                <a:lnTo>
                  <a:pt x="382638" y="176403"/>
                </a:lnTo>
                <a:lnTo>
                  <a:pt x="382739" y="177673"/>
                </a:lnTo>
                <a:lnTo>
                  <a:pt x="382765" y="178054"/>
                </a:lnTo>
                <a:lnTo>
                  <a:pt x="412559" y="209169"/>
                </a:lnTo>
                <a:lnTo>
                  <a:pt x="421132" y="209804"/>
                </a:lnTo>
                <a:lnTo>
                  <a:pt x="435165" y="208356"/>
                </a:lnTo>
                <a:lnTo>
                  <a:pt x="448703" y="203987"/>
                </a:lnTo>
                <a:lnTo>
                  <a:pt x="461683" y="196684"/>
                </a:lnTo>
                <a:lnTo>
                  <a:pt x="474091" y="186436"/>
                </a:lnTo>
                <a:lnTo>
                  <a:pt x="470103" y="205981"/>
                </a:lnTo>
                <a:lnTo>
                  <a:pt x="470027" y="206375"/>
                </a:lnTo>
                <a:lnTo>
                  <a:pt x="507111" y="206375"/>
                </a:lnTo>
                <a:lnTo>
                  <a:pt x="511276" y="186436"/>
                </a:lnTo>
                <a:lnTo>
                  <a:pt x="512305" y="181483"/>
                </a:lnTo>
                <a:lnTo>
                  <a:pt x="537845" y="59309"/>
                </a:lnTo>
                <a:close/>
              </a:path>
              <a:path w="1277620" h="266065">
                <a:moveTo>
                  <a:pt x="683260" y="94361"/>
                </a:moveTo>
                <a:lnTo>
                  <a:pt x="680681" y="85966"/>
                </a:lnTo>
                <a:lnTo>
                  <a:pt x="679297" y="83324"/>
                </a:lnTo>
                <a:lnTo>
                  <a:pt x="676757" y="78473"/>
                </a:lnTo>
                <a:lnTo>
                  <a:pt x="635355" y="56527"/>
                </a:lnTo>
                <a:lnTo>
                  <a:pt x="622046" y="55880"/>
                </a:lnTo>
                <a:lnTo>
                  <a:pt x="605243" y="56984"/>
                </a:lnTo>
                <a:lnTo>
                  <a:pt x="568198" y="73406"/>
                </a:lnTo>
                <a:lnTo>
                  <a:pt x="555117" y="103505"/>
                </a:lnTo>
                <a:lnTo>
                  <a:pt x="555942" y="111848"/>
                </a:lnTo>
                <a:lnTo>
                  <a:pt x="584009" y="139928"/>
                </a:lnTo>
                <a:lnTo>
                  <a:pt x="622046" y="153543"/>
                </a:lnTo>
                <a:lnTo>
                  <a:pt x="627634" y="155956"/>
                </a:lnTo>
                <a:lnTo>
                  <a:pt x="629666" y="158000"/>
                </a:lnTo>
                <a:lnTo>
                  <a:pt x="630669" y="159131"/>
                </a:lnTo>
                <a:lnTo>
                  <a:pt x="631596" y="160235"/>
                </a:lnTo>
                <a:lnTo>
                  <a:pt x="632460" y="162560"/>
                </a:lnTo>
                <a:lnTo>
                  <a:pt x="632460" y="169176"/>
                </a:lnTo>
                <a:lnTo>
                  <a:pt x="630682" y="172593"/>
                </a:lnTo>
                <a:lnTo>
                  <a:pt x="626872" y="175387"/>
                </a:lnTo>
                <a:lnTo>
                  <a:pt x="621411" y="179451"/>
                </a:lnTo>
                <a:lnTo>
                  <a:pt x="614172" y="181483"/>
                </a:lnTo>
                <a:lnTo>
                  <a:pt x="596392" y="181483"/>
                </a:lnTo>
                <a:lnTo>
                  <a:pt x="571627" y="159131"/>
                </a:lnTo>
                <a:lnTo>
                  <a:pt x="533146" y="165227"/>
                </a:lnTo>
                <a:lnTo>
                  <a:pt x="556768" y="198120"/>
                </a:lnTo>
                <a:lnTo>
                  <a:pt x="591451" y="209169"/>
                </a:lnTo>
                <a:lnTo>
                  <a:pt x="592772" y="209169"/>
                </a:lnTo>
                <a:lnTo>
                  <a:pt x="605917" y="209804"/>
                </a:lnTo>
                <a:lnTo>
                  <a:pt x="645769" y="201180"/>
                </a:lnTo>
                <a:lnTo>
                  <a:pt x="671995" y="168300"/>
                </a:lnTo>
                <a:lnTo>
                  <a:pt x="672871" y="160235"/>
                </a:lnTo>
                <a:lnTo>
                  <a:pt x="672998" y="159131"/>
                </a:lnTo>
                <a:lnTo>
                  <a:pt x="653110" y="126441"/>
                </a:lnTo>
                <a:lnTo>
                  <a:pt x="607822" y="110236"/>
                </a:lnTo>
                <a:lnTo>
                  <a:pt x="600329" y="107569"/>
                </a:lnTo>
                <a:lnTo>
                  <a:pt x="598043" y="106172"/>
                </a:lnTo>
                <a:lnTo>
                  <a:pt x="594360" y="103759"/>
                </a:lnTo>
                <a:lnTo>
                  <a:pt x="592455" y="100711"/>
                </a:lnTo>
                <a:lnTo>
                  <a:pt x="592455" y="93345"/>
                </a:lnTo>
                <a:lnTo>
                  <a:pt x="594360" y="90170"/>
                </a:lnTo>
                <a:lnTo>
                  <a:pt x="601599" y="84709"/>
                </a:lnTo>
                <a:lnTo>
                  <a:pt x="607568" y="83324"/>
                </a:lnTo>
                <a:lnTo>
                  <a:pt x="624205" y="83324"/>
                </a:lnTo>
                <a:lnTo>
                  <a:pt x="646684" y="100711"/>
                </a:lnTo>
                <a:lnTo>
                  <a:pt x="683260" y="94361"/>
                </a:lnTo>
                <a:close/>
              </a:path>
              <a:path w="1277620" h="266065">
                <a:moveTo>
                  <a:pt x="793115" y="59309"/>
                </a:moveTo>
                <a:lnTo>
                  <a:pt x="768858" y="59309"/>
                </a:lnTo>
                <a:lnTo>
                  <a:pt x="779526" y="8382"/>
                </a:lnTo>
                <a:lnTo>
                  <a:pt x="733933" y="35826"/>
                </a:lnTo>
                <a:lnTo>
                  <a:pt x="729107" y="59309"/>
                </a:lnTo>
                <a:lnTo>
                  <a:pt x="709803" y="59309"/>
                </a:lnTo>
                <a:lnTo>
                  <a:pt x="703707" y="88773"/>
                </a:lnTo>
                <a:lnTo>
                  <a:pt x="722884" y="88773"/>
                </a:lnTo>
                <a:lnTo>
                  <a:pt x="710565" y="147955"/>
                </a:lnTo>
                <a:lnTo>
                  <a:pt x="708317" y="159080"/>
                </a:lnTo>
                <a:lnTo>
                  <a:pt x="706729" y="168021"/>
                </a:lnTo>
                <a:lnTo>
                  <a:pt x="705789" y="174726"/>
                </a:lnTo>
                <a:lnTo>
                  <a:pt x="705535" y="178435"/>
                </a:lnTo>
                <a:lnTo>
                  <a:pt x="705485" y="188849"/>
                </a:lnTo>
                <a:lnTo>
                  <a:pt x="708660" y="196342"/>
                </a:lnTo>
                <a:lnTo>
                  <a:pt x="745617" y="209804"/>
                </a:lnTo>
                <a:lnTo>
                  <a:pt x="752856" y="209804"/>
                </a:lnTo>
                <a:lnTo>
                  <a:pt x="772782" y="178943"/>
                </a:lnTo>
                <a:lnTo>
                  <a:pt x="772883" y="178435"/>
                </a:lnTo>
                <a:lnTo>
                  <a:pt x="771499" y="178435"/>
                </a:lnTo>
                <a:lnTo>
                  <a:pt x="765810" y="178943"/>
                </a:lnTo>
                <a:lnTo>
                  <a:pt x="761492" y="179197"/>
                </a:lnTo>
                <a:lnTo>
                  <a:pt x="754634" y="179197"/>
                </a:lnTo>
                <a:lnTo>
                  <a:pt x="751205" y="178435"/>
                </a:lnTo>
                <a:lnTo>
                  <a:pt x="747268" y="175006"/>
                </a:lnTo>
                <a:lnTo>
                  <a:pt x="746252" y="172593"/>
                </a:lnTo>
                <a:lnTo>
                  <a:pt x="746252" y="168021"/>
                </a:lnTo>
                <a:lnTo>
                  <a:pt x="747395" y="161544"/>
                </a:lnTo>
                <a:lnTo>
                  <a:pt x="749808" y="150368"/>
                </a:lnTo>
                <a:lnTo>
                  <a:pt x="762635" y="88773"/>
                </a:lnTo>
                <a:lnTo>
                  <a:pt x="787019" y="88773"/>
                </a:lnTo>
                <a:lnTo>
                  <a:pt x="793115" y="59309"/>
                </a:lnTo>
                <a:close/>
              </a:path>
              <a:path w="1277620" h="266065">
                <a:moveTo>
                  <a:pt x="940181" y="119253"/>
                </a:moveTo>
                <a:lnTo>
                  <a:pt x="931227" y="81737"/>
                </a:lnTo>
                <a:lnTo>
                  <a:pt x="904113" y="59677"/>
                </a:lnTo>
                <a:lnTo>
                  <a:pt x="904113" y="116979"/>
                </a:lnTo>
                <a:lnTo>
                  <a:pt x="903973" y="119253"/>
                </a:lnTo>
                <a:lnTo>
                  <a:pt x="903859" y="120904"/>
                </a:lnTo>
                <a:lnTo>
                  <a:pt x="841756" y="120904"/>
                </a:lnTo>
                <a:lnTo>
                  <a:pt x="861441" y="87376"/>
                </a:lnTo>
                <a:lnTo>
                  <a:pt x="868807" y="84201"/>
                </a:lnTo>
                <a:lnTo>
                  <a:pt x="885317" y="84201"/>
                </a:lnTo>
                <a:lnTo>
                  <a:pt x="904113" y="116979"/>
                </a:lnTo>
                <a:lnTo>
                  <a:pt x="904113" y="59677"/>
                </a:lnTo>
                <a:lnTo>
                  <a:pt x="894130" y="56934"/>
                </a:lnTo>
                <a:lnTo>
                  <a:pt x="881380" y="55880"/>
                </a:lnTo>
                <a:lnTo>
                  <a:pt x="861364" y="57886"/>
                </a:lnTo>
                <a:lnTo>
                  <a:pt x="816102" y="87757"/>
                </a:lnTo>
                <a:lnTo>
                  <a:pt x="800608" y="126301"/>
                </a:lnTo>
                <a:lnTo>
                  <a:pt x="799465" y="141478"/>
                </a:lnTo>
                <a:lnTo>
                  <a:pt x="800608" y="156146"/>
                </a:lnTo>
                <a:lnTo>
                  <a:pt x="818007" y="191008"/>
                </a:lnTo>
                <a:lnTo>
                  <a:pt x="851992" y="208635"/>
                </a:lnTo>
                <a:lnTo>
                  <a:pt x="866140" y="209804"/>
                </a:lnTo>
                <a:lnTo>
                  <a:pt x="876655" y="209143"/>
                </a:lnTo>
                <a:lnTo>
                  <a:pt x="913358" y="193065"/>
                </a:lnTo>
                <a:lnTo>
                  <a:pt x="932815" y="166878"/>
                </a:lnTo>
                <a:lnTo>
                  <a:pt x="897255" y="160909"/>
                </a:lnTo>
                <a:lnTo>
                  <a:pt x="891171" y="169913"/>
                </a:lnTo>
                <a:lnTo>
                  <a:pt x="884008" y="176339"/>
                </a:lnTo>
                <a:lnTo>
                  <a:pt x="875741" y="180200"/>
                </a:lnTo>
                <a:lnTo>
                  <a:pt x="866394" y="181483"/>
                </a:lnTo>
                <a:lnTo>
                  <a:pt x="858393" y="181483"/>
                </a:lnTo>
                <a:lnTo>
                  <a:pt x="851535" y="178435"/>
                </a:lnTo>
                <a:lnTo>
                  <a:pt x="840359" y="166497"/>
                </a:lnTo>
                <a:lnTo>
                  <a:pt x="837565" y="158496"/>
                </a:lnTo>
                <a:lnTo>
                  <a:pt x="837692" y="145161"/>
                </a:lnTo>
                <a:lnTo>
                  <a:pt x="937387" y="145161"/>
                </a:lnTo>
                <a:lnTo>
                  <a:pt x="938618" y="139255"/>
                </a:lnTo>
                <a:lnTo>
                  <a:pt x="939495" y="132969"/>
                </a:lnTo>
                <a:lnTo>
                  <a:pt x="939965" y="126771"/>
                </a:lnTo>
                <a:lnTo>
                  <a:pt x="940003" y="126301"/>
                </a:lnTo>
                <a:lnTo>
                  <a:pt x="940130" y="120904"/>
                </a:lnTo>
                <a:lnTo>
                  <a:pt x="940181" y="119253"/>
                </a:lnTo>
                <a:close/>
              </a:path>
              <a:path w="1277620" h="266065">
                <a:moveTo>
                  <a:pt x="1072908" y="60261"/>
                </a:moveTo>
                <a:lnTo>
                  <a:pt x="1066292" y="57277"/>
                </a:lnTo>
                <a:lnTo>
                  <a:pt x="1060069" y="55880"/>
                </a:lnTo>
                <a:lnTo>
                  <a:pt x="1054354" y="55880"/>
                </a:lnTo>
                <a:lnTo>
                  <a:pt x="1042466" y="57886"/>
                </a:lnTo>
                <a:lnTo>
                  <a:pt x="1031011" y="63881"/>
                </a:lnTo>
                <a:lnTo>
                  <a:pt x="1019987" y="73888"/>
                </a:lnTo>
                <a:lnTo>
                  <a:pt x="1009396" y="87884"/>
                </a:lnTo>
                <a:lnTo>
                  <a:pt x="1015365" y="59309"/>
                </a:lnTo>
                <a:lnTo>
                  <a:pt x="978281" y="59309"/>
                </a:lnTo>
                <a:lnTo>
                  <a:pt x="947623" y="205981"/>
                </a:lnTo>
                <a:lnTo>
                  <a:pt x="947547" y="206375"/>
                </a:lnTo>
                <a:lnTo>
                  <a:pt x="987298" y="206375"/>
                </a:lnTo>
                <a:lnTo>
                  <a:pt x="996950" y="160274"/>
                </a:lnTo>
                <a:lnTo>
                  <a:pt x="999820" y="147154"/>
                </a:lnTo>
                <a:lnTo>
                  <a:pt x="1015822" y="107569"/>
                </a:lnTo>
                <a:lnTo>
                  <a:pt x="1039241" y="90805"/>
                </a:lnTo>
                <a:lnTo>
                  <a:pt x="1050163" y="90805"/>
                </a:lnTo>
                <a:lnTo>
                  <a:pt x="1053973" y="91452"/>
                </a:lnTo>
                <a:lnTo>
                  <a:pt x="1057529" y="92710"/>
                </a:lnTo>
                <a:lnTo>
                  <a:pt x="1058418" y="90805"/>
                </a:lnTo>
                <a:lnTo>
                  <a:pt x="1059789" y="87884"/>
                </a:lnTo>
                <a:lnTo>
                  <a:pt x="1072730" y="60261"/>
                </a:lnTo>
                <a:lnTo>
                  <a:pt x="1072908" y="60261"/>
                </a:lnTo>
                <a:close/>
              </a:path>
              <a:path w="1277620" h="266065">
                <a:moveTo>
                  <a:pt x="1195324" y="94361"/>
                </a:moveTo>
                <a:lnTo>
                  <a:pt x="1192745" y="85966"/>
                </a:lnTo>
                <a:lnTo>
                  <a:pt x="1191361" y="83324"/>
                </a:lnTo>
                <a:lnTo>
                  <a:pt x="1188821" y="78473"/>
                </a:lnTo>
                <a:lnTo>
                  <a:pt x="1147419" y="56527"/>
                </a:lnTo>
                <a:lnTo>
                  <a:pt x="1134110" y="55880"/>
                </a:lnTo>
                <a:lnTo>
                  <a:pt x="1117307" y="56984"/>
                </a:lnTo>
                <a:lnTo>
                  <a:pt x="1080262" y="73406"/>
                </a:lnTo>
                <a:lnTo>
                  <a:pt x="1067206" y="103759"/>
                </a:lnTo>
                <a:lnTo>
                  <a:pt x="1068006" y="111848"/>
                </a:lnTo>
                <a:lnTo>
                  <a:pt x="1096073" y="139928"/>
                </a:lnTo>
                <a:lnTo>
                  <a:pt x="1134110" y="153543"/>
                </a:lnTo>
                <a:lnTo>
                  <a:pt x="1139698" y="155956"/>
                </a:lnTo>
                <a:lnTo>
                  <a:pt x="1141730" y="158000"/>
                </a:lnTo>
                <a:lnTo>
                  <a:pt x="1142733" y="159131"/>
                </a:lnTo>
                <a:lnTo>
                  <a:pt x="1143673" y="160274"/>
                </a:lnTo>
                <a:lnTo>
                  <a:pt x="1144524" y="162560"/>
                </a:lnTo>
                <a:lnTo>
                  <a:pt x="1144524" y="169176"/>
                </a:lnTo>
                <a:lnTo>
                  <a:pt x="1142746" y="172593"/>
                </a:lnTo>
                <a:lnTo>
                  <a:pt x="1138936" y="175387"/>
                </a:lnTo>
                <a:lnTo>
                  <a:pt x="1133475" y="179451"/>
                </a:lnTo>
                <a:lnTo>
                  <a:pt x="1126236" y="181483"/>
                </a:lnTo>
                <a:lnTo>
                  <a:pt x="1108456" y="181483"/>
                </a:lnTo>
                <a:lnTo>
                  <a:pt x="1083691" y="159131"/>
                </a:lnTo>
                <a:lnTo>
                  <a:pt x="1045210" y="165227"/>
                </a:lnTo>
                <a:lnTo>
                  <a:pt x="1068832" y="198120"/>
                </a:lnTo>
                <a:lnTo>
                  <a:pt x="1117981" y="209804"/>
                </a:lnTo>
                <a:lnTo>
                  <a:pt x="1133068" y="208851"/>
                </a:lnTo>
                <a:lnTo>
                  <a:pt x="1175245" y="186397"/>
                </a:lnTo>
                <a:lnTo>
                  <a:pt x="1178344" y="181483"/>
                </a:lnTo>
                <a:lnTo>
                  <a:pt x="1180757" y="177673"/>
                </a:lnTo>
                <a:lnTo>
                  <a:pt x="1184059" y="168300"/>
                </a:lnTo>
                <a:lnTo>
                  <a:pt x="1184935" y="160274"/>
                </a:lnTo>
                <a:lnTo>
                  <a:pt x="1185062" y="159131"/>
                </a:lnTo>
                <a:lnTo>
                  <a:pt x="1165174" y="126441"/>
                </a:lnTo>
                <a:lnTo>
                  <a:pt x="1119886" y="110236"/>
                </a:lnTo>
                <a:lnTo>
                  <a:pt x="1112393" y="107569"/>
                </a:lnTo>
                <a:lnTo>
                  <a:pt x="1110107" y="106172"/>
                </a:lnTo>
                <a:lnTo>
                  <a:pt x="1106424" y="103759"/>
                </a:lnTo>
                <a:lnTo>
                  <a:pt x="1104519" y="100711"/>
                </a:lnTo>
                <a:lnTo>
                  <a:pt x="1104519" y="93345"/>
                </a:lnTo>
                <a:lnTo>
                  <a:pt x="1106424" y="90170"/>
                </a:lnTo>
                <a:lnTo>
                  <a:pt x="1113663" y="84709"/>
                </a:lnTo>
                <a:lnTo>
                  <a:pt x="1119632" y="83324"/>
                </a:lnTo>
                <a:lnTo>
                  <a:pt x="1136269" y="83324"/>
                </a:lnTo>
                <a:lnTo>
                  <a:pt x="1158748" y="100711"/>
                </a:lnTo>
                <a:lnTo>
                  <a:pt x="1195324" y="94361"/>
                </a:lnTo>
                <a:close/>
              </a:path>
              <a:path w="1277620" h="266065">
                <a:moveTo>
                  <a:pt x="1277493" y="130810"/>
                </a:moveTo>
                <a:lnTo>
                  <a:pt x="1271003" y="79844"/>
                </a:lnTo>
                <a:lnTo>
                  <a:pt x="1252004" y="30619"/>
                </a:lnTo>
                <a:lnTo>
                  <a:pt x="1233424" y="0"/>
                </a:lnTo>
                <a:lnTo>
                  <a:pt x="1207008" y="0"/>
                </a:lnTo>
                <a:lnTo>
                  <a:pt x="1215771" y="20180"/>
                </a:lnTo>
                <a:lnTo>
                  <a:pt x="1223022" y="38773"/>
                </a:lnTo>
                <a:lnTo>
                  <a:pt x="1236129" y="86233"/>
                </a:lnTo>
                <a:lnTo>
                  <a:pt x="1240155" y="133731"/>
                </a:lnTo>
                <a:lnTo>
                  <a:pt x="1239659" y="149745"/>
                </a:lnTo>
                <a:lnTo>
                  <a:pt x="1232281" y="197866"/>
                </a:lnTo>
                <a:lnTo>
                  <a:pt x="1217104" y="244246"/>
                </a:lnTo>
                <a:lnTo>
                  <a:pt x="1207262" y="266065"/>
                </a:lnTo>
                <a:lnTo>
                  <a:pt x="1234186" y="266065"/>
                </a:lnTo>
                <a:lnTo>
                  <a:pt x="1254645" y="229666"/>
                </a:lnTo>
                <a:lnTo>
                  <a:pt x="1268349" y="192786"/>
                </a:lnTo>
                <a:lnTo>
                  <a:pt x="1276921" y="145542"/>
                </a:lnTo>
                <a:lnTo>
                  <a:pt x="1277493" y="13081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65939" y="513461"/>
            <a:ext cx="410845" cy="240665"/>
          </a:xfrm>
          <a:custGeom>
            <a:avLst/>
            <a:gdLst/>
            <a:ahLst/>
            <a:cxnLst/>
            <a:rect l="l" t="t" r="r" b="b"/>
            <a:pathLst>
              <a:path w="410844" h="240665">
                <a:moveTo>
                  <a:pt x="60572" y="0"/>
                </a:moveTo>
                <a:lnTo>
                  <a:pt x="44443" y="0"/>
                </a:lnTo>
                <a:lnTo>
                  <a:pt x="33416" y="15738"/>
                </a:lnTo>
                <a:lnTo>
                  <a:pt x="9645" y="63118"/>
                </a:lnTo>
                <a:lnTo>
                  <a:pt x="591" y="105374"/>
                </a:lnTo>
                <a:lnTo>
                  <a:pt x="0" y="120268"/>
                </a:lnTo>
                <a:lnTo>
                  <a:pt x="803" y="136860"/>
                </a:lnTo>
                <a:lnTo>
                  <a:pt x="12947" y="185419"/>
                </a:lnTo>
                <a:lnTo>
                  <a:pt x="35468" y="228121"/>
                </a:lnTo>
                <a:lnTo>
                  <a:pt x="44443" y="240411"/>
                </a:lnTo>
                <a:lnTo>
                  <a:pt x="60572" y="240411"/>
                </a:lnTo>
                <a:lnTo>
                  <a:pt x="44164" y="210387"/>
                </a:lnTo>
                <a:lnTo>
                  <a:pt x="32458" y="180339"/>
                </a:lnTo>
                <a:lnTo>
                  <a:pt x="25443" y="150292"/>
                </a:lnTo>
                <a:lnTo>
                  <a:pt x="23107" y="120268"/>
                </a:lnTo>
                <a:lnTo>
                  <a:pt x="23443" y="108459"/>
                </a:lnTo>
                <a:lnTo>
                  <a:pt x="30952" y="63892"/>
                </a:lnTo>
                <a:lnTo>
                  <a:pt x="47968" y="22320"/>
                </a:lnTo>
                <a:lnTo>
                  <a:pt x="53615" y="12100"/>
                </a:lnTo>
                <a:lnTo>
                  <a:pt x="60572" y="0"/>
                </a:lnTo>
                <a:close/>
              </a:path>
              <a:path w="410844" h="240665">
                <a:moveTo>
                  <a:pt x="101212" y="125602"/>
                </a:moveTo>
                <a:lnTo>
                  <a:pt x="78352" y="127635"/>
                </a:lnTo>
                <a:lnTo>
                  <a:pt x="79134" y="136560"/>
                </a:lnTo>
                <a:lnTo>
                  <a:pt x="81083" y="145034"/>
                </a:lnTo>
                <a:lnTo>
                  <a:pt x="106798" y="178298"/>
                </a:lnTo>
                <a:lnTo>
                  <a:pt x="144554" y="189160"/>
                </a:lnTo>
                <a:lnTo>
                  <a:pt x="156457" y="189611"/>
                </a:lnTo>
                <a:lnTo>
                  <a:pt x="166028" y="189160"/>
                </a:lnTo>
                <a:lnTo>
                  <a:pt x="205575" y="173831"/>
                </a:lnTo>
                <a:lnTo>
                  <a:pt x="211526" y="167893"/>
                </a:lnTo>
                <a:lnTo>
                  <a:pt x="155314" y="167893"/>
                </a:lnTo>
                <a:lnTo>
                  <a:pt x="147696" y="167558"/>
                </a:lnTo>
                <a:lnTo>
                  <a:pt x="108705" y="148209"/>
                </a:lnTo>
                <a:lnTo>
                  <a:pt x="101255" y="125984"/>
                </a:lnTo>
                <a:lnTo>
                  <a:pt x="101212" y="125602"/>
                </a:lnTo>
                <a:close/>
              </a:path>
              <a:path w="410844" h="240665">
                <a:moveTo>
                  <a:pt x="149853" y="0"/>
                </a:moveTo>
                <a:lnTo>
                  <a:pt x="140318" y="424"/>
                </a:lnTo>
                <a:lnTo>
                  <a:pt x="140651" y="424"/>
                </a:lnTo>
                <a:lnTo>
                  <a:pt x="131597" y="1682"/>
                </a:lnTo>
                <a:lnTo>
                  <a:pt x="131840" y="1682"/>
                </a:lnTo>
                <a:lnTo>
                  <a:pt x="123957" y="3589"/>
                </a:lnTo>
                <a:lnTo>
                  <a:pt x="116198" y="6350"/>
                </a:lnTo>
                <a:lnTo>
                  <a:pt x="87274" y="37115"/>
                </a:lnTo>
                <a:lnTo>
                  <a:pt x="85337" y="50546"/>
                </a:lnTo>
                <a:lnTo>
                  <a:pt x="85337" y="59054"/>
                </a:lnTo>
                <a:lnTo>
                  <a:pt x="111372" y="90424"/>
                </a:lnTo>
                <a:lnTo>
                  <a:pt x="158208" y="104709"/>
                </a:lnTo>
                <a:lnTo>
                  <a:pt x="167475" y="107172"/>
                </a:lnTo>
                <a:lnTo>
                  <a:pt x="200780" y="130937"/>
                </a:lnTo>
                <a:lnTo>
                  <a:pt x="200780" y="142366"/>
                </a:lnTo>
                <a:lnTo>
                  <a:pt x="199129" y="147574"/>
                </a:lnTo>
                <a:lnTo>
                  <a:pt x="195573" y="152400"/>
                </a:lnTo>
                <a:lnTo>
                  <a:pt x="192144" y="157225"/>
                </a:lnTo>
                <a:lnTo>
                  <a:pt x="186937" y="161036"/>
                </a:lnTo>
                <a:lnTo>
                  <a:pt x="179825" y="163702"/>
                </a:lnTo>
                <a:lnTo>
                  <a:pt x="172592" y="166544"/>
                </a:lnTo>
                <a:lnTo>
                  <a:pt x="172436" y="166544"/>
                </a:lnTo>
                <a:lnTo>
                  <a:pt x="164585" y="167893"/>
                </a:lnTo>
                <a:lnTo>
                  <a:pt x="211526" y="167893"/>
                </a:lnTo>
                <a:lnTo>
                  <a:pt x="223534" y="142366"/>
                </a:lnTo>
                <a:lnTo>
                  <a:pt x="223624" y="141964"/>
                </a:lnTo>
                <a:lnTo>
                  <a:pt x="224148" y="134747"/>
                </a:lnTo>
                <a:lnTo>
                  <a:pt x="223677" y="127635"/>
                </a:lnTo>
                <a:lnTo>
                  <a:pt x="222243" y="120824"/>
                </a:lnTo>
                <a:lnTo>
                  <a:pt x="192906" y="89915"/>
                </a:lnTo>
                <a:lnTo>
                  <a:pt x="152519" y="78261"/>
                </a:lnTo>
                <a:lnTo>
                  <a:pt x="139035" y="74920"/>
                </a:lnTo>
                <a:lnTo>
                  <a:pt x="108705" y="55499"/>
                </a:lnTo>
                <a:lnTo>
                  <a:pt x="108705" y="41401"/>
                </a:lnTo>
                <a:lnTo>
                  <a:pt x="140290" y="22012"/>
                </a:lnTo>
                <a:lnTo>
                  <a:pt x="139560" y="22012"/>
                </a:lnTo>
                <a:lnTo>
                  <a:pt x="150869" y="21462"/>
                </a:lnTo>
                <a:lnTo>
                  <a:pt x="206221" y="21462"/>
                </a:lnTo>
                <a:lnTo>
                  <a:pt x="205029" y="19927"/>
                </a:lnTo>
                <a:lnTo>
                  <a:pt x="169014" y="1682"/>
                </a:lnTo>
                <a:lnTo>
                  <a:pt x="159738" y="424"/>
                </a:lnTo>
                <a:lnTo>
                  <a:pt x="149853" y="0"/>
                </a:lnTo>
                <a:close/>
              </a:path>
              <a:path w="410844" h="240665">
                <a:moveTo>
                  <a:pt x="206221" y="21462"/>
                </a:moveTo>
                <a:lnTo>
                  <a:pt x="150869" y="21462"/>
                </a:lnTo>
                <a:lnTo>
                  <a:pt x="160726" y="22012"/>
                </a:lnTo>
                <a:lnTo>
                  <a:pt x="169332" y="23669"/>
                </a:lnTo>
                <a:lnTo>
                  <a:pt x="195446" y="56514"/>
                </a:lnTo>
                <a:lnTo>
                  <a:pt x="218687" y="54863"/>
                </a:lnTo>
                <a:lnTo>
                  <a:pt x="217904" y="46982"/>
                </a:lnTo>
                <a:lnTo>
                  <a:pt x="216131" y="39528"/>
                </a:lnTo>
                <a:lnTo>
                  <a:pt x="213383" y="32504"/>
                </a:lnTo>
                <a:lnTo>
                  <a:pt x="209702" y="25963"/>
                </a:lnTo>
                <a:lnTo>
                  <a:pt x="206221" y="21462"/>
                </a:lnTo>
                <a:close/>
              </a:path>
              <a:path w="410844" h="240665">
                <a:moveTo>
                  <a:pt x="283584" y="3175"/>
                </a:moveTo>
                <a:lnTo>
                  <a:pt x="259327" y="3175"/>
                </a:lnTo>
                <a:lnTo>
                  <a:pt x="259327" y="186562"/>
                </a:lnTo>
                <a:lnTo>
                  <a:pt x="283584" y="186562"/>
                </a:lnTo>
                <a:lnTo>
                  <a:pt x="283584" y="122936"/>
                </a:lnTo>
                <a:lnTo>
                  <a:pt x="313165" y="94106"/>
                </a:lnTo>
                <a:lnTo>
                  <a:pt x="283584" y="94106"/>
                </a:lnTo>
                <a:lnTo>
                  <a:pt x="283584" y="3175"/>
                </a:lnTo>
                <a:close/>
              </a:path>
              <a:path w="410844" h="240665">
                <a:moveTo>
                  <a:pt x="342535" y="93725"/>
                </a:moveTo>
                <a:lnTo>
                  <a:pt x="313556" y="93725"/>
                </a:lnTo>
                <a:lnTo>
                  <a:pt x="378834" y="186562"/>
                </a:lnTo>
                <a:lnTo>
                  <a:pt x="410838" y="186562"/>
                </a:lnTo>
                <a:lnTo>
                  <a:pt x="342535" y="93725"/>
                </a:lnTo>
                <a:close/>
              </a:path>
              <a:path w="410844" h="240665">
                <a:moveTo>
                  <a:pt x="407409" y="3175"/>
                </a:moveTo>
                <a:lnTo>
                  <a:pt x="374516" y="3175"/>
                </a:lnTo>
                <a:lnTo>
                  <a:pt x="283584" y="94106"/>
                </a:lnTo>
                <a:lnTo>
                  <a:pt x="313165" y="94106"/>
                </a:lnTo>
                <a:lnTo>
                  <a:pt x="313556" y="93725"/>
                </a:lnTo>
                <a:lnTo>
                  <a:pt x="342535" y="93725"/>
                </a:lnTo>
                <a:lnTo>
                  <a:pt x="330574" y="77469"/>
                </a:lnTo>
                <a:lnTo>
                  <a:pt x="407409" y="3175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62757" y="516636"/>
            <a:ext cx="762000" cy="234315"/>
          </a:xfrm>
          <a:custGeom>
            <a:avLst/>
            <a:gdLst/>
            <a:ahLst/>
            <a:cxnLst/>
            <a:rect l="l" t="t" r="r" b="b"/>
            <a:pathLst>
              <a:path w="762000" h="234315">
                <a:moveTo>
                  <a:pt x="24256" y="0"/>
                </a:moveTo>
                <a:lnTo>
                  <a:pt x="0" y="0"/>
                </a:lnTo>
                <a:lnTo>
                  <a:pt x="0" y="183387"/>
                </a:lnTo>
                <a:lnTo>
                  <a:pt x="24256" y="183387"/>
                </a:lnTo>
                <a:lnTo>
                  <a:pt x="24256" y="119761"/>
                </a:lnTo>
                <a:lnTo>
                  <a:pt x="53838" y="90931"/>
                </a:lnTo>
                <a:lnTo>
                  <a:pt x="24256" y="90931"/>
                </a:lnTo>
                <a:lnTo>
                  <a:pt x="24256" y="0"/>
                </a:lnTo>
                <a:close/>
              </a:path>
              <a:path w="762000" h="234315">
                <a:moveTo>
                  <a:pt x="83207" y="90550"/>
                </a:moveTo>
                <a:lnTo>
                  <a:pt x="54228" y="90550"/>
                </a:lnTo>
                <a:lnTo>
                  <a:pt x="119506" y="183387"/>
                </a:lnTo>
                <a:lnTo>
                  <a:pt x="151510" y="183387"/>
                </a:lnTo>
                <a:lnTo>
                  <a:pt x="83207" y="90550"/>
                </a:lnTo>
                <a:close/>
              </a:path>
              <a:path w="762000" h="234315">
                <a:moveTo>
                  <a:pt x="148208" y="0"/>
                </a:moveTo>
                <a:lnTo>
                  <a:pt x="115315" y="0"/>
                </a:lnTo>
                <a:lnTo>
                  <a:pt x="24256" y="90931"/>
                </a:lnTo>
                <a:lnTo>
                  <a:pt x="53838" y="90931"/>
                </a:lnTo>
                <a:lnTo>
                  <a:pt x="54228" y="90550"/>
                </a:lnTo>
                <a:lnTo>
                  <a:pt x="83207" y="90550"/>
                </a:lnTo>
                <a:lnTo>
                  <a:pt x="71246" y="74294"/>
                </a:lnTo>
                <a:lnTo>
                  <a:pt x="148208" y="0"/>
                </a:lnTo>
                <a:close/>
              </a:path>
              <a:path w="762000" h="234315">
                <a:moveTo>
                  <a:pt x="226440" y="47498"/>
                </a:moveTo>
                <a:lnTo>
                  <a:pt x="181609" y="66039"/>
                </a:lnTo>
                <a:lnTo>
                  <a:pt x="165429" y="102276"/>
                </a:lnTo>
                <a:lnTo>
                  <a:pt x="164337" y="118110"/>
                </a:lnTo>
                <a:lnTo>
                  <a:pt x="165381" y="132992"/>
                </a:lnTo>
                <a:lnTo>
                  <a:pt x="181482" y="168401"/>
                </a:lnTo>
                <a:lnTo>
                  <a:pt x="227710" y="186309"/>
                </a:lnTo>
                <a:lnTo>
                  <a:pt x="238734" y="185616"/>
                </a:lnTo>
                <a:lnTo>
                  <a:pt x="273365" y="167766"/>
                </a:lnTo>
                <a:lnTo>
                  <a:pt x="227837" y="167766"/>
                </a:lnTo>
                <a:lnTo>
                  <a:pt x="219813" y="167050"/>
                </a:lnTo>
                <a:lnTo>
                  <a:pt x="189027" y="133397"/>
                </a:lnTo>
                <a:lnTo>
                  <a:pt x="187705" y="122681"/>
                </a:lnTo>
                <a:lnTo>
                  <a:pt x="286638" y="122681"/>
                </a:lnTo>
                <a:lnTo>
                  <a:pt x="286765" y="116712"/>
                </a:lnTo>
                <a:lnTo>
                  <a:pt x="285917" y="104139"/>
                </a:lnTo>
                <a:lnTo>
                  <a:pt x="188848" y="104139"/>
                </a:lnTo>
                <a:lnTo>
                  <a:pt x="189960" y="96281"/>
                </a:lnTo>
                <a:lnTo>
                  <a:pt x="219213" y="66684"/>
                </a:lnTo>
                <a:lnTo>
                  <a:pt x="226694" y="66039"/>
                </a:lnTo>
                <a:lnTo>
                  <a:pt x="270157" y="66039"/>
                </a:lnTo>
                <a:lnTo>
                  <a:pt x="269875" y="65659"/>
                </a:lnTo>
                <a:lnTo>
                  <a:pt x="260856" y="57731"/>
                </a:lnTo>
                <a:lnTo>
                  <a:pt x="250759" y="52149"/>
                </a:lnTo>
                <a:lnTo>
                  <a:pt x="250907" y="52149"/>
                </a:lnTo>
                <a:lnTo>
                  <a:pt x="239183" y="48662"/>
                </a:lnTo>
                <a:lnTo>
                  <a:pt x="239367" y="48662"/>
                </a:lnTo>
                <a:lnTo>
                  <a:pt x="226440" y="47498"/>
                </a:lnTo>
                <a:close/>
              </a:path>
              <a:path w="762000" h="234315">
                <a:moveTo>
                  <a:pt x="262763" y="140588"/>
                </a:moveTo>
                <a:lnTo>
                  <a:pt x="259333" y="150113"/>
                </a:lnTo>
                <a:lnTo>
                  <a:pt x="254762" y="156972"/>
                </a:lnTo>
                <a:lnTo>
                  <a:pt x="243077" y="165608"/>
                </a:lnTo>
                <a:lnTo>
                  <a:pt x="235965" y="167766"/>
                </a:lnTo>
                <a:lnTo>
                  <a:pt x="273365" y="167766"/>
                </a:lnTo>
                <a:lnTo>
                  <a:pt x="278177" y="161496"/>
                </a:lnTo>
                <a:lnTo>
                  <a:pt x="282668" y="153005"/>
                </a:lnTo>
                <a:lnTo>
                  <a:pt x="286003" y="143383"/>
                </a:lnTo>
                <a:lnTo>
                  <a:pt x="262763" y="140588"/>
                </a:lnTo>
                <a:close/>
              </a:path>
              <a:path w="762000" h="234315">
                <a:moveTo>
                  <a:pt x="270157" y="66039"/>
                </a:moveTo>
                <a:lnTo>
                  <a:pt x="226694" y="66039"/>
                </a:lnTo>
                <a:lnTo>
                  <a:pt x="234862" y="66849"/>
                </a:lnTo>
                <a:lnTo>
                  <a:pt x="242220" y="69278"/>
                </a:lnTo>
                <a:lnTo>
                  <a:pt x="261820" y="95902"/>
                </a:lnTo>
                <a:lnTo>
                  <a:pt x="261919" y="96281"/>
                </a:lnTo>
                <a:lnTo>
                  <a:pt x="263016" y="104139"/>
                </a:lnTo>
                <a:lnTo>
                  <a:pt x="285917" y="104139"/>
                </a:lnTo>
                <a:lnTo>
                  <a:pt x="285791" y="102276"/>
                </a:lnTo>
                <a:lnTo>
                  <a:pt x="285716" y="101163"/>
                </a:lnTo>
                <a:lnTo>
                  <a:pt x="282559" y="87471"/>
                </a:lnTo>
                <a:lnTo>
                  <a:pt x="277282" y="75636"/>
                </a:lnTo>
                <a:lnTo>
                  <a:pt x="270157" y="66039"/>
                </a:lnTo>
                <a:close/>
              </a:path>
              <a:path w="762000" h="234315">
                <a:moveTo>
                  <a:pt x="329564" y="50546"/>
                </a:moveTo>
                <a:lnTo>
                  <a:pt x="308990" y="50546"/>
                </a:lnTo>
                <a:lnTo>
                  <a:pt x="308990" y="234187"/>
                </a:lnTo>
                <a:lnTo>
                  <a:pt x="331596" y="234187"/>
                </a:lnTo>
                <a:lnTo>
                  <a:pt x="331596" y="169544"/>
                </a:lnTo>
                <a:lnTo>
                  <a:pt x="405520" y="169544"/>
                </a:lnTo>
                <a:lnTo>
                  <a:pt x="407280" y="167766"/>
                </a:lnTo>
                <a:lnTo>
                  <a:pt x="364997" y="167766"/>
                </a:lnTo>
                <a:lnTo>
                  <a:pt x="358003" y="167020"/>
                </a:lnTo>
                <a:lnTo>
                  <a:pt x="330082" y="129678"/>
                </a:lnTo>
                <a:lnTo>
                  <a:pt x="329438" y="117728"/>
                </a:lnTo>
                <a:lnTo>
                  <a:pt x="330072" y="106618"/>
                </a:lnTo>
                <a:lnTo>
                  <a:pt x="330128" y="105634"/>
                </a:lnTo>
                <a:lnTo>
                  <a:pt x="352377" y="68500"/>
                </a:lnTo>
                <a:lnTo>
                  <a:pt x="354158" y="67817"/>
                </a:lnTo>
                <a:lnTo>
                  <a:pt x="329564" y="67817"/>
                </a:lnTo>
                <a:lnTo>
                  <a:pt x="329564" y="50546"/>
                </a:lnTo>
                <a:close/>
              </a:path>
              <a:path w="762000" h="234315">
                <a:moveTo>
                  <a:pt x="405520" y="169544"/>
                </a:moveTo>
                <a:lnTo>
                  <a:pt x="331596" y="169544"/>
                </a:lnTo>
                <a:lnTo>
                  <a:pt x="335406" y="174371"/>
                </a:lnTo>
                <a:lnTo>
                  <a:pt x="340232" y="178435"/>
                </a:lnTo>
                <a:lnTo>
                  <a:pt x="352170" y="184785"/>
                </a:lnTo>
                <a:lnTo>
                  <a:pt x="358901" y="186309"/>
                </a:lnTo>
                <a:lnTo>
                  <a:pt x="366394" y="186309"/>
                </a:lnTo>
                <a:lnTo>
                  <a:pt x="402280" y="172817"/>
                </a:lnTo>
                <a:lnTo>
                  <a:pt x="405520" y="169544"/>
                </a:lnTo>
                <a:close/>
              </a:path>
              <a:path w="762000" h="234315">
                <a:moveTo>
                  <a:pt x="407921" y="65150"/>
                </a:moveTo>
                <a:lnTo>
                  <a:pt x="365887" y="65150"/>
                </a:lnTo>
                <a:lnTo>
                  <a:pt x="373384" y="65986"/>
                </a:lnTo>
                <a:lnTo>
                  <a:pt x="373076" y="65986"/>
                </a:lnTo>
                <a:lnTo>
                  <a:pt x="400675" y="103941"/>
                </a:lnTo>
                <a:lnTo>
                  <a:pt x="401313" y="115950"/>
                </a:lnTo>
                <a:lnTo>
                  <a:pt x="400653" y="128277"/>
                </a:lnTo>
                <a:lnTo>
                  <a:pt x="378700" y="164719"/>
                </a:lnTo>
                <a:lnTo>
                  <a:pt x="378559" y="164719"/>
                </a:lnTo>
                <a:lnTo>
                  <a:pt x="372067" y="167020"/>
                </a:lnTo>
                <a:lnTo>
                  <a:pt x="371805" y="167020"/>
                </a:lnTo>
                <a:lnTo>
                  <a:pt x="364997" y="167766"/>
                </a:lnTo>
                <a:lnTo>
                  <a:pt x="407280" y="167766"/>
                </a:lnTo>
                <a:lnTo>
                  <a:pt x="423854" y="125882"/>
                </a:lnTo>
                <a:lnTo>
                  <a:pt x="424306" y="115950"/>
                </a:lnTo>
                <a:lnTo>
                  <a:pt x="423900" y="106618"/>
                </a:lnTo>
                <a:lnTo>
                  <a:pt x="409479" y="66833"/>
                </a:lnTo>
                <a:lnTo>
                  <a:pt x="407921" y="65150"/>
                </a:lnTo>
                <a:close/>
              </a:path>
              <a:path w="762000" h="234315">
                <a:moveTo>
                  <a:pt x="368045" y="47498"/>
                </a:moveTo>
                <a:lnTo>
                  <a:pt x="359409" y="47498"/>
                </a:lnTo>
                <a:lnTo>
                  <a:pt x="352043" y="49149"/>
                </a:lnTo>
                <a:lnTo>
                  <a:pt x="339851" y="56006"/>
                </a:lnTo>
                <a:lnTo>
                  <a:pt x="334385" y="61094"/>
                </a:lnTo>
                <a:lnTo>
                  <a:pt x="329564" y="67817"/>
                </a:lnTo>
                <a:lnTo>
                  <a:pt x="354158" y="67817"/>
                </a:lnTo>
                <a:lnTo>
                  <a:pt x="358935" y="65986"/>
                </a:lnTo>
                <a:lnTo>
                  <a:pt x="365887" y="65150"/>
                </a:lnTo>
                <a:lnTo>
                  <a:pt x="407921" y="65150"/>
                </a:lnTo>
                <a:lnTo>
                  <a:pt x="404165" y="61094"/>
                </a:lnTo>
                <a:lnTo>
                  <a:pt x="398017" y="56261"/>
                </a:lnTo>
                <a:lnTo>
                  <a:pt x="391281" y="52427"/>
                </a:lnTo>
                <a:lnTo>
                  <a:pt x="384032" y="49688"/>
                </a:lnTo>
                <a:lnTo>
                  <a:pt x="376283" y="48045"/>
                </a:lnTo>
                <a:lnTo>
                  <a:pt x="368045" y="47498"/>
                </a:lnTo>
                <a:close/>
              </a:path>
              <a:path w="762000" h="234315">
                <a:moveTo>
                  <a:pt x="549135" y="66166"/>
                </a:moveTo>
                <a:lnTo>
                  <a:pt x="499109" y="66166"/>
                </a:lnTo>
                <a:lnTo>
                  <a:pt x="507065" y="66643"/>
                </a:lnTo>
                <a:lnTo>
                  <a:pt x="513984" y="68072"/>
                </a:lnTo>
                <a:lnTo>
                  <a:pt x="519880" y="70453"/>
                </a:lnTo>
                <a:lnTo>
                  <a:pt x="524763" y="73787"/>
                </a:lnTo>
                <a:lnTo>
                  <a:pt x="528954" y="77597"/>
                </a:lnTo>
                <a:lnTo>
                  <a:pt x="531113" y="83947"/>
                </a:lnTo>
                <a:lnTo>
                  <a:pt x="530987" y="99060"/>
                </a:lnTo>
                <a:lnTo>
                  <a:pt x="490854" y="106806"/>
                </a:lnTo>
                <a:lnTo>
                  <a:pt x="481964" y="107823"/>
                </a:lnTo>
                <a:lnTo>
                  <a:pt x="475233" y="108965"/>
                </a:lnTo>
                <a:lnTo>
                  <a:pt x="464819" y="111887"/>
                </a:lnTo>
                <a:lnTo>
                  <a:pt x="459485" y="114300"/>
                </a:lnTo>
                <a:lnTo>
                  <a:pt x="454659" y="117601"/>
                </a:lnTo>
                <a:lnTo>
                  <a:pt x="449833" y="120776"/>
                </a:lnTo>
                <a:lnTo>
                  <a:pt x="446023" y="125094"/>
                </a:lnTo>
                <a:lnTo>
                  <a:pt x="442975" y="130555"/>
                </a:lnTo>
                <a:lnTo>
                  <a:pt x="440054" y="135889"/>
                </a:lnTo>
                <a:lnTo>
                  <a:pt x="438530" y="141900"/>
                </a:lnTo>
                <a:lnTo>
                  <a:pt x="438530" y="148336"/>
                </a:lnTo>
                <a:lnTo>
                  <a:pt x="439269" y="156263"/>
                </a:lnTo>
                <a:lnTo>
                  <a:pt x="441244" y="162687"/>
                </a:lnTo>
                <a:lnTo>
                  <a:pt x="441361" y="163067"/>
                </a:lnTo>
                <a:lnTo>
                  <a:pt x="473684" y="185642"/>
                </a:lnTo>
                <a:lnTo>
                  <a:pt x="483996" y="186309"/>
                </a:lnTo>
                <a:lnTo>
                  <a:pt x="492759" y="186309"/>
                </a:lnTo>
                <a:lnTo>
                  <a:pt x="530787" y="168655"/>
                </a:lnTo>
                <a:lnTo>
                  <a:pt x="480567" y="168655"/>
                </a:lnTo>
                <a:lnTo>
                  <a:pt x="473963" y="166750"/>
                </a:lnTo>
                <a:lnTo>
                  <a:pt x="469391" y="162687"/>
                </a:lnTo>
                <a:lnTo>
                  <a:pt x="464819" y="158750"/>
                </a:lnTo>
                <a:lnTo>
                  <a:pt x="462533" y="153669"/>
                </a:lnTo>
                <a:lnTo>
                  <a:pt x="462533" y="143763"/>
                </a:lnTo>
                <a:lnTo>
                  <a:pt x="463676" y="140208"/>
                </a:lnTo>
                <a:lnTo>
                  <a:pt x="465708" y="137033"/>
                </a:lnTo>
                <a:lnTo>
                  <a:pt x="467740" y="133730"/>
                </a:lnTo>
                <a:lnTo>
                  <a:pt x="470788" y="131317"/>
                </a:lnTo>
                <a:lnTo>
                  <a:pt x="478408" y="128015"/>
                </a:lnTo>
                <a:lnTo>
                  <a:pt x="485013" y="126491"/>
                </a:lnTo>
                <a:lnTo>
                  <a:pt x="494156" y="125222"/>
                </a:lnTo>
                <a:lnTo>
                  <a:pt x="505680" y="123338"/>
                </a:lnTo>
                <a:lnTo>
                  <a:pt x="515667" y="121300"/>
                </a:lnTo>
                <a:lnTo>
                  <a:pt x="524107" y="119096"/>
                </a:lnTo>
                <a:lnTo>
                  <a:pt x="530987" y="116712"/>
                </a:lnTo>
                <a:lnTo>
                  <a:pt x="553769" y="116712"/>
                </a:lnTo>
                <a:lnTo>
                  <a:pt x="553719" y="87629"/>
                </a:lnTo>
                <a:lnTo>
                  <a:pt x="553515" y="83947"/>
                </a:lnTo>
                <a:lnTo>
                  <a:pt x="553409" y="82041"/>
                </a:lnTo>
                <a:lnTo>
                  <a:pt x="553338" y="80772"/>
                </a:lnTo>
                <a:lnTo>
                  <a:pt x="551306" y="70738"/>
                </a:lnTo>
                <a:lnTo>
                  <a:pt x="549135" y="66166"/>
                </a:lnTo>
                <a:close/>
              </a:path>
              <a:path w="762000" h="234315">
                <a:moveTo>
                  <a:pt x="555076" y="167004"/>
                </a:moveTo>
                <a:lnTo>
                  <a:pt x="532891" y="167004"/>
                </a:lnTo>
                <a:lnTo>
                  <a:pt x="533389" y="171882"/>
                </a:lnTo>
                <a:lnTo>
                  <a:pt x="533501" y="172974"/>
                </a:lnTo>
                <a:lnTo>
                  <a:pt x="533526" y="173227"/>
                </a:lnTo>
                <a:lnTo>
                  <a:pt x="535051" y="178688"/>
                </a:lnTo>
                <a:lnTo>
                  <a:pt x="537337" y="183387"/>
                </a:lnTo>
                <a:lnTo>
                  <a:pt x="560831" y="183387"/>
                </a:lnTo>
                <a:lnTo>
                  <a:pt x="558038" y="178180"/>
                </a:lnTo>
                <a:lnTo>
                  <a:pt x="556225" y="173227"/>
                </a:lnTo>
                <a:lnTo>
                  <a:pt x="556132" y="172974"/>
                </a:lnTo>
                <a:lnTo>
                  <a:pt x="555116" y="167386"/>
                </a:lnTo>
                <a:lnTo>
                  <a:pt x="555076" y="167004"/>
                </a:lnTo>
                <a:close/>
              </a:path>
              <a:path w="762000" h="234315">
                <a:moveTo>
                  <a:pt x="553769" y="116712"/>
                </a:moveTo>
                <a:lnTo>
                  <a:pt x="530987" y="116712"/>
                </a:lnTo>
                <a:lnTo>
                  <a:pt x="530987" y="134874"/>
                </a:lnTo>
                <a:lnTo>
                  <a:pt x="529796" y="141900"/>
                </a:lnTo>
                <a:lnTo>
                  <a:pt x="497966" y="168655"/>
                </a:lnTo>
                <a:lnTo>
                  <a:pt x="530787" y="168655"/>
                </a:lnTo>
                <a:lnTo>
                  <a:pt x="532891" y="167004"/>
                </a:lnTo>
                <a:lnTo>
                  <a:pt x="555076" y="167004"/>
                </a:lnTo>
                <a:lnTo>
                  <a:pt x="554703" y="163464"/>
                </a:lnTo>
                <a:lnTo>
                  <a:pt x="554621" y="162687"/>
                </a:lnTo>
                <a:lnTo>
                  <a:pt x="554523" y="161764"/>
                </a:lnTo>
                <a:lnTo>
                  <a:pt x="554239" y="156263"/>
                </a:lnTo>
                <a:lnTo>
                  <a:pt x="554125" y="154050"/>
                </a:lnTo>
                <a:lnTo>
                  <a:pt x="554085" y="153273"/>
                </a:lnTo>
                <a:lnTo>
                  <a:pt x="553967" y="148336"/>
                </a:lnTo>
                <a:lnTo>
                  <a:pt x="553857" y="143763"/>
                </a:lnTo>
                <a:lnTo>
                  <a:pt x="553769" y="116712"/>
                </a:lnTo>
                <a:close/>
              </a:path>
              <a:path w="762000" h="234315">
                <a:moveTo>
                  <a:pt x="502284" y="47498"/>
                </a:moveTo>
                <a:lnTo>
                  <a:pt x="463550" y="55372"/>
                </a:lnTo>
                <a:lnTo>
                  <a:pt x="442467" y="88391"/>
                </a:lnTo>
                <a:lnTo>
                  <a:pt x="464438" y="91439"/>
                </a:lnTo>
                <a:lnTo>
                  <a:pt x="466851" y="82041"/>
                </a:lnTo>
                <a:lnTo>
                  <a:pt x="470662" y="75437"/>
                </a:lnTo>
                <a:lnTo>
                  <a:pt x="475614" y="71754"/>
                </a:lnTo>
                <a:lnTo>
                  <a:pt x="480694" y="68072"/>
                </a:lnTo>
                <a:lnTo>
                  <a:pt x="488568" y="66166"/>
                </a:lnTo>
                <a:lnTo>
                  <a:pt x="549135" y="66166"/>
                </a:lnTo>
                <a:lnTo>
                  <a:pt x="548893" y="65659"/>
                </a:lnTo>
                <a:lnTo>
                  <a:pt x="510865" y="47803"/>
                </a:lnTo>
                <a:lnTo>
                  <a:pt x="511863" y="47803"/>
                </a:lnTo>
                <a:lnTo>
                  <a:pt x="502284" y="47498"/>
                </a:lnTo>
                <a:close/>
              </a:path>
              <a:path w="762000" h="234315">
                <a:moveTo>
                  <a:pt x="614552" y="0"/>
                </a:moveTo>
                <a:lnTo>
                  <a:pt x="592073" y="0"/>
                </a:lnTo>
                <a:lnTo>
                  <a:pt x="592073" y="183387"/>
                </a:lnTo>
                <a:lnTo>
                  <a:pt x="614552" y="183387"/>
                </a:lnTo>
                <a:lnTo>
                  <a:pt x="614552" y="0"/>
                </a:lnTo>
                <a:close/>
              </a:path>
              <a:path w="762000" h="234315">
                <a:moveTo>
                  <a:pt x="750303" y="66166"/>
                </a:moveTo>
                <a:lnTo>
                  <a:pt x="700277" y="66166"/>
                </a:lnTo>
                <a:lnTo>
                  <a:pt x="708233" y="66643"/>
                </a:lnTo>
                <a:lnTo>
                  <a:pt x="715152" y="68072"/>
                </a:lnTo>
                <a:lnTo>
                  <a:pt x="721048" y="70453"/>
                </a:lnTo>
                <a:lnTo>
                  <a:pt x="725931" y="73787"/>
                </a:lnTo>
                <a:lnTo>
                  <a:pt x="730122" y="77597"/>
                </a:lnTo>
                <a:lnTo>
                  <a:pt x="732281" y="83947"/>
                </a:lnTo>
                <a:lnTo>
                  <a:pt x="732154" y="99060"/>
                </a:lnTo>
                <a:lnTo>
                  <a:pt x="692022" y="106806"/>
                </a:lnTo>
                <a:lnTo>
                  <a:pt x="683132" y="107823"/>
                </a:lnTo>
                <a:lnTo>
                  <a:pt x="676401" y="108965"/>
                </a:lnTo>
                <a:lnTo>
                  <a:pt x="665988" y="111887"/>
                </a:lnTo>
                <a:lnTo>
                  <a:pt x="660653" y="114300"/>
                </a:lnTo>
                <a:lnTo>
                  <a:pt x="655827" y="117601"/>
                </a:lnTo>
                <a:lnTo>
                  <a:pt x="651001" y="120776"/>
                </a:lnTo>
                <a:lnTo>
                  <a:pt x="647191" y="125094"/>
                </a:lnTo>
                <a:lnTo>
                  <a:pt x="644143" y="130555"/>
                </a:lnTo>
                <a:lnTo>
                  <a:pt x="641222" y="135889"/>
                </a:lnTo>
                <a:lnTo>
                  <a:pt x="639698" y="141900"/>
                </a:lnTo>
                <a:lnTo>
                  <a:pt x="639698" y="148336"/>
                </a:lnTo>
                <a:lnTo>
                  <a:pt x="640437" y="156263"/>
                </a:lnTo>
                <a:lnTo>
                  <a:pt x="642412" y="162687"/>
                </a:lnTo>
                <a:lnTo>
                  <a:pt x="642529" y="163067"/>
                </a:lnTo>
                <a:lnTo>
                  <a:pt x="674852" y="185642"/>
                </a:lnTo>
                <a:lnTo>
                  <a:pt x="685164" y="186309"/>
                </a:lnTo>
                <a:lnTo>
                  <a:pt x="693927" y="186309"/>
                </a:lnTo>
                <a:lnTo>
                  <a:pt x="731955" y="168655"/>
                </a:lnTo>
                <a:lnTo>
                  <a:pt x="681735" y="168655"/>
                </a:lnTo>
                <a:lnTo>
                  <a:pt x="675131" y="166750"/>
                </a:lnTo>
                <a:lnTo>
                  <a:pt x="670559" y="162687"/>
                </a:lnTo>
                <a:lnTo>
                  <a:pt x="665988" y="158750"/>
                </a:lnTo>
                <a:lnTo>
                  <a:pt x="663701" y="153669"/>
                </a:lnTo>
                <a:lnTo>
                  <a:pt x="663701" y="143763"/>
                </a:lnTo>
                <a:lnTo>
                  <a:pt x="664844" y="140208"/>
                </a:lnTo>
                <a:lnTo>
                  <a:pt x="666876" y="137033"/>
                </a:lnTo>
                <a:lnTo>
                  <a:pt x="668908" y="133730"/>
                </a:lnTo>
                <a:lnTo>
                  <a:pt x="671956" y="131317"/>
                </a:lnTo>
                <a:lnTo>
                  <a:pt x="679576" y="128015"/>
                </a:lnTo>
                <a:lnTo>
                  <a:pt x="686180" y="126491"/>
                </a:lnTo>
                <a:lnTo>
                  <a:pt x="695325" y="125222"/>
                </a:lnTo>
                <a:lnTo>
                  <a:pt x="706848" y="123338"/>
                </a:lnTo>
                <a:lnTo>
                  <a:pt x="716835" y="121300"/>
                </a:lnTo>
                <a:lnTo>
                  <a:pt x="725275" y="119096"/>
                </a:lnTo>
                <a:lnTo>
                  <a:pt x="732154" y="116712"/>
                </a:lnTo>
                <a:lnTo>
                  <a:pt x="754937" y="116712"/>
                </a:lnTo>
                <a:lnTo>
                  <a:pt x="754888" y="87629"/>
                </a:lnTo>
                <a:lnTo>
                  <a:pt x="754683" y="83947"/>
                </a:lnTo>
                <a:lnTo>
                  <a:pt x="754577" y="82041"/>
                </a:lnTo>
                <a:lnTo>
                  <a:pt x="754506" y="80772"/>
                </a:lnTo>
                <a:lnTo>
                  <a:pt x="752475" y="70738"/>
                </a:lnTo>
                <a:lnTo>
                  <a:pt x="750303" y="66166"/>
                </a:lnTo>
                <a:close/>
              </a:path>
              <a:path w="762000" h="234315">
                <a:moveTo>
                  <a:pt x="756244" y="167004"/>
                </a:moveTo>
                <a:lnTo>
                  <a:pt x="734059" y="167004"/>
                </a:lnTo>
                <a:lnTo>
                  <a:pt x="734557" y="171882"/>
                </a:lnTo>
                <a:lnTo>
                  <a:pt x="734669" y="172974"/>
                </a:lnTo>
                <a:lnTo>
                  <a:pt x="734694" y="173227"/>
                </a:lnTo>
                <a:lnTo>
                  <a:pt x="736218" y="178688"/>
                </a:lnTo>
                <a:lnTo>
                  <a:pt x="738504" y="183387"/>
                </a:lnTo>
                <a:lnTo>
                  <a:pt x="762000" y="183387"/>
                </a:lnTo>
                <a:lnTo>
                  <a:pt x="759205" y="178180"/>
                </a:lnTo>
                <a:lnTo>
                  <a:pt x="757393" y="173227"/>
                </a:lnTo>
                <a:lnTo>
                  <a:pt x="757301" y="172974"/>
                </a:lnTo>
                <a:lnTo>
                  <a:pt x="756284" y="167386"/>
                </a:lnTo>
                <a:lnTo>
                  <a:pt x="756244" y="167004"/>
                </a:lnTo>
                <a:close/>
              </a:path>
              <a:path w="762000" h="234315">
                <a:moveTo>
                  <a:pt x="754937" y="116712"/>
                </a:moveTo>
                <a:lnTo>
                  <a:pt x="732154" y="116712"/>
                </a:lnTo>
                <a:lnTo>
                  <a:pt x="732154" y="134874"/>
                </a:lnTo>
                <a:lnTo>
                  <a:pt x="730964" y="141900"/>
                </a:lnTo>
                <a:lnTo>
                  <a:pt x="699134" y="168655"/>
                </a:lnTo>
                <a:lnTo>
                  <a:pt x="731955" y="168655"/>
                </a:lnTo>
                <a:lnTo>
                  <a:pt x="734059" y="167004"/>
                </a:lnTo>
                <a:lnTo>
                  <a:pt x="756244" y="167004"/>
                </a:lnTo>
                <a:lnTo>
                  <a:pt x="755871" y="163464"/>
                </a:lnTo>
                <a:lnTo>
                  <a:pt x="755789" y="162687"/>
                </a:lnTo>
                <a:lnTo>
                  <a:pt x="755691" y="161764"/>
                </a:lnTo>
                <a:lnTo>
                  <a:pt x="755407" y="156263"/>
                </a:lnTo>
                <a:lnTo>
                  <a:pt x="755293" y="154050"/>
                </a:lnTo>
                <a:lnTo>
                  <a:pt x="755253" y="153273"/>
                </a:lnTo>
                <a:lnTo>
                  <a:pt x="755135" y="148336"/>
                </a:lnTo>
                <a:lnTo>
                  <a:pt x="755025" y="143763"/>
                </a:lnTo>
                <a:lnTo>
                  <a:pt x="754937" y="116712"/>
                </a:lnTo>
                <a:close/>
              </a:path>
              <a:path w="762000" h="234315">
                <a:moveTo>
                  <a:pt x="703452" y="47498"/>
                </a:moveTo>
                <a:lnTo>
                  <a:pt x="664717" y="55372"/>
                </a:lnTo>
                <a:lnTo>
                  <a:pt x="643635" y="88391"/>
                </a:lnTo>
                <a:lnTo>
                  <a:pt x="665606" y="91439"/>
                </a:lnTo>
                <a:lnTo>
                  <a:pt x="668019" y="82041"/>
                </a:lnTo>
                <a:lnTo>
                  <a:pt x="671829" y="75437"/>
                </a:lnTo>
                <a:lnTo>
                  <a:pt x="676782" y="71754"/>
                </a:lnTo>
                <a:lnTo>
                  <a:pt x="681863" y="68072"/>
                </a:lnTo>
                <a:lnTo>
                  <a:pt x="689737" y="66166"/>
                </a:lnTo>
                <a:lnTo>
                  <a:pt x="750303" y="66166"/>
                </a:lnTo>
                <a:lnTo>
                  <a:pt x="750062" y="65659"/>
                </a:lnTo>
                <a:lnTo>
                  <a:pt x="712033" y="47803"/>
                </a:lnTo>
                <a:lnTo>
                  <a:pt x="713031" y="47803"/>
                </a:lnTo>
                <a:lnTo>
                  <a:pt x="703452" y="47498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24578" y="516636"/>
            <a:ext cx="1065530" cy="186690"/>
          </a:xfrm>
          <a:custGeom>
            <a:avLst/>
            <a:gdLst/>
            <a:ahLst/>
            <a:cxnLst/>
            <a:rect l="l" t="t" r="r" b="b"/>
            <a:pathLst>
              <a:path w="1065529" h="186690">
                <a:moveTo>
                  <a:pt x="68707" y="0"/>
                </a:moveTo>
                <a:lnTo>
                  <a:pt x="0" y="0"/>
                </a:lnTo>
                <a:lnTo>
                  <a:pt x="0" y="183387"/>
                </a:lnTo>
                <a:lnTo>
                  <a:pt x="69850" y="183387"/>
                </a:lnTo>
                <a:lnTo>
                  <a:pt x="78277" y="183177"/>
                </a:lnTo>
                <a:lnTo>
                  <a:pt x="124841" y="167131"/>
                </a:lnTo>
                <a:lnTo>
                  <a:pt x="129184" y="161671"/>
                </a:lnTo>
                <a:lnTo>
                  <a:pt x="24257" y="161671"/>
                </a:lnTo>
                <a:lnTo>
                  <a:pt x="24257" y="98678"/>
                </a:lnTo>
                <a:lnTo>
                  <a:pt x="126037" y="98678"/>
                </a:lnTo>
                <a:lnTo>
                  <a:pt x="124460" y="96958"/>
                </a:lnTo>
                <a:lnTo>
                  <a:pt x="118554" y="92376"/>
                </a:lnTo>
                <a:lnTo>
                  <a:pt x="111696" y="88628"/>
                </a:lnTo>
                <a:lnTo>
                  <a:pt x="103886" y="85725"/>
                </a:lnTo>
                <a:lnTo>
                  <a:pt x="109938" y="82321"/>
                </a:lnTo>
                <a:lnTo>
                  <a:pt x="115157" y="78406"/>
                </a:lnTo>
                <a:lnTo>
                  <a:pt x="116473" y="77088"/>
                </a:lnTo>
                <a:lnTo>
                  <a:pt x="24257" y="77088"/>
                </a:lnTo>
                <a:lnTo>
                  <a:pt x="24257" y="21589"/>
                </a:lnTo>
                <a:lnTo>
                  <a:pt x="121480" y="21589"/>
                </a:lnTo>
                <a:lnTo>
                  <a:pt x="118401" y="17303"/>
                </a:lnTo>
                <a:lnTo>
                  <a:pt x="78736" y="355"/>
                </a:lnTo>
                <a:lnTo>
                  <a:pt x="68707" y="0"/>
                </a:lnTo>
                <a:close/>
              </a:path>
              <a:path w="1065529" h="186690">
                <a:moveTo>
                  <a:pt x="126037" y="98678"/>
                </a:moveTo>
                <a:lnTo>
                  <a:pt x="66675" y="98678"/>
                </a:lnTo>
                <a:lnTo>
                  <a:pt x="74916" y="98869"/>
                </a:lnTo>
                <a:lnTo>
                  <a:pt x="82121" y="99440"/>
                </a:lnTo>
                <a:lnTo>
                  <a:pt x="113284" y="123316"/>
                </a:lnTo>
                <a:lnTo>
                  <a:pt x="113284" y="136016"/>
                </a:lnTo>
                <a:lnTo>
                  <a:pt x="86360" y="160781"/>
                </a:lnTo>
                <a:lnTo>
                  <a:pt x="82550" y="161543"/>
                </a:lnTo>
                <a:lnTo>
                  <a:pt x="80454" y="161543"/>
                </a:lnTo>
                <a:lnTo>
                  <a:pt x="77724" y="161671"/>
                </a:lnTo>
                <a:lnTo>
                  <a:pt x="129184" y="161671"/>
                </a:lnTo>
                <a:lnTo>
                  <a:pt x="129286" y="161543"/>
                </a:lnTo>
                <a:lnTo>
                  <a:pt x="132969" y="154177"/>
                </a:lnTo>
                <a:lnTo>
                  <a:pt x="136525" y="146812"/>
                </a:lnTo>
                <a:lnTo>
                  <a:pt x="138430" y="138811"/>
                </a:lnTo>
                <a:lnTo>
                  <a:pt x="138430" y="130175"/>
                </a:lnTo>
                <a:lnTo>
                  <a:pt x="129412" y="102362"/>
                </a:lnTo>
                <a:lnTo>
                  <a:pt x="126037" y="98678"/>
                </a:lnTo>
                <a:close/>
              </a:path>
              <a:path w="1065529" h="186690">
                <a:moveTo>
                  <a:pt x="121480" y="21589"/>
                </a:moveTo>
                <a:lnTo>
                  <a:pt x="60833" y="21589"/>
                </a:lnTo>
                <a:lnTo>
                  <a:pt x="70002" y="21756"/>
                </a:lnTo>
                <a:lnTo>
                  <a:pt x="77708" y="22256"/>
                </a:lnTo>
                <a:lnTo>
                  <a:pt x="105663" y="43687"/>
                </a:lnTo>
                <a:lnTo>
                  <a:pt x="105663" y="56134"/>
                </a:lnTo>
                <a:lnTo>
                  <a:pt x="74675" y="77088"/>
                </a:lnTo>
                <a:lnTo>
                  <a:pt x="116473" y="77088"/>
                </a:lnTo>
                <a:lnTo>
                  <a:pt x="119566" y="73991"/>
                </a:lnTo>
                <a:lnTo>
                  <a:pt x="123190" y="69087"/>
                </a:lnTo>
                <a:lnTo>
                  <a:pt x="127381" y="62102"/>
                </a:lnTo>
                <a:lnTo>
                  <a:pt x="129540" y="54737"/>
                </a:lnTo>
                <a:lnTo>
                  <a:pt x="129540" y="38480"/>
                </a:lnTo>
                <a:lnTo>
                  <a:pt x="127126" y="30352"/>
                </a:lnTo>
                <a:lnTo>
                  <a:pt x="122300" y="22733"/>
                </a:lnTo>
                <a:lnTo>
                  <a:pt x="121599" y="21756"/>
                </a:lnTo>
                <a:lnTo>
                  <a:pt x="121480" y="21589"/>
                </a:lnTo>
                <a:close/>
              </a:path>
              <a:path w="1065529" h="186690">
                <a:moveTo>
                  <a:pt x="199390" y="0"/>
                </a:moveTo>
                <a:lnTo>
                  <a:pt x="174498" y="0"/>
                </a:lnTo>
                <a:lnTo>
                  <a:pt x="174498" y="183387"/>
                </a:lnTo>
                <a:lnTo>
                  <a:pt x="197738" y="183387"/>
                </a:lnTo>
                <a:lnTo>
                  <a:pt x="197738" y="39242"/>
                </a:lnTo>
                <a:lnTo>
                  <a:pt x="225644" y="39242"/>
                </a:lnTo>
                <a:lnTo>
                  <a:pt x="199390" y="0"/>
                </a:lnTo>
                <a:close/>
              </a:path>
              <a:path w="1065529" h="186690">
                <a:moveTo>
                  <a:pt x="225644" y="39242"/>
                </a:moveTo>
                <a:lnTo>
                  <a:pt x="197738" y="39242"/>
                </a:lnTo>
                <a:lnTo>
                  <a:pt x="294005" y="183387"/>
                </a:lnTo>
                <a:lnTo>
                  <a:pt x="318897" y="183387"/>
                </a:lnTo>
                <a:lnTo>
                  <a:pt x="318897" y="143890"/>
                </a:lnTo>
                <a:lnTo>
                  <a:pt x="295656" y="143890"/>
                </a:lnTo>
                <a:lnTo>
                  <a:pt x="225644" y="39242"/>
                </a:lnTo>
                <a:close/>
              </a:path>
              <a:path w="1065529" h="186690">
                <a:moveTo>
                  <a:pt x="318897" y="0"/>
                </a:moveTo>
                <a:lnTo>
                  <a:pt x="295656" y="0"/>
                </a:lnTo>
                <a:lnTo>
                  <a:pt x="295656" y="143890"/>
                </a:lnTo>
                <a:lnTo>
                  <a:pt x="318897" y="143890"/>
                </a:lnTo>
                <a:lnTo>
                  <a:pt x="318897" y="0"/>
                </a:lnTo>
                <a:close/>
              </a:path>
              <a:path w="1065529" h="186690">
                <a:moveTo>
                  <a:pt x="435318" y="117"/>
                </a:moveTo>
                <a:lnTo>
                  <a:pt x="357632" y="117"/>
                </a:lnTo>
                <a:lnTo>
                  <a:pt x="357632" y="183387"/>
                </a:lnTo>
                <a:lnTo>
                  <a:pt x="381888" y="183387"/>
                </a:lnTo>
                <a:lnTo>
                  <a:pt x="381888" y="108838"/>
                </a:lnTo>
                <a:lnTo>
                  <a:pt x="428879" y="108838"/>
                </a:lnTo>
                <a:lnTo>
                  <a:pt x="473670" y="99677"/>
                </a:lnTo>
                <a:lnTo>
                  <a:pt x="486753" y="87122"/>
                </a:lnTo>
                <a:lnTo>
                  <a:pt x="381888" y="87122"/>
                </a:lnTo>
                <a:lnTo>
                  <a:pt x="381888" y="21589"/>
                </a:lnTo>
                <a:lnTo>
                  <a:pt x="488759" y="21589"/>
                </a:lnTo>
                <a:lnTo>
                  <a:pt x="488188" y="20447"/>
                </a:lnTo>
                <a:lnTo>
                  <a:pt x="454660" y="1777"/>
                </a:lnTo>
                <a:lnTo>
                  <a:pt x="442833" y="460"/>
                </a:lnTo>
                <a:lnTo>
                  <a:pt x="435318" y="117"/>
                </a:lnTo>
                <a:close/>
              </a:path>
              <a:path w="1065529" h="186690">
                <a:moveTo>
                  <a:pt x="488759" y="21589"/>
                </a:moveTo>
                <a:lnTo>
                  <a:pt x="439800" y="21589"/>
                </a:lnTo>
                <a:lnTo>
                  <a:pt x="447294" y="22225"/>
                </a:lnTo>
                <a:lnTo>
                  <a:pt x="451358" y="23240"/>
                </a:lnTo>
                <a:lnTo>
                  <a:pt x="472567" y="46100"/>
                </a:lnTo>
                <a:lnTo>
                  <a:pt x="472567" y="53721"/>
                </a:lnTo>
                <a:lnTo>
                  <a:pt x="449341" y="84931"/>
                </a:lnTo>
                <a:lnTo>
                  <a:pt x="429260" y="87122"/>
                </a:lnTo>
                <a:lnTo>
                  <a:pt x="486753" y="87122"/>
                </a:lnTo>
                <a:lnTo>
                  <a:pt x="497459" y="53086"/>
                </a:lnTo>
                <a:lnTo>
                  <a:pt x="497123" y="46372"/>
                </a:lnTo>
                <a:lnTo>
                  <a:pt x="496109" y="39957"/>
                </a:lnTo>
                <a:lnTo>
                  <a:pt x="494456" y="34036"/>
                </a:lnTo>
                <a:lnTo>
                  <a:pt x="494405" y="33851"/>
                </a:lnTo>
                <a:lnTo>
                  <a:pt x="491998" y="28066"/>
                </a:lnTo>
                <a:lnTo>
                  <a:pt x="488759" y="21589"/>
                </a:lnTo>
                <a:close/>
              </a:path>
              <a:path w="1065529" h="186690">
                <a:moveTo>
                  <a:pt x="589915" y="0"/>
                </a:moveTo>
                <a:lnTo>
                  <a:pt x="521208" y="0"/>
                </a:lnTo>
                <a:lnTo>
                  <a:pt x="521208" y="183387"/>
                </a:lnTo>
                <a:lnTo>
                  <a:pt x="591058" y="183387"/>
                </a:lnTo>
                <a:lnTo>
                  <a:pt x="599485" y="183177"/>
                </a:lnTo>
                <a:lnTo>
                  <a:pt x="646049" y="167131"/>
                </a:lnTo>
                <a:lnTo>
                  <a:pt x="650392" y="161671"/>
                </a:lnTo>
                <a:lnTo>
                  <a:pt x="545465" y="161671"/>
                </a:lnTo>
                <a:lnTo>
                  <a:pt x="545465" y="98678"/>
                </a:lnTo>
                <a:lnTo>
                  <a:pt x="647245" y="98678"/>
                </a:lnTo>
                <a:lnTo>
                  <a:pt x="645667" y="96958"/>
                </a:lnTo>
                <a:lnTo>
                  <a:pt x="639762" y="92376"/>
                </a:lnTo>
                <a:lnTo>
                  <a:pt x="632904" y="88628"/>
                </a:lnTo>
                <a:lnTo>
                  <a:pt x="625094" y="85725"/>
                </a:lnTo>
                <a:lnTo>
                  <a:pt x="631146" y="82321"/>
                </a:lnTo>
                <a:lnTo>
                  <a:pt x="636365" y="78406"/>
                </a:lnTo>
                <a:lnTo>
                  <a:pt x="637681" y="77088"/>
                </a:lnTo>
                <a:lnTo>
                  <a:pt x="545465" y="77088"/>
                </a:lnTo>
                <a:lnTo>
                  <a:pt x="545465" y="21589"/>
                </a:lnTo>
                <a:lnTo>
                  <a:pt x="642688" y="21589"/>
                </a:lnTo>
                <a:lnTo>
                  <a:pt x="639609" y="17303"/>
                </a:lnTo>
                <a:lnTo>
                  <a:pt x="599944" y="355"/>
                </a:lnTo>
                <a:lnTo>
                  <a:pt x="589915" y="0"/>
                </a:lnTo>
                <a:close/>
              </a:path>
              <a:path w="1065529" h="186690">
                <a:moveTo>
                  <a:pt x="647245" y="98678"/>
                </a:moveTo>
                <a:lnTo>
                  <a:pt x="587883" y="98678"/>
                </a:lnTo>
                <a:lnTo>
                  <a:pt x="596124" y="98869"/>
                </a:lnTo>
                <a:lnTo>
                  <a:pt x="603329" y="99440"/>
                </a:lnTo>
                <a:lnTo>
                  <a:pt x="634492" y="123316"/>
                </a:lnTo>
                <a:lnTo>
                  <a:pt x="634492" y="136016"/>
                </a:lnTo>
                <a:lnTo>
                  <a:pt x="607568" y="160781"/>
                </a:lnTo>
                <a:lnTo>
                  <a:pt x="603758" y="161543"/>
                </a:lnTo>
                <a:lnTo>
                  <a:pt x="601662" y="161543"/>
                </a:lnTo>
                <a:lnTo>
                  <a:pt x="598932" y="161671"/>
                </a:lnTo>
                <a:lnTo>
                  <a:pt x="650392" y="161671"/>
                </a:lnTo>
                <a:lnTo>
                  <a:pt x="650494" y="161543"/>
                </a:lnTo>
                <a:lnTo>
                  <a:pt x="654176" y="154177"/>
                </a:lnTo>
                <a:lnTo>
                  <a:pt x="657733" y="146812"/>
                </a:lnTo>
                <a:lnTo>
                  <a:pt x="659638" y="138811"/>
                </a:lnTo>
                <a:lnTo>
                  <a:pt x="659638" y="130175"/>
                </a:lnTo>
                <a:lnTo>
                  <a:pt x="650621" y="102362"/>
                </a:lnTo>
                <a:lnTo>
                  <a:pt x="647245" y="98678"/>
                </a:lnTo>
                <a:close/>
              </a:path>
              <a:path w="1065529" h="186690">
                <a:moveTo>
                  <a:pt x="642688" y="21589"/>
                </a:moveTo>
                <a:lnTo>
                  <a:pt x="582041" y="21589"/>
                </a:lnTo>
                <a:lnTo>
                  <a:pt x="591210" y="21756"/>
                </a:lnTo>
                <a:lnTo>
                  <a:pt x="598916" y="22256"/>
                </a:lnTo>
                <a:lnTo>
                  <a:pt x="626872" y="43687"/>
                </a:lnTo>
                <a:lnTo>
                  <a:pt x="626872" y="56134"/>
                </a:lnTo>
                <a:lnTo>
                  <a:pt x="595884" y="77088"/>
                </a:lnTo>
                <a:lnTo>
                  <a:pt x="637681" y="77088"/>
                </a:lnTo>
                <a:lnTo>
                  <a:pt x="640774" y="73991"/>
                </a:lnTo>
                <a:lnTo>
                  <a:pt x="644398" y="69087"/>
                </a:lnTo>
                <a:lnTo>
                  <a:pt x="648588" y="62102"/>
                </a:lnTo>
                <a:lnTo>
                  <a:pt x="650748" y="54737"/>
                </a:lnTo>
                <a:lnTo>
                  <a:pt x="650748" y="38480"/>
                </a:lnTo>
                <a:lnTo>
                  <a:pt x="648335" y="30352"/>
                </a:lnTo>
                <a:lnTo>
                  <a:pt x="643509" y="22733"/>
                </a:lnTo>
                <a:lnTo>
                  <a:pt x="642807" y="21756"/>
                </a:lnTo>
                <a:lnTo>
                  <a:pt x="642688" y="21589"/>
                </a:lnTo>
                <a:close/>
              </a:path>
              <a:path w="1065529" h="186690">
                <a:moveTo>
                  <a:pt x="784606" y="0"/>
                </a:moveTo>
                <a:lnTo>
                  <a:pt x="759713" y="0"/>
                </a:lnTo>
                <a:lnTo>
                  <a:pt x="759713" y="183387"/>
                </a:lnTo>
                <a:lnTo>
                  <a:pt x="782955" y="183387"/>
                </a:lnTo>
                <a:lnTo>
                  <a:pt x="782955" y="39242"/>
                </a:lnTo>
                <a:lnTo>
                  <a:pt x="810860" y="39242"/>
                </a:lnTo>
                <a:lnTo>
                  <a:pt x="784606" y="0"/>
                </a:lnTo>
                <a:close/>
              </a:path>
              <a:path w="1065529" h="186690">
                <a:moveTo>
                  <a:pt x="810860" y="39242"/>
                </a:moveTo>
                <a:lnTo>
                  <a:pt x="782955" y="39242"/>
                </a:lnTo>
                <a:lnTo>
                  <a:pt x="879221" y="183387"/>
                </a:lnTo>
                <a:lnTo>
                  <a:pt x="904113" y="183387"/>
                </a:lnTo>
                <a:lnTo>
                  <a:pt x="904113" y="143890"/>
                </a:lnTo>
                <a:lnTo>
                  <a:pt x="880872" y="143890"/>
                </a:lnTo>
                <a:lnTo>
                  <a:pt x="810860" y="39242"/>
                </a:lnTo>
                <a:close/>
              </a:path>
              <a:path w="1065529" h="186690">
                <a:moveTo>
                  <a:pt x="904113" y="0"/>
                </a:moveTo>
                <a:lnTo>
                  <a:pt x="880872" y="0"/>
                </a:lnTo>
                <a:lnTo>
                  <a:pt x="880872" y="143890"/>
                </a:lnTo>
                <a:lnTo>
                  <a:pt x="904113" y="143890"/>
                </a:lnTo>
                <a:lnTo>
                  <a:pt x="904113" y="0"/>
                </a:lnTo>
                <a:close/>
              </a:path>
              <a:path w="1065529" h="186690">
                <a:moveTo>
                  <a:pt x="1003046" y="47498"/>
                </a:moveTo>
                <a:lnTo>
                  <a:pt x="961263" y="62229"/>
                </a:lnTo>
                <a:lnTo>
                  <a:pt x="941974" y="99698"/>
                </a:lnTo>
                <a:lnTo>
                  <a:pt x="940830" y="115062"/>
                </a:lnTo>
                <a:lnTo>
                  <a:pt x="940745" y="116204"/>
                </a:lnTo>
                <a:lnTo>
                  <a:pt x="950386" y="158472"/>
                </a:lnTo>
                <a:lnTo>
                  <a:pt x="989732" y="185189"/>
                </a:lnTo>
                <a:lnTo>
                  <a:pt x="1003046" y="186309"/>
                </a:lnTo>
                <a:lnTo>
                  <a:pt x="1011547" y="185806"/>
                </a:lnTo>
                <a:lnTo>
                  <a:pt x="1047988" y="168417"/>
                </a:lnTo>
                <a:lnTo>
                  <a:pt x="1048536" y="167766"/>
                </a:lnTo>
                <a:lnTo>
                  <a:pt x="1003046" y="167766"/>
                </a:lnTo>
                <a:lnTo>
                  <a:pt x="994927" y="166979"/>
                </a:lnTo>
                <a:lnTo>
                  <a:pt x="966628" y="139255"/>
                </a:lnTo>
                <a:lnTo>
                  <a:pt x="963803" y="116966"/>
                </a:lnTo>
                <a:lnTo>
                  <a:pt x="964513" y="105011"/>
                </a:lnTo>
                <a:lnTo>
                  <a:pt x="987509" y="69326"/>
                </a:lnTo>
                <a:lnTo>
                  <a:pt x="1003046" y="66166"/>
                </a:lnTo>
                <a:lnTo>
                  <a:pt x="1048335" y="66166"/>
                </a:lnTo>
                <a:lnTo>
                  <a:pt x="1047750" y="65404"/>
                </a:lnTo>
                <a:lnTo>
                  <a:pt x="1038443" y="57570"/>
                </a:lnTo>
                <a:lnTo>
                  <a:pt x="1027874" y="51974"/>
                </a:lnTo>
                <a:lnTo>
                  <a:pt x="1016067" y="48617"/>
                </a:lnTo>
                <a:lnTo>
                  <a:pt x="1003046" y="47498"/>
                </a:lnTo>
                <a:close/>
              </a:path>
              <a:path w="1065529" h="186690">
                <a:moveTo>
                  <a:pt x="1048335" y="66166"/>
                </a:moveTo>
                <a:lnTo>
                  <a:pt x="1003046" y="66166"/>
                </a:lnTo>
                <a:lnTo>
                  <a:pt x="1010999" y="66954"/>
                </a:lnTo>
                <a:lnTo>
                  <a:pt x="1018286" y="69326"/>
                </a:lnTo>
                <a:lnTo>
                  <a:pt x="1041324" y="104584"/>
                </a:lnTo>
                <a:lnTo>
                  <a:pt x="1041990" y="116966"/>
                </a:lnTo>
                <a:lnTo>
                  <a:pt x="1041398" y="127156"/>
                </a:lnTo>
                <a:lnTo>
                  <a:pt x="1041324" y="128420"/>
                </a:lnTo>
                <a:lnTo>
                  <a:pt x="1018381" y="164607"/>
                </a:lnTo>
                <a:lnTo>
                  <a:pt x="1003046" y="167766"/>
                </a:lnTo>
                <a:lnTo>
                  <a:pt x="1048536" y="167766"/>
                </a:lnTo>
                <a:lnTo>
                  <a:pt x="1064670" y="127156"/>
                </a:lnTo>
                <a:lnTo>
                  <a:pt x="1065073" y="116966"/>
                </a:lnTo>
                <a:lnTo>
                  <a:pt x="1065149" y="115062"/>
                </a:lnTo>
                <a:lnTo>
                  <a:pt x="1064055" y="100105"/>
                </a:lnTo>
                <a:lnTo>
                  <a:pt x="1060783" y="86852"/>
                </a:lnTo>
                <a:lnTo>
                  <a:pt x="1055344" y="75289"/>
                </a:lnTo>
                <a:lnTo>
                  <a:pt x="1048335" y="66166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292344" y="513460"/>
            <a:ext cx="1844675" cy="240665"/>
          </a:xfrm>
          <a:custGeom>
            <a:avLst/>
            <a:gdLst/>
            <a:ahLst/>
            <a:cxnLst/>
            <a:rect l="l" t="t" r="r" b="b"/>
            <a:pathLst>
              <a:path w="1844675" h="240665">
                <a:moveTo>
                  <a:pt x="67437" y="2413"/>
                </a:moveTo>
                <a:lnTo>
                  <a:pt x="52959" y="2413"/>
                </a:lnTo>
                <a:lnTo>
                  <a:pt x="49491" y="8394"/>
                </a:lnTo>
                <a:lnTo>
                  <a:pt x="45034" y="14478"/>
                </a:lnTo>
                <a:lnTo>
                  <a:pt x="9118" y="43751"/>
                </a:lnTo>
                <a:lnTo>
                  <a:pt x="0" y="48387"/>
                </a:lnTo>
                <a:lnTo>
                  <a:pt x="0" y="70231"/>
                </a:lnTo>
                <a:lnTo>
                  <a:pt x="35521" y="50850"/>
                </a:lnTo>
                <a:lnTo>
                  <a:pt x="44958" y="43053"/>
                </a:lnTo>
                <a:lnTo>
                  <a:pt x="44958" y="186563"/>
                </a:lnTo>
                <a:lnTo>
                  <a:pt x="67437" y="186563"/>
                </a:lnTo>
                <a:lnTo>
                  <a:pt x="67437" y="43053"/>
                </a:lnTo>
                <a:lnTo>
                  <a:pt x="67437" y="2413"/>
                </a:lnTo>
                <a:close/>
              </a:path>
              <a:path w="1844675" h="240665">
                <a:moveTo>
                  <a:pt x="240030" y="5588"/>
                </a:moveTo>
                <a:lnTo>
                  <a:pt x="121412" y="5588"/>
                </a:lnTo>
                <a:lnTo>
                  <a:pt x="121412" y="27178"/>
                </a:lnTo>
                <a:lnTo>
                  <a:pt x="211074" y="27178"/>
                </a:lnTo>
                <a:lnTo>
                  <a:pt x="202628" y="37465"/>
                </a:lnTo>
                <a:lnTo>
                  <a:pt x="178816" y="75184"/>
                </a:lnTo>
                <a:lnTo>
                  <a:pt x="159969" y="119049"/>
                </a:lnTo>
                <a:lnTo>
                  <a:pt x="149288" y="162648"/>
                </a:lnTo>
                <a:lnTo>
                  <a:pt x="146939" y="186563"/>
                </a:lnTo>
                <a:lnTo>
                  <a:pt x="170180" y="186563"/>
                </a:lnTo>
                <a:lnTo>
                  <a:pt x="171361" y="173113"/>
                </a:lnTo>
                <a:lnTo>
                  <a:pt x="173189" y="160210"/>
                </a:lnTo>
                <a:lnTo>
                  <a:pt x="183908" y="119900"/>
                </a:lnTo>
                <a:lnTo>
                  <a:pt x="205359" y="72644"/>
                </a:lnTo>
                <a:lnTo>
                  <a:pt x="231279" y="33147"/>
                </a:lnTo>
                <a:lnTo>
                  <a:pt x="240030" y="23114"/>
                </a:lnTo>
                <a:lnTo>
                  <a:pt x="240030" y="5588"/>
                </a:lnTo>
                <a:close/>
              </a:path>
              <a:path w="1844675" h="240665">
                <a:moveTo>
                  <a:pt x="386334" y="132334"/>
                </a:moveTo>
                <a:lnTo>
                  <a:pt x="385864" y="125463"/>
                </a:lnTo>
                <a:lnTo>
                  <a:pt x="385762" y="123837"/>
                </a:lnTo>
                <a:lnTo>
                  <a:pt x="384060" y="116065"/>
                </a:lnTo>
                <a:lnTo>
                  <a:pt x="381241" y="109029"/>
                </a:lnTo>
                <a:lnTo>
                  <a:pt x="377405" y="102895"/>
                </a:lnTo>
                <a:lnTo>
                  <a:pt x="377317" y="102743"/>
                </a:lnTo>
                <a:lnTo>
                  <a:pt x="352044" y="87249"/>
                </a:lnTo>
                <a:lnTo>
                  <a:pt x="360426" y="83439"/>
                </a:lnTo>
                <a:lnTo>
                  <a:pt x="377317" y="58039"/>
                </a:lnTo>
                <a:lnTo>
                  <a:pt x="377317" y="41783"/>
                </a:lnTo>
                <a:lnTo>
                  <a:pt x="351282" y="8890"/>
                </a:lnTo>
                <a:lnTo>
                  <a:pt x="323723" y="2413"/>
                </a:lnTo>
                <a:lnTo>
                  <a:pt x="313232" y="3200"/>
                </a:lnTo>
                <a:lnTo>
                  <a:pt x="275272" y="29819"/>
                </a:lnTo>
                <a:lnTo>
                  <a:pt x="268605" y="49911"/>
                </a:lnTo>
                <a:lnTo>
                  <a:pt x="291084" y="53975"/>
                </a:lnTo>
                <a:lnTo>
                  <a:pt x="292696" y="46215"/>
                </a:lnTo>
                <a:lnTo>
                  <a:pt x="295097" y="39497"/>
                </a:lnTo>
                <a:lnTo>
                  <a:pt x="298234" y="33909"/>
                </a:lnTo>
                <a:lnTo>
                  <a:pt x="302260" y="29210"/>
                </a:lnTo>
                <a:lnTo>
                  <a:pt x="308102" y="23749"/>
                </a:lnTo>
                <a:lnTo>
                  <a:pt x="315468" y="20955"/>
                </a:lnTo>
                <a:lnTo>
                  <a:pt x="332994" y="20955"/>
                </a:lnTo>
                <a:lnTo>
                  <a:pt x="340575" y="23749"/>
                </a:lnTo>
                <a:lnTo>
                  <a:pt x="340360" y="23749"/>
                </a:lnTo>
                <a:lnTo>
                  <a:pt x="351409" y="34544"/>
                </a:lnTo>
                <a:lnTo>
                  <a:pt x="354203" y="41275"/>
                </a:lnTo>
                <a:lnTo>
                  <a:pt x="354164" y="49911"/>
                </a:lnTo>
                <a:lnTo>
                  <a:pt x="353479" y="56845"/>
                </a:lnTo>
                <a:lnTo>
                  <a:pt x="316738" y="80264"/>
                </a:lnTo>
                <a:lnTo>
                  <a:pt x="316230" y="80264"/>
                </a:lnTo>
                <a:lnTo>
                  <a:pt x="313169" y="80022"/>
                </a:lnTo>
                <a:lnTo>
                  <a:pt x="313143" y="80264"/>
                </a:lnTo>
                <a:lnTo>
                  <a:pt x="310629" y="99720"/>
                </a:lnTo>
                <a:lnTo>
                  <a:pt x="316992" y="98044"/>
                </a:lnTo>
                <a:lnTo>
                  <a:pt x="322326" y="97155"/>
                </a:lnTo>
                <a:lnTo>
                  <a:pt x="326517" y="97155"/>
                </a:lnTo>
                <a:lnTo>
                  <a:pt x="333984" y="97802"/>
                </a:lnTo>
                <a:lnTo>
                  <a:pt x="361810" y="125463"/>
                </a:lnTo>
                <a:lnTo>
                  <a:pt x="362407" y="132334"/>
                </a:lnTo>
                <a:lnTo>
                  <a:pt x="362458" y="132842"/>
                </a:lnTo>
                <a:lnTo>
                  <a:pt x="339305" y="168376"/>
                </a:lnTo>
                <a:lnTo>
                  <a:pt x="324612" y="171069"/>
                </a:lnTo>
                <a:lnTo>
                  <a:pt x="315722" y="171069"/>
                </a:lnTo>
                <a:lnTo>
                  <a:pt x="308483" y="168376"/>
                </a:lnTo>
                <a:lnTo>
                  <a:pt x="308330" y="168376"/>
                </a:lnTo>
                <a:lnTo>
                  <a:pt x="288798" y="135128"/>
                </a:lnTo>
                <a:lnTo>
                  <a:pt x="266319" y="138049"/>
                </a:lnTo>
                <a:lnTo>
                  <a:pt x="284480" y="175387"/>
                </a:lnTo>
                <a:lnTo>
                  <a:pt x="324612" y="189738"/>
                </a:lnTo>
                <a:lnTo>
                  <a:pt x="337362" y="188696"/>
                </a:lnTo>
                <a:lnTo>
                  <a:pt x="348996" y="185572"/>
                </a:lnTo>
                <a:lnTo>
                  <a:pt x="359473" y="180365"/>
                </a:lnTo>
                <a:lnTo>
                  <a:pt x="368808" y="173101"/>
                </a:lnTo>
                <a:lnTo>
                  <a:pt x="370560" y="171069"/>
                </a:lnTo>
                <a:lnTo>
                  <a:pt x="376466" y="164274"/>
                </a:lnTo>
                <a:lnTo>
                  <a:pt x="381939" y="154533"/>
                </a:lnTo>
                <a:lnTo>
                  <a:pt x="385191" y="144018"/>
                </a:lnTo>
                <a:lnTo>
                  <a:pt x="385546" y="140627"/>
                </a:lnTo>
                <a:lnTo>
                  <a:pt x="386283" y="132842"/>
                </a:lnTo>
                <a:lnTo>
                  <a:pt x="386334" y="132334"/>
                </a:lnTo>
                <a:close/>
              </a:path>
              <a:path w="1844675" h="240665">
                <a:moveTo>
                  <a:pt x="466979" y="0"/>
                </a:moveTo>
                <a:lnTo>
                  <a:pt x="448945" y="0"/>
                </a:lnTo>
                <a:lnTo>
                  <a:pt x="395859" y="189611"/>
                </a:lnTo>
                <a:lnTo>
                  <a:pt x="414020" y="189611"/>
                </a:lnTo>
                <a:lnTo>
                  <a:pt x="466979" y="0"/>
                </a:lnTo>
                <a:close/>
              </a:path>
              <a:path w="1844675" h="240665">
                <a:moveTo>
                  <a:pt x="594614" y="164846"/>
                </a:moveTo>
                <a:lnTo>
                  <a:pt x="504698" y="164846"/>
                </a:lnTo>
                <a:lnTo>
                  <a:pt x="507111" y="160782"/>
                </a:lnTo>
                <a:lnTo>
                  <a:pt x="540131" y="129667"/>
                </a:lnTo>
                <a:lnTo>
                  <a:pt x="551434" y="119938"/>
                </a:lnTo>
                <a:lnTo>
                  <a:pt x="579729" y="91528"/>
                </a:lnTo>
                <a:lnTo>
                  <a:pt x="594360" y="60706"/>
                </a:lnTo>
                <a:lnTo>
                  <a:pt x="594309" y="52832"/>
                </a:lnTo>
                <a:lnTo>
                  <a:pt x="593471" y="43942"/>
                </a:lnTo>
                <a:lnTo>
                  <a:pt x="593382" y="42938"/>
                </a:lnTo>
                <a:lnTo>
                  <a:pt x="590461" y="33426"/>
                </a:lnTo>
                <a:lnTo>
                  <a:pt x="585622" y="24790"/>
                </a:lnTo>
                <a:lnTo>
                  <a:pt x="582396" y="21082"/>
                </a:lnTo>
                <a:lnTo>
                  <a:pt x="578866" y="17018"/>
                </a:lnTo>
                <a:lnTo>
                  <a:pt x="570534" y="10668"/>
                </a:lnTo>
                <a:lnTo>
                  <a:pt x="560793" y="6096"/>
                </a:lnTo>
                <a:lnTo>
                  <a:pt x="549681" y="3340"/>
                </a:lnTo>
                <a:lnTo>
                  <a:pt x="537210" y="2413"/>
                </a:lnTo>
                <a:lnTo>
                  <a:pt x="523798" y="3340"/>
                </a:lnTo>
                <a:lnTo>
                  <a:pt x="524497" y="3340"/>
                </a:lnTo>
                <a:lnTo>
                  <a:pt x="513715" y="5829"/>
                </a:lnTo>
                <a:lnTo>
                  <a:pt x="483362" y="32664"/>
                </a:lnTo>
                <a:lnTo>
                  <a:pt x="477647" y="55499"/>
                </a:lnTo>
                <a:lnTo>
                  <a:pt x="500761" y="57785"/>
                </a:lnTo>
                <a:lnTo>
                  <a:pt x="501446" y="49669"/>
                </a:lnTo>
                <a:lnTo>
                  <a:pt x="503110" y="43319"/>
                </a:lnTo>
                <a:lnTo>
                  <a:pt x="536702" y="21082"/>
                </a:lnTo>
                <a:lnTo>
                  <a:pt x="544385" y="21691"/>
                </a:lnTo>
                <a:lnTo>
                  <a:pt x="544144" y="21691"/>
                </a:lnTo>
                <a:lnTo>
                  <a:pt x="551307" y="23558"/>
                </a:lnTo>
                <a:lnTo>
                  <a:pt x="550989" y="23558"/>
                </a:lnTo>
                <a:lnTo>
                  <a:pt x="556463" y="26225"/>
                </a:lnTo>
                <a:lnTo>
                  <a:pt x="561594" y="30226"/>
                </a:lnTo>
                <a:lnTo>
                  <a:pt x="567944" y="36322"/>
                </a:lnTo>
                <a:lnTo>
                  <a:pt x="571119" y="43942"/>
                </a:lnTo>
                <a:lnTo>
                  <a:pt x="571068" y="53340"/>
                </a:lnTo>
                <a:lnTo>
                  <a:pt x="554240" y="87680"/>
                </a:lnTo>
                <a:lnTo>
                  <a:pt x="511238" y="126403"/>
                </a:lnTo>
                <a:lnTo>
                  <a:pt x="503288" y="133540"/>
                </a:lnTo>
                <a:lnTo>
                  <a:pt x="478701" y="164655"/>
                </a:lnTo>
                <a:lnTo>
                  <a:pt x="473202" y="181102"/>
                </a:lnTo>
                <a:lnTo>
                  <a:pt x="473456" y="186563"/>
                </a:lnTo>
                <a:lnTo>
                  <a:pt x="594614" y="186563"/>
                </a:lnTo>
                <a:lnTo>
                  <a:pt x="594614" y="164846"/>
                </a:lnTo>
                <a:close/>
              </a:path>
              <a:path w="1844675" h="240665">
                <a:moveTo>
                  <a:pt x="732917" y="96139"/>
                </a:moveTo>
                <a:lnTo>
                  <a:pt x="728853" y="52705"/>
                </a:lnTo>
                <a:lnTo>
                  <a:pt x="714552" y="21082"/>
                </a:lnTo>
                <a:lnTo>
                  <a:pt x="712597" y="18034"/>
                </a:lnTo>
                <a:lnTo>
                  <a:pt x="709803" y="15417"/>
                </a:lnTo>
                <a:lnTo>
                  <a:pt x="709803" y="96139"/>
                </a:lnTo>
                <a:lnTo>
                  <a:pt x="709142" y="116814"/>
                </a:lnTo>
                <a:lnTo>
                  <a:pt x="699147" y="156210"/>
                </a:lnTo>
                <a:lnTo>
                  <a:pt x="673227" y="171069"/>
                </a:lnTo>
                <a:lnTo>
                  <a:pt x="665746" y="170141"/>
                </a:lnTo>
                <a:lnTo>
                  <a:pt x="639191" y="133705"/>
                </a:lnTo>
                <a:lnTo>
                  <a:pt x="636524" y="96139"/>
                </a:lnTo>
                <a:lnTo>
                  <a:pt x="637247" y="75374"/>
                </a:lnTo>
                <a:lnTo>
                  <a:pt x="648208" y="34163"/>
                </a:lnTo>
                <a:lnTo>
                  <a:pt x="665314" y="22021"/>
                </a:lnTo>
                <a:lnTo>
                  <a:pt x="664578" y="22021"/>
                </a:lnTo>
                <a:lnTo>
                  <a:pt x="672973" y="21082"/>
                </a:lnTo>
                <a:lnTo>
                  <a:pt x="680542" y="22021"/>
                </a:lnTo>
                <a:lnTo>
                  <a:pt x="687451" y="24803"/>
                </a:lnTo>
                <a:lnTo>
                  <a:pt x="693686" y="29451"/>
                </a:lnTo>
                <a:lnTo>
                  <a:pt x="699262" y="35941"/>
                </a:lnTo>
                <a:lnTo>
                  <a:pt x="703897" y="45275"/>
                </a:lnTo>
                <a:lnTo>
                  <a:pt x="707097" y="58064"/>
                </a:lnTo>
                <a:lnTo>
                  <a:pt x="707199" y="58432"/>
                </a:lnTo>
                <a:lnTo>
                  <a:pt x="709155" y="75374"/>
                </a:lnTo>
                <a:lnTo>
                  <a:pt x="709803" y="96139"/>
                </a:lnTo>
                <a:lnTo>
                  <a:pt x="709803" y="15417"/>
                </a:lnTo>
                <a:lnTo>
                  <a:pt x="673227" y="2413"/>
                </a:lnTo>
                <a:lnTo>
                  <a:pt x="663651" y="3086"/>
                </a:lnTo>
                <a:lnTo>
                  <a:pt x="628434" y="26225"/>
                </a:lnTo>
                <a:lnTo>
                  <a:pt x="615099" y="66789"/>
                </a:lnTo>
                <a:lnTo>
                  <a:pt x="613410" y="96139"/>
                </a:lnTo>
                <a:lnTo>
                  <a:pt x="614540" y="120154"/>
                </a:lnTo>
                <a:lnTo>
                  <a:pt x="623633" y="157353"/>
                </a:lnTo>
                <a:lnTo>
                  <a:pt x="660679" y="188429"/>
                </a:lnTo>
                <a:lnTo>
                  <a:pt x="673227" y="189611"/>
                </a:lnTo>
                <a:lnTo>
                  <a:pt x="682866" y="188950"/>
                </a:lnTo>
                <a:lnTo>
                  <a:pt x="713994" y="171069"/>
                </a:lnTo>
                <a:lnTo>
                  <a:pt x="718019" y="165760"/>
                </a:lnTo>
                <a:lnTo>
                  <a:pt x="731278" y="125272"/>
                </a:lnTo>
                <a:lnTo>
                  <a:pt x="732497" y="111480"/>
                </a:lnTo>
                <a:lnTo>
                  <a:pt x="732917" y="96139"/>
                </a:lnTo>
                <a:close/>
              </a:path>
              <a:path w="1844675" h="240665">
                <a:moveTo>
                  <a:pt x="844550" y="2413"/>
                </a:moveTo>
                <a:lnTo>
                  <a:pt x="830072" y="2413"/>
                </a:lnTo>
                <a:lnTo>
                  <a:pt x="826592" y="8394"/>
                </a:lnTo>
                <a:lnTo>
                  <a:pt x="822083" y="14478"/>
                </a:lnTo>
                <a:lnTo>
                  <a:pt x="786117" y="43751"/>
                </a:lnTo>
                <a:lnTo>
                  <a:pt x="776986" y="48387"/>
                </a:lnTo>
                <a:lnTo>
                  <a:pt x="776986" y="70231"/>
                </a:lnTo>
                <a:lnTo>
                  <a:pt x="812634" y="50850"/>
                </a:lnTo>
                <a:lnTo>
                  <a:pt x="822071" y="43053"/>
                </a:lnTo>
                <a:lnTo>
                  <a:pt x="822071" y="186563"/>
                </a:lnTo>
                <a:lnTo>
                  <a:pt x="844550" y="186563"/>
                </a:lnTo>
                <a:lnTo>
                  <a:pt x="844550" y="43053"/>
                </a:lnTo>
                <a:lnTo>
                  <a:pt x="844550" y="2413"/>
                </a:lnTo>
                <a:close/>
              </a:path>
              <a:path w="1844675" h="240665">
                <a:moveTo>
                  <a:pt x="1016254" y="121920"/>
                </a:moveTo>
                <a:lnTo>
                  <a:pt x="991616" y="121920"/>
                </a:lnTo>
                <a:lnTo>
                  <a:pt x="991616" y="39370"/>
                </a:lnTo>
                <a:lnTo>
                  <a:pt x="991616" y="3175"/>
                </a:lnTo>
                <a:lnTo>
                  <a:pt x="973201" y="3175"/>
                </a:lnTo>
                <a:lnTo>
                  <a:pt x="969010" y="9131"/>
                </a:lnTo>
                <a:lnTo>
                  <a:pt x="969010" y="39370"/>
                </a:lnTo>
                <a:lnTo>
                  <a:pt x="969010" y="121920"/>
                </a:lnTo>
                <a:lnTo>
                  <a:pt x="911606" y="121920"/>
                </a:lnTo>
                <a:lnTo>
                  <a:pt x="969010" y="39370"/>
                </a:lnTo>
                <a:lnTo>
                  <a:pt x="969010" y="9131"/>
                </a:lnTo>
                <a:lnTo>
                  <a:pt x="889508" y="121920"/>
                </a:lnTo>
                <a:lnTo>
                  <a:pt x="889508" y="142621"/>
                </a:lnTo>
                <a:lnTo>
                  <a:pt x="969010" y="142621"/>
                </a:lnTo>
                <a:lnTo>
                  <a:pt x="969010" y="186563"/>
                </a:lnTo>
                <a:lnTo>
                  <a:pt x="991616" y="186563"/>
                </a:lnTo>
                <a:lnTo>
                  <a:pt x="991616" y="142621"/>
                </a:lnTo>
                <a:lnTo>
                  <a:pt x="1016254" y="142621"/>
                </a:lnTo>
                <a:lnTo>
                  <a:pt x="1016254" y="121920"/>
                </a:lnTo>
                <a:close/>
              </a:path>
              <a:path w="1844675" h="240665">
                <a:moveTo>
                  <a:pt x="1106665" y="120269"/>
                </a:moveTo>
                <a:lnTo>
                  <a:pt x="1101255" y="76898"/>
                </a:lnTo>
                <a:lnTo>
                  <a:pt x="1082738" y="31521"/>
                </a:lnTo>
                <a:lnTo>
                  <a:pt x="1062355" y="0"/>
                </a:lnTo>
                <a:lnTo>
                  <a:pt x="1046226" y="0"/>
                </a:lnTo>
                <a:lnTo>
                  <a:pt x="1053172" y="12217"/>
                </a:lnTo>
                <a:lnTo>
                  <a:pt x="1058824" y="22567"/>
                </a:lnTo>
                <a:lnTo>
                  <a:pt x="1075842" y="64274"/>
                </a:lnTo>
                <a:lnTo>
                  <a:pt x="1083221" y="108508"/>
                </a:lnTo>
                <a:lnTo>
                  <a:pt x="1083564" y="120269"/>
                </a:lnTo>
                <a:lnTo>
                  <a:pt x="1081227" y="150304"/>
                </a:lnTo>
                <a:lnTo>
                  <a:pt x="1074229" y="180340"/>
                </a:lnTo>
                <a:lnTo>
                  <a:pt x="1062558" y="210388"/>
                </a:lnTo>
                <a:lnTo>
                  <a:pt x="1046226" y="240411"/>
                </a:lnTo>
                <a:lnTo>
                  <a:pt x="1062355" y="240411"/>
                </a:lnTo>
                <a:lnTo>
                  <a:pt x="1086904" y="200647"/>
                </a:lnTo>
                <a:lnTo>
                  <a:pt x="1103426" y="153314"/>
                </a:lnTo>
                <a:lnTo>
                  <a:pt x="1105865" y="136867"/>
                </a:lnTo>
                <a:lnTo>
                  <a:pt x="1106665" y="120269"/>
                </a:lnTo>
                <a:close/>
              </a:path>
              <a:path w="1844675" h="240665">
                <a:moveTo>
                  <a:pt x="1414983" y="172897"/>
                </a:moveTo>
                <a:lnTo>
                  <a:pt x="1412189" y="170662"/>
                </a:lnTo>
                <a:lnTo>
                  <a:pt x="1407236" y="166827"/>
                </a:lnTo>
                <a:lnTo>
                  <a:pt x="1405064" y="164846"/>
                </a:lnTo>
                <a:lnTo>
                  <a:pt x="1399882" y="160147"/>
                </a:lnTo>
                <a:lnTo>
                  <a:pt x="1392948" y="152819"/>
                </a:lnTo>
                <a:lnTo>
                  <a:pt x="1386459" y="144780"/>
                </a:lnTo>
                <a:lnTo>
                  <a:pt x="1391259" y="136474"/>
                </a:lnTo>
                <a:lnTo>
                  <a:pt x="1395564" y="127114"/>
                </a:lnTo>
                <a:lnTo>
                  <a:pt x="1396060" y="125730"/>
                </a:lnTo>
                <a:lnTo>
                  <a:pt x="1399349" y="116687"/>
                </a:lnTo>
                <a:lnTo>
                  <a:pt x="1402549" y="105283"/>
                </a:lnTo>
                <a:lnTo>
                  <a:pt x="1402588" y="105156"/>
                </a:lnTo>
                <a:lnTo>
                  <a:pt x="1379220" y="100203"/>
                </a:lnTo>
                <a:lnTo>
                  <a:pt x="1377518" y="107238"/>
                </a:lnTo>
                <a:lnTo>
                  <a:pt x="1375498" y="113830"/>
                </a:lnTo>
                <a:lnTo>
                  <a:pt x="1373212" y="119799"/>
                </a:lnTo>
                <a:lnTo>
                  <a:pt x="1373136" y="120002"/>
                </a:lnTo>
                <a:lnTo>
                  <a:pt x="1370457" y="125730"/>
                </a:lnTo>
                <a:lnTo>
                  <a:pt x="1357630" y="109334"/>
                </a:lnTo>
                <a:lnTo>
                  <a:pt x="1357630" y="147066"/>
                </a:lnTo>
                <a:lnTo>
                  <a:pt x="1353312" y="153797"/>
                </a:lnTo>
                <a:lnTo>
                  <a:pt x="1347597" y="159258"/>
                </a:lnTo>
                <a:lnTo>
                  <a:pt x="1333119" y="167640"/>
                </a:lnTo>
                <a:lnTo>
                  <a:pt x="1326134" y="169799"/>
                </a:lnTo>
                <a:lnTo>
                  <a:pt x="1319403" y="169799"/>
                </a:lnTo>
                <a:lnTo>
                  <a:pt x="1285354" y="141986"/>
                </a:lnTo>
                <a:lnTo>
                  <a:pt x="1285354" y="128524"/>
                </a:lnTo>
                <a:lnTo>
                  <a:pt x="1316355" y="96012"/>
                </a:lnTo>
                <a:lnTo>
                  <a:pt x="1357630" y="147066"/>
                </a:lnTo>
                <a:lnTo>
                  <a:pt x="1357630" y="109334"/>
                </a:lnTo>
                <a:lnTo>
                  <a:pt x="1347216" y="96012"/>
                </a:lnTo>
                <a:lnTo>
                  <a:pt x="1337678" y="83820"/>
                </a:lnTo>
                <a:lnTo>
                  <a:pt x="1352778" y="74104"/>
                </a:lnTo>
                <a:lnTo>
                  <a:pt x="1357604" y="69342"/>
                </a:lnTo>
                <a:lnTo>
                  <a:pt x="1363573" y="63436"/>
                </a:lnTo>
                <a:lnTo>
                  <a:pt x="1370063" y="51816"/>
                </a:lnTo>
                <a:lnTo>
                  <a:pt x="1372235" y="39243"/>
                </a:lnTo>
                <a:lnTo>
                  <a:pt x="1371485" y="31445"/>
                </a:lnTo>
                <a:lnTo>
                  <a:pt x="1369352" y="24511"/>
                </a:lnTo>
                <a:lnTo>
                  <a:pt x="1369263" y="24218"/>
                </a:lnTo>
                <a:lnTo>
                  <a:pt x="1349248" y="4203"/>
                </a:lnTo>
                <a:lnTo>
                  <a:pt x="1349248" y="33528"/>
                </a:lnTo>
                <a:lnTo>
                  <a:pt x="1349248" y="45085"/>
                </a:lnTo>
                <a:lnTo>
                  <a:pt x="1347851" y="49911"/>
                </a:lnTo>
                <a:lnTo>
                  <a:pt x="1344930" y="54229"/>
                </a:lnTo>
                <a:lnTo>
                  <a:pt x="1342136" y="58547"/>
                </a:lnTo>
                <a:lnTo>
                  <a:pt x="1335786" y="63627"/>
                </a:lnTo>
                <a:lnTo>
                  <a:pt x="1326007" y="69342"/>
                </a:lnTo>
                <a:lnTo>
                  <a:pt x="1313053" y="54229"/>
                </a:lnTo>
                <a:lnTo>
                  <a:pt x="1310894" y="50927"/>
                </a:lnTo>
                <a:lnTo>
                  <a:pt x="1309497" y="47752"/>
                </a:lnTo>
                <a:lnTo>
                  <a:pt x="1307973" y="44577"/>
                </a:lnTo>
                <a:lnTo>
                  <a:pt x="1307211" y="41656"/>
                </a:lnTo>
                <a:lnTo>
                  <a:pt x="1307287" y="32956"/>
                </a:lnTo>
                <a:lnTo>
                  <a:pt x="1309179" y="28448"/>
                </a:lnTo>
                <a:lnTo>
                  <a:pt x="1312151" y="25501"/>
                </a:lnTo>
                <a:lnTo>
                  <a:pt x="1313484" y="24218"/>
                </a:lnTo>
                <a:lnTo>
                  <a:pt x="1317371" y="20574"/>
                </a:lnTo>
                <a:lnTo>
                  <a:pt x="1322374" y="18580"/>
                </a:lnTo>
                <a:lnTo>
                  <a:pt x="1334452" y="18580"/>
                </a:lnTo>
                <a:lnTo>
                  <a:pt x="1339329" y="20574"/>
                </a:lnTo>
                <a:lnTo>
                  <a:pt x="1343279" y="24511"/>
                </a:lnTo>
                <a:lnTo>
                  <a:pt x="1347330" y="28448"/>
                </a:lnTo>
                <a:lnTo>
                  <a:pt x="1349248" y="33528"/>
                </a:lnTo>
                <a:lnTo>
                  <a:pt x="1349248" y="4203"/>
                </a:lnTo>
                <a:lnTo>
                  <a:pt x="1346962" y="3048"/>
                </a:lnTo>
                <a:lnTo>
                  <a:pt x="1347177" y="3048"/>
                </a:lnTo>
                <a:lnTo>
                  <a:pt x="1338707" y="762"/>
                </a:lnTo>
                <a:lnTo>
                  <a:pt x="1338948" y="762"/>
                </a:lnTo>
                <a:lnTo>
                  <a:pt x="1329677" y="0"/>
                </a:lnTo>
                <a:lnTo>
                  <a:pt x="1291374" y="18580"/>
                </a:lnTo>
                <a:lnTo>
                  <a:pt x="1284097" y="40894"/>
                </a:lnTo>
                <a:lnTo>
                  <a:pt x="1284097" y="46482"/>
                </a:lnTo>
                <a:lnTo>
                  <a:pt x="1304798" y="81153"/>
                </a:lnTo>
                <a:lnTo>
                  <a:pt x="1294599" y="86588"/>
                </a:lnTo>
                <a:lnTo>
                  <a:pt x="1263853" y="119799"/>
                </a:lnTo>
                <a:lnTo>
                  <a:pt x="1261110" y="136017"/>
                </a:lnTo>
                <a:lnTo>
                  <a:pt x="1261884" y="144780"/>
                </a:lnTo>
                <a:lnTo>
                  <a:pt x="1261935" y="145326"/>
                </a:lnTo>
                <a:lnTo>
                  <a:pt x="1264323" y="153797"/>
                </a:lnTo>
                <a:lnTo>
                  <a:pt x="1264437" y="154203"/>
                </a:lnTo>
                <a:lnTo>
                  <a:pt x="1293888" y="184848"/>
                </a:lnTo>
                <a:lnTo>
                  <a:pt x="1319149" y="189611"/>
                </a:lnTo>
                <a:lnTo>
                  <a:pt x="1326616" y="189230"/>
                </a:lnTo>
                <a:lnTo>
                  <a:pt x="1366050" y="170662"/>
                </a:lnTo>
                <a:lnTo>
                  <a:pt x="1366888" y="169799"/>
                </a:lnTo>
                <a:lnTo>
                  <a:pt x="1371727" y="164846"/>
                </a:lnTo>
                <a:lnTo>
                  <a:pt x="1378915" y="172897"/>
                </a:lnTo>
                <a:lnTo>
                  <a:pt x="1386052" y="179946"/>
                </a:lnTo>
                <a:lnTo>
                  <a:pt x="1393012" y="185851"/>
                </a:lnTo>
                <a:lnTo>
                  <a:pt x="1399921" y="190754"/>
                </a:lnTo>
                <a:lnTo>
                  <a:pt x="1414983" y="172897"/>
                </a:lnTo>
                <a:close/>
              </a:path>
              <a:path w="1844675" h="240665">
                <a:moveTo>
                  <a:pt x="1661287" y="3175"/>
                </a:moveTo>
                <a:lnTo>
                  <a:pt x="1637030" y="3175"/>
                </a:lnTo>
                <a:lnTo>
                  <a:pt x="1637017" y="109093"/>
                </a:lnTo>
                <a:lnTo>
                  <a:pt x="1636522" y="120116"/>
                </a:lnTo>
                <a:lnTo>
                  <a:pt x="1636433" y="122199"/>
                </a:lnTo>
                <a:lnTo>
                  <a:pt x="1636306" y="124828"/>
                </a:lnTo>
                <a:lnTo>
                  <a:pt x="1634197" y="137731"/>
                </a:lnTo>
                <a:lnTo>
                  <a:pt x="1634172" y="137896"/>
                </a:lnTo>
                <a:lnTo>
                  <a:pt x="1599946" y="167005"/>
                </a:lnTo>
                <a:lnTo>
                  <a:pt x="1587500" y="167767"/>
                </a:lnTo>
                <a:lnTo>
                  <a:pt x="1579994" y="167386"/>
                </a:lnTo>
                <a:lnTo>
                  <a:pt x="1545844" y="144157"/>
                </a:lnTo>
                <a:lnTo>
                  <a:pt x="1543964" y="137896"/>
                </a:lnTo>
                <a:lnTo>
                  <a:pt x="1543913" y="137731"/>
                </a:lnTo>
                <a:lnTo>
                  <a:pt x="1542516" y="129705"/>
                </a:lnTo>
                <a:lnTo>
                  <a:pt x="1541678" y="120116"/>
                </a:lnTo>
                <a:lnTo>
                  <a:pt x="1541399" y="109093"/>
                </a:lnTo>
                <a:lnTo>
                  <a:pt x="1541399" y="3175"/>
                </a:lnTo>
                <a:lnTo>
                  <a:pt x="1517142" y="3175"/>
                </a:lnTo>
                <a:lnTo>
                  <a:pt x="1517142" y="109093"/>
                </a:lnTo>
                <a:lnTo>
                  <a:pt x="1517484" y="120116"/>
                </a:lnTo>
                <a:lnTo>
                  <a:pt x="1517561" y="122910"/>
                </a:lnTo>
                <a:lnTo>
                  <a:pt x="1528216" y="162979"/>
                </a:lnTo>
                <a:lnTo>
                  <a:pt x="1566240" y="187413"/>
                </a:lnTo>
                <a:lnTo>
                  <a:pt x="1589659" y="189611"/>
                </a:lnTo>
                <a:lnTo>
                  <a:pt x="1600454" y="189064"/>
                </a:lnTo>
                <a:lnTo>
                  <a:pt x="1601711" y="189064"/>
                </a:lnTo>
                <a:lnTo>
                  <a:pt x="1640001" y="173951"/>
                </a:lnTo>
                <a:lnTo>
                  <a:pt x="1646224" y="167767"/>
                </a:lnTo>
                <a:lnTo>
                  <a:pt x="1651177" y="160909"/>
                </a:lnTo>
                <a:lnTo>
                  <a:pt x="1651292" y="160756"/>
                </a:lnTo>
                <a:lnTo>
                  <a:pt x="1655064" y="153035"/>
                </a:lnTo>
                <a:lnTo>
                  <a:pt x="1661287" y="109093"/>
                </a:lnTo>
                <a:lnTo>
                  <a:pt x="1661287" y="3175"/>
                </a:lnTo>
                <a:close/>
              </a:path>
              <a:path w="1844675" h="240665">
                <a:moveTo>
                  <a:pt x="1844167" y="3175"/>
                </a:moveTo>
                <a:lnTo>
                  <a:pt x="1819910" y="3175"/>
                </a:lnTo>
                <a:lnTo>
                  <a:pt x="1819897" y="109093"/>
                </a:lnTo>
                <a:lnTo>
                  <a:pt x="1819402" y="120116"/>
                </a:lnTo>
                <a:lnTo>
                  <a:pt x="1819313" y="122199"/>
                </a:lnTo>
                <a:lnTo>
                  <a:pt x="1819186" y="124828"/>
                </a:lnTo>
                <a:lnTo>
                  <a:pt x="1817077" y="137731"/>
                </a:lnTo>
                <a:lnTo>
                  <a:pt x="1817052" y="137896"/>
                </a:lnTo>
                <a:lnTo>
                  <a:pt x="1782826" y="167005"/>
                </a:lnTo>
                <a:lnTo>
                  <a:pt x="1770380" y="167767"/>
                </a:lnTo>
                <a:lnTo>
                  <a:pt x="1762874" y="167386"/>
                </a:lnTo>
                <a:lnTo>
                  <a:pt x="1728724" y="144157"/>
                </a:lnTo>
                <a:lnTo>
                  <a:pt x="1726844" y="137896"/>
                </a:lnTo>
                <a:lnTo>
                  <a:pt x="1726793" y="137731"/>
                </a:lnTo>
                <a:lnTo>
                  <a:pt x="1725396" y="129705"/>
                </a:lnTo>
                <a:lnTo>
                  <a:pt x="1724558" y="120116"/>
                </a:lnTo>
                <a:lnTo>
                  <a:pt x="1724279" y="109093"/>
                </a:lnTo>
                <a:lnTo>
                  <a:pt x="1724279" y="3175"/>
                </a:lnTo>
                <a:lnTo>
                  <a:pt x="1700022" y="3175"/>
                </a:lnTo>
                <a:lnTo>
                  <a:pt x="1700022" y="109093"/>
                </a:lnTo>
                <a:lnTo>
                  <a:pt x="1700364" y="120116"/>
                </a:lnTo>
                <a:lnTo>
                  <a:pt x="1700441" y="122910"/>
                </a:lnTo>
                <a:lnTo>
                  <a:pt x="1711096" y="162979"/>
                </a:lnTo>
                <a:lnTo>
                  <a:pt x="1749120" y="187413"/>
                </a:lnTo>
                <a:lnTo>
                  <a:pt x="1772539" y="189611"/>
                </a:lnTo>
                <a:lnTo>
                  <a:pt x="1783334" y="189064"/>
                </a:lnTo>
                <a:lnTo>
                  <a:pt x="1784591" y="189064"/>
                </a:lnTo>
                <a:lnTo>
                  <a:pt x="1822881" y="173951"/>
                </a:lnTo>
                <a:lnTo>
                  <a:pt x="1829104" y="167767"/>
                </a:lnTo>
                <a:lnTo>
                  <a:pt x="1834057" y="160909"/>
                </a:lnTo>
                <a:lnTo>
                  <a:pt x="1834172" y="160756"/>
                </a:lnTo>
                <a:lnTo>
                  <a:pt x="1837944" y="153035"/>
                </a:lnTo>
                <a:lnTo>
                  <a:pt x="1844167" y="109093"/>
                </a:lnTo>
                <a:lnTo>
                  <a:pt x="1844167" y="3175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232015" y="513460"/>
            <a:ext cx="896619" cy="189865"/>
          </a:xfrm>
          <a:custGeom>
            <a:avLst/>
            <a:gdLst/>
            <a:ahLst/>
            <a:cxnLst/>
            <a:rect l="l" t="t" r="r" b="b"/>
            <a:pathLst>
              <a:path w="896620" h="189865">
                <a:moveTo>
                  <a:pt x="121412" y="164846"/>
                </a:moveTo>
                <a:lnTo>
                  <a:pt x="31496" y="164846"/>
                </a:lnTo>
                <a:lnTo>
                  <a:pt x="34036" y="160782"/>
                </a:lnTo>
                <a:lnTo>
                  <a:pt x="66929" y="129667"/>
                </a:lnTo>
                <a:lnTo>
                  <a:pt x="78232" y="119938"/>
                </a:lnTo>
                <a:lnTo>
                  <a:pt x="106527" y="91528"/>
                </a:lnTo>
                <a:lnTo>
                  <a:pt x="121158" y="60706"/>
                </a:lnTo>
                <a:lnTo>
                  <a:pt x="121107" y="52832"/>
                </a:lnTo>
                <a:lnTo>
                  <a:pt x="120269" y="43942"/>
                </a:lnTo>
                <a:lnTo>
                  <a:pt x="120180" y="42938"/>
                </a:lnTo>
                <a:lnTo>
                  <a:pt x="117284" y="33426"/>
                </a:lnTo>
                <a:lnTo>
                  <a:pt x="112471" y="24790"/>
                </a:lnTo>
                <a:lnTo>
                  <a:pt x="109283" y="21082"/>
                </a:lnTo>
                <a:lnTo>
                  <a:pt x="105791" y="17018"/>
                </a:lnTo>
                <a:lnTo>
                  <a:pt x="97383" y="10668"/>
                </a:lnTo>
                <a:lnTo>
                  <a:pt x="87604" y="6096"/>
                </a:lnTo>
                <a:lnTo>
                  <a:pt x="76479" y="3340"/>
                </a:lnTo>
                <a:lnTo>
                  <a:pt x="64008" y="2413"/>
                </a:lnTo>
                <a:lnTo>
                  <a:pt x="50596" y="3340"/>
                </a:lnTo>
                <a:lnTo>
                  <a:pt x="51295" y="3340"/>
                </a:lnTo>
                <a:lnTo>
                  <a:pt x="40513" y="5829"/>
                </a:lnTo>
                <a:lnTo>
                  <a:pt x="10160" y="32664"/>
                </a:lnTo>
                <a:lnTo>
                  <a:pt x="4445" y="55499"/>
                </a:lnTo>
                <a:lnTo>
                  <a:pt x="27559" y="57785"/>
                </a:lnTo>
                <a:lnTo>
                  <a:pt x="28244" y="49669"/>
                </a:lnTo>
                <a:lnTo>
                  <a:pt x="29908" y="43319"/>
                </a:lnTo>
                <a:lnTo>
                  <a:pt x="63500" y="21082"/>
                </a:lnTo>
                <a:lnTo>
                  <a:pt x="71183" y="21691"/>
                </a:lnTo>
                <a:lnTo>
                  <a:pt x="70942" y="21691"/>
                </a:lnTo>
                <a:lnTo>
                  <a:pt x="78105" y="23558"/>
                </a:lnTo>
                <a:lnTo>
                  <a:pt x="77787" y="23558"/>
                </a:lnTo>
                <a:lnTo>
                  <a:pt x="83261" y="26225"/>
                </a:lnTo>
                <a:lnTo>
                  <a:pt x="88392" y="30226"/>
                </a:lnTo>
                <a:lnTo>
                  <a:pt x="94742" y="36322"/>
                </a:lnTo>
                <a:lnTo>
                  <a:pt x="98044" y="43942"/>
                </a:lnTo>
                <a:lnTo>
                  <a:pt x="97980" y="53340"/>
                </a:lnTo>
                <a:lnTo>
                  <a:pt x="81038" y="87680"/>
                </a:lnTo>
                <a:lnTo>
                  <a:pt x="38061" y="126403"/>
                </a:lnTo>
                <a:lnTo>
                  <a:pt x="30137" y="133540"/>
                </a:lnTo>
                <a:lnTo>
                  <a:pt x="5499" y="164655"/>
                </a:lnTo>
                <a:lnTo>
                  <a:pt x="0" y="181102"/>
                </a:lnTo>
                <a:lnTo>
                  <a:pt x="254" y="186563"/>
                </a:lnTo>
                <a:lnTo>
                  <a:pt x="121412" y="186563"/>
                </a:lnTo>
                <a:lnTo>
                  <a:pt x="121412" y="164846"/>
                </a:lnTo>
                <a:close/>
              </a:path>
              <a:path w="896620" h="189865">
                <a:moveTo>
                  <a:pt x="259715" y="121920"/>
                </a:moveTo>
                <a:lnTo>
                  <a:pt x="234950" y="121920"/>
                </a:lnTo>
                <a:lnTo>
                  <a:pt x="234950" y="39370"/>
                </a:lnTo>
                <a:lnTo>
                  <a:pt x="234950" y="3175"/>
                </a:lnTo>
                <a:lnTo>
                  <a:pt x="216535" y="3175"/>
                </a:lnTo>
                <a:lnTo>
                  <a:pt x="212344" y="9131"/>
                </a:lnTo>
                <a:lnTo>
                  <a:pt x="212344" y="39370"/>
                </a:lnTo>
                <a:lnTo>
                  <a:pt x="212344" y="121920"/>
                </a:lnTo>
                <a:lnTo>
                  <a:pt x="155067" y="121920"/>
                </a:lnTo>
                <a:lnTo>
                  <a:pt x="212344" y="39370"/>
                </a:lnTo>
                <a:lnTo>
                  <a:pt x="212344" y="9131"/>
                </a:lnTo>
                <a:lnTo>
                  <a:pt x="132842" y="121920"/>
                </a:lnTo>
                <a:lnTo>
                  <a:pt x="132842" y="142621"/>
                </a:lnTo>
                <a:lnTo>
                  <a:pt x="212344" y="142621"/>
                </a:lnTo>
                <a:lnTo>
                  <a:pt x="212344" y="186563"/>
                </a:lnTo>
                <a:lnTo>
                  <a:pt x="234950" y="186563"/>
                </a:lnTo>
                <a:lnTo>
                  <a:pt x="234950" y="142621"/>
                </a:lnTo>
                <a:lnTo>
                  <a:pt x="259715" y="142621"/>
                </a:lnTo>
                <a:lnTo>
                  <a:pt x="259715" y="121920"/>
                </a:lnTo>
                <a:close/>
              </a:path>
              <a:path w="896620" h="189865">
                <a:moveTo>
                  <a:pt x="346075" y="0"/>
                </a:moveTo>
                <a:lnTo>
                  <a:pt x="328168" y="0"/>
                </a:lnTo>
                <a:lnTo>
                  <a:pt x="274955" y="189611"/>
                </a:lnTo>
                <a:lnTo>
                  <a:pt x="293116" y="189611"/>
                </a:lnTo>
                <a:lnTo>
                  <a:pt x="346075" y="0"/>
                </a:lnTo>
                <a:close/>
              </a:path>
              <a:path w="896620" h="189865">
                <a:moveTo>
                  <a:pt x="473710" y="164846"/>
                </a:moveTo>
                <a:lnTo>
                  <a:pt x="383794" y="164846"/>
                </a:lnTo>
                <a:lnTo>
                  <a:pt x="386334" y="160782"/>
                </a:lnTo>
                <a:lnTo>
                  <a:pt x="419354" y="129667"/>
                </a:lnTo>
                <a:lnTo>
                  <a:pt x="430593" y="119938"/>
                </a:lnTo>
                <a:lnTo>
                  <a:pt x="458876" y="91528"/>
                </a:lnTo>
                <a:lnTo>
                  <a:pt x="473456" y="60706"/>
                </a:lnTo>
                <a:lnTo>
                  <a:pt x="473405" y="52832"/>
                </a:lnTo>
                <a:lnTo>
                  <a:pt x="461606" y="21082"/>
                </a:lnTo>
                <a:lnTo>
                  <a:pt x="458089" y="17018"/>
                </a:lnTo>
                <a:lnTo>
                  <a:pt x="449694" y="10668"/>
                </a:lnTo>
                <a:lnTo>
                  <a:pt x="439953" y="6096"/>
                </a:lnTo>
                <a:lnTo>
                  <a:pt x="428828" y="3340"/>
                </a:lnTo>
                <a:lnTo>
                  <a:pt x="416306" y="2413"/>
                </a:lnTo>
                <a:lnTo>
                  <a:pt x="402907" y="3340"/>
                </a:lnTo>
                <a:lnTo>
                  <a:pt x="403618" y="3340"/>
                </a:lnTo>
                <a:lnTo>
                  <a:pt x="392849" y="5829"/>
                </a:lnTo>
                <a:lnTo>
                  <a:pt x="362470" y="32664"/>
                </a:lnTo>
                <a:lnTo>
                  <a:pt x="356870" y="55499"/>
                </a:lnTo>
                <a:lnTo>
                  <a:pt x="379984" y="57785"/>
                </a:lnTo>
                <a:lnTo>
                  <a:pt x="380593" y="49669"/>
                </a:lnTo>
                <a:lnTo>
                  <a:pt x="382219" y="43319"/>
                </a:lnTo>
                <a:lnTo>
                  <a:pt x="382320" y="42938"/>
                </a:lnTo>
                <a:lnTo>
                  <a:pt x="382435" y="42468"/>
                </a:lnTo>
                <a:lnTo>
                  <a:pt x="385432" y="36322"/>
                </a:lnTo>
                <a:lnTo>
                  <a:pt x="415798" y="21082"/>
                </a:lnTo>
                <a:lnTo>
                  <a:pt x="423481" y="21691"/>
                </a:lnTo>
                <a:lnTo>
                  <a:pt x="423240" y="21691"/>
                </a:lnTo>
                <a:lnTo>
                  <a:pt x="430428" y="23558"/>
                </a:lnTo>
                <a:lnTo>
                  <a:pt x="430098" y="23558"/>
                </a:lnTo>
                <a:lnTo>
                  <a:pt x="435610" y="26225"/>
                </a:lnTo>
                <a:lnTo>
                  <a:pt x="440817" y="30226"/>
                </a:lnTo>
                <a:lnTo>
                  <a:pt x="447167" y="36322"/>
                </a:lnTo>
                <a:lnTo>
                  <a:pt x="450342" y="43942"/>
                </a:lnTo>
                <a:lnTo>
                  <a:pt x="450278" y="53340"/>
                </a:lnTo>
                <a:lnTo>
                  <a:pt x="433336" y="87680"/>
                </a:lnTo>
                <a:lnTo>
                  <a:pt x="390359" y="126403"/>
                </a:lnTo>
                <a:lnTo>
                  <a:pt x="382435" y="133540"/>
                </a:lnTo>
                <a:lnTo>
                  <a:pt x="357847" y="164655"/>
                </a:lnTo>
                <a:lnTo>
                  <a:pt x="352425" y="181102"/>
                </a:lnTo>
                <a:lnTo>
                  <a:pt x="352552" y="186563"/>
                </a:lnTo>
                <a:lnTo>
                  <a:pt x="473710" y="186563"/>
                </a:lnTo>
                <a:lnTo>
                  <a:pt x="473710" y="164846"/>
                </a:lnTo>
                <a:close/>
              </a:path>
              <a:path w="896620" h="189865">
                <a:moveTo>
                  <a:pt x="612140" y="96139"/>
                </a:moveTo>
                <a:lnTo>
                  <a:pt x="607949" y="52705"/>
                </a:lnTo>
                <a:lnTo>
                  <a:pt x="593775" y="21082"/>
                </a:lnTo>
                <a:lnTo>
                  <a:pt x="591820" y="18034"/>
                </a:lnTo>
                <a:lnTo>
                  <a:pt x="589026" y="15468"/>
                </a:lnTo>
                <a:lnTo>
                  <a:pt x="589026" y="96139"/>
                </a:lnTo>
                <a:lnTo>
                  <a:pt x="588340" y="116814"/>
                </a:lnTo>
                <a:lnTo>
                  <a:pt x="578370" y="156210"/>
                </a:lnTo>
                <a:lnTo>
                  <a:pt x="552323" y="171069"/>
                </a:lnTo>
                <a:lnTo>
                  <a:pt x="544893" y="170141"/>
                </a:lnTo>
                <a:lnTo>
                  <a:pt x="518388" y="133705"/>
                </a:lnTo>
                <a:lnTo>
                  <a:pt x="515747" y="96139"/>
                </a:lnTo>
                <a:lnTo>
                  <a:pt x="516458" y="75374"/>
                </a:lnTo>
                <a:lnTo>
                  <a:pt x="527304" y="34163"/>
                </a:lnTo>
                <a:lnTo>
                  <a:pt x="544410" y="22021"/>
                </a:lnTo>
                <a:lnTo>
                  <a:pt x="543674" y="22021"/>
                </a:lnTo>
                <a:lnTo>
                  <a:pt x="552069" y="21082"/>
                </a:lnTo>
                <a:lnTo>
                  <a:pt x="559638" y="22021"/>
                </a:lnTo>
                <a:lnTo>
                  <a:pt x="566559" y="24803"/>
                </a:lnTo>
                <a:lnTo>
                  <a:pt x="586282" y="58064"/>
                </a:lnTo>
                <a:lnTo>
                  <a:pt x="589026" y="96139"/>
                </a:lnTo>
                <a:lnTo>
                  <a:pt x="589026" y="15468"/>
                </a:lnTo>
                <a:lnTo>
                  <a:pt x="552323" y="2413"/>
                </a:lnTo>
                <a:lnTo>
                  <a:pt x="542747" y="3086"/>
                </a:lnTo>
                <a:lnTo>
                  <a:pt x="507631" y="26225"/>
                </a:lnTo>
                <a:lnTo>
                  <a:pt x="494258" y="66789"/>
                </a:lnTo>
                <a:lnTo>
                  <a:pt x="492633" y="96139"/>
                </a:lnTo>
                <a:lnTo>
                  <a:pt x="493750" y="120154"/>
                </a:lnTo>
                <a:lnTo>
                  <a:pt x="502754" y="157353"/>
                </a:lnTo>
                <a:lnTo>
                  <a:pt x="539788" y="188429"/>
                </a:lnTo>
                <a:lnTo>
                  <a:pt x="552323" y="189611"/>
                </a:lnTo>
                <a:lnTo>
                  <a:pt x="561962" y="188950"/>
                </a:lnTo>
                <a:lnTo>
                  <a:pt x="593217" y="171069"/>
                </a:lnTo>
                <a:lnTo>
                  <a:pt x="597242" y="165760"/>
                </a:lnTo>
                <a:lnTo>
                  <a:pt x="610450" y="125272"/>
                </a:lnTo>
                <a:lnTo>
                  <a:pt x="611708" y="111480"/>
                </a:lnTo>
                <a:lnTo>
                  <a:pt x="612140" y="96139"/>
                </a:lnTo>
                <a:close/>
              </a:path>
              <a:path w="896620" h="189865">
                <a:moveTo>
                  <a:pt x="758444" y="96139"/>
                </a:moveTo>
                <a:lnTo>
                  <a:pt x="754253" y="52705"/>
                </a:lnTo>
                <a:lnTo>
                  <a:pt x="740079" y="21082"/>
                </a:lnTo>
                <a:lnTo>
                  <a:pt x="738124" y="18034"/>
                </a:lnTo>
                <a:lnTo>
                  <a:pt x="735330" y="15468"/>
                </a:lnTo>
                <a:lnTo>
                  <a:pt x="735330" y="96139"/>
                </a:lnTo>
                <a:lnTo>
                  <a:pt x="734644" y="116814"/>
                </a:lnTo>
                <a:lnTo>
                  <a:pt x="724674" y="156210"/>
                </a:lnTo>
                <a:lnTo>
                  <a:pt x="698627" y="171069"/>
                </a:lnTo>
                <a:lnTo>
                  <a:pt x="691197" y="170141"/>
                </a:lnTo>
                <a:lnTo>
                  <a:pt x="664692" y="133705"/>
                </a:lnTo>
                <a:lnTo>
                  <a:pt x="662051" y="96139"/>
                </a:lnTo>
                <a:lnTo>
                  <a:pt x="662762" y="75374"/>
                </a:lnTo>
                <a:lnTo>
                  <a:pt x="673608" y="34163"/>
                </a:lnTo>
                <a:lnTo>
                  <a:pt x="690714" y="22021"/>
                </a:lnTo>
                <a:lnTo>
                  <a:pt x="689978" y="22021"/>
                </a:lnTo>
                <a:lnTo>
                  <a:pt x="698373" y="21082"/>
                </a:lnTo>
                <a:lnTo>
                  <a:pt x="705942" y="22021"/>
                </a:lnTo>
                <a:lnTo>
                  <a:pt x="712863" y="24803"/>
                </a:lnTo>
                <a:lnTo>
                  <a:pt x="732586" y="58064"/>
                </a:lnTo>
                <a:lnTo>
                  <a:pt x="735330" y="96139"/>
                </a:lnTo>
                <a:lnTo>
                  <a:pt x="735330" y="15468"/>
                </a:lnTo>
                <a:lnTo>
                  <a:pt x="698627" y="2413"/>
                </a:lnTo>
                <a:lnTo>
                  <a:pt x="689051" y="3086"/>
                </a:lnTo>
                <a:lnTo>
                  <a:pt x="653935" y="26225"/>
                </a:lnTo>
                <a:lnTo>
                  <a:pt x="640562" y="66789"/>
                </a:lnTo>
                <a:lnTo>
                  <a:pt x="638937" y="96139"/>
                </a:lnTo>
                <a:lnTo>
                  <a:pt x="640054" y="120154"/>
                </a:lnTo>
                <a:lnTo>
                  <a:pt x="649058" y="157353"/>
                </a:lnTo>
                <a:lnTo>
                  <a:pt x="686092" y="188429"/>
                </a:lnTo>
                <a:lnTo>
                  <a:pt x="698627" y="189611"/>
                </a:lnTo>
                <a:lnTo>
                  <a:pt x="708266" y="188950"/>
                </a:lnTo>
                <a:lnTo>
                  <a:pt x="739521" y="171069"/>
                </a:lnTo>
                <a:lnTo>
                  <a:pt x="743546" y="165760"/>
                </a:lnTo>
                <a:lnTo>
                  <a:pt x="756754" y="125272"/>
                </a:lnTo>
                <a:lnTo>
                  <a:pt x="758012" y="111480"/>
                </a:lnTo>
                <a:lnTo>
                  <a:pt x="758444" y="96139"/>
                </a:lnTo>
                <a:close/>
              </a:path>
              <a:path w="896620" h="189865">
                <a:moveTo>
                  <a:pt x="896239" y="5588"/>
                </a:moveTo>
                <a:lnTo>
                  <a:pt x="777621" y="5588"/>
                </a:lnTo>
                <a:lnTo>
                  <a:pt x="777621" y="27178"/>
                </a:lnTo>
                <a:lnTo>
                  <a:pt x="867283" y="27178"/>
                </a:lnTo>
                <a:lnTo>
                  <a:pt x="858837" y="37465"/>
                </a:lnTo>
                <a:lnTo>
                  <a:pt x="835025" y="75184"/>
                </a:lnTo>
                <a:lnTo>
                  <a:pt x="816178" y="119049"/>
                </a:lnTo>
                <a:lnTo>
                  <a:pt x="805497" y="162648"/>
                </a:lnTo>
                <a:lnTo>
                  <a:pt x="803148" y="186563"/>
                </a:lnTo>
                <a:lnTo>
                  <a:pt x="826262" y="186563"/>
                </a:lnTo>
                <a:lnTo>
                  <a:pt x="827519" y="173113"/>
                </a:lnTo>
                <a:lnTo>
                  <a:pt x="829386" y="160210"/>
                </a:lnTo>
                <a:lnTo>
                  <a:pt x="840117" y="119900"/>
                </a:lnTo>
                <a:lnTo>
                  <a:pt x="861568" y="72644"/>
                </a:lnTo>
                <a:lnTo>
                  <a:pt x="887488" y="33147"/>
                </a:lnTo>
                <a:lnTo>
                  <a:pt x="896239" y="23114"/>
                </a:lnTo>
                <a:lnTo>
                  <a:pt x="896239" y="5588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231378" y="516636"/>
            <a:ext cx="595630" cy="186690"/>
          </a:xfrm>
          <a:custGeom>
            <a:avLst/>
            <a:gdLst/>
            <a:ahLst/>
            <a:cxnLst/>
            <a:rect l="l" t="t" r="r" b="b"/>
            <a:pathLst>
              <a:path w="595629" h="186690">
                <a:moveTo>
                  <a:pt x="77811" y="117"/>
                </a:moveTo>
                <a:lnTo>
                  <a:pt x="0" y="117"/>
                </a:lnTo>
                <a:lnTo>
                  <a:pt x="0" y="183387"/>
                </a:lnTo>
                <a:lnTo>
                  <a:pt x="24256" y="183387"/>
                </a:lnTo>
                <a:lnTo>
                  <a:pt x="24256" y="108838"/>
                </a:lnTo>
                <a:lnTo>
                  <a:pt x="71247" y="108838"/>
                </a:lnTo>
                <a:lnTo>
                  <a:pt x="116163" y="99677"/>
                </a:lnTo>
                <a:lnTo>
                  <a:pt x="129248" y="87122"/>
                </a:lnTo>
                <a:lnTo>
                  <a:pt x="24256" y="87122"/>
                </a:lnTo>
                <a:lnTo>
                  <a:pt x="24256" y="21589"/>
                </a:lnTo>
                <a:lnTo>
                  <a:pt x="131235" y="21589"/>
                </a:lnTo>
                <a:lnTo>
                  <a:pt x="130682" y="20447"/>
                </a:lnTo>
                <a:lnTo>
                  <a:pt x="97027" y="1777"/>
                </a:lnTo>
                <a:lnTo>
                  <a:pt x="85312" y="460"/>
                </a:lnTo>
                <a:lnTo>
                  <a:pt x="77811" y="117"/>
                </a:lnTo>
                <a:close/>
              </a:path>
              <a:path w="595629" h="186690">
                <a:moveTo>
                  <a:pt x="131235" y="21589"/>
                </a:moveTo>
                <a:lnTo>
                  <a:pt x="82169" y="21589"/>
                </a:lnTo>
                <a:lnTo>
                  <a:pt x="89662" y="22225"/>
                </a:lnTo>
                <a:lnTo>
                  <a:pt x="93852" y="23240"/>
                </a:lnTo>
                <a:lnTo>
                  <a:pt x="100202" y="25018"/>
                </a:lnTo>
                <a:lnTo>
                  <a:pt x="105282" y="28575"/>
                </a:lnTo>
                <a:lnTo>
                  <a:pt x="109093" y="34036"/>
                </a:lnTo>
                <a:lnTo>
                  <a:pt x="113029" y="39497"/>
                </a:lnTo>
                <a:lnTo>
                  <a:pt x="114935" y="46100"/>
                </a:lnTo>
                <a:lnTo>
                  <a:pt x="114935" y="53721"/>
                </a:lnTo>
                <a:lnTo>
                  <a:pt x="91757" y="84931"/>
                </a:lnTo>
                <a:lnTo>
                  <a:pt x="71627" y="87122"/>
                </a:lnTo>
                <a:lnTo>
                  <a:pt x="129248" y="87122"/>
                </a:lnTo>
                <a:lnTo>
                  <a:pt x="139953" y="53086"/>
                </a:lnTo>
                <a:lnTo>
                  <a:pt x="139598" y="46372"/>
                </a:lnTo>
                <a:lnTo>
                  <a:pt x="138541" y="39957"/>
                </a:lnTo>
                <a:lnTo>
                  <a:pt x="136845" y="34036"/>
                </a:lnTo>
                <a:lnTo>
                  <a:pt x="136792" y="33851"/>
                </a:lnTo>
                <a:lnTo>
                  <a:pt x="134366" y="28066"/>
                </a:lnTo>
                <a:lnTo>
                  <a:pt x="131235" y="21589"/>
                </a:lnTo>
                <a:close/>
              </a:path>
              <a:path w="595629" h="186690">
                <a:moveTo>
                  <a:pt x="273913" y="66166"/>
                </a:moveTo>
                <a:lnTo>
                  <a:pt x="223774" y="66166"/>
                </a:lnTo>
                <a:lnTo>
                  <a:pt x="231747" y="66643"/>
                </a:lnTo>
                <a:lnTo>
                  <a:pt x="238696" y="68072"/>
                </a:lnTo>
                <a:lnTo>
                  <a:pt x="244598" y="70453"/>
                </a:lnTo>
                <a:lnTo>
                  <a:pt x="249427" y="73787"/>
                </a:lnTo>
                <a:lnTo>
                  <a:pt x="253619" y="77597"/>
                </a:lnTo>
                <a:lnTo>
                  <a:pt x="255777" y="83947"/>
                </a:lnTo>
                <a:lnTo>
                  <a:pt x="255650" y="99060"/>
                </a:lnTo>
                <a:lnTo>
                  <a:pt x="215519" y="106806"/>
                </a:lnTo>
                <a:lnTo>
                  <a:pt x="206628" y="107823"/>
                </a:lnTo>
                <a:lnTo>
                  <a:pt x="199898" y="108965"/>
                </a:lnTo>
                <a:lnTo>
                  <a:pt x="195579" y="110236"/>
                </a:lnTo>
                <a:lnTo>
                  <a:pt x="189483" y="111887"/>
                </a:lnTo>
                <a:lnTo>
                  <a:pt x="184150" y="114300"/>
                </a:lnTo>
                <a:lnTo>
                  <a:pt x="179324" y="117601"/>
                </a:lnTo>
                <a:lnTo>
                  <a:pt x="174498" y="120776"/>
                </a:lnTo>
                <a:lnTo>
                  <a:pt x="170688" y="125094"/>
                </a:lnTo>
                <a:lnTo>
                  <a:pt x="167767" y="130555"/>
                </a:lnTo>
                <a:lnTo>
                  <a:pt x="164719" y="135889"/>
                </a:lnTo>
                <a:lnTo>
                  <a:pt x="163322" y="141900"/>
                </a:lnTo>
                <a:lnTo>
                  <a:pt x="163322" y="148336"/>
                </a:lnTo>
                <a:lnTo>
                  <a:pt x="164058" y="156263"/>
                </a:lnTo>
                <a:lnTo>
                  <a:pt x="166137" y="163067"/>
                </a:lnTo>
                <a:lnTo>
                  <a:pt x="166258" y="163464"/>
                </a:lnTo>
                <a:lnTo>
                  <a:pt x="198348" y="185642"/>
                </a:lnTo>
                <a:lnTo>
                  <a:pt x="208661" y="186309"/>
                </a:lnTo>
                <a:lnTo>
                  <a:pt x="217550" y="186309"/>
                </a:lnTo>
                <a:lnTo>
                  <a:pt x="255451" y="168655"/>
                </a:lnTo>
                <a:lnTo>
                  <a:pt x="205231" y="168655"/>
                </a:lnTo>
                <a:lnTo>
                  <a:pt x="198627" y="166750"/>
                </a:lnTo>
                <a:lnTo>
                  <a:pt x="189611" y="158750"/>
                </a:lnTo>
                <a:lnTo>
                  <a:pt x="187325" y="153669"/>
                </a:lnTo>
                <a:lnTo>
                  <a:pt x="187325" y="143763"/>
                </a:lnTo>
                <a:lnTo>
                  <a:pt x="218948" y="125222"/>
                </a:lnTo>
                <a:lnTo>
                  <a:pt x="230397" y="123338"/>
                </a:lnTo>
                <a:lnTo>
                  <a:pt x="240347" y="121300"/>
                </a:lnTo>
                <a:lnTo>
                  <a:pt x="248773" y="119096"/>
                </a:lnTo>
                <a:lnTo>
                  <a:pt x="255650" y="116712"/>
                </a:lnTo>
                <a:lnTo>
                  <a:pt x="278435" y="116712"/>
                </a:lnTo>
                <a:lnTo>
                  <a:pt x="275971" y="70738"/>
                </a:lnTo>
                <a:lnTo>
                  <a:pt x="273913" y="66166"/>
                </a:lnTo>
                <a:close/>
              </a:path>
              <a:path w="595629" h="186690">
                <a:moveTo>
                  <a:pt x="279862" y="167004"/>
                </a:moveTo>
                <a:lnTo>
                  <a:pt x="257555" y="167004"/>
                </a:lnTo>
                <a:lnTo>
                  <a:pt x="258053" y="171882"/>
                </a:lnTo>
                <a:lnTo>
                  <a:pt x="258165" y="172974"/>
                </a:lnTo>
                <a:lnTo>
                  <a:pt x="258191" y="173227"/>
                </a:lnTo>
                <a:lnTo>
                  <a:pt x="259715" y="178688"/>
                </a:lnTo>
                <a:lnTo>
                  <a:pt x="262000" y="183387"/>
                </a:lnTo>
                <a:lnTo>
                  <a:pt x="285496" y="183387"/>
                </a:lnTo>
                <a:lnTo>
                  <a:pt x="282701" y="178180"/>
                </a:lnTo>
                <a:lnTo>
                  <a:pt x="280889" y="173227"/>
                </a:lnTo>
                <a:lnTo>
                  <a:pt x="280797" y="172974"/>
                </a:lnTo>
                <a:lnTo>
                  <a:pt x="279907" y="167386"/>
                </a:lnTo>
                <a:lnTo>
                  <a:pt x="279862" y="167004"/>
                </a:lnTo>
                <a:close/>
              </a:path>
              <a:path w="595629" h="186690">
                <a:moveTo>
                  <a:pt x="278435" y="116712"/>
                </a:moveTo>
                <a:lnTo>
                  <a:pt x="255650" y="116712"/>
                </a:lnTo>
                <a:lnTo>
                  <a:pt x="255650" y="134874"/>
                </a:lnTo>
                <a:lnTo>
                  <a:pt x="254579" y="141900"/>
                </a:lnTo>
                <a:lnTo>
                  <a:pt x="222757" y="168655"/>
                </a:lnTo>
                <a:lnTo>
                  <a:pt x="255451" y="168655"/>
                </a:lnTo>
                <a:lnTo>
                  <a:pt x="257555" y="167004"/>
                </a:lnTo>
                <a:lnTo>
                  <a:pt x="279862" y="167004"/>
                </a:lnTo>
                <a:lnTo>
                  <a:pt x="279241" y="161764"/>
                </a:lnTo>
                <a:lnTo>
                  <a:pt x="278932" y="156263"/>
                </a:lnTo>
                <a:lnTo>
                  <a:pt x="278808" y="154050"/>
                </a:lnTo>
                <a:lnTo>
                  <a:pt x="278765" y="153273"/>
                </a:lnTo>
                <a:lnTo>
                  <a:pt x="278640" y="148336"/>
                </a:lnTo>
                <a:lnTo>
                  <a:pt x="278526" y="143763"/>
                </a:lnTo>
                <a:lnTo>
                  <a:pt x="278435" y="116712"/>
                </a:lnTo>
                <a:close/>
              </a:path>
              <a:path w="595629" h="186690">
                <a:moveTo>
                  <a:pt x="227075" y="47498"/>
                </a:moveTo>
                <a:lnTo>
                  <a:pt x="188214" y="55372"/>
                </a:lnTo>
                <a:lnTo>
                  <a:pt x="167131" y="88391"/>
                </a:lnTo>
                <a:lnTo>
                  <a:pt x="189102" y="91439"/>
                </a:lnTo>
                <a:lnTo>
                  <a:pt x="191516" y="82041"/>
                </a:lnTo>
                <a:lnTo>
                  <a:pt x="195325" y="75437"/>
                </a:lnTo>
                <a:lnTo>
                  <a:pt x="200405" y="71754"/>
                </a:lnTo>
                <a:lnTo>
                  <a:pt x="205358" y="68072"/>
                </a:lnTo>
                <a:lnTo>
                  <a:pt x="213232" y="66166"/>
                </a:lnTo>
                <a:lnTo>
                  <a:pt x="273913" y="66166"/>
                </a:lnTo>
                <a:lnTo>
                  <a:pt x="273685" y="65659"/>
                </a:lnTo>
                <a:lnTo>
                  <a:pt x="270255" y="61594"/>
                </a:lnTo>
                <a:lnTo>
                  <a:pt x="266953" y="57530"/>
                </a:lnTo>
                <a:lnTo>
                  <a:pt x="235580" y="47803"/>
                </a:lnTo>
                <a:lnTo>
                  <a:pt x="236568" y="47803"/>
                </a:lnTo>
                <a:lnTo>
                  <a:pt x="227075" y="47498"/>
                </a:lnTo>
                <a:close/>
              </a:path>
              <a:path w="595629" h="186690">
                <a:moveTo>
                  <a:pt x="321310" y="140208"/>
                </a:moveTo>
                <a:lnTo>
                  <a:pt x="299085" y="143637"/>
                </a:lnTo>
                <a:lnTo>
                  <a:pt x="301587" y="153564"/>
                </a:lnTo>
                <a:lnTo>
                  <a:pt x="305292" y="162194"/>
                </a:lnTo>
                <a:lnTo>
                  <a:pt x="343663" y="185640"/>
                </a:lnTo>
                <a:lnTo>
                  <a:pt x="355853" y="186309"/>
                </a:lnTo>
                <a:lnTo>
                  <a:pt x="363452" y="185973"/>
                </a:lnTo>
                <a:lnTo>
                  <a:pt x="401222" y="167766"/>
                </a:lnTo>
                <a:lnTo>
                  <a:pt x="345440" y="167766"/>
                </a:lnTo>
                <a:lnTo>
                  <a:pt x="337439" y="165480"/>
                </a:lnTo>
                <a:lnTo>
                  <a:pt x="331724" y="160654"/>
                </a:lnTo>
                <a:lnTo>
                  <a:pt x="326008" y="155955"/>
                </a:lnTo>
                <a:lnTo>
                  <a:pt x="322579" y="149098"/>
                </a:lnTo>
                <a:lnTo>
                  <a:pt x="321310" y="140208"/>
                </a:lnTo>
                <a:close/>
              </a:path>
              <a:path w="595629" h="186690">
                <a:moveTo>
                  <a:pt x="351663" y="47498"/>
                </a:moveTo>
                <a:lnTo>
                  <a:pt x="344804" y="47498"/>
                </a:lnTo>
                <a:lnTo>
                  <a:pt x="338327" y="48387"/>
                </a:lnTo>
                <a:lnTo>
                  <a:pt x="325836" y="52069"/>
                </a:lnTo>
                <a:lnTo>
                  <a:pt x="325994" y="52069"/>
                </a:lnTo>
                <a:lnTo>
                  <a:pt x="321437" y="54228"/>
                </a:lnTo>
                <a:lnTo>
                  <a:pt x="302768" y="79883"/>
                </a:lnTo>
                <a:lnTo>
                  <a:pt x="302768" y="92328"/>
                </a:lnTo>
                <a:lnTo>
                  <a:pt x="335645" y="121221"/>
                </a:lnTo>
                <a:lnTo>
                  <a:pt x="368807" y="130175"/>
                </a:lnTo>
                <a:lnTo>
                  <a:pt x="376427" y="132714"/>
                </a:lnTo>
                <a:lnTo>
                  <a:pt x="379602" y="134619"/>
                </a:lnTo>
                <a:lnTo>
                  <a:pt x="384048" y="137540"/>
                </a:lnTo>
                <a:lnTo>
                  <a:pt x="386206" y="141604"/>
                </a:lnTo>
                <a:lnTo>
                  <a:pt x="386206" y="152400"/>
                </a:lnTo>
                <a:lnTo>
                  <a:pt x="383667" y="157352"/>
                </a:lnTo>
                <a:lnTo>
                  <a:pt x="373761" y="165735"/>
                </a:lnTo>
                <a:lnTo>
                  <a:pt x="366014" y="167766"/>
                </a:lnTo>
                <a:lnTo>
                  <a:pt x="401222" y="167766"/>
                </a:lnTo>
                <a:lnTo>
                  <a:pt x="402717" y="165480"/>
                </a:lnTo>
                <a:lnTo>
                  <a:pt x="407162" y="158876"/>
                </a:lnTo>
                <a:lnTo>
                  <a:pt x="409321" y="151764"/>
                </a:lnTo>
                <a:lnTo>
                  <a:pt x="409321" y="136651"/>
                </a:lnTo>
                <a:lnTo>
                  <a:pt x="407543" y="130175"/>
                </a:lnTo>
                <a:lnTo>
                  <a:pt x="403987" y="125094"/>
                </a:lnTo>
                <a:lnTo>
                  <a:pt x="400430" y="119887"/>
                </a:lnTo>
                <a:lnTo>
                  <a:pt x="355853" y="102742"/>
                </a:lnTo>
                <a:lnTo>
                  <a:pt x="344804" y="99822"/>
                </a:lnTo>
                <a:lnTo>
                  <a:pt x="338200" y="97916"/>
                </a:lnTo>
                <a:lnTo>
                  <a:pt x="324612" y="86105"/>
                </a:lnTo>
                <a:lnTo>
                  <a:pt x="324612" y="78612"/>
                </a:lnTo>
                <a:lnTo>
                  <a:pt x="326771" y="74549"/>
                </a:lnTo>
                <a:lnTo>
                  <a:pt x="335661" y="67690"/>
                </a:lnTo>
                <a:lnTo>
                  <a:pt x="343026" y="66039"/>
                </a:lnTo>
                <a:lnTo>
                  <a:pt x="397910" y="66039"/>
                </a:lnTo>
                <a:lnTo>
                  <a:pt x="392811" y="59054"/>
                </a:lnTo>
                <a:lnTo>
                  <a:pt x="386969" y="54990"/>
                </a:lnTo>
                <a:lnTo>
                  <a:pt x="379095" y="52069"/>
                </a:lnTo>
                <a:lnTo>
                  <a:pt x="373243" y="50164"/>
                </a:lnTo>
                <a:lnTo>
                  <a:pt x="373392" y="50164"/>
                </a:lnTo>
                <a:lnTo>
                  <a:pt x="366331" y="48640"/>
                </a:lnTo>
                <a:lnTo>
                  <a:pt x="359235" y="47783"/>
                </a:lnTo>
                <a:lnTo>
                  <a:pt x="351663" y="47498"/>
                </a:lnTo>
                <a:close/>
              </a:path>
              <a:path w="595629" h="186690">
                <a:moveTo>
                  <a:pt x="397910" y="66039"/>
                </a:moveTo>
                <a:lnTo>
                  <a:pt x="362076" y="66039"/>
                </a:lnTo>
                <a:lnTo>
                  <a:pt x="368807" y="67944"/>
                </a:lnTo>
                <a:lnTo>
                  <a:pt x="378460" y="75564"/>
                </a:lnTo>
                <a:lnTo>
                  <a:pt x="381380" y="80899"/>
                </a:lnTo>
                <a:lnTo>
                  <a:pt x="382270" y="87756"/>
                </a:lnTo>
                <a:lnTo>
                  <a:pt x="404368" y="84836"/>
                </a:lnTo>
                <a:lnTo>
                  <a:pt x="402971" y="76200"/>
                </a:lnTo>
                <a:lnTo>
                  <a:pt x="400303" y="69341"/>
                </a:lnTo>
                <a:lnTo>
                  <a:pt x="397910" y="66039"/>
                </a:lnTo>
                <a:close/>
              </a:path>
              <a:path w="595629" h="186690">
                <a:moveTo>
                  <a:pt x="539089" y="66166"/>
                </a:moveTo>
                <a:lnTo>
                  <a:pt x="488950" y="66166"/>
                </a:lnTo>
                <a:lnTo>
                  <a:pt x="496923" y="66643"/>
                </a:lnTo>
                <a:lnTo>
                  <a:pt x="503872" y="68072"/>
                </a:lnTo>
                <a:lnTo>
                  <a:pt x="509774" y="70453"/>
                </a:lnTo>
                <a:lnTo>
                  <a:pt x="514603" y="73787"/>
                </a:lnTo>
                <a:lnTo>
                  <a:pt x="518795" y="77597"/>
                </a:lnTo>
                <a:lnTo>
                  <a:pt x="520953" y="83947"/>
                </a:lnTo>
                <a:lnTo>
                  <a:pt x="520826" y="99060"/>
                </a:lnTo>
                <a:lnTo>
                  <a:pt x="480695" y="106806"/>
                </a:lnTo>
                <a:lnTo>
                  <a:pt x="471804" y="107823"/>
                </a:lnTo>
                <a:lnTo>
                  <a:pt x="465074" y="108965"/>
                </a:lnTo>
                <a:lnTo>
                  <a:pt x="460755" y="110236"/>
                </a:lnTo>
                <a:lnTo>
                  <a:pt x="454660" y="111887"/>
                </a:lnTo>
                <a:lnTo>
                  <a:pt x="449325" y="114300"/>
                </a:lnTo>
                <a:lnTo>
                  <a:pt x="444500" y="117601"/>
                </a:lnTo>
                <a:lnTo>
                  <a:pt x="439674" y="120776"/>
                </a:lnTo>
                <a:lnTo>
                  <a:pt x="435864" y="125094"/>
                </a:lnTo>
                <a:lnTo>
                  <a:pt x="432943" y="130555"/>
                </a:lnTo>
                <a:lnTo>
                  <a:pt x="429895" y="135889"/>
                </a:lnTo>
                <a:lnTo>
                  <a:pt x="428498" y="141900"/>
                </a:lnTo>
                <a:lnTo>
                  <a:pt x="428498" y="148336"/>
                </a:lnTo>
                <a:lnTo>
                  <a:pt x="429234" y="156263"/>
                </a:lnTo>
                <a:lnTo>
                  <a:pt x="431313" y="163067"/>
                </a:lnTo>
                <a:lnTo>
                  <a:pt x="431434" y="163464"/>
                </a:lnTo>
                <a:lnTo>
                  <a:pt x="463524" y="185642"/>
                </a:lnTo>
                <a:lnTo>
                  <a:pt x="473837" y="186309"/>
                </a:lnTo>
                <a:lnTo>
                  <a:pt x="482726" y="186309"/>
                </a:lnTo>
                <a:lnTo>
                  <a:pt x="520627" y="168655"/>
                </a:lnTo>
                <a:lnTo>
                  <a:pt x="470407" y="168655"/>
                </a:lnTo>
                <a:lnTo>
                  <a:pt x="463803" y="166750"/>
                </a:lnTo>
                <a:lnTo>
                  <a:pt x="454787" y="158750"/>
                </a:lnTo>
                <a:lnTo>
                  <a:pt x="452500" y="153669"/>
                </a:lnTo>
                <a:lnTo>
                  <a:pt x="452500" y="143763"/>
                </a:lnTo>
                <a:lnTo>
                  <a:pt x="484124" y="125222"/>
                </a:lnTo>
                <a:lnTo>
                  <a:pt x="495573" y="123338"/>
                </a:lnTo>
                <a:lnTo>
                  <a:pt x="505523" y="121300"/>
                </a:lnTo>
                <a:lnTo>
                  <a:pt x="513949" y="119096"/>
                </a:lnTo>
                <a:lnTo>
                  <a:pt x="520826" y="116712"/>
                </a:lnTo>
                <a:lnTo>
                  <a:pt x="543611" y="116712"/>
                </a:lnTo>
                <a:lnTo>
                  <a:pt x="543560" y="87629"/>
                </a:lnTo>
                <a:lnTo>
                  <a:pt x="543355" y="83947"/>
                </a:lnTo>
                <a:lnTo>
                  <a:pt x="543249" y="82041"/>
                </a:lnTo>
                <a:lnTo>
                  <a:pt x="543178" y="80772"/>
                </a:lnTo>
                <a:lnTo>
                  <a:pt x="541147" y="70738"/>
                </a:lnTo>
                <a:lnTo>
                  <a:pt x="539089" y="66166"/>
                </a:lnTo>
                <a:close/>
              </a:path>
              <a:path w="595629" h="186690">
                <a:moveTo>
                  <a:pt x="545038" y="167004"/>
                </a:moveTo>
                <a:lnTo>
                  <a:pt x="522731" y="167004"/>
                </a:lnTo>
                <a:lnTo>
                  <a:pt x="523229" y="171882"/>
                </a:lnTo>
                <a:lnTo>
                  <a:pt x="523341" y="172974"/>
                </a:lnTo>
                <a:lnTo>
                  <a:pt x="523367" y="173227"/>
                </a:lnTo>
                <a:lnTo>
                  <a:pt x="524891" y="178688"/>
                </a:lnTo>
                <a:lnTo>
                  <a:pt x="527176" y="183387"/>
                </a:lnTo>
                <a:lnTo>
                  <a:pt x="550672" y="183387"/>
                </a:lnTo>
                <a:lnTo>
                  <a:pt x="547877" y="178180"/>
                </a:lnTo>
                <a:lnTo>
                  <a:pt x="546065" y="173227"/>
                </a:lnTo>
                <a:lnTo>
                  <a:pt x="545973" y="172974"/>
                </a:lnTo>
                <a:lnTo>
                  <a:pt x="545083" y="167386"/>
                </a:lnTo>
                <a:lnTo>
                  <a:pt x="545038" y="167004"/>
                </a:lnTo>
                <a:close/>
              </a:path>
              <a:path w="595629" h="186690">
                <a:moveTo>
                  <a:pt x="543611" y="116712"/>
                </a:moveTo>
                <a:lnTo>
                  <a:pt x="520826" y="116712"/>
                </a:lnTo>
                <a:lnTo>
                  <a:pt x="520826" y="134874"/>
                </a:lnTo>
                <a:lnTo>
                  <a:pt x="519755" y="141900"/>
                </a:lnTo>
                <a:lnTo>
                  <a:pt x="487933" y="168655"/>
                </a:lnTo>
                <a:lnTo>
                  <a:pt x="520627" y="168655"/>
                </a:lnTo>
                <a:lnTo>
                  <a:pt x="522731" y="167004"/>
                </a:lnTo>
                <a:lnTo>
                  <a:pt x="545038" y="167004"/>
                </a:lnTo>
                <a:lnTo>
                  <a:pt x="544417" y="161764"/>
                </a:lnTo>
                <a:lnTo>
                  <a:pt x="544108" y="156263"/>
                </a:lnTo>
                <a:lnTo>
                  <a:pt x="543984" y="154050"/>
                </a:lnTo>
                <a:lnTo>
                  <a:pt x="543941" y="153273"/>
                </a:lnTo>
                <a:lnTo>
                  <a:pt x="543816" y="148336"/>
                </a:lnTo>
                <a:lnTo>
                  <a:pt x="543702" y="143763"/>
                </a:lnTo>
                <a:lnTo>
                  <a:pt x="543611" y="116712"/>
                </a:lnTo>
                <a:close/>
              </a:path>
              <a:path w="595629" h="186690">
                <a:moveTo>
                  <a:pt x="492251" y="47498"/>
                </a:moveTo>
                <a:lnTo>
                  <a:pt x="453390" y="55372"/>
                </a:lnTo>
                <a:lnTo>
                  <a:pt x="432307" y="88391"/>
                </a:lnTo>
                <a:lnTo>
                  <a:pt x="454278" y="91439"/>
                </a:lnTo>
                <a:lnTo>
                  <a:pt x="456692" y="82041"/>
                </a:lnTo>
                <a:lnTo>
                  <a:pt x="460501" y="75437"/>
                </a:lnTo>
                <a:lnTo>
                  <a:pt x="465581" y="71754"/>
                </a:lnTo>
                <a:lnTo>
                  <a:pt x="470535" y="68072"/>
                </a:lnTo>
                <a:lnTo>
                  <a:pt x="478408" y="66166"/>
                </a:lnTo>
                <a:lnTo>
                  <a:pt x="539089" y="66166"/>
                </a:lnTo>
                <a:lnTo>
                  <a:pt x="538861" y="65659"/>
                </a:lnTo>
                <a:lnTo>
                  <a:pt x="535431" y="61594"/>
                </a:lnTo>
                <a:lnTo>
                  <a:pt x="532129" y="57530"/>
                </a:lnTo>
                <a:lnTo>
                  <a:pt x="500756" y="47803"/>
                </a:lnTo>
                <a:lnTo>
                  <a:pt x="501744" y="47803"/>
                </a:lnTo>
                <a:lnTo>
                  <a:pt x="492251" y="47498"/>
                </a:lnTo>
                <a:close/>
              </a:path>
              <a:path w="595629" h="186690">
                <a:moveTo>
                  <a:pt x="595249" y="0"/>
                </a:moveTo>
                <a:lnTo>
                  <a:pt x="572770" y="0"/>
                </a:lnTo>
                <a:lnTo>
                  <a:pt x="572770" y="183387"/>
                </a:lnTo>
                <a:lnTo>
                  <a:pt x="595249" y="183387"/>
                </a:lnTo>
                <a:lnTo>
                  <a:pt x="595249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8734" y="515873"/>
            <a:ext cx="120015" cy="187325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9144507" y="513461"/>
            <a:ext cx="286385" cy="240665"/>
            <a:chOff x="9144507" y="513461"/>
            <a:chExt cx="286385" cy="240665"/>
          </a:xfrm>
        </p:grpSpPr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4507" y="513461"/>
              <a:ext cx="197485" cy="240411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9369932" y="513461"/>
              <a:ext cx="60960" cy="240665"/>
            </a:xfrm>
            <a:custGeom>
              <a:avLst/>
              <a:gdLst/>
              <a:ahLst/>
              <a:cxnLst/>
              <a:rect l="l" t="t" r="r" b="b"/>
              <a:pathLst>
                <a:path w="60959" h="240665">
                  <a:moveTo>
                    <a:pt x="16128" y="0"/>
                  </a:moveTo>
                  <a:lnTo>
                    <a:pt x="0" y="0"/>
                  </a:lnTo>
                  <a:lnTo>
                    <a:pt x="12652" y="22558"/>
                  </a:lnTo>
                  <a:lnTo>
                    <a:pt x="17019" y="31021"/>
                  </a:lnTo>
                  <a:lnTo>
                    <a:pt x="32003" y="73533"/>
                  </a:lnTo>
                  <a:lnTo>
                    <a:pt x="37338" y="120268"/>
                  </a:lnTo>
                  <a:lnTo>
                    <a:pt x="35004" y="150292"/>
                  </a:lnTo>
                  <a:lnTo>
                    <a:pt x="28003" y="180339"/>
                  </a:lnTo>
                  <a:lnTo>
                    <a:pt x="16335" y="210387"/>
                  </a:lnTo>
                  <a:lnTo>
                    <a:pt x="0" y="240411"/>
                  </a:lnTo>
                  <a:lnTo>
                    <a:pt x="16128" y="240411"/>
                  </a:lnTo>
                  <a:lnTo>
                    <a:pt x="40685" y="200638"/>
                  </a:lnTo>
                  <a:lnTo>
                    <a:pt x="57213" y="153304"/>
                  </a:lnTo>
                  <a:lnTo>
                    <a:pt x="60451" y="120141"/>
                  </a:lnTo>
                  <a:lnTo>
                    <a:pt x="59854" y="105374"/>
                  </a:lnTo>
                  <a:lnTo>
                    <a:pt x="50800" y="63118"/>
                  </a:lnTo>
                  <a:lnTo>
                    <a:pt x="27082" y="15738"/>
                  </a:lnTo>
                  <a:lnTo>
                    <a:pt x="16128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1828800" y="1453896"/>
            <a:ext cx="5655945" cy="4686300"/>
            <a:chOff x="1828800" y="1453896"/>
            <a:chExt cx="5655945" cy="4686300"/>
          </a:xfrm>
        </p:grpSpPr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52279" y="1499509"/>
              <a:ext cx="1870078" cy="73635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80283" y="1509155"/>
              <a:ext cx="1814703" cy="67803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6232" y="2039112"/>
              <a:ext cx="1065276" cy="168706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10968" y="2074799"/>
              <a:ext cx="958595" cy="157594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28800" y="3611880"/>
              <a:ext cx="827532" cy="197053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83642" y="3640455"/>
              <a:ext cx="724683" cy="186448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50591" y="5358384"/>
              <a:ext cx="2299716" cy="77266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03297" y="5391277"/>
              <a:ext cx="2193798" cy="66359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08576" y="5340096"/>
              <a:ext cx="2363724" cy="8001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661026" y="5369305"/>
              <a:ext cx="2261489" cy="69462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57415" y="3602736"/>
              <a:ext cx="726948" cy="195224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09359" y="3637661"/>
              <a:ext cx="624688" cy="183946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55664" y="2084832"/>
              <a:ext cx="982980" cy="164134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10020" y="2116709"/>
              <a:ext cx="881126" cy="153708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517135" y="1453896"/>
              <a:ext cx="2144267" cy="84581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571873" y="1481724"/>
              <a:ext cx="2036063" cy="74090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182069" y="2523710"/>
              <a:ext cx="2912434" cy="247353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822192" y="3191256"/>
              <a:ext cx="1677924" cy="1184147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3209544" y="2533523"/>
              <a:ext cx="2853055" cy="2414905"/>
            </a:xfrm>
            <a:custGeom>
              <a:avLst/>
              <a:gdLst/>
              <a:ahLst/>
              <a:cxnLst/>
              <a:rect l="l" t="t" r="r" b="b"/>
              <a:pathLst>
                <a:path w="2853054" h="2414904">
                  <a:moveTo>
                    <a:pt x="1426464" y="0"/>
                  </a:moveTo>
                  <a:lnTo>
                    <a:pt x="1374171" y="796"/>
                  </a:lnTo>
                  <a:lnTo>
                    <a:pt x="1322353" y="3166"/>
                  </a:lnTo>
                  <a:lnTo>
                    <a:pt x="1271040" y="7084"/>
                  </a:lnTo>
                  <a:lnTo>
                    <a:pt x="1220267" y="12521"/>
                  </a:lnTo>
                  <a:lnTo>
                    <a:pt x="1170064" y="19450"/>
                  </a:lnTo>
                  <a:lnTo>
                    <a:pt x="1120463" y="27845"/>
                  </a:lnTo>
                  <a:lnTo>
                    <a:pt x="1071499" y="37677"/>
                  </a:lnTo>
                  <a:lnTo>
                    <a:pt x="1023201" y="48920"/>
                  </a:lnTo>
                  <a:lnTo>
                    <a:pt x="975603" y="61547"/>
                  </a:lnTo>
                  <a:lnTo>
                    <a:pt x="928737" y="75529"/>
                  </a:lnTo>
                  <a:lnTo>
                    <a:pt x="882636" y="90840"/>
                  </a:lnTo>
                  <a:lnTo>
                    <a:pt x="837330" y="107453"/>
                  </a:lnTo>
                  <a:lnTo>
                    <a:pt x="792853" y="125340"/>
                  </a:lnTo>
                  <a:lnTo>
                    <a:pt x="749237" y="144473"/>
                  </a:lnTo>
                  <a:lnTo>
                    <a:pt x="706515" y="164827"/>
                  </a:lnTo>
                  <a:lnTo>
                    <a:pt x="664717" y="186372"/>
                  </a:lnTo>
                  <a:lnTo>
                    <a:pt x="623877" y="209083"/>
                  </a:lnTo>
                  <a:lnTo>
                    <a:pt x="584027" y="232932"/>
                  </a:lnTo>
                  <a:lnTo>
                    <a:pt x="545199" y="257891"/>
                  </a:lnTo>
                  <a:lnTo>
                    <a:pt x="507425" y="283933"/>
                  </a:lnTo>
                  <a:lnTo>
                    <a:pt x="470737" y="311031"/>
                  </a:lnTo>
                  <a:lnTo>
                    <a:pt x="435168" y="339159"/>
                  </a:lnTo>
                  <a:lnTo>
                    <a:pt x="400751" y="368287"/>
                  </a:lnTo>
                  <a:lnTo>
                    <a:pt x="367516" y="398390"/>
                  </a:lnTo>
                  <a:lnTo>
                    <a:pt x="335497" y="429439"/>
                  </a:lnTo>
                  <a:lnTo>
                    <a:pt x="304725" y="461408"/>
                  </a:lnTo>
                  <a:lnTo>
                    <a:pt x="275234" y="494269"/>
                  </a:lnTo>
                  <a:lnTo>
                    <a:pt x="247054" y="527996"/>
                  </a:lnTo>
                  <a:lnTo>
                    <a:pt x="220219" y="562560"/>
                  </a:lnTo>
                  <a:lnTo>
                    <a:pt x="194761" y="597934"/>
                  </a:lnTo>
                  <a:lnTo>
                    <a:pt x="170711" y="634092"/>
                  </a:lnTo>
                  <a:lnTo>
                    <a:pt x="148103" y="671006"/>
                  </a:lnTo>
                  <a:lnTo>
                    <a:pt x="126968" y="708648"/>
                  </a:lnTo>
                  <a:lnTo>
                    <a:pt x="107338" y="746992"/>
                  </a:lnTo>
                  <a:lnTo>
                    <a:pt x="89247" y="786010"/>
                  </a:lnTo>
                  <a:lnTo>
                    <a:pt x="72725" y="825674"/>
                  </a:lnTo>
                  <a:lnTo>
                    <a:pt x="57805" y="865958"/>
                  </a:lnTo>
                  <a:lnTo>
                    <a:pt x="44520" y="906835"/>
                  </a:lnTo>
                  <a:lnTo>
                    <a:pt x="32902" y="948276"/>
                  </a:lnTo>
                  <a:lnTo>
                    <a:pt x="22983" y="990255"/>
                  </a:lnTo>
                  <a:lnTo>
                    <a:pt x="14795" y="1032745"/>
                  </a:lnTo>
                  <a:lnTo>
                    <a:pt x="8370" y="1075717"/>
                  </a:lnTo>
                  <a:lnTo>
                    <a:pt x="3741" y="1119146"/>
                  </a:lnTo>
                  <a:lnTo>
                    <a:pt x="940" y="1163003"/>
                  </a:lnTo>
                  <a:lnTo>
                    <a:pt x="0" y="1207262"/>
                  </a:lnTo>
                  <a:lnTo>
                    <a:pt x="940" y="1251528"/>
                  </a:lnTo>
                  <a:lnTo>
                    <a:pt x="3741" y="1295393"/>
                  </a:lnTo>
                  <a:lnTo>
                    <a:pt x="8370" y="1338829"/>
                  </a:lnTo>
                  <a:lnTo>
                    <a:pt x="14795" y="1381809"/>
                  </a:lnTo>
                  <a:lnTo>
                    <a:pt x="22983" y="1424306"/>
                  </a:lnTo>
                  <a:lnTo>
                    <a:pt x="32902" y="1466291"/>
                  </a:lnTo>
                  <a:lnTo>
                    <a:pt x="44520" y="1507739"/>
                  </a:lnTo>
                  <a:lnTo>
                    <a:pt x="57805" y="1548621"/>
                  </a:lnTo>
                  <a:lnTo>
                    <a:pt x="72725" y="1588911"/>
                  </a:lnTo>
                  <a:lnTo>
                    <a:pt x="89247" y="1628581"/>
                  </a:lnTo>
                  <a:lnTo>
                    <a:pt x="107338" y="1667603"/>
                  </a:lnTo>
                  <a:lnTo>
                    <a:pt x="126968" y="1705952"/>
                  </a:lnTo>
                  <a:lnTo>
                    <a:pt x="148103" y="1743599"/>
                  </a:lnTo>
                  <a:lnTo>
                    <a:pt x="170711" y="1780516"/>
                  </a:lnTo>
                  <a:lnTo>
                    <a:pt x="194761" y="1816678"/>
                  </a:lnTo>
                  <a:lnTo>
                    <a:pt x="220219" y="1852056"/>
                  </a:lnTo>
                  <a:lnTo>
                    <a:pt x="247054" y="1886624"/>
                  </a:lnTo>
                  <a:lnTo>
                    <a:pt x="275234" y="1920353"/>
                  </a:lnTo>
                  <a:lnTo>
                    <a:pt x="304725" y="1953218"/>
                  </a:lnTo>
                  <a:lnTo>
                    <a:pt x="335497" y="1985189"/>
                  </a:lnTo>
                  <a:lnTo>
                    <a:pt x="367516" y="2016241"/>
                  </a:lnTo>
                  <a:lnTo>
                    <a:pt x="400751" y="2046346"/>
                  </a:lnTo>
                  <a:lnTo>
                    <a:pt x="435168" y="2075477"/>
                  </a:lnTo>
                  <a:lnTo>
                    <a:pt x="470737" y="2103606"/>
                  </a:lnTo>
                  <a:lnTo>
                    <a:pt x="507425" y="2130706"/>
                  </a:lnTo>
                  <a:lnTo>
                    <a:pt x="545199" y="2156750"/>
                  </a:lnTo>
                  <a:lnTo>
                    <a:pt x="584027" y="2181710"/>
                  </a:lnTo>
                  <a:lnTo>
                    <a:pt x="623877" y="2205560"/>
                  </a:lnTo>
                  <a:lnTo>
                    <a:pt x="664717" y="2228272"/>
                  </a:lnTo>
                  <a:lnTo>
                    <a:pt x="706515" y="2249819"/>
                  </a:lnTo>
                  <a:lnTo>
                    <a:pt x="749237" y="2270173"/>
                  </a:lnTo>
                  <a:lnTo>
                    <a:pt x="792853" y="2289307"/>
                  </a:lnTo>
                  <a:lnTo>
                    <a:pt x="837330" y="2307195"/>
                  </a:lnTo>
                  <a:lnTo>
                    <a:pt x="882636" y="2323808"/>
                  </a:lnTo>
                  <a:lnTo>
                    <a:pt x="928737" y="2339119"/>
                  </a:lnTo>
                  <a:lnTo>
                    <a:pt x="975603" y="2353102"/>
                  </a:lnTo>
                  <a:lnTo>
                    <a:pt x="1023201" y="2365729"/>
                  </a:lnTo>
                  <a:lnTo>
                    <a:pt x="1071499" y="2376972"/>
                  </a:lnTo>
                  <a:lnTo>
                    <a:pt x="1120463" y="2386805"/>
                  </a:lnTo>
                  <a:lnTo>
                    <a:pt x="1170064" y="2395200"/>
                  </a:lnTo>
                  <a:lnTo>
                    <a:pt x="1220267" y="2402129"/>
                  </a:lnTo>
                  <a:lnTo>
                    <a:pt x="1271040" y="2407566"/>
                  </a:lnTo>
                  <a:lnTo>
                    <a:pt x="1322353" y="2411484"/>
                  </a:lnTo>
                  <a:lnTo>
                    <a:pt x="1374171" y="2413854"/>
                  </a:lnTo>
                  <a:lnTo>
                    <a:pt x="1426464" y="2414651"/>
                  </a:lnTo>
                  <a:lnTo>
                    <a:pt x="1478756" y="2413854"/>
                  </a:lnTo>
                  <a:lnTo>
                    <a:pt x="1530574" y="2411484"/>
                  </a:lnTo>
                  <a:lnTo>
                    <a:pt x="1581887" y="2407566"/>
                  </a:lnTo>
                  <a:lnTo>
                    <a:pt x="1632660" y="2402129"/>
                  </a:lnTo>
                  <a:lnTo>
                    <a:pt x="1682863" y="2395200"/>
                  </a:lnTo>
                  <a:lnTo>
                    <a:pt x="1732464" y="2386805"/>
                  </a:lnTo>
                  <a:lnTo>
                    <a:pt x="1781428" y="2376972"/>
                  </a:lnTo>
                  <a:lnTo>
                    <a:pt x="1829726" y="2365729"/>
                  </a:lnTo>
                  <a:lnTo>
                    <a:pt x="1877324" y="2353102"/>
                  </a:lnTo>
                  <a:lnTo>
                    <a:pt x="1924190" y="2339119"/>
                  </a:lnTo>
                  <a:lnTo>
                    <a:pt x="1970291" y="2323808"/>
                  </a:lnTo>
                  <a:lnTo>
                    <a:pt x="2015597" y="2307195"/>
                  </a:lnTo>
                  <a:lnTo>
                    <a:pt x="2060074" y="2289307"/>
                  </a:lnTo>
                  <a:lnTo>
                    <a:pt x="2103690" y="2270173"/>
                  </a:lnTo>
                  <a:lnTo>
                    <a:pt x="2146412" y="2249819"/>
                  </a:lnTo>
                  <a:lnTo>
                    <a:pt x="2188210" y="2228272"/>
                  </a:lnTo>
                  <a:lnTo>
                    <a:pt x="2229050" y="2205560"/>
                  </a:lnTo>
                  <a:lnTo>
                    <a:pt x="2268900" y="2181710"/>
                  </a:lnTo>
                  <a:lnTo>
                    <a:pt x="2307728" y="2156750"/>
                  </a:lnTo>
                  <a:lnTo>
                    <a:pt x="2345502" y="2130706"/>
                  </a:lnTo>
                  <a:lnTo>
                    <a:pt x="2382190" y="2103606"/>
                  </a:lnTo>
                  <a:lnTo>
                    <a:pt x="2417759" y="2075477"/>
                  </a:lnTo>
                  <a:lnTo>
                    <a:pt x="2452176" y="2046346"/>
                  </a:lnTo>
                  <a:lnTo>
                    <a:pt x="2485411" y="2016241"/>
                  </a:lnTo>
                  <a:lnTo>
                    <a:pt x="2517430" y="1985189"/>
                  </a:lnTo>
                  <a:lnTo>
                    <a:pt x="2548202" y="1953218"/>
                  </a:lnTo>
                  <a:lnTo>
                    <a:pt x="2577693" y="1920353"/>
                  </a:lnTo>
                  <a:lnTo>
                    <a:pt x="2605873" y="1886624"/>
                  </a:lnTo>
                  <a:lnTo>
                    <a:pt x="2632708" y="1852056"/>
                  </a:lnTo>
                  <a:lnTo>
                    <a:pt x="2658166" y="1816678"/>
                  </a:lnTo>
                  <a:lnTo>
                    <a:pt x="2682216" y="1780516"/>
                  </a:lnTo>
                  <a:lnTo>
                    <a:pt x="2704824" y="1743599"/>
                  </a:lnTo>
                  <a:lnTo>
                    <a:pt x="2725959" y="1705952"/>
                  </a:lnTo>
                  <a:lnTo>
                    <a:pt x="2745589" y="1667603"/>
                  </a:lnTo>
                  <a:lnTo>
                    <a:pt x="2763680" y="1628581"/>
                  </a:lnTo>
                  <a:lnTo>
                    <a:pt x="2780202" y="1588911"/>
                  </a:lnTo>
                  <a:lnTo>
                    <a:pt x="2795122" y="1548621"/>
                  </a:lnTo>
                  <a:lnTo>
                    <a:pt x="2808407" y="1507739"/>
                  </a:lnTo>
                  <a:lnTo>
                    <a:pt x="2820025" y="1466291"/>
                  </a:lnTo>
                  <a:lnTo>
                    <a:pt x="2829944" y="1424306"/>
                  </a:lnTo>
                  <a:lnTo>
                    <a:pt x="2838132" y="1381809"/>
                  </a:lnTo>
                  <a:lnTo>
                    <a:pt x="2844557" y="1338829"/>
                  </a:lnTo>
                  <a:lnTo>
                    <a:pt x="2849186" y="1295393"/>
                  </a:lnTo>
                  <a:lnTo>
                    <a:pt x="2851987" y="1251528"/>
                  </a:lnTo>
                  <a:lnTo>
                    <a:pt x="2852928" y="1207262"/>
                  </a:lnTo>
                  <a:lnTo>
                    <a:pt x="2851987" y="1163003"/>
                  </a:lnTo>
                  <a:lnTo>
                    <a:pt x="2849186" y="1119146"/>
                  </a:lnTo>
                  <a:lnTo>
                    <a:pt x="2844557" y="1075717"/>
                  </a:lnTo>
                  <a:lnTo>
                    <a:pt x="2838132" y="1032745"/>
                  </a:lnTo>
                  <a:lnTo>
                    <a:pt x="2829944" y="990255"/>
                  </a:lnTo>
                  <a:lnTo>
                    <a:pt x="2820025" y="948276"/>
                  </a:lnTo>
                  <a:lnTo>
                    <a:pt x="2808407" y="906835"/>
                  </a:lnTo>
                  <a:lnTo>
                    <a:pt x="2795122" y="865958"/>
                  </a:lnTo>
                  <a:lnTo>
                    <a:pt x="2780202" y="825674"/>
                  </a:lnTo>
                  <a:lnTo>
                    <a:pt x="2763680" y="786010"/>
                  </a:lnTo>
                  <a:lnTo>
                    <a:pt x="2745589" y="746992"/>
                  </a:lnTo>
                  <a:lnTo>
                    <a:pt x="2725959" y="708648"/>
                  </a:lnTo>
                  <a:lnTo>
                    <a:pt x="2704824" y="671006"/>
                  </a:lnTo>
                  <a:lnTo>
                    <a:pt x="2682216" y="634092"/>
                  </a:lnTo>
                  <a:lnTo>
                    <a:pt x="2658166" y="597934"/>
                  </a:lnTo>
                  <a:lnTo>
                    <a:pt x="2632708" y="562560"/>
                  </a:lnTo>
                  <a:lnTo>
                    <a:pt x="2605873" y="527996"/>
                  </a:lnTo>
                  <a:lnTo>
                    <a:pt x="2577693" y="494269"/>
                  </a:lnTo>
                  <a:lnTo>
                    <a:pt x="2548202" y="461408"/>
                  </a:lnTo>
                  <a:lnTo>
                    <a:pt x="2517430" y="429439"/>
                  </a:lnTo>
                  <a:lnTo>
                    <a:pt x="2485411" y="398390"/>
                  </a:lnTo>
                  <a:lnTo>
                    <a:pt x="2452176" y="368287"/>
                  </a:lnTo>
                  <a:lnTo>
                    <a:pt x="2417759" y="339159"/>
                  </a:lnTo>
                  <a:lnTo>
                    <a:pt x="2382190" y="311031"/>
                  </a:lnTo>
                  <a:lnTo>
                    <a:pt x="2345502" y="283933"/>
                  </a:lnTo>
                  <a:lnTo>
                    <a:pt x="2307728" y="257891"/>
                  </a:lnTo>
                  <a:lnTo>
                    <a:pt x="2268900" y="232932"/>
                  </a:lnTo>
                  <a:lnTo>
                    <a:pt x="2229050" y="209083"/>
                  </a:lnTo>
                  <a:lnTo>
                    <a:pt x="2188210" y="186372"/>
                  </a:lnTo>
                  <a:lnTo>
                    <a:pt x="2146412" y="164827"/>
                  </a:lnTo>
                  <a:lnTo>
                    <a:pt x="2103690" y="144473"/>
                  </a:lnTo>
                  <a:lnTo>
                    <a:pt x="2060074" y="125340"/>
                  </a:lnTo>
                  <a:lnTo>
                    <a:pt x="2015597" y="107453"/>
                  </a:lnTo>
                  <a:lnTo>
                    <a:pt x="1970291" y="90840"/>
                  </a:lnTo>
                  <a:lnTo>
                    <a:pt x="1924190" y="75529"/>
                  </a:lnTo>
                  <a:lnTo>
                    <a:pt x="1877324" y="61547"/>
                  </a:lnTo>
                  <a:lnTo>
                    <a:pt x="1829726" y="48920"/>
                  </a:lnTo>
                  <a:lnTo>
                    <a:pt x="1781428" y="37677"/>
                  </a:lnTo>
                  <a:lnTo>
                    <a:pt x="1732464" y="27845"/>
                  </a:lnTo>
                  <a:lnTo>
                    <a:pt x="1682863" y="19450"/>
                  </a:lnTo>
                  <a:lnTo>
                    <a:pt x="1632660" y="12521"/>
                  </a:lnTo>
                  <a:lnTo>
                    <a:pt x="1581887" y="7084"/>
                  </a:lnTo>
                  <a:lnTo>
                    <a:pt x="1530574" y="3166"/>
                  </a:lnTo>
                  <a:lnTo>
                    <a:pt x="1478756" y="796"/>
                  </a:lnTo>
                  <a:lnTo>
                    <a:pt x="1426464" y="0"/>
                  </a:lnTo>
                  <a:close/>
                </a:path>
              </a:pathLst>
            </a:custGeom>
            <a:solidFill>
              <a:srgbClr val="BCD6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4005326" y="3276917"/>
            <a:ext cx="1274445" cy="89598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065" marR="5080" algn="ctr">
              <a:lnSpc>
                <a:spcPts val="1950"/>
              </a:lnSpc>
              <a:spcBef>
                <a:spcPts val="340"/>
              </a:spcBef>
            </a:pPr>
            <a:r>
              <a:rPr sz="1800" b="1" spc="-210" dirty="0">
                <a:latin typeface="Arial"/>
                <a:cs typeface="Arial"/>
              </a:rPr>
              <a:t>KOORDINASI/ </a:t>
            </a:r>
            <a:r>
              <a:rPr sz="1800" b="1" spc="-120" dirty="0">
                <a:latin typeface="Arial"/>
                <a:cs typeface="Arial"/>
              </a:rPr>
              <a:t>KOMANDO</a:t>
            </a:r>
            <a:endParaRPr sz="1800">
              <a:latin typeface="Arial"/>
              <a:cs typeface="Arial"/>
            </a:endParaRPr>
          </a:p>
          <a:p>
            <a:pPr marL="2540" algn="ctr">
              <a:lnSpc>
                <a:spcPct val="100000"/>
              </a:lnSpc>
              <a:spcBef>
                <a:spcPts val="550"/>
              </a:spcBef>
            </a:pPr>
            <a:r>
              <a:rPr sz="1800" b="1" spc="-40" dirty="0">
                <a:latin typeface="Arial"/>
                <a:cs typeface="Arial"/>
              </a:rPr>
              <a:t>(BNPB)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3886200" y="1033272"/>
            <a:ext cx="1266825" cy="1148080"/>
            <a:chOff x="3886200" y="1033272"/>
            <a:chExt cx="1266825" cy="1148080"/>
          </a:xfrm>
        </p:grpSpPr>
        <p:pic>
          <p:nvPicPr>
            <p:cNvPr id="48" name="object 4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886200" y="1033272"/>
              <a:ext cx="1266444" cy="114757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169663" y="1380744"/>
              <a:ext cx="690372" cy="470915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3941064" y="1060958"/>
              <a:ext cx="1161415" cy="1042669"/>
            </a:xfrm>
            <a:custGeom>
              <a:avLst/>
              <a:gdLst/>
              <a:ahLst/>
              <a:cxnLst/>
              <a:rect l="l" t="t" r="r" b="b"/>
              <a:pathLst>
                <a:path w="1161414" h="1042669">
                  <a:moveTo>
                    <a:pt x="987551" y="0"/>
                  </a:moveTo>
                  <a:lnTo>
                    <a:pt x="173736" y="0"/>
                  </a:lnTo>
                  <a:lnTo>
                    <a:pt x="127529" y="6210"/>
                  </a:lnTo>
                  <a:lnTo>
                    <a:pt x="86021" y="23734"/>
                  </a:lnTo>
                  <a:lnTo>
                    <a:pt x="50863" y="50911"/>
                  </a:lnTo>
                  <a:lnTo>
                    <a:pt x="23706" y="86077"/>
                  </a:lnTo>
                  <a:lnTo>
                    <a:pt x="6201" y="127573"/>
                  </a:lnTo>
                  <a:lnTo>
                    <a:pt x="0" y="173736"/>
                  </a:lnTo>
                  <a:lnTo>
                    <a:pt x="0" y="868933"/>
                  </a:lnTo>
                  <a:lnTo>
                    <a:pt x="6201" y="915140"/>
                  </a:lnTo>
                  <a:lnTo>
                    <a:pt x="23706" y="956648"/>
                  </a:lnTo>
                  <a:lnTo>
                    <a:pt x="50863" y="991806"/>
                  </a:lnTo>
                  <a:lnTo>
                    <a:pt x="86021" y="1018963"/>
                  </a:lnTo>
                  <a:lnTo>
                    <a:pt x="127529" y="1036468"/>
                  </a:lnTo>
                  <a:lnTo>
                    <a:pt x="173736" y="1042669"/>
                  </a:lnTo>
                  <a:lnTo>
                    <a:pt x="987551" y="1042669"/>
                  </a:lnTo>
                  <a:lnTo>
                    <a:pt x="1033758" y="1036468"/>
                  </a:lnTo>
                  <a:lnTo>
                    <a:pt x="1075266" y="1018963"/>
                  </a:lnTo>
                  <a:lnTo>
                    <a:pt x="1110424" y="991806"/>
                  </a:lnTo>
                  <a:lnTo>
                    <a:pt x="1137581" y="956648"/>
                  </a:lnTo>
                  <a:lnTo>
                    <a:pt x="1155086" y="915140"/>
                  </a:lnTo>
                  <a:lnTo>
                    <a:pt x="1161288" y="868933"/>
                  </a:lnTo>
                  <a:lnTo>
                    <a:pt x="1161288" y="173736"/>
                  </a:lnTo>
                  <a:lnTo>
                    <a:pt x="1155086" y="127573"/>
                  </a:lnTo>
                  <a:lnTo>
                    <a:pt x="1137581" y="86077"/>
                  </a:lnTo>
                  <a:lnTo>
                    <a:pt x="1110424" y="50911"/>
                  </a:lnTo>
                  <a:lnTo>
                    <a:pt x="1075266" y="23734"/>
                  </a:lnTo>
                  <a:lnTo>
                    <a:pt x="1033758" y="6210"/>
                  </a:lnTo>
                  <a:lnTo>
                    <a:pt x="987551" y="0"/>
                  </a:lnTo>
                  <a:close/>
                </a:path>
              </a:pathLst>
            </a:custGeom>
            <a:solidFill>
              <a:srgbClr val="BCD6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4321555" y="1454467"/>
            <a:ext cx="39814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25" dirty="0">
                <a:latin typeface="Arial"/>
                <a:cs typeface="Arial"/>
              </a:rPr>
              <a:t>SAR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5614415" y="1517903"/>
            <a:ext cx="1732914" cy="1294130"/>
            <a:chOff x="5614415" y="1517903"/>
            <a:chExt cx="1732914" cy="1294130"/>
          </a:xfrm>
        </p:grpSpPr>
        <p:pic>
          <p:nvPicPr>
            <p:cNvPr id="53" name="object 5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614415" y="1517903"/>
              <a:ext cx="1732788" cy="1293876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907023" y="1938527"/>
              <a:ext cx="1147572" cy="470915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5669279" y="1545716"/>
              <a:ext cx="1628139" cy="1189355"/>
            </a:xfrm>
            <a:custGeom>
              <a:avLst/>
              <a:gdLst/>
              <a:ahLst/>
              <a:cxnLst/>
              <a:rect l="l" t="t" r="r" b="b"/>
              <a:pathLst>
                <a:path w="1628140" h="1189355">
                  <a:moveTo>
                    <a:pt x="1429512" y="0"/>
                  </a:moveTo>
                  <a:lnTo>
                    <a:pt x="198120" y="0"/>
                  </a:lnTo>
                  <a:lnTo>
                    <a:pt x="152675" y="5236"/>
                  </a:lnTo>
                  <a:lnTo>
                    <a:pt x="110967" y="20149"/>
                  </a:lnTo>
                  <a:lnTo>
                    <a:pt x="74182" y="43547"/>
                  </a:lnTo>
                  <a:lnTo>
                    <a:pt x="43507" y="74236"/>
                  </a:lnTo>
                  <a:lnTo>
                    <a:pt x="20127" y="111023"/>
                  </a:lnTo>
                  <a:lnTo>
                    <a:pt x="5229" y="152715"/>
                  </a:lnTo>
                  <a:lnTo>
                    <a:pt x="0" y="198120"/>
                  </a:lnTo>
                  <a:lnTo>
                    <a:pt x="0" y="990854"/>
                  </a:lnTo>
                  <a:lnTo>
                    <a:pt x="5229" y="1036298"/>
                  </a:lnTo>
                  <a:lnTo>
                    <a:pt x="20127" y="1078006"/>
                  </a:lnTo>
                  <a:lnTo>
                    <a:pt x="43507" y="1114791"/>
                  </a:lnTo>
                  <a:lnTo>
                    <a:pt x="74182" y="1145466"/>
                  </a:lnTo>
                  <a:lnTo>
                    <a:pt x="110967" y="1168846"/>
                  </a:lnTo>
                  <a:lnTo>
                    <a:pt x="152675" y="1183744"/>
                  </a:lnTo>
                  <a:lnTo>
                    <a:pt x="198120" y="1188974"/>
                  </a:lnTo>
                  <a:lnTo>
                    <a:pt x="1429512" y="1188974"/>
                  </a:lnTo>
                  <a:lnTo>
                    <a:pt x="1474956" y="1183744"/>
                  </a:lnTo>
                  <a:lnTo>
                    <a:pt x="1516664" y="1168846"/>
                  </a:lnTo>
                  <a:lnTo>
                    <a:pt x="1553449" y="1145466"/>
                  </a:lnTo>
                  <a:lnTo>
                    <a:pt x="1584124" y="1114791"/>
                  </a:lnTo>
                  <a:lnTo>
                    <a:pt x="1607504" y="1078006"/>
                  </a:lnTo>
                  <a:lnTo>
                    <a:pt x="1622402" y="1036298"/>
                  </a:lnTo>
                  <a:lnTo>
                    <a:pt x="1627631" y="990854"/>
                  </a:lnTo>
                  <a:lnTo>
                    <a:pt x="1627631" y="198120"/>
                  </a:lnTo>
                  <a:lnTo>
                    <a:pt x="1622402" y="152715"/>
                  </a:lnTo>
                  <a:lnTo>
                    <a:pt x="1607504" y="111023"/>
                  </a:lnTo>
                  <a:lnTo>
                    <a:pt x="1584124" y="74236"/>
                  </a:lnTo>
                  <a:lnTo>
                    <a:pt x="1553449" y="43547"/>
                  </a:lnTo>
                  <a:lnTo>
                    <a:pt x="1516664" y="20149"/>
                  </a:lnTo>
                  <a:lnTo>
                    <a:pt x="1474956" y="5236"/>
                  </a:lnTo>
                  <a:lnTo>
                    <a:pt x="1429512" y="0"/>
                  </a:lnTo>
                  <a:close/>
                </a:path>
              </a:pathLst>
            </a:custGeom>
            <a:solidFill>
              <a:srgbClr val="BCD6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6056121" y="2013775"/>
            <a:ext cx="86423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10" dirty="0">
                <a:latin typeface="Arial"/>
                <a:cs typeface="Arial"/>
              </a:rPr>
              <a:t>LOGISTIK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6245352" y="3017520"/>
            <a:ext cx="2336800" cy="1294130"/>
            <a:chOff x="6245352" y="3017520"/>
            <a:chExt cx="2336800" cy="1294130"/>
          </a:xfrm>
        </p:grpSpPr>
        <p:pic>
          <p:nvPicPr>
            <p:cNvPr id="58" name="object 5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245352" y="3017520"/>
              <a:ext cx="2336292" cy="129387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592824" y="3447288"/>
              <a:ext cx="1641348" cy="470916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6300216" y="3045714"/>
              <a:ext cx="2231390" cy="1189355"/>
            </a:xfrm>
            <a:custGeom>
              <a:avLst/>
              <a:gdLst/>
              <a:ahLst/>
              <a:cxnLst/>
              <a:rect l="l" t="t" r="r" b="b"/>
              <a:pathLst>
                <a:path w="2231390" h="1189354">
                  <a:moveTo>
                    <a:pt x="2033015" y="0"/>
                  </a:moveTo>
                  <a:lnTo>
                    <a:pt x="198120" y="0"/>
                  </a:lnTo>
                  <a:lnTo>
                    <a:pt x="152675" y="5236"/>
                  </a:lnTo>
                  <a:lnTo>
                    <a:pt x="110967" y="20149"/>
                  </a:lnTo>
                  <a:lnTo>
                    <a:pt x="74182" y="43547"/>
                  </a:lnTo>
                  <a:lnTo>
                    <a:pt x="43507" y="74236"/>
                  </a:lnTo>
                  <a:lnTo>
                    <a:pt x="20127" y="111023"/>
                  </a:lnTo>
                  <a:lnTo>
                    <a:pt x="5229" y="152715"/>
                  </a:lnTo>
                  <a:lnTo>
                    <a:pt x="0" y="198120"/>
                  </a:lnTo>
                  <a:lnTo>
                    <a:pt x="0" y="990854"/>
                  </a:lnTo>
                  <a:lnTo>
                    <a:pt x="5229" y="1036298"/>
                  </a:lnTo>
                  <a:lnTo>
                    <a:pt x="20127" y="1078006"/>
                  </a:lnTo>
                  <a:lnTo>
                    <a:pt x="43507" y="1114791"/>
                  </a:lnTo>
                  <a:lnTo>
                    <a:pt x="74182" y="1145466"/>
                  </a:lnTo>
                  <a:lnTo>
                    <a:pt x="110967" y="1168846"/>
                  </a:lnTo>
                  <a:lnTo>
                    <a:pt x="152675" y="1183744"/>
                  </a:lnTo>
                  <a:lnTo>
                    <a:pt x="198120" y="1188974"/>
                  </a:lnTo>
                  <a:lnTo>
                    <a:pt x="2033015" y="1188974"/>
                  </a:lnTo>
                  <a:lnTo>
                    <a:pt x="2078460" y="1183744"/>
                  </a:lnTo>
                  <a:lnTo>
                    <a:pt x="2120168" y="1168846"/>
                  </a:lnTo>
                  <a:lnTo>
                    <a:pt x="2156953" y="1145466"/>
                  </a:lnTo>
                  <a:lnTo>
                    <a:pt x="2187628" y="1114791"/>
                  </a:lnTo>
                  <a:lnTo>
                    <a:pt x="2211008" y="1078006"/>
                  </a:lnTo>
                  <a:lnTo>
                    <a:pt x="2225906" y="1036298"/>
                  </a:lnTo>
                  <a:lnTo>
                    <a:pt x="2231136" y="990854"/>
                  </a:lnTo>
                  <a:lnTo>
                    <a:pt x="2231136" y="198120"/>
                  </a:lnTo>
                  <a:lnTo>
                    <a:pt x="2225906" y="152715"/>
                  </a:lnTo>
                  <a:lnTo>
                    <a:pt x="2211008" y="111023"/>
                  </a:lnTo>
                  <a:lnTo>
                    <a:pt x="2187628" y="74236"/>
                  </a:lnTo>
                  <a:lnTo>
                    <a:pt x="2156953" y="43547"/>
                  </a:lnTo>
                  <a:lnTo>
                    <a:pt x="2120168" y="20149"/>
                  </a:lnTo>
                  <a:lnTo>
                    <a:pt x="2078460" y="5236"/>
                  </a:lnTo>
                  <a:lnTo>
                    <a:pt x="2033015" y="0"/>
                  </a:lnTo>
                  <a:close/>
                </a:path>
              </a:pathLst>
            </a:custGeom>
            <a:solidFill>
              <a:srgbClr val="BCD6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6743445" y="3520059"/>
            <a:ext cx="1347470" cy="2343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b="1" spc="-10" dirty="0">
                <a:latin typeface="Arial"/>
                <a:cs typeface="Arial"/>
              </a:rPr>
              <a:t>PENGUNGSIAN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5870447" y="4809744"/>
            <a:ext cx="2025650" cy="1339850"/>
            <a:chOff x="5870447" y="4809744"/>
            <a:chExt cx="2025650" cy="1339850"/>
          </a:xfrm>
        </p:grpSpPr>
        <p:pic>
          <p:nvPicPr>
            <p:cNvPr id="63" name="object 6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870447" y="4809744"/>
              <a:ext cx="2025396" cy="1339596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172199" y="5266944"/>
              <a:ext cx="1421892" cy="470916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5925311" y="4838446"/>
              <a:ext cx="1920239" cy="1235075"/>
            </a:xfrm>
            <a:custGeom>
              <a:avLst/>
              <a:gdLst/>
              <a:ahLst/>
              <a:cxnLst/>
              <a:rect l="l" t="t" r="r" b="b"/>
              <a:pathLst>
                <a:path w="1920240" h="1235075">
                  <a:moveTo>
                    <a:pt x="1714499" y="0"/>
                  </a:moveTo>
                  <a:lnTo>
                    <a:pt x="205739" y="0"/>
                  </a:lnTo>
                  <a:lnTo>
                    <a:pt x="158553" y="5431"/>
                  </a:lnTo>
                  <a:lnTo>
                    <a:pt x="115244" y="20905"/>
                  </a:lnTo>
                  <a:lnTo>
                    <a:pt x="77044" y="45186"/>
                  </a:lnTo>
                  <a:lnTo>
                    <a:pt x="45186" y="77044"/>
                  </a:lnTo>
                  <a:lnTo>
                    <a:pt x="20905" y="115244"/>
                  </a:lnTo>
                  <a:lnTo>
                    <a:pt x="5431" y="158553"/>
                  </a:lnTo>
                  <a:lnTo>
                    <a:pt x="0" y="205739"/>
                  </a:lnTo>
                  <a:lnTo>
                    <a:pt x="0" y="1028890"/>
                  </a:lnTo>
                  <a:lnTo>
                    <a:pt x="5431" y="1076080"/>
                  </a:lnTo>
                  <a:lnTo>
                    <a:pt x="20905" y="1119398"/>
                  </a:lnTo>
                  <a:lnTo>
                    <a:pt x="45186" y="1157611"/>
                  </a:lnTo>
                  <a:lnTo>
                    <a:pt x="77044" y="1189482"/>
                  </a:lnTo>
                  <a:lnTo>
                    <a:pt x="115244" y="1213776"/>
                  </a:lnTo>
                  <a:lnTo>
                    <a:pt x="158553" y="1229258"/>
                  </a:lnTo>
                  <a:lnTo>
                    <a:pt x="205739" y="1234693"/>
                  </a:lnTo>
                  <a:lnTo>
                    <a:pt x="1714499" y="1234693"/>
                  </a:lnTo>
                  <a:lnTo>
                    <a:pt x="1761686" y="1229258"/>
                  </a:lnTo>
                  <a:lnTo>
                    <a:pt x="1804995" y="1213776"/>
                  </a:lnTo>
                  <a:lnTo>
                    <a:pt x="1843195" y="1189482"/>
                  </a:lnTo>
                  <a:lnTo>
                    <a:pt x="1875053" y="1157611"/>
                  </a:lnTo>
                  <a:lnTo>
                    <a:pt x="1899334" y="1119398"/>
                  </a:lnTo>
                  <a:lnTo>
                    <a:pt x="1914808" y="1076080"/>
                  </a:lnTo>
                  <a:lnTo>
                    <a:pt x="1920239" y="1028890"/>
                  </a:lnTo>
                  <a:lnTo>
                    <a:pt x="1920239" y="205739"/>
                  </a:lnTo>
                  <a:lnTo>
                    <a:pt x="1914808" y="158553"/>
                  </a:lnTo>
                  <a:lnTo>
                    <a:pt x="1899334" y="115244"/>
                  </a:lnTo>
                  <a:lnTo>
                    <a:pt x="1875053" y="77044"/>
                  </a:lnTo>
                  <a:lnTo>
                    <a:pt x="1843195" y="45186"/>
                  </a:lnTo>
                  <a:lnTo>
                    <a:pt x="1804995" y="20905"/>
                  </a:lnTo>
                  <a:lnTo>
                    <a:pt x="1761686" y="5431"/>
                  </a:lnTo>
                  <a:lnTo>
                    <a:pt x="1714499" y="0"/>
                  </a:lnTo>
                  <a:close/>
                </a:path>
              </a:pathLst>
            </a:custGeom>
            <a:solidFill>
              <a:srgbClr val="BCD6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6321552" y="5347906"/>
            <a:ext cx="1130300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10" dirty="0">
                <a:latin typeface="Arial"/>
                <a:cs typeface="Arial"/>
              </a:rPr>
              <a:t>PENDIDIKAN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3749040" y="5239511"/>
            <a:ext cx="1815464" cy="1330960"/>
            <a:chOff x="3749040" y="5239511"/>
            <a:chExt cx="1815464" cy="1330960"/>
          </a:xfrm>
        </p:grpSpPr>
        <p:pic>
          <p:nvPicPr>
            <p:cNvPr id="68" name="object 6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749040" y="5239511"/>
              <a:ext cx="1815084" cy="1330452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968496" y="5586983"/>
              <a:ext cx="1421891" cy="681228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3803904" y="5268213"/>
              <a:ext cx="1710055" cy="1226185"/>
            </a:xfrm>
            <a:custGeom>
              <a:avLst/>
              <a:gdLst/>
              <a:ahLst/>
              <a:cxnLst/>
              <a:rect l="l" t="t" r="r" b="b"/>
              <a:pathLst>
                <a:path w="1710054" h="1226185">
                  <a:moveTo>
                    <a:pt x="1505712" y="0"/>
                  </a:moveTo>
                  <a:lnTo>
                    <a:pt x="204216" y="0"/>
                  </a:lnTo>
                  <a:lnTo>
                    <a:pt x="157394" y="5394"/>
                  </a:lnTo>
                  <a:lnTo>
                    <a:pt x="114411" y="20761"/>
                  </a:lnTo>
                  <a:lnTo>
                    <a:pt x="76493" y="44876"/>
                  </a:lnTo>
                  <a:lnTo>
                    <a:pt x="44866" y="76516"/>
                  </a:lnTo>
                  <a:lnTo>
                    <a:pt x="20758" y="114457"/>
                  </a:lnTo>
                  <a:lnTo>
                    <a:pt x="5393" y="157474"/>
                  </a:lnTo>
                  <a:lnTo>
                    <a:pt x="0" y="204343"/>
                  </a:lnTo>
                  <a:lnTo>
                    <a:pt x="0" y="1021372"/>
                  </a:lnTo>
                  <a:lnTo>
                    <a:pt x="5393" y="1068213"/>
                  </a:lnTo>
                  <a:lnTo>
                    <a:pt x="20758" y="1111211"/>
                  </a:lnTo>
                  <a:lnTo>
                    <a:pt x="44866" y="1149141"/>
                  </a:lnTo>
                  <a:lnTo>
                    <a:pt x="76493" y="1180775"/>
                  </a:lnTo>
                  <a:lnTo>
                    <a:pt x="114411" y="1204889"/>
                  </a:lnTo>
                  <a:lnTo>
                    <a:pt x="157394" y="1220256"/>
                  </a:lnTo>
                  <a:lnTo>
                    <a:pt x="204216" y="1225651"/>
                  </a:lnTo>
                  <a:lnTo>
                    <a:pt x="1505712" y="1225651"/>
                  </a:lnTo>
                  <a:lnTo>
                    <a:pt x="1552533" y="1220256"/>
                  </a:lnTo>
                  <a:lnTo>
                    <a:pt x="1595516" y="1204889"/>
                  </a:lnTo>
                  <a:lnTo>
                    <a:pt x="1633434" y="1180775"/>
                  </a:lnTo>
                  <a:lnTo>
                    <a:pt x="1665061" y="1149141"/>
                  </a:lnTo>
                  <a:lnTo>
                    <a:pt x="1689169" y="1111211"/>
                  </a:lnTo>
                  <a:lnTo>
                    <a:pt x="1704534" y="1068213"/>
                  </a:lnTo>
                  <a:lnTo>
                    <a:pt x="1709928" y="1021372"/>
                  </a:lnTo>
                  <a:lnTo>
                    <a:pt x="1709928" y="204343"/>
                  </a:lnTo>
                  <a:lnTo>
                    <a:pt x="1704534" y="157474"/>
                  </a:lnTo>
                  <a:lnTo>
                    <a:pt x="1689169" y="114457"/>
                  </a:lnTo>
                  <a:lnTo>
                    <a:pt x="1665061" y="76516"/>
                  </a:lnTo>
                  <a:lnTo>
                    <a:pt x="1633434" y="44876"/>
                  </a:lnTo>
                  <a:lnTo>
                    <a:pt x="1595516" y="20761"/>
                  </a:lnTo>
                  <a:lnTo>
                    <a:pt x="1552533" y="5394"/>
                  </a:lnTo>
                  <a:lnTo>
                    <a:pt x="1505712" y="0"/>
                  </a:lnTo>
                  <a:close/>
                </a:path>
              </a:pathLst>
            </a:custGeom>
            <a:solidFill>
              <a:srgbClr val="BCD6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4121022" y="5667298"/>
            <a:ext cx="1085215" cy="445134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363855" marR="5080" indent="-351790">
              <a:lnSpc>
                <a:spcPct val="102400"/>
              </a:lnSpc>
              <a:spcBef>
                <a:spcPts val="80"/>
              </a:spcBef>
            </a:pPr>
            <a:r>
              <a:rPr sz="1350" b="1" spc="-10" dirty="0">
                <a:latin typeface="Arial"/>
                <a:cs typeface="Arial"/>
              </a:rPr>
              <a:t>PEMULIHAN </a:t>
            </a:r>
            <a:r>
              <a:rPr sz="1350" b="1" spc="-20" dirty="0">
                <a:latin typeface="Arial"/>
                <a:cs typeface="Arial"/>
              </a:rPr>
              <a:t>DINI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1527047" y="4892040"/>
            <a:ext cx="1815464" cy="1229995"/>
            <a:chOff x="1527047" y="4892040"/>
            <a:chExt cx="1815464" cy="1229995"/>
          </a:xfrm>
        </p:grpSpPr>
        <p:pic>
          <p:nvPicPr>
            <p:cNvPr id="73" name="object 7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27047" y="4892040"/>
              <a:ext cx="1815083" cy="1229868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856231" y="5285232"/>
              <a:ext cx="1165859" cy="470916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1581911" y="4920742"/>
              <a:ext cx="1710055" cy="1125220"/>
            </a:xfrm>
            <a:custGeom>
              <a:avLst/>
              <a:gdLst/>
              <a:ahLst/>
              <a:cxnLst/>
              <a:rect l="l" t="t" r="r" b="b"/>
              <a:pathLst>
                <a:path w="1710054" h="1125220">
                  <a:moveTo>
                    <a:pt x="1522476" y="0"/>
                  </a:moveTo>
                  <a:lnTo>
                    <a:pt x="187451" y="0"/>
                  </a:lnTo>
                  <a:lnTo>
                    <a:pt x="137627" y="6697"/>
                  </a:lnTo>
                  <a:lnTo>
                    <a:pt x="92851" y="25597"/>
                  </a:lnTo>
                  <a:lnTo>
                    <a:pt x="54911" y="54911"/>
                  </a:lnTo>
                  <a:lnTo>
                    <a:pt x="25597" y="92851"/>
                  </a:lnTo>
                  <a:lnTo>
                    <a:pt x="6697" y="137627"/>
                  </a:lnTo>
                  <a:lnTo>
                    <a:pt x="0" y="187451"/>
                  </a:lnTo>
                  <a:lnTo>
                    <a:pt x="0" y="937450"/>
                  </a:lnTo>
                  <a:lnTo>
                    <a:pt x="6697" y="987296"/>
                  </a:lnTo>
                  <a:lnTo>
                    <a:pt x="25597" y="1032087"/>
                  </a:lnTo>
                  <a:lnTo>
                    <a:pt x="54911" y="1070035"/>
                  </a:lnTo>
                  <a:lnTo>
                    <a:pt x="92851" y="1099353"/>
                  </a:lnTo>
                  <a:lnTo>
                    <a:pt x="137627" y="1118255"/>
                  </a:lnTo>
                  <a:lnTo>
                    <a:pt x="187451" y="1124953"/>
                  </a:lnTo>
                  <a:lnTo>
                    <a:pt x="1522476" y="1124953"/>
                  </a:lnTo>
                  <a:lnTo>
                    <a:pt x="1572300" y="1118255"/>
                  </a:lnTo>
                  <a:lnTo>
                    <a:pt x="1617076" y="1099353"/>
                  </a:lnTo>
                  <a:lnTo>
                    <a:pt x="1655016" y="1070035"/>
                  </a:lnTo>
                  <a:lnTo>
                    <a:pt x="1684330" y="1032087"/>
                  </a:lnTo>
                  <a:lnTo>
                    <a:pt x="1703230" y="987296"/>
                  </a:lnTo>
                  <a:lnTo>
                    <a:pt x="1709927" y="937450"/>
                  </a:lnTo>
                  <a:lnTo>
                    <a:pt x="1709927" y="187451"/>
                  </a:lnTo>
                  <a:lnTo>
                    <a:pt x="1703230" y="137627"/>
                  </a:lnTo>
                  <a:lnTo>
                    <a:pt x="1684330" y="92851"/>
                  </a:lnTo>
                  <a:lnTo>
                    <a:pt x="1655016" y="54911"/>
                  </a:lnTo>
                  <a:lnTo>
                    <a:pt x="1617076" y="25597"/>
                  </a:lnTo>
                  <a:lnTo>
                    <a:pt x="1572300" y="6697"/>
                  </a:lnTo>
                  <a:lnTo>
                    <a:pt x="1522476" y="0"/>
                  </a:lnTo>
                  <a:close/>
                </a:path>
              </a:pathLst>
            </a:custGeom>
            <a:solidFill>
              <a:srgbClr val="BCD6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2002789" y="5363908"/>
            <a:ext cx="868680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10" dirty="0">
                <a:latin typeface="Arial"/>
                <a:cs typeface="Arial"/>
              </a:rPr>
              <a:t>EKONOMI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758951" y="3026664"/>
            <a:ext cx="2016760" cy="1275715"/>
            <a:chOff x="758951" y="3026664"/>
            <a:chExt cx="2016760" cy="1275715"/>
          </a:xfrm>
        </p:grpSpPr>
        <p:pic>
          <p:nvPicPr>
            <p:cNvPr id="78" name="object 7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58951" y="3026664"/>
              <a:ext cx="2016252" cy="1275588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042415" y="3310128"/>
              <a:ext cx="1449323" cy="736092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813815" y="3054858"/>
              <a:ext cx="1911350" cy="1170940"/>
            </a:xfrm>
            <a:custGeom>
              <a:avLst/>
              <a:gdLst/>
              <a:ahLst/>
              <a:cxnLst/>
              <a:rect l="l" t="t" r="r" b="b"/>
              <a:pathLst>
                <a:path w="1911350" h="1170939">
                  <a:moveTo>
                    <a:pt x="1716024" y="0"/>
                  </a:moveTo>
                  <a:lnTo>
                    <a:pt x="195072" y="0"/>
                  </a:lnTo>
                  <a:lnTo>
                    <a:pt x="150344" y="5154"/>
                  </a:lnTo>
                  <a:lnTo>
                    <a:pt x="109284" y="19834"/>
                  </a:lnTo>
                  <a:lnTo>
                    <a:pt x="73064" y="42867"/>
                  </a:lnTo>
                  <a:lnTo>
                    <a:pt x="42855" y="73080"/>
                  </a:lnTo>
                  <a:lnTo>
                    <a:pt x="19827" y="109301"/>
                  </a:lnTo>
                  <a:lnTo>
                    <a:pt x="5152" y="150356"/>
                  </a:lnTo>
                  <a:lnTo>
                    <a:pt x="0" y="195071"/>
                  </a:lnTo>
                  <a:lnTo>
                    <a:pt x="0" y="975613"/>
                  </a:lnTo>
                  <a:lnTo>
                    <a:pt x="5152" y="1020329"/>
                  </a:lnTo>
                  <a:lnTo>
                    <a:pt x="19827" y="1061384"/>
                  </a:lnTo>
                  <a:lnTo>
                    <a:pt x="42855" y="1097605"/>
                  </a:lnTo>
                  <a:lnTo>
                    <a:pt x="73064" y="1127818"/>
                  </a:lnTo>
                  <a:lnTo>
                    <a:pt x="109284" y="1150851"/>
                  </a:lnTo>
                  <a:lnTo>
                    <a:pt x="150344" y="1165531"/>
                  </a:lnTo>
                  <a:lnTo>
                    <a:pt x="195072" y="1170685"/>
                  </a:lnTo>
                  <a:lnTo>
                    <a:pt x="1716024" y="1170685"/>
                  </a:lnTo>
                  <a:lnTo>
                    <a:pt x="1760739" y="1165531"/>
                  </a:lnTo>
                  <a:lnTo>
                    <a:pt x="1801794" y="1150851"/>
                  </a:lnTo>
                  <a:lnTo>
                    <a:pt x="1838015" y="1127818"/>
                  </a:lnTo>
                  <a:lnTo>
                    <a:pt x="1868228" y="1097605"/>
                  </a:lnTo>
                  <a:lnTo>
                    <a:pt x="1891261" y="1061384"/>
                  </a:lnTo>
                  <a:lnTo>
                    <a:pt x="1905941" y="1020329"/>
                  </a:lnTo>
                  <a:lnTo>
                    <a:pt x="1911096" y="975613"/>
                  </a:lnTo>
                  <a:lnTo>
                    <a:pt x="1911096" y="195071"/>
                  </a:lnTo>
                  <a:lnTo>
                    <a:pt x="1905941" y="150356"/>
                  </a:lnTo>
                  <a:lnTo>
                    <a:pt x="1891261" y="109301"/>
                  </a:lnTo>
                  <a:lnTo>
                    <a:pt x="1868228" y="73080"/>
                  </a:lnTo>
                  <a:lnTo>
                    <a:pt x="1838015" y="42867"/>
                  </a:lnTo>
                  <a:lnTo>
                    <a:pt x="1801794" y="19834"/>
                  </a:lnTo>
                  <a:lnTo>
                    <a:pt x="1760739" y="5154"/>
                  </a:lnTo>
                  <a:lnTo>
                    <a:pt x="1716024" y="0"/>
                  </a:lnTo>
                  <a:close/>
                </a:path>
              </a:pathLst>
            </a:custGeom>
            <a:solidFill>
              <a:srgbClr val="BCD6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1186738" y="3330183"/>
            <a:ext cx="1158240" cy="55626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560"/>
              </a:spcBef>
            </a:pPr>
            <a:r>
              <a:rPr sz="1350" b="1" dirty="0">
                <a:latin typeface="Arial"/>
                <a:cs typeface="Arial"/>
              </a:rPr>
              <a:t>SARANA</a:t>
            </a:r>
            <a:r>
              <a:rPr sz="1350" b="1" spc="135" dirty="0">
                <a:latin typeface="Arial"/>
                <a:cs typeface="Arial"/>
              </a:rPr>
              <a:t> </a:t>
            </a:r>
            <a:r>
              <a:rPr sz="1350" b="1" spc="-50" dirty="0">
                <a:latin typeface="Arial"/>
                <a:cs typeface="Arial"/>
              </a:rPr>
              <a:t>&amp;</a:t>
            </a:r>
            <a:endParaRPr sz="13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70"/>
              </a:spcBef>
            </a:pPr>
            <a:r>
              <a:rPr sz="1350" b="1" spc="-10" dirty="0">
                <a:latin typeface="Arial"/>
                <a:cs typeface="Arial"/>
              </a:rPr>
              <a:t>PRASARANA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1810511" y="1545336"/>
            <a:ext cx="1805939" cy="1156970"/>
            <a:chOff x="1810511" y="1545336"/>
            <a:chExt cx="1805939" cy="1156970"/>
          </a:xfrm>
        </p:grpSpPr>
        <p:pic>
          <p:nvPicPr>
            <p:cNvPr id="83" name="object 8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810511" y="1545336"/>
              <a:ext cx="1805939" cy="115671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011679" y="1901952"/>
              <a:ext cx="1403604" cy="470915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1865375" y="1573149"/>
              <a:ext cx="1701164" cy="1052195"/>
            </a:xfrm>
            <a:custGeom>
              <a:avLst/>
              <a:gdLst/>
              <a:ahLst/>
              <a:cxnLst/>
              <a:rect l="l" t="t" r="r" b="b"/>
              <a:pathLst>
                <a:path w="1701164" h="1052195">
                  <a:moveTo>
                    <a:pt x="1525524" y="0"/>
                  </a:moveTo>
                  <a:lnTo>
                    <a:pt x="175260" y="0"/>
                  </a:lnTo>
                  <a:lnTo>
                    <a:pt x="128675" y="6261"/>
                  </a:lnTo>
                  <a:lnTo>
                    <a:pt x="86811" y="23932"/>
                  </a:lnTo>
                  <a:lnTo>
                    <a:pt x="51339" y="51339"/>
                  </a:lnTo>
                  <a:lnTo>
                    <a:pt x="23932" y="86811"/>
                  </a:lnTo>
                  <a:lnTo>
                    <a:pt x="6261" y="128675"/>
                  </a:lnTo>
                  <a:lnTo>
                    <a:pt x="0" y="175260"/>
                  </a:lnTo>
                  <a:lnTo>
                    <a:pt x="0" y="876553"/>
                  </a:lnTo>
                  <a:lnTo>
                    <a:pt x="6261" y="923138"/>
                  </a:lnTo>
                  <a:lnTo>
                    <a:pt x="23932" y="965002"/>
                  </a:lnTo>
                  <a:lnTo>
                    <a:pt x="51339" y="1000474"/>
                  </a:lnTo>
                  <a:lnTo>
                    <a:pt x="86811" y="1027881"/>
                  </a:lnTo>
                  <a:lnTo>
                    <a:pt x="128675" y="1045552"/>
                  </a:lnTo>
                  <a:lnTo>
                    <a:pt x="175260" y="1051814"/>
                  </a:lnTo>
                  <a:lnTo>
                    <a:pt x="1525524" y="1051814"/>
                  </a:lnTo>
                  <a:lnTo>
                    <a:pt x="1572108" y="1045552"/>
                  </a:lnTo>
                  <a:lnTo>
                    <a:pt x="1613972" y="1027881"/>
                  </a:lnTo>
                  <a:lnTo>
                    <a:pt x="1649444" y="1000474"/>
                  </a:lnTo>
                  <a:lnTo>
                    <a:pt x="1676851" y="965002"/>
                  </a:lnTo>
                  <a:lnTo>
                    <a:pt x="1694522" y="923138"/>
                  </a:lnTo>
                  <a:lnTo>
                    <a:pt x="1700784" y="876553"/>
                  </a:lnTo>
                  <a:lnTo>
                    <a:pt x="1700784" y="175260"/>
                  </a:lnTo>
                  <a:lnTo>
                    <a:pt x="1694522" y="128675"/>
                  </a:lnTo>
                  <a:lnTo>
                    <a:pt x="1676851" y="86811"/>
                  </a:lnTo>
                  <a:lnTo>
                    <a:pt x="1649444" y="51339"/>
                  </a:lnTo>
                  <a:lnTo>
                    <a:pt x="1613972" y="23932"/>
                  </a:lnTo>
                  <a:lnTo>
                    <a:pt x="1572108" y="6261"/>
                  </a:lnTo>
                  <a:lnTo>
                    <a:pt x="1525524" y="0"/>
                  </a:lnTo>
                  <a:close/>
                </a:path>
              </a:pathLst>
            </a:custGeom>
            <a:solidFill>
              <a:srgbClr val="BCD6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2164207" y="1977834"/>
            <a:ext cx="110172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10" dirty="0">
                <a:latin typeface="Arial"/>
                <a:cs typeface="Arial"/>
              </a:rPr>
              <a:t>KESEHATAN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8979359" y="2185384"/>
            <a:ext cx="2528570" cy="3945890"/>
            <a:chOff x="8979359" y="2185384"/>
            <a:chExt cx="2528570" cy="3945890"/>
          </a:xfrm>
        </p:grpSpPr>
        <p:pic>
          <p:nvPicPr>
            <p:cNvPr id="88" name="object 8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979359" y="2185384"/>
              <a:ext cx="2528412" cy="3945688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9070848" y="3721608"/>
              <a:ext cx="2400300" cy="2391156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8988552" y="2195067"/>
              <a:ext cx="2459990" cy="3869054"/>
            </a:xfrm>
            <a:custGeom>
              <a:avLst/>
              <a:gdLst/>
              <a:ahLst/>
              <a:cxnLst/>
              <a:rect l="l" t="t" r="r" b="b"/>
              <a:pathLst>
                <a:path w="2459990" h="3869054">
                  <a:moveTo>
                    <a:pt x="2049779" y="0"/>
                  </a:moveTo>
                  <a:lnTo>
                    <a:pt x="409955" y="0"/>
                  </a:lnTo>
                  <a:lnTo>
                    <a:pt x="362141" y="2759"/>
                  </a:lnTo>
                  <a:lnTo>
                    <a:pt x="315947" y="10832"/>
                  </a:lnTo>
                  <a:lnTo>
                    <a:pt x="271683" y="23911"/>
                  </a:lnTo>
                  <a:lnTo>
                    <a:pt x="229655" y="41688"/>
                  </a:lnTo>
                  <a:lnTo>
                    <a:pt x="190170" y="63855"/>
                  </a:lnTo>
                  <a:lnTo>
                    <a:pt x="153537" y="90103"/>
                  </a:lnTo>
                  <a:lnTo>
                    <a:pt x="120062" y="120126"/>
                  </a:lnTo>
                  <a:lnTo>
                    <a:pt x="90053" y="153614"/>
                  </a:lnTo>
                  <a:lnTo>
                    <a:pt x="63818" y="190260"/>
                  </a:lnTo>
                  <a:lnTo>
                    <a:pt x="41663" y="229757"/>
                  </a:lnTo>
                  <a:lnTo>
                    <a:pt x="23896" y="271795"/>
                  </a:lnTo>
                  <a:lnTo>
                    <a:pt x="10825" y="316067"/>
                  </a:lnTo>
                  <a:lnTo>
                    <a:pt x="2757" y="362266"/>
                  </a:lnTo>
                  <a:lnTo>
                    <a:pt x="0" y="410083"/>
                  </a:lnTo>
                  <a:lnTo>
                    <a:pt x="0" y="3458857"/>
                  </a:lnTo>
                  <a:lnTo>
                    <a:pt x="2757" y="3506678"/>
                  </a:lnTo>
                  <a:lnTo>
                    <a:pt x="10825" y="3552879"/>
                  </a:lnTo>
                  <a:lnTo>
                    <a:pt x="23896" y="3597152"/>
                  </a:lnTo>
                  <a:lnTo>
                    <a:pt x="41663" y="3639189"/>
                  </a:lnTo>
                  <a:lnTo>
                    <a:pt x="63818" y="3678683"/>
                  </a:lnTo>
                  <a:lnTo>
                    <a:pt x="90053" y="3715326"/>
                  </a:lnTo>
                  <a:lnTo>
                    <a:pt x="120062" y="3748811"/>
                  </a:lnTo>
                  <a:lnTo>
                    <a:pt x="153537" y="3778829"/>
                  </a:lnTo>
                  <a:lnTo>
                    <a:pt x="190170" y="3805073"/>
                  </a:lnTo>
                  <a:lnTo>
                    <a:pt x="229655" y="3827236"/>
                  </a:lnTo>
                  <a:lnTo>
                    <a:pt x="271683" y="3845009"/>
                  </a:lnTo>
                  <a:lnTo>
                    <a:pt x="315947" y="3858085"/>
                  </a:lnTo>
                  <a:lnTo>
                    <a:pt x="362141" y="3866156"/>
                  </a:lnTo>
                  <a:lnTo>
                    <a:pt x="409955" y="3868915"/>
                  </a:lnTo>
                  <a:lnTo>
                    <a:pt x="2049779" y="3868915"/>
                  </a:lnTo>
                  <a:lnTo>
                    <a:pt x="2097594" y="3866156"/>
                  </a:lnTo>
                  <a:lnTo>
                    <a:pt x="2143788" y="3858085"/>
                  </a:lnTo>
                  <a:lnTo>
                    <a:pt x="2188052" y="3845009"/>
                  </a:lnTo>
                  <a:lnTo>
                    <a:pt x="2230080" y="3827236"/>
                  </a:lnTo>
                  <a:lnTo>
                    <a:pt x="2269565" y="3805073"/>
                  </a:lnTo>
                  <a:lnTo>
                    <a:pt x="2306198" y="3778829"/>
                  </a:lnTo>
                  <a:lnTo>
                    <a:pt x="2339673" y="3748811"/>
                  </a:lnTo>
                  <a:lnTo>
                    <a:pt x="2369682" y="3715326"/>
                  </a:lnTo>
                  <a:lnTo>
                    <a:pt x="2395917" y="3678683"/>
                  </a:lnTo>
                  <a:lnTo>
                    <a:pt x="2418072" y="3639189"/>
                  </a:lnTo>
                  <a:lnTo>
                    <a:pt x="2435839" y="3597152"/>
                  </a:lnTo>
                  <a:lnTo>
                    <a:pt x="2448910" y="3552879"/>
                  </a:lnTo>
                  <a:lnTo>
                    <a:pt x="2456978" y="3506678"/>
                  </a:lnTo>
                  <a:lnTo>
                    <a:pt x="2459736" y="3458857"/>
                  </a:lnTo>
                  <a:lnTo>
                    <a:pt x="2459736" y="410083"/>
                  </a:lnTo>
                  <a:lnTo>
                    <a:pt x="2456978" y="362266"/>
                  </a:lnTo>
                  <a:lnTo>
                    <a:pt x="2448910" y="316067"/>
                  </a:lnTo>
                  <a:lnTo>
                    <a:pt x="2435839" y="271795"/>
                  </a:lnTo>
                  <a:lnTo>
                    <a:pt x="2418072" y="229757"/>
                  </a:lnTo>
                  <a:lnTo>
                    <a:pt x="2395917" y="190260"/>
                  </a:lnTo>
                  <a:lnTo>
                    <a:pt x="2369682" y="153614"/>
                  </a:lnTo>
                  <a:lnTo>
                    <a:pt x="2339673" y="120126"/>
                  </a:lnTo>
                  <a:lnTo>
                    <a:pt x="2306198" y="90103"/>
                  </a:lnTo>
                  <a:lnTo>
                    <a:pt x="2269565" y="63855"/>
                  </a:lnTo>
                  <a:lnTo>
                    <a:pt x="2230080" y="41688"/>
                  </a:lnTo>
                  <a:lnTo>
                    <a:pt x="2188052" y="23911"/>
                  </a:lnTo>
                  <a:lnTo>
                    <a:pt x="2143788" y="10832"/>
                  </a:lnTo>
                  <a:lnTo>
                    <a:pt x="2097594" y="2759"/>
                  </a:lnTo>
                  <a:lnTo>
                    <a:pt x="204977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9227184" y="3691547"/>
            <a:ext cx="1998980" cy="14909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2540" algn="ctr">
              <a:lnSpc>
                <a:spcPct val="155100"/>
              </a:lnSpc>
              <a:spcBef>
                <a:spcPts val="90"/>
              </a:spcBef>
            </a:pPr>
            <a:r>
              <a:rPr sz="1550" dirty="0">
                <a:latin typeface="Arial MT"/>
                <a:cs typeface="Arial MT"/>
              </a:rPr>
              <a:t>Untuk</a:t>
            </a:r>
            <a:r>
              <a:rPr sz="1550" spc="14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bencana</a:t>
            </a:r>
            <a:r>
              <a:rPr sz="1550" spc="125" dirty="0">
                <a:latin typeface="Arial MT"/>
                <a:cs typeface="Arial MT"/>
              </a:rPr>
              <a:t> </a:t>
            </a:r>
            <a:r>
              <a:rPr sz="1550" spc="-10" dirty="0">
                <a:latin typeface="Arial MT"/>
                <a:cs typeface="Arial MT"/>
              </a:rPr>
              <a:t>skala </a:t>
            </a:r>
            <a:r>
              <a:rPr sz="1550" dirty="0">
                <a:latin typeface="Arial MT"/>
                <a:cs typeface="Arial MT"/>
              </a:rPr>
              <a:t>sedang</a:t>
            </a:r>
            <a:r>
              <a:rPr sz="1550" spc="14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dan</a:t>
            </a:r>
            <a:r>
              <a:rPr sz="1550" spc="80" dirty="0">
                <a:latin typeface="Arial MT"/>
                <a:cs typeface="Arial MT"/>
              </a:rPr>
              <a:t> </a:t>
            </a:r>
            <a:r>
              <a:rPr sz="1550" spc="-20" dirty="0">
                <a:latin typeface="Arial MT"/>
                <a:cs typeface="Arial MT"/>
              </a:rPr>
              <a:t>besar </a:t>
            </a:r>
            <a:r>
              <a:rPr sz="1550" dirty="0">
                <a:latin typeface="Arial MT"/>
                <a:cs typeface="Arial MT"/>
              </a:rPr>
              <a:t>melibatkan</a:t>
            </a:r>
            <a:r>
              <a:rPr sz="1550" spc="190" dirty="0">
                <a:latin typeface="Arial MT"/>
                <a:cs typeface="Arial MT"/>
              </a:rPr>
              <a:t> </a:t>
            </a:r>
            <a:r>
              <a:rPr sz="1550" spc="-10" dirty="0">
                <a:latin typeface="Arial MT"/>
                <a:cs typeface="Arial MT"/>
              </a:rPr>
              <a:t>kerjasama </a:t>
            </a:r>
            <a:r>
              <a:rPr sz="1550" dirty="0">
                <a:latin typeface="Arial MT"/>
                <a:cs typeface="Arial MT"/>
              </a:rPr>
              <a:t>antar</a:t>
            </a:r>
            <a:r>
              <a:rPr sz="1550" spc="8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sipil,</a:t>
            </a:r>
            <a:r>
              <a:rPr sz="1550" spc="7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militer,</a:t>
            </a:r>
            <a:r>
              <a:rPr sz="1550" spc="30" dirty="0">
                <a:latin typeface="Arial MT"/>
                <a:cs typeface="Arial MT"/>
              </a:rPr>
              <a:t> </a:t>
            </a:r>
            <a:r>
              <a:rPr sz="1550" spc="-25" dirty="0">
                <a:latin typeface="Arial MT"/>
                <a:cs typeface="Arial MT"/>
              </a:rPr>
              <a:t>dan</a:t>
            </a:r>
            <a:endParaRPr sz="1550">
              <a:latin typeface="Arial MT"/>
              <a:cs typeface="Arial MT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9639934" y="5156746"/>
            <a:ext cx="1178560" cy="7581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12395">
              <a:lnSpc>
                <a:spcPct val="155100"/>
              </a:lnSpc>
              <a:spcBef>
                <a:spcPts val="90"/>
              </a:spcBef>
            </a:pPr>
            <a:r>
              <a:rPr sz="1550" spc="-10" dirty="0">
                <a:latin typeface="Arial MT"/>
                <a:cs typeface="Arial MT"/>
              </a:rPr>
              <a:t>organisasi internasional</a:t>
            </a:r>
            <a:endParaRPr sz="1550">
              <a:latin typeface="Arial MT"/>
              <a:cs typeface="Arial MT"/>
            </a:endParaRPr>
          </a:p>
        </p:txBody>
      </p:sp>
      <p:grpSp>
        <p:nvGrpSpPr>
          <p:cNvPr id="93" name="object 93"/>
          <p:cNvGrpSpPr/>
          <p:nvPr/>
        </p:nvGrpSpPr>
        <p:grpSpPr>
          <a:xfrm>
            <a:off x="9189719" y="0"/>
            <a:ext cx="2999740" cy="3631565"/>
            <a:chOff x="9189719" y="0"/>
            <a:chExt cx="2999740" cy="3631565"/>
          </a:xfrm>
        </p:grpSpPr>
        <p:pic>
          <p:nvPicPr>
            <p:cNvPr id="94" name="object 9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189719" y="1445133"/>
              <a:ext cx="2185416" cy="2185924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1237975" y="0"/>
              <a:ext cx="950976" cy="107442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1439143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97" name="object 97"/>
          <p:cNvSpPr txBox="1"/>
          <p:nvPr/>
        </p:nvSpPr>
        <p:spPr>
          <a:xfrm>
            <a:off x="11645900" y="6073101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30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12848" y="1006033"/>
            <a:ext cx="8065134" cy="5852160"/>
          </a:xfrm>
          <a:custGeom>
            <a:avLst/>
            <a:gdLst/>
            <a:ahLst/>
            <a:cxnLst/>
            <a:rect l="l" t="t" r="r" b="b"/>
            <a:pathLst>
              <a:path w="8065134" h="5852159">
                <a:moveTo>
                  <a:pt x="8065008" y="0"/>
                </a:moveTo>
                <a:lnTo>
                  <a:pt x="0" y="0"/>
                </a:lnTo>
                <a:lnTo>
                  <a:pt x="0" y="5851966"/>
                </a:lnTo>
                <a:lnTo>
                  <a:pt x="8065008" y="5851966"/>
                </a:lnTo>
                <a:lnTo>
                  <a:pt x="8065008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813047" y="1572767"/>
            <a:ext cx="5088890" cy="4604385"/>
            <a:chOff x="3813047" y="1572767"/>
            <a:chExt cx="5088890" cy="46043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33671" y="1572767"/>
              <a:ext cx="2080260" cy="13395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91202" y="1600580"/>
              <a:ext cx="1967864" cy="123913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13047" y="2697479"/>
              <a:ext cx="699515" cy="23820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67916" y="2730500"/>
              <a:ext cx="593593" cy="22734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23359" y="4873752"/>
              <a:ext cx="2455164" cy="13030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78604" y="4902580"/>
              <a:ext cx="2348357" cy="119803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55079" y="4727447"/>
              <a:ext cx="2482596" cy="144018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11213" y="4755133"/>
              <a:ext cx="2378075" cy="133637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10144" y="2697479"/>
              <a:ext cx="891540" cy="22082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069071" y="2726181"/>
              <a:ext cx="782336" cy="210908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99631" y="1572767"/>
              <a:ext cx="2080260" cy="133959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59067" y="1600580"/>
              <a:ext cx="1967864" cy="123913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84647" y="2980943"/>
              <a:ext cx="2180844" cy="184251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77255" y="3319272"/>
              <a:ext cx="1595627" cy="120243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239511" y="3009137"/>
              <a:ext cx="2075814" cy="1737995"/>
            </a:xfrm>
            <a:custGeom>
              <a:avLst/>
              <a:gdLst/>
              <a:ahLst/>
              <a:cxnLst/>
              <a:rect l="l" t="t" r="r" b="b"/>
              <a:pathLst>
                <a:path w="2075815" h="1737995">
                  <a:moveTo>
                    <a:pt x="1037843" y="0"/>
                  </a:moveTo>
                  <a:lnTo>
                    <a:pt x="986048" y="1063"/>
                  </a:lnTo>
                  <a:lnTo>
                    <a:pt x="934909" y="4220"/>
                  </a:lnTo>
                  <a:lnTo>
                    <a:pt x="884486" y="9420"/>
                  </a:lnTo>
                  <a:lnTo>
                    <a:pt x="834840" y="16615"/>
                  </a:lnTo>
                  <a:lnTo>
                    <a:pt x="786029" y="25753"/>
                  </a:lnTo>
                  <a:lnTo>
                    <a:pt x="738113" y="36787"/>
                  </a:lnTo>
                  <a:lnTo>
                    <a:pt x="691151" y="49664"/>
                  </a:lnTo>
                  <a:lnTo>
                    <a:pt x="645204" y="64337"/>
                  </a:lnTo>
                  <a:lnTo>
                    <a:pt x="600330" y="80755"/>
                  </a:lnTo>
                  <a:lnTo>
                    <a:pt x="556588" y="98868"/>
                  </a:lnTo>
                  <a:lnTo>
                    <a:pt x="514039" y="118627"/>
                  </a:lnTo>
                  <a:lnTo>
                    <a:pt x="472742" y="139982"/>
                  </a:lnTo>
                  <a:lnTo>
                    <a:pt x="432756" y="162882"/>
                  </a:lnTo>
                  <a:lnTo>
                    <a:pt x="394141" y="187279"/>
                  </a:lnTo>
                  <a:lnTo>
                    <a:pt x="356956" y="213123"/>
                  </a:lnTo>
                  <a:lnTo>
                    <a:pt x="321260" y="240363"/>
                  </a:lnTo>
                  <a:lnTo>
                    <a:pt x="287114" y="268951"/>
                  </a:lnTo>
                  <a:lnTo>
                    <a:pt x="254577" y="298835"/>
                  </a:lnTo>
                  <a:lnTo>
                    <a:pt x="223707" y="329967"/>
                  </a:lnTo>
                  <a:lnTo>
                    <a:pt x="194566" y="362297"/>
                  </a:lnTo>
                  <a:lnTo>
                    <a:pt x="167211" y="395775"/>
                  </a:lnTo>
                  <a:lnTo>
                    <a:pt x="141703" y="430351"/>
                  </a:lnTo>
                  <a:lnTo>
                    <a:pt x="118101" y="465975"/>
                  </a:lnTo>
                  <a:lnTo>
                    <a:pt x="96465" y="502598"/>
                  </a:lnTo>
                  <a:lnTo>
                    <a:pt x="76854" y="540170"/>
                  </a:lnTo>
                  <a:lnTo>
                    <a:pt x="59327" y="578641"/>
                  </a:lnTo>
                  <a:lnTo>
                    <a:pt x="43944" y="617961"/>
                  </a:lnTo>
                  <a:lnTo>
                    <a:pt x="30764" y="658081"/>
                  </a:lnTo>
                  <a:lnTo>
                    <a:pt x="19847" y="698951"/>
                  </a:lnTo>
                  <a:lnTo>
                    <a:pt x="11253" y="740521"/>
                  </a:lnTo>
                  <a:lnTo>
                    <a:pt x="5041" y="782741"/>
                  </a:lnTo>
                  <a:lnTo>
                    <a:pt x="1270" y="825562"/>
                  </a:lnTo>
                  <a:lnTo>
                    <a:pt x="0" y="868934"/>
                  </a:lnTo>
                  <a:lnTo>
                    <a:pt x="1270" y="912294"/>
                  </a:lnTo>
                  <a:lnTo>
                    <a:pt x="5041" y="955104"/>
                  </a:lnTo>
                  <a:lnTo>
                    <a:pt x="11253" y="997314"/>
                  </a:lnTo>
                  <a:lnTo>
                    <a:pt x="19847" y="1038875"/>
                  </a:lnTo>
                  <a:lnTo>
                    <a:pt x="30764" y="1079736"/>
                  </a:lnTo>
                  <a:lnTo>
                    <a:pt x="43944" y="1119848"/>
                  </a:lnTo>
                  <a:lnTo>
                    <a:pt x="59327" y="1159161"/>
                  </a:lnTo>
                  <a:lnTo>
                    <a:pt x="76854" y="1197625"/>
                  </a:lnTo>
                  <a:lnTo>
                    <a:pt x="96465" y="1235191"/>
                  </a:lnTo>
                  <a:lnTo>
                    <a:pt x="118101" y="1271808"/>
                  </a:lnTo>
                  <a:lnTo>
                    <a:pt x="141703" y="1307427"/>
                  </a:lnTo>
                  <a:lnTo>
                    <a:pt x="167211" y="1341998"/>
                  </a:lnTo>
                  <a:lnTo>
                    <a:pt x="194566" y="1375471"/>
                  </a:lnTo>
                  <a:lnTo>
                    <a:pt x="223707" y="1407797"/>
                  </a:lnTo>
                  <a:lnTo>
                    <a:pt x="254577" y="1438925"/>
                  </a:lnTo>
                  <a:lnTo>
                    <a:pt x="287114" y="1468807"/>
                  </a:lnTo>
                  <a:lnTo>
                    <a:pt x="321260" y="1497391"/>
                  </a:lnTo>
                  <a:lnTo>
                    <a:pt x="356956" y="1524629"/>
                  </a:lnTo>
                  <a:lnTo>
                    <a:pt x="394141" y="1550470"/>
                  </a:lnTo>
                  <a:lnTo>
                    <a:pt x="432756" y="1574865"/>
                  </a:lnTo>
                  <a:lnTo>
                    <a:pt x="472742" y="1597765"/>
                  </a:lnTo>
                  <a:lnTo>
                    <a:pt x="514039" y="1619118"/>
                  </a:lnTo>
                  <a:lnTo>
                    <a:pt x="556588" y="1638875"/>
                  </a:lnTo>
                  <a:lnTo>
                    <a:pt x="600330" y="1656988"/>
                  </a:lnTo>
                  <a:lnTo>
                    <a:pt x="645204" y="1673405"/>
                  </a:lnTo>
                  <a:lnTo>
                    <a:pt x="691151" y="1688077"/>
                  </a:lnTo>
                  <a:lnTo>
                    <a:pt x="738113" y="1700954"/>
                  </a:lnTo>
                  <a:lnTo>
                    <a:pt x="786029" y="1711987"/>
                  </a:lnTo>
                  <a:lnTo>
                    <a:pt x="834840" y="1721126"/>
                  </a:lnTo>
                  <a:lnTo>
                    <a:pt x="884486" y="1728320"/>
                  </a:lnTo>
                  <a:lnTo>
                    <a:pt x="934909" y="1733520"/>
                  </a:lnTo>
                  <a:lnTo>
                    <a:pt x="986048" y="1736677"/>
                  </a:lnTo>
                  <a:lnTo>
                    <a:pt x="1037843" y="1737741"/>
                  </a:lnTo>
                  <a:lnTo>
                    <a:pt x="1089639" y="1736677"/>
                  </a:lnTo>
                  <a:lnTo>
                    <a:pt x="1140778" y="1733520"/>
                  </a:lnTo>
                  <a:lnTo>
                    <a:pt x="1191201" y="1728320"/>
                  </a:lnTo>
                  <a:lnTo>
                    <a:pt x="1240847" y="1721126"/>
                  </a:lnTo>
                  <a:lnTo>
                    <a:pt x="1289658" y="1711987"/>
                  </a:lnTo>
                  <a:lnTo>
                    <a:pt x="1337574" y="1700954"/>
                  </a:lnTo>
                  <a:lnTo>
                    <a:pt x="1384536" y="1688077"/>
                  </a:lnTo>
                  <a:lnTo>
                    <a:pt x="1430483" y="1673405"/>
                  </a:lnTo>
                  <a:lnTo>
                    <a:pt x="1475357" y="1656988"/>
                  </a:lnTo>
                  <a:lnTo>
                    <a:pt x="1519099" y="1638875"/>
                  </a:lnTo>
                  <a:lnTo>
                    <a:pt x="1561648" y="1619118"/>
                  </a:lnTo>
                  <a:lnTo>
                    <a:pt x="1602945" y="1597765"/>
                  </a:lnTo>
                  <a:lnTo>
                    <a:pt x="1642931" y="1574865"/>
                  </a:lnTo>
                  <a:lnTo>
                    <a:pt x="1681546" y="1550470"/>
                  </a:lnTo>
                  <a:lnTo>
                    <a:pt x="1718731" y="1524629"/>
                  </a:lnTo>
                  <a:lnTo>
                    <a:pt x="1754427" y="1497391"/>
                  </a:lnTo>
                  <a:lnTo>
                    <a:pt x="1788573" y="1468807"/>
                  </a:lnTo>
                  <a:lnTo>
                    <a:pt x="1821110" y="1438925"/>
                  </a:lnTo>
                  <a:lnTo>
                    <a:pt x="1851980" y="1407797"/>
                  </a:lnTo>
                  <a:lnTo>
                    <a:pt x="1881121" y="1375471"/>
                  </a:lnTo>
                  <a:lnTo>
                    <a:pt x="1908476" y="1341998"/>
                  </a:lnTo>
                  <a:lnTo>
                    <a:pt x="1933984" y="1307427"/>
                  </a:lnTo>
                  <a:lnTo>
                    <a:pt x="1957586" y="1271808"/>
                  </a:lnTo>
                  <a:lnTo>
                    <a:pt x="1979222" y="1235191"/>
                  </a:lnTo>
                  <a:lnTo>
                    <a:pt x="1998833" y="1197625"/>
                  </a:lnTo>
                  <a:lnTo>
                    <a:pt x="2016360" y="1159161"/>
                  </a:lnTo>
                  <a:lnTo>
                    <a:pt x="2031743" y="1119848"/>
                  </a:lnTo>
                  <a:lnTo>
                    <a:pt x="2044923" y="1079736"/>
                  </a:lnTo>
                  <a:lnTo>
                    <a:pt x="2055840" y="1038875"/>
                  </a:lnTo>
                  <a:lnTo>
                    <a:pt x="2064434" y="997314"/>
                  </a:lnTo>
                  <a:lnTo>
                    <a:pt x="2070646" y="955104"/>
                  </a:lnTo>
                  <a:lnTo>
                    <a:pt x="2074417" y="912294"/>
                  </a:lnTo>
                  <a:lnTo>
                    <a:pt x="2075688" y="868934"/>
                  </a:lnTo>
                  <a:lnTo>
                    <a:pt x="2074417" y="825562"/>
                  </a:lnTo>
                  <a:lnTo>
                    <a:pt x="2070646" y="782741"/>
                  </a:lnTo>
                  <a:lnTo>
                    <a:pt x="2064434" y="740521"/>
                  </a:lnTo>
                  <a:lnTo>
                    <a:pt x="2055840" y="698951"/>
                  </a:lnTo>
                  <a:lnTo>
                    <a:pt x="2044923" y="658081"/>
                  </a:lnTo>
                  <a:lnTo>
                    <a:pt x="2031743" y="617961"/>
                  </a:lnTo>
                  <a:lnTo>
                    <a:pt x="2016360" y="578641"/>
                  </a:lnTo>
                  <a:lnTo>
                    <a:pt x="1998833" y="540170"/>
                  </a:lnTo>
                  <a:lnTo>
                    <a:pt x="1979222" y="502598"/>
                  </a:lnTo>
                  <a:lnTo>
                    <a:pt x="1957586" y="465975"/>
                  </a:lnTo>
                  <a:lnTo>
                    <a:pt x="1933984" y="430351"/>
                  </a:lnTo>
                  <a:lnTo>
                    <a:pt x="1908476" y="395775"/>
                  </a:lnTo>
                  <a:lnTo>
                    <a:pt x="1881121" y="362297"/>
                  </a:lnTo>
                  <a:lnTo>
                    <a:pt x="1851980" y="329967"/>
                  </a:lnTo>
                  <a:lnTo>
                    <a:pt x="1821110" y="298835"/>
                  </a:lnTo>
                  <a:lnTo>
                    <a:pt x="1788573" y="268951"/>
                  </a:lnTo>
                  <a:lnTo>
                    <a:pt x="1754427" y="240363"/>
                  </a:lnTo>
                  <a:lnTo>
                    <a:pt x="1718731" y="213123"/>
                  </a:lnTo>
                  <a:lnTo>
                    <a:pt x="1681546" y="187279"/>
                  </a:lnTo>
                  <a:lnTo>
                    <a:pt x="1642931" y="162882"/>
                  </a:lnTo>
                  <a:lnTo>
                    <a:pt x="1602945" y="139982"/>
                  </a:lnTo>
                  <a:lnTo>
                    <a:pt x="1561648" y="118627"/>
                  </a:lnTo>
                  <a:lnTo>
                    <a:pt x="1519099" y="98868"/>
                  </a:lnTo>
                  <a:lnTo>
                    <a:pt x="1475357" y="80755"/>
                  </a:lnTo>
                  <a:lnTo>
                    <a:pt x="1430483" y="64337"/>
                  </a:lnTo>
                  <a:lnTo>
                    <a:pt x="1384536" y="49664"/>
                  </a:lnTo>
                  <a:lnTo>
                    <a:pt x="1337574" y="36787"/>
                  </a:lnTo>
                  <a:lnTo>
                    <a:pt x="1289658" y="25753"/>
                  </a:lnTo>
                  <a:lnTo>
                    <a:pt x="1240847" y="16615"/>
                  </a:lnTo>
                  <a:lnTo>
                    <a:pt x="1191201" y="9420"/>
                  </a:lnTo>
                  <a:lnTo>
                    <a:pt x="1140778" y="4220"/>
                  </a:lnTo>
                  <a:lnTo>
                    <a:pt x="1089639" y="1063"/>
                  </a:lnTo>
                  <a:lnTo>
                    <a:pt x="1037843" y="0"/>
                  </a:lnTo>
                  <a:close/>
                </a:path>
              </a:pathLst>
            </a:custGeom>
            <a:solidFill>
              <a:srgbClr val="0099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653785" y="3332162"/>
            <a:ext cx="1259840" cy="10058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algn="ctr">
              <a:lnSpc>
                <a:spcPct val="118500"/>
              </a:lnSpc>
              <a:spcBef>
                <a:spcPts val="135"/>
              </a:spcBef>
            </a:pPr>
            <a:r>
              <a:rPr sz="1800" spc="-200" dirty="0">
                <a:solidFill>
                  <a:srgbClr val="FFFFFF"/>
                </a:solidFill>
                <a:latin typeface="Arial MT"/>
                <a:cs typeface="Arial MT"/>
              </a:rPr>
              <a:t>KOORDINASI/ </a:t>
            </a:r>
            <a:r>
              <a:rPr sz="1800" spc="-110" dirty="0">
                <a:solidFill>
                  <a:srgbClr val="FFFFFF"/>
                </a:solidFill>
                <a:latin typeface="Arial MT"/>
                <a:cs typeface="Arial MT"/>
              </a:rPr>
              <a:t>KOMANDO </a:t>
            </a:r>
            <a:r>
              <a:rPr sz="1800" spc="-30" dirty="0">
                <a:solidFill>
                  <a:srgbClr val="FFFFFF"/>
                </a:solidFill>
                <a:latin typeface="Arial MT"/>
                <a:cs typeface="Arial MT"/>
              </a:rPr>
              <a:t>(BNPB)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486400" y="914400"/>
            <a:ext cx="1531620" cy="1531620"/>
            <a:chOff x="5486400" y="914400"/>
            <a:chExt cx="1531620" cy="1531620"/>
          </a:xfrm>
        </p:grpSpPr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486400" y="914400"/>
              <a:ext cx="1531620" cy="153162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879591" y="1417319"/>
              <a:ext cx="745236" cy="55321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541264" y="942086"/>
              <a:ext cx="1426845" cy="1426845"/>
            </a:xfrm>
            <a:custGeom>
              <a:avLst/>
              <a:gdLst/>
              <a:ahLst/>
              <a:cxnLst/>
              <a:rect l="l" t="t" r="r" b="b"/>
              <a:pathLst>
                <a:path w="1426845" h="1426845">
                  <a:moveTo>
                    <a:pt x="713232" y="0"/>
                  </a:moveTo>
                  <a:lnTo>
                    <a:pt x="664394" y="1645"/>
                  </a:lnTo>
                  <a:lnTo>
                    <a:pt x="616440" y="6512"/>
                  </a:lnTo>
                  <a:lnTo>
                    <a:pt x="569477" y="14493"/>
                  </a:lnTo>
                  <a:lnTo>
                    <a:pt x="523610" y="25483"/>
                  </a:lnTo>
                  <a:lnTo>
                    <a:pt x="478945" y="39375"/>
                  </a:lnTo>
                  <a:lnTo>
                    <a:pt x="435590" y="56062"/>
                  </a:lnTo>
                  <a:lnTo>
                    <a:pt x="393649" y="75439"/>
                  </a:lnTo>
                  <a:lnTo>
                    <a:pt x="353229" y="97399"/>
                  </a:lnTo>
                  <a:lnTo>
                    <a:pt x="314436" y="121836"/>
                  </a:lnTo>
                  <a:lnTo>
                    <a:pt x="277377" y="148644"/>
                  </a:lnTo>
                  <a:lnTo>
                    <a:pt x="242157" y="177716"/>
                  </a:lnTo>
                  <a:lnTo>
                    <a:pt x="208883" y="208946"/>
                  </a:lnTo>
                  <a:lnTo>
                    <a:pt x="177660" y="242228"/>
                  </a:lnTo>
                  <a:lnTo>
                    <a:pt x="148596" y="277456"/>
                  </a:lnTo>
                  <a:lnTo>
                    <a:pt x="121796" y="314523"/>
                  </a:lnTo>
                  <a:lnTo>
                    <a:pt x="97366" y="353323"/>
                  </a:lnTo>
                  <a:lnTo>
                    <a:pt x="75413" y="393750"/>
                  </a:lnTo>
                  <a:lnTo>
                    <a:pt x="56042" y="435697"/>
                  </a:lnTo>
                  <a:lnTo>
                    <a:pt x="39360" y="479058"/>
                  </a:lnTo>
                  <a:lnTo>
                    <a:pt x="25474" y="523728"/>
                  </a:lnTo>
                  <a:lnTo>
                    <a:pt x="14488" y="569598"/>
                  </a:lnTo>
                  <a:lnTo>
                    <a:pt x="6510" y="616565"/>
                  </a:lnTo>
                  <a:lnTo>
                    <a:pt x="1645" y="664520"/>
                  </a:lnTo>
                  <a:lnTo>
                    <a:pt x="0" y="713359"/>
                  </a:lnTo>
                  <a:lnTo>
                    <a:pt x="1645" y="762212"/>
                  </a:lnTo>
                  <a:lnTo>
                    <a:pt x="6510" y="810181"/>
                  </a:lnTo>
                  <a:lnTo>
                    <a:pt x="14488" y="857160"/>
                  </a:lnTo>
                  <a:lnTo>
                    <a:pt x="25474" y="903043"/>
                  </a:lnTo>
                  <a:lnTo>
                    <a:pt x="39360" y="947723"/>
                  </a:lnTo>
                  <a:lnTo>
                    <a:pt x="56042" y="991094"/>
                  </a:lnTo>
                  <a:lnTo>
                    <a:pt x="75413" y="1033049"/>
                  </a:lnTo>
                  <a:lnTo>
                    <a:pt x="97366" y="1073483"/>
                  </a:lnTo>
                  <a:lnTo>
                    <a:pt x="121796" y="1112290"/>
                  </a:lnTo>
                  <a:lnTo>
                    <a:pt x="148596" y="1149363"/>
                  </a:lnTo>
                  <a:lnTo>
                    <a:pt x="177660" y="1184595"/>
                  </a:lnTo>
                  <a:lnTo>
                    <a:pt x="208883" y="1217882"/>
                  </a:lnTo>
                  <a:lnTo>
                    <a:pt x="242157" y="1249116"/>
                  </a:lnTo>
                  <a:lnTo>
                    <a:pt x="277377" y="1278191"/>
                  </a:lnTo>
                  <a:lnTo>
                    <a:pt x="314436" y="1305001"/>
                  </a:lnTo>
                  <a:lnTo>
                    <a:pt x="353229" y="1329440"/>
                  </a:lnTo>
                  <a:lnTo>
                    <a:pt x="393649" y="1351402"/>
                  </a:lnTo>
                  <a:lnTo>
                    <a:pt x="435590" y="1370780"/>
                  </a:lnTo>
                  <a:lnTo>
                    <a:pt x="478945" y="1387468"/>
                  </a:lnTo>
                  <a:lnTo>
                    <a:pt x="523610" y="1401360"/>
                  </a:lnTo>
                  <a:lnTo>
                    <a:pt x="569477" y="1412350"/>
                  </a:lnTo>
                  <a:lnTo>
                    <a:pt x="616440" y="1420332"/>
                  </a:lnTo>
                  <a:lnTo>
                    <a:pt x="664394" y="1425199"/>
                  </a:lnTo>
                  <a:lnTo>
                    <a:pt x="713232" y="1426844"/>
                  </a:lnTo>
                  <a:lnTo>
                    <a:pt x="762069" y="1425199"/>
                  </a:lnTo>
                  <a:lnTo>
                    <a:pt x="810023" y="1420332"/>
                  </a:lnTo>
                  <a:lnTo>
                    <a:pt x="856986" y="1412350"/>
                  </a:lnTo>
                  <a:lnTo>
                    <a:pt x="902853" y="1401360"/>
                  </a:lnTo>
                  <a:lnTo>
                    <a:pt x="947518" y="1387468"/>
                  </a:lnTo>
                  <a:lnTo>
                    <a:pt x="990873" y="1370780"/>
                  </a:lnTo>
                  <a:lnTo>
                    <a:pt x="1032814" y="1351402"/>
                  </a:lnTo>
                  <a:lnTo>
                    <a:pt x="1073234" y="1329440"/>
                  </a:lnTo>
                  <a:lnTo>
                    <a:pt x="1112027" y="1305001"/>
                  </a:lnTo>
                  <a:lnTo>
                    <a:pt x="1149086" y="1278191"/>
                  </a:lnTo>
                  <a:lnTo>
                    <a:pt x="1184306" y="1249116"/>
                  </a:lnTo>
                  <a:lnTo>
                    <a:pt x="1217580" y="1217882"/>
                  </a:lnTo>
                  <a:lnTo>
                    <a:pt x="1248803" y="1184595"/>
                  </a:lnTo>
                  <a:lnTo>
                    <a:pt x="1277867" y="1149363"/>
                  </a:lnTo>
                  <a:lnTo>
                    <a:pt x="1304667" y="1112290"/>
                  </a:lnTo>
                  <a:lnTo>
                    <a:pt x="1329097" y="1073483"/>
                  </a:lnTo>
                  <a:lnTo>
                    <a:pt x="1351050" y="1033049"/>
                  </a:lnTo>
                  <a:lnTo>
                    <a:pt x="1370421" y="991094"/>
                  </a:lnTo>
                  <a:lnTo>
                    <a:pt x="1387103" y="947723"/>
                  </a:lnTo>
                  <a:lnTo>
                    <a:pt x="1400989" y="903043"/>
                  </a:lnTo>
                  <a:lnTo>
                    <a:pt x="1411975" y="857160"/>
                  </a:lnTo>
                  <a:lnTo>
                    <a:pt x="1419953" y="810181"/>
                  </a:lnTo>
                  <a:lnTo>
                    <a:pt x="1424818" y="762212"/>
                  </a:lnTo>
                  <a:lnTo>
                    <a:pt x="1426464" y="713359"/>
                  </a:lnTo>
                  <a:lnTo>
                    <a:pt x="1424818" y="664520"/>
                  </a:lnTo>
                  <a:lnTo>
                    <a:pt x="1419953" y="616565"/>
                  </a:lnTo>
                  <a:lnTo>
                    <a:pt x="1411975" y="569598"/>
                  </a:lnTo>
                  <a:lnTo>
                    <a:pt x="1400989" y="523728"/>
                  </a:lnTo>
                  <a:lnTo>
                    <a:pt x="1387103" y="479058"/>
                  </a:lnTo>
                  <a:lnTo>
                    <a:pt x="1370421" y="435697"/>
                  </a:lnTo>
                  <a:lnTo>
                    <a:pt x="1351050" y="393750"/>
                  </a:lnTo>
                  <a:lnTo>
                    <a:pt x="1329097" y="353323"/>
                  </a:lnTo>
                  <a:lnTo>
                    <a:pt x="1304667" y="314523"/>
                  </a:lnTo>
                  <a:lnTo>
                    <a:pt x="1277867" y="277456"/>
                  </a:lnTo>
                  <a:lnTo>
                    <a:pt x="1248803" y="242228"/>
                  </a:lnTo>
                  <a:lnTo>
                    <a:pt x="1217580" y="208946"/>
                  </a:lnTo>
                  <a:lnTo>
                    <a:pt x="1184306" y="177716"/>
                  </a:lnTo>
                  <a:lnTo>
                    <a:pt x="1149086" y="148644"/>
                  </a:lnTo>
                  <a:lnTo>
                    <a:pt x="1112027" y="121836"/>
                  </a:lnTo>
                  <a:lnTo>
                    <a:pt x="1073234" y="97399"/>
                  </a:lnTo>
                  <a:lnTo>
                    <a:pt x="1032814" y="75439"/>
                  </a:lnTo>
                  <a:lnTo>
                    <a:pt x="990873" y="56062"/>
                  </a:lnTo>
                  <a:lnTo>
                    <a:pt x="947518" y="39375"/>
                  </a:lnTo>
                  <a:lnTo>
                    <a:pt x="902853" y="25483"/>
                  </a:lnTo>
                  <a:lnTo>
                    <a:pt x="856986" y="14493"/>
                  </a:lnTo>
                  <a:lnTo>
                    <a:pt x="810023" y="6512"/>
                  </a:lnTo>
                  <a:lnTo>
                    <a:pt x="762069" y="1645"/>
                  </a:lnTo>
                  <a:lnTo>
                    <a:pt x="713232" y="0"/>
                  </a:lnTo>
                  <a:close/>
                </a:path>
              </a:pathLst>
            </a:custGeom>
            <a:solidFill>
              <a:srgbClr val="ACA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057646" y="1481264"/>
            <a:ext cx="4076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20" dirty="0">
                <a:latin typeface="Arial MT"/>
                <a:cs typeface="Arial MT"/>
              </a:rPr>
              <a:t>SAR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7260335" y="1920239"/>
            <a:ext cx="1833880" cy="1732914"/>
            <a:chOff x="7260335" y="1920239"/>
            <a:chExt cx="1833880" cy="1732914"/>
          </a:xfrm>
        </p:grpSpPr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260335" y="1920239"/>
              <a:ext cx="1833372" cy="173278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562087" y="2523743"/>
              <a:ext cx="1229868" cy="55321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7315199" y="1948179"/>
              <a:ext cx="1728470" cy="1628139"/>
            </a:xfrm>
            <a:custGeom>
              <a:avLst/>
              <a:gdLst/>
              <a:ahLst/>
              <a:cxnLst/>
              <a:rect l="l" t="t" r="r" b="b"/>
              <a:pathLst>
                <a:path w="1728470" h="1628139">
                  <a:moveTo>
                    <a:pt x="864107" y="0"/>
                  </a:moveTo>
                  <a:lnTo>
                    <a:pt x="815070" y="1288"/>
                  </a:lnTo>
                  <a:lnTo>
                    <a:pt x="766750" y="5109"/>
                  </a:lnTo>
                  <a:lnTo>
                    <a:pt x="719222" y="11392"/>
                  </a:lnTo>
                  <a:lnTo>
                    <a:pt x="672557" y="20069"/>
                  </a:lnTo>
                  <a:lnTo>
                    <a:pt x="626829" y="31072"/>
                  </a:lnTo>
                  <a:lnTo>
                    <a:pt x="582111" y="44331"/>
                  </a:lnTo>
                  <a:lnTo>
                    <a:pt x="538475" y="59778"/>
                  </a:lnTo>
                  <a:lnTo>
                    <a:pt x="495995" y="77344"/>
                  </a:lnTo>
                  <a:lnTo>
                    <a:pt x="454744" y="96961"/>
                  </a:lnTo>
                  <a:lnTo>
                    <a:pt x="414794" y="118559"/>
                  </a:lnTo>
                  <a:lnTo>
                    <a:pt x="376218" y="142069"/>
                  </a:lnTo>
                  <a:lnTo>
                    <a:pt x="339090" y="167424"/>
                  </a:lnTo>
                  <a:lnTo>
                    <a:pt x="303481" y="194553"/>
                  </a:lnTo>
                  <a:lnTo>
                    <a:pt x="269466" y="223390"/>
                  </a:lnTo>
                  <a:lnTo>
                    <a:pt x="237117" y="253863"/>
                  </a:lnTo>
                  <a:lnTo>
                    <a:pt x="206507" y="285906"/>
                  </a:lnTo>
                  <a:lnTo>
                    <a:pt x="177709" y="319449"/>
                  </a:lnTo>
                  <a:lnTo>
                    <a:pt x="150795" y="354423"/>
                  </a:lnTo>
                  <a:lnTo>
                    <a:pt x="125839" y="390760"/>
                  </a:lnTo>
                  <a:lnTo>
                    <a:pt x="102914" y="428391"/>
                  </a:lnTo>
                  <a:lnTo>
                    <a:pt x="82093" y="467247"/>
                  </a:lnTo>
                  <a:lnTo>
                    <a:pt x="63448" y="507259"/>
                  </a:lnTo>
                  <a:lnTo>
                    <a:pt x="47052" y="548358"/>
                  </a:lnTo>
                  <a:lnTo>
                    <a:pt x="32979" y="590476"/>
                  </a:lnTo>
                  <a:lnTo>
                    <a:pt x="21301" y="633545"/>
                  </a:lnTo>
                  <a:lnTo>
                    <a:pt x="12091" y="677494"/>
                  </a:lnTo>
                  <a:lnTo>
                    <a:pt x="5422" y="722256"/>
                  </a:lnTo>
                  <a:lnTo>
                    <a:pt x="1367" y="767762"/>
                  </a:lnTo>
                  <a:lnTo>
                    <a:pt x="0" y="813943"/>
                  </a:lnTo>
                  <a:lnTo>
                    <a:pt x="1367" y="860136"/>
                  </a:lnTo>
                  <a:lnTo>
                    <a:pt x="5422" y="905653"/>
                  </a:lnTo>
                  <a:lnTo>
                    <a:pt x="12091" y="950426"/>
                  </a:lnTo>
                  <a:lnTo>
                    <a:pt x="21301" y="994386"/>
                  </a:lnTo>
                  <a:lnTo>
                    <a:pt x="32979" y="1037464"/>
                  </a:lnTo>
                  <a:lnTo>
                    <a:pt x="47052" y="1079591"/>
                  </a:lnTo>
                  <a:lnTo>
                    <a:pt x="63448" y="1120698"/>
                  </a:lnTo>
                  <a:lnTo>
                    <a:pt x="82093" y="1160717"/>
                  </a:lnTo>
                  <a:lnTo>
                    <a:pt x="102914" y="1199580"/>
                  </a:lnTo>
                  <a:lnTo>
                    <a:pt x="125839" y="1237216"/>
                  </a:lnTo>
                  <a:lnTo>
                    <a:pt x="150795" y="1273558"/>
                  </a:lnTo>
                  <a:lnTo>
                    <a:pt x="177709" y="1308537"/>
                  </a:lnTo>
                  <a:lnTo>
                    <a:pt x="206507" y="1342084"/>
                  </a:lnTo>
                  <a:lnTo>
                    <a:pt x="237117" y="1374131"/>
                  </a:lnTo>
                  <a:lnTo>
                    <a:pt x="269466" y="1404608"/>
                  </a:lnTo>
                  <a:lnTo>
                    <a:pt x="303481" y="1433447"/>
                  </a:lnTo>
                  <a:lnTo>
                    <a:pt x="339090" y="1460579"/>
                  </a:lnTo>
                  <a:lnTo>
                    <a:pt x="376218" y="1485936"/>
                  </a:lnTo>
                  <a:lnTo>
                    <a:pt x="414794" y="1509448"/>
                  </a:lnTo>
                  <a:lnTo>
                    <a:pt x="454744" y="1531048"/>
                  </a:lnTo>
                  <a:lnTo>
                    <a:pt x="495995" y="1550665"/>
                  </a:lnTo>
                  <a:lnTo>
                    <a:pt x="538475" y="1568232"/>
                  </a:lnTo>
                  <a:lnTo>
                    <a:pt x="582111" y="1583680"/>
                  </a:lnTo>
                  <a:lnTo>
                    <a:pt x="626829" y="1596939"/>
                  </a:lnTo>
                  <a:lnTo>
                    <a:pt x="672557" y="1607942"/>
                  </a:lnTo>
                  <a:lnTo>
                    <a:pt x="719222" y="1616620"/>
                  </a:lnTo>
                  <a:lnTo>
                    <a:pt x="766750" y="1622903"/>
                  </a:lnTo>
                  <a:lnTo>
                    <a:pt x="815070" y="1626724"/>
                  </a:lnTo>
                  <a:lnTo>
                    <a:pt x="864107" y="1628013"/>
                  </a:lnTo>
                  <a:lnTo>
                    <a:pt x="913145" y="1626724"/>
                  </a:lnTo>
                  <a:lnTo>
                    <a:pt x="961465" y="1622903"/>
                  </a:lnTo>
                  <a:lnTo>
                    <a:pt x="1008993" y="1616620"/>
                  </a:lnTo>
                  <a:lnTo>
                    <a:pt x="1055658" y="1607942"/>
                  </a:lnTo>
                  <a:lnTo>
                    <a:pt x="1101386" y="1596939"/>
                  </a:lnTo>
                  <a:lnTo>
                    <a:pt x="1146104" y="1583680"/>
                  </a:lnTo>
                  <a:lnTo>
                    <a:pt x="1189740" y="1568232"/>
                  </a:lnTo>
                  <a:lnTo>
                    <a:pt x="1232220" y="1550665"/>
                  </a:lnTo>
                  <a:lnTo>
                    <a:pt x="1273471" y="1531048"/>
                  </a:lnTo>
                  <a:lnTo>
                    <a:pt x="1313421" y="1509448"/>
                  </a:lnTo>
                  <a:lnTo>
                    <a:pt x="1351997" y="1485936"/>
                  </a:lnTo>
                  <a:lnTo>
                    <a:pt x="1389125" y="1460579"/>
                  </a:lnTo>
                  <a:lnTo>
                    <a:pt x="1424734" y="1433447"/>
                  </a:lnTo>
                  <a:lnTo>
                    <a:pt x="1458749" y="1404608"/>
                  </a:lnTo>
                  <a:lnTo>
                    <a:pt x="1491098" y="1374131"/>
                  </a:lnTo>
                  <a:lnTo>
                    <a:pt x="1521708" y="1342084"/>
                  </a:lnTo>
                  <a:lnTo>
                    <a:pt x="1550506" y="1308537"/>
                  </a:lnTo>
                  <a:lnTo>
                    <a:pt x="1577420" y="1273558"/>
                  </a:lnTo>
                  <a:lnTo>
                    <a:pt x="1602376" y="1237216"/>
                  </a:lnTo>
                  <a:lnTo>
                    <a:pt x="1625301" y="1199580"/>
                  </a:lnTo>
                  <a:lnTo>
                    <a:pt x="1646122" y="1160717"/>
                  </a:lnTo>
                  <a:lnTo>
                    <a:pt x="1664767" y="1120698"/>
                  </a:lnTo>
                  <a:lnTo>
                    <a:pt x="1681163" y="1079591"/>
                  </a:lnTo>
                  <a:lnTo>
                    <a:pt x="1695236" y="1037464"/>
                  </a:lnTo>
                  <a:lnTo>
                    <a:pt x="1706914" y="994386"/>
                  </a:lnTo>
                  <a:lnTo>
                    <a:pt x="1716124" y="950426"/>
                  </a:lnTo>
                  <a:lnTo>
                    <a:pt x="1722793" y="905653"/>
                  </a:lnTo>
                  <a:lnTo>
                    <a:pt x="1726848" y="860136"/>
                  </a:lnTo>
                  <a:lnTo>
                    <a:pt x="1728216" y="813943"/>
                  </a:lnTo>
                  <a:lnTo>
                    <a:pt x="1726848" y="767762"/>
                  </a:lnTo>
                  <a:lnTo>
                    <a:pt x="1722793" y="722256"/>
                  </a:lnTo>
                  <a:lnTo>
                    <a:pt x="1716124" y="677494"/>
                  </a:lnTo>
                  <a:lnTo>
                    <a:pt x="1706914" y="633545"/>
                  </a:lnTo>
                  <a:lnTo>
                    <a:pt x="1695236" y="590476"/>
                  </a:lnTo>
                  <a:lnTo>
                    <a:pt x="1681163" y="548358"/>
                  </a:lnTo>
                  <a:lnTo>
                    <a:pt x="1664767" y="507259"/>
                  </a:lnTo>
                  <a:lnTo>
                    <a:pt x="1646122" y="467247"/>
                  </a:lnTo>
                  <a:lnTo>
                    <a:pt x="1625301" y="428391"/>
                  </a:lnTo>
                  <a:lnTo>
                    <a:pt x="1602376" y="390760"/>
                  </a:lnTo>
                  <a:lnTo>
                    <a:pt x="1577420" y="354423"/>
                  </a:lnTo>
                  <a:lnTo>
                    <a:pt x="1550506" y="319449"/>
                  </a:lnTo>
                  <a:lnTo>
                    <a:pt x="1521708" y="285906"/>
                  </a:lnTo>
                  <a:lnTo>
                    <a:pt x="1491098" y="253863"/>
                  </a:lnTo>
                  <a:lnTo>
                    <a:pt x="1458749" y="223390"/>
                  </a:lnTo>
                  <a:lnTo>
                    <a:pt x="1424734" y="194553"/>
                  </a:lnTo>
                  <a:lnTo>
                    <a:pt x="1389125" y="167424"/>
                  </a:lnTo>
                  <a:lnTo>
                    <a:pt x="1351997" y="142069"/>
                  </a:lnTo>
                  <a:lnTo>
                    <a:pt x="1313421" y="118559"/>
                  </a:lnTo>
                  <a:lnTo>
                    <a:pt x="1273471" y="96961"/>
                  </a:lnTo>
                  <a:lnTo>
                    <a:pt x="1232220" y="77344"/>
                  </a:lnTo>
                  <a:lnTo>
                    <a:pt x="1189740" y="59778"/>
                  </a:lnTo>
                  <a:lnTo>
                    <a:pt x="1146104" y="44331"/>
                  </a:lnTo>
                  <a:lnTo>
                    <a:pt x="1101386" y="31072"/>
                  </a:lnTo>
                  <a:lnTo>
                    <a:pt x="1055658" y="20069"/>
                  </a:lnTo>
                  <a:lnTo>
                    <a:pt x="1008993" y="11392"/>
                  </a:lnTo>
                  <a:lnTo>
                    <a:pt x="961465" y="5109"/>
                  </a:lnTo>
                  <a:lnTo>
                    <a:pt x="913145" y="1288"/>
                  </a:lnTo>
                  <a:lnTo>
                    <a:pt x="864107" y="0"/>
                  </a:lnTo>
                  <a:close/>
                </a:path>
              </a:pathLst>
            </a:custGeom>
            <a:solidFill>
              <a:srgbClr val="ACA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7740522" y="2592069"/>
            <a:ext cx="89090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spc="-185" dirty="0">
                <a:latin typeface="Arial MT"/>
                <a:cs typeface="Arial MT"/>
              </a:rPr>
              <a:t>LOGISTIK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7671816" y="3986784"/>
            <a:ext cx="2135505" cy="1724025"/>
            <a:chOff x="7671816" y="3986784"/>
            <a:chExt cx="2135505" cy="1724025"/>
          </a:xfrm>
        </p:grpSpPr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671816" y="3986784"/>
              <a:ext cx="2135124" cy="172364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973568" y="4507992"/>
              <a:ext cx="1522476" cy="708660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726680" y="4015232"/>
              <a:ext cx="2030095" cy="1619250"/>
            </a:xfrm>
            <a:custGeom>
              <a:avLst/>
              <a:gdLst/>
              <a:ahLst/>
              <a:cxnLst/>
              <a:rect l="l" t="t" r="r" b="b"/>
              <a:pathLst>
                <a:path w="2030095" h="1619250">
                  <a:moveTo>
                    <a:pt x="1014984" y="0"/>
                  </a:moveTo>
                  <a:lnTo>
                    <a:pt x="961077" y="1121"/>
                  </a:lnTo>
                  <a:lnTo>
                    <a:pt x="907904" y="4449"/>
                  </a:lnTo>
                  <a:lnTo>
                    <a:pt x="855534" y="9928"/>
                  </a:lnTo>
                  <a:lnTo>
                    <a:pt x="804037" y="17501"/>
                  </a:lnTo>
                  <a:lnTo>
                    <a:pt x="753483" y="27113"/>
                  </a:lnTo>
                  <a:lnTo>
                    <a:pt x="703943" y="38707"/>
                  </a:lnTo>
                  <a:lnTo>
                    <a:pt x="655487" y="52229"/>
                  </a:lnTo>
                  <a:lnTo>
                    <a:pt x="608185" y="67621"/>
                  </a:lnTo>
                  <a:lnTo>
                    <a:pt x="562106" y="84829"/>
                  </a:lnTo>
                  <a:lnTo>
                    <a:pt x="517322" y="103795"/>
                  </a:lnTo>
                  <a:lnTo>
                    <a:pt x="473902" y="124465"/>
                  </a:lnTo>
                  <a:lnTo>
                    <a:pt x="431916" y="146783"/>
                  </a:lnTo>
                  <a:lnTo>
                    <a:pt x="391435" y="170692"/>
                  </a:lnTo>
                  <a:lnTo>
                    <a:pt x="352529" y="196137"/>
                  </a:lnTo>
                  <a:lnTo>
                    <a:pt x="315267" y="223061"/>
                  </a:lnTo>
                  <a:lnTo>
                    <a:pt x="279720" y="251410"/>
                  </a:lnTo>
                  <a:lnTo>
                    <a:pt x="245958" y="281126"/>
                  </a:lnTo>
                  <a:lnTo>
                    <a:pt x="214052" y="312154"/>
                  </a:lnTo>
                  <a:lnTo>
                    <a:pt x="184070" y="344439"/>
                  </a:lnTo>
                  <a:lnTo>
                    <a:pt x="156085" y="377924"/>
                  </a:lnTo>
                  <a:lnTo>
                    <a:pt x="130164" y="412554"/>
                  </a:lnTo>
                  <a:lnTo>
                    <a:pt x="106380" y="448272"/>
                  </a:lnTo>
                  <a:lnTo>
                    <a:pt x="84801" y="485022"/>
                  </a:lnTo>
                  <a:lnTo>
                    <a:pt x="65499" y="522750"/>
                  </a:lnTo>
                  <a:lnTo>
                    <a:pt x="48542" y="561398"/>
                  </a:lnTo>
                  <a:lnTo>
                    <a:pt x="34002" y="600912"/>
                  </a:lnTo>
                  <a:lnTo>
                    <a:pt x="21948" y="641234"/>
                  </a:lnTo>
                  <a:lnTo>
                    <a:pt x="12451" y="682310"/>
                  </a:lnTo>
                  <a:lnTo>
                    <a:pt x="5580" y="724083"/>
                  </a:lnTo>
                  <a:lnTo>
                    <a:pt x="1406" y="766497"/>
                  </a:lnTo>
                  <a:lnTo>
                    <a:pt x="0" y="809498"/>
                  </a:lnTo>
                  <a:lnTo>
                    <a:pt x="1406" y="852486"/>
                  </a:lnTo>
                  <a:lnTo>
                    <a:pt x="5580" y="894889"/>
                  </a:lnTo>
                  <a:lnTo>
                    <a:pt x="12451" y="936652"/>
                  </a:lnTo>
                  <a:lnTo>
                    <a:pt x="21948" y="977718"/>
                  </a:lnTo>
                  <a:lnTo>
                    <a:pt x="34002" y="1018032"/>
                  </a:lnTo>
                  <a:lnTo>
                    <a:pt x="48542" y="1057538"/>
                  </a:lnTo>
                  <a:lnTo>
                    <a:pt x="65499" y="1096179"/>
                  </a:lnTo>
                  <a:lnTo>
                    <a:pt x="84801" y="1133900"/>
                  </a:lnTo>
                  <a:lnTo>
                    <a:pt x="106380" y="1170644"/>
                  </a:lnTo>
                  <a:lnTo>
                    <a:pt x="130164" y="1206357"/>
                  </a:lnTo>
                  <a:lnTo>
                    <a:pt x="156085" y="1240982"/>
                  </a:lnTo>
                  <a:lnTo>
                    <a:pt x="184070" y="1274462"/>
                  </a:lnTo>
                  <a:lnTo>
                    <a:pt x="214052" y="1306743"/>
                  </a:lnTo>
                  <a:lnTo>
                    <a:pt x="245958" y="1337768"/>
                  </a:lnTo>
                  <a:lnTo>
                    <a:pt x="279720" y="1367482"/>
                  </a:lnTo>
                  <a:lnTo>
                    <a:pt x="315267" y="1395828"/>
                  </a:lnTo>
                  <a:lnTo>
                    <a:pt x="352529" y="1422750"/>
                  </a:lnTo>
                  <a:lnTo>
                    <a:pt x="391435" y="1448193"/>
                  </a:lnTo>
                  <a:lnTo>
                    <a:pt x="431916" y="1472101"/>
                  </a:lnTo>
                  <a:lnTo>
                    <a:pt x="473902" y="1494417"/>
                  </a:lnTo>
                  <a:lnTo>
                    <a:pt x="517322" y="1515086"/>
                  </a:lnTo>
                  <a:lnTo>
                    <a:pt x="562106" y="1534053"/>
                  </a:lnTo>
                  <a:lnTo>
                    <a:pt x="608185" y="1551260"/>
                  </a:lnTo>
                  <a:lnTo>
                    <a:pt x="655487" y="1566652"/>
                  </a:lnTo>
                  <a:lnTo>
                    <a:pt x="703943" y="1580173"/>
                  </a:lnTo>
                  <a:lnTo>
                    <a:pt x="753483" y="1591768"/>
                  </a:lnTo>
                  <a:lnTo>
                    <a:pt x="804037" y="1601379"/>
                  </a:lnTo>
                  <a:lnTo>
                    <a:pt x="855534" y="1608953"/>
                  </a:lnTo>
                  <a:lnTo>
                    <a:pt x="907904" y="1614431"/>
                  </a:lnTo>
                  <a:lnTo>
                    <a:pt x="961077" y="1617759"/>
                  </a:lnTo>
                  <a:lnTo>
                    <a:pt x="1014984" y="1618881"/>
                  </a:lnTo>
                  <a:lnTo>
                    <a:pt x="1068890" y="1617759"/>
                  </a:lnTo>
                  <a:lnTo>
                    <a:pt x="1122063" y="1614431"/>
                  </a:lnTo>
                  <a:lnTo>
                    <a:pt x="1174433" y="1608953"/>
                  </a:lnTo>
                  <a:lnTo>
                    <a:pt x="1225930" y="1601379"/>
                  </a:lnTo>
                  <a:lnTo>
                    <a:pt x="1276484" y="1591768"/>
                  </a:lnTo>
                  <a:lnTo>
                    <a:pt x="1326024" y="1580173"/>
                  </a:lnTo>
                  <a:lnTo>
                    <a:pt x="1374480" y="1566652"/>
                  </a:lnTo>
                  <a:lnTo>
                    <a:pt x="1421782" y="1551260"/>
                  </a:lnTo>
                  <a:lnTo>
                    <a:pt x="1467861" y="1534053"/>
                  </a:lnTo>
                  <a:lnTo>
                    <a:pt x="1512645" y="1515086"/>
                  </a:lnTo>
                  <a:lnTo>
                    <a:pt x="1556065" y="1494417"/>
                  </a:lnTo>
                  <a:lnTo>
                    <a:pt x="1598051" y="1472101"/>
                  </a:lnTo>
                  <a:lnTo>
                    <a:pt x="1638532" y="1448193"/>
                  </a:lnTo>
                  <a:lnTo>
                    <a:pt x="1677438" y="1422750"/>
                  </a:lnTo>
                  <a:lnTo>
                    <a:pt x="1714700" y="1395828"/>
                  </a:lnTo>
                  <a:lnTo>
                    <a:pt x="1750247" y="1367482"/>
                  </a:lnTo>
                  <a:lnTo>
                    <a:pt x="1784009" y="1337768"/>
                  </a:lnTo>
                  <a:lnTo>
                    <a:pt x="1815915" y="1306743"/>
                  </a:lnTo>
                  <a:lnTo>
                    <a:pt x="1845897" y="1274462"/>
                  </a:lnTo>
                  <a:lnTo>
                    <a:pt x="1873882" y="1240982"/>
                  </a:lnTo>
                  <a:lnTo>
                    <a:pt x="1899803" y="1206357"/>
                  </a:lnTo>
                  <a:lnTo>
                    <a:pt x="1923587" y="1170644"/>
                  </a:lnTo>
                  <a:lnTo>
                    <a:pt x="1945166" y="1133900"/>
                  </a:lnTo>
                  <a:lnTo>
                    <a:pt x="1964468" y="1096179"/>
                  </a:lnTo>
                  <a:lnTo>
                    <a:pt x="1981425" y="1057538"/>
                  </a:lnTo>
                  <a:lnTo>
                    <a:pt x="1995965" y="1018032"/>
                  </a:lnTo>
                  <a:lnTo>
                    <a:pt x="2008019" y="977718"/>
                  </a:lnTo>
                  <a:lnTo>
                    <a:pt x="2017516" y="936652"/>
                  </a:lnTo>
                  <a:lnTo>
                    <a:pt x="2024387" y="894889"/>
                  </a:lnTo>
                  <a:lnTo>
                    <a:pt x="2028561" y="852486"/>
                  </a:lnTo>
                  <a:lnTo>
                    <a:pt x="2029968" y="809498"/>
                  </a:lnTo>
                  <a:lnTo>
                    <a:pt x="2028561" y="766497"/>
                  </a:lnTo>
                  <a:lnTo>
                    <a:pt x="2024387" y="724083"/>
                  </a:lnTo>
                  <a:lnTo>
                    <a:pt x="2017516" y="682310"/>
                  </a:lnTo>
                  <a:lnTo>
                    <a:pt x="2008019" y="641234"/>
                  </a:lnTo>
                  <a:lnTo>
                    <a:pt x="1995965" y="600912"/>
                  </a:lnTo>
                  <a:lnTo>
                    <a:pt x="1981425" y="561398"/>
                  </a:lnTo>
                  <a:lnTo>
                    <a:pt x="1964468" y="522750"/>
                  </a:lnTo>
                  <a:lnTo>
                    <a:pt x="1945166" y="485022"/>
                  </a:lnTo>
                  <a:lnTo>
                    <a:pt x="1923587" y="448272"/>
                  </a:lnTo>
                  <a:lnTo>
                    <a:pt x="1899803" y="412554"/>
                  </a:lnTo>
                  <a:lnTo>
                    <a:pt x="1873882" y="377924"/>
                  </a:lnTo>
                  <a:lnTo>
                    <a:pt x="1845897" y="344439"/>
                  </a:lnTo>
                  <a:lnTo>
                    <a:pt x="1815915" y="312154"/>
                  </a:lnTo>
                  <a:lnTo>
                    <a:pt x="1784009" y="281126"/>
                  </a:lnTo>
                  <a:lnTo>
                    <a:pt x="1750247" y="251410"/>
                  </a:lnTo>
                  <a:lnTo>
                    <a:pt x="1714700" y="223061"/>
                  </a:lnTo>
                  <a:lnTo>
                    <a:pt x="1677438" y="196137"/>
                  </a:lnTo>
                  <a:lnTo>
                    <a:pt x="1638532" y="170692"/>
                  </a:lnTo>
                  <a:lnTo>
                    <a:pt x="1598051" y="146783"/>
                  </a:lnTo>
                  <a:lnTo>
                    <a:pt x="1556065" y="124465"/>
                  </a:lnTo>
                  <a:lnTo>
                    <a:pt x="1512645" y="103795"/>
                  </a:lnTo>
                  <a:lnTo>
                    <a:pt x="1467861" y="84829"/>
                  </a:lnTo>
                  <a:lnTo>
                    <a:pt x="1421782" y="67621"/>
                  </a:lnTo>
                  <a:lnTo>
                    <a:pt x="1374480" y="52229"/>
                  </a:lnTo>
                  <a:lnTo>
                    <a:pt x="1326024" y="38707"/>
                  </a:lnTo>
                  <a:lnTo>
                    <a:pt x="1276484" y="27113"/>
                  </a:lnTo>
                  <a:lnTo>
                    <a:pt x="1225930" y="17501"/>
                  </a:lnTo>
                  <a:lnTo>
                    <a:pt x="1174433" y="9928"/>
                  </a:lnTo>
                  <a:lnTo>
                    <a:pt x="1122063" y="4449"/>
                  </a:lnTo>
                  <a:lnTo>
                    <a:pt x="1068890" y="1121"/>
                  </a:lnTo>
                  <a:lnTo>
                    <a:pt x="1014984" y="0"/>
                  </a:lnTo>
                  <a:close/>
                </a:path>
              </a:pathLst>
            </a:custGeom>
            <a:solidFill>
              <a:srgbClr val="ACA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8126348" y="4537792"/>
            <a:ext cx="1235710" cy="51943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350" spc="-145" dirty="0">
                <a:latin typeface="Arial MT"/>
                <a:cs typeface="Arial MT"/>
              </a:rPr>
              <a:t>PENGUNGSIAN</a:t>
            </a:r>
            <a:r>
              <a:rPr sz="1350" spc="-15" dirty="0">
                <a:latin typeface="Arial MT"/>
                <a:cs typeface="Arial MT"/>
              </a:rPr>
              <a:t> </a:t>
            </a:r>
            <a:r>
              <a:rPr sz="1350" spc="-70" dirty="0">
                <a:latin typeface="Arial MT"/>
                <a:cs typeface="Arial MT"/>
              </a:rPr>
              <a:t>&amp;</a:t>
            </a:r>
            <a:endParaRPr sz="1350">
              <a:latin typeface="Arial MT"/>
              <a:cs typeface="Arial MT"/>
            </a:endParaRPr>
          </a:p>
          <a:p>
            <a:pPr marL="40640">
              <a:lnSpc>
                <a:spcPct val="100000"/>
              </a:lnSpc>
              <a:spcBef>
                <a:spcPts val="325"/>
              </a:spcBef>
            </a:pPr>
            <a:r>
              <a:rPr sz="1350" spc="-120" dirty="0">
                <a:latin typeface="Arial MT"/>
                <a:cs typeface="Arial MT"/>
              </a:rPr>
              <a:t>PERLINDUNGAN</a:t>
            </a:r>
            <a:endParaRPr sz="1350">
              <a:latin typeface="Arial MT"/>
              <a:cs typeface="Arial M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5047488" y="5148071"/>
            <a:ext cx="2729865" cy="1711960"/>
            <a:chOff x="5047488" y="5148071"/>
            <a:chExt cx="2729865" cy="1711960"/>
          </a:xfrm>
        </p:grpSpPr>
        <p:pic>
          <p:nvPicPr>
            <p:cNvPr id="36" name="object 3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047488" y="5148071"/>
              <a:ext cx="2729484" cy="170992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660136" y="5797295"/>
              <a:ext cx="1504188" cy="55321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102352" y="5176773"/>
              <a:ext cx="2624455" cy="1683385"/>
            </a:xfrm>
            <a:custGeom>
              <a:avLst/>
              <a:gdLst/>
              <a:ahLst/>
              <a:cxnLst/>
              <a:rect l="l" t="t" r="r" b="b"/>
              <a:pathLst>
                <a:path w="2624454" h="1683384">
                  <a:moveTo>
                    <a:pt x="1312164" y="0"/>
                  </a:moveTo>
                  <a:lnTo>
                    <a:pt x="1253717" y="820"/>
                  </a:lnTo>
                  <a:lnTo>
                    <a:pt x="1195924" y="3257"/>
                  </a:lnTo>
                  <a:lnTo>
                    <a:pt x="1138840" y="7277"/>
                  </a:lnTo>
                  <a:lnTo>
                    <a:pt x="1082516" y="12846"/>
                  </a:lnTo>
                  <a:lnTo>
                    <a:pt x="1027007" y="19930"/>
                  </a:lnTo>
                  <a:lnTo>
                    <a:pt x="972366" y="28494"/>
                  </a:lnTo>
                  <a:lnTo>
                    <a:pt x="918646" y="38504"/>
                  </a:lnTo>
                  <a:lnTo>
                    <a:pt x="865901" y="49926"/>
                  </a:lnTo>
                  <a:lnTo>
                    <a:pt x="814184" y="62725"/>
                  </a:lnTo>
                  <a:lnTo>
                    <a:pt x="763547" y="76868"/>
                  </a:lnTo>
                  <a:lnTo>
                    <a:pt x="714046" y="92320"/>
                  </a:lnTo>
                  <a:lnTo>
                    <a:pt x="665732" y="109048"/>
                  </a:lnTo>
                  <a:lnTo>
                    <a:pt x="618660" y="127015"/>
                  </a:lnTo>
                  <a:lnTo>
                    <a:pt x="572882" y="146190"/>
                  </a:lnTo>
                  <a:lnTo>
                    <a:pt x="528452" y="166536"/>
                  </a:lnTo>
                  <a:lnTo>
                    <a:pt x="485424" y="188021"/>
                  </a:lnTo>
                  <a:lnTo>
                    <a:pt x="443850" y="210610"/>
                  </a:lnTo>
                  <a:lnTo>
                    <a:pt x="403784" y="234268"/>
                  </a:lnTo>
                  <a:lnTo>
                    <a:pt x="365279" y="258962"/>
                  </a:lnTo>
                  <a:lnTo>
                    <a:pt x="328390" y="284656"/>
                  </a:lnTo>
                  <a:lnTo>
                    <a:pt x="293168" y="311318"/>
                  </a:lnTo>
                  <a:lnTo>
                    <a:pt x="259667" y="338912"/>
                  </a:lnTo>
                  <a:lnTo>
                    <a:pt x="227942" y="367405"/>
                  </a:lnTo>
                  <a:lnTo>
                    <a:pt x="198044" y="396762"/>
                  </a:lnTo>
                  <a:lnTo>
                    <a:pt x="170028" y="426949"/>
                  </a:lnTo>
                  <a:lnTo>
                    <a:pt x="143946" y="457932"/>
                  </a:lnTo>
                  <a:lnTo>
                    <a:pt x="119853" y="489676"/>
                  </a:lnTo>
                  <a:lnTo>
                    <a:pt x="97801" y="522148"/>
                  </a:lnTo>
                  <a:lnTo>
                    <a:pt x="77844" y="555313"/>
                  </a:lnTo>
                  <a:lnTo>
                    <a:pt x="60035" y="589137"/>
                  </a:lnTo>
                  <a:lnTo>
                    <a:pt x="31074" y="658624"/>
                  </a:lnTo>
                  <a:lnTo>
                    <a:pt x="11346" y="730336"/>
                  </a:lnTo>
                  <a:lnTo>
                    <a:pt x="1278" y="803999"/>
                  </a:lnTo>
                  <a:lnTo>
                    <a:pt x="0" y="841476"/>
                  </a:lnTo>
                  <a:lnTo>
                    <a:pt x="1278" y="878958"/>
                  </a:lnTo>
                  <a:lnTo>
                    <a:pt x="11346" y="952629"/>
                  </a:lnTo>
                  <a:lnTo>
                    <a:pt x="31074" y="1024347"/>
                  </a:lnTo>
                  <a:lnTo>
                    <a:pt x="60035" y="1093838"/>
                  </a:lnTo>
                  <a:lnTo>
                    <a:pt x="77844" y="1127663"/>
                  </a:lnTo>
                  <a:lnTo>
                    <a:pt x="97801" y="1160829"/>
                  </a:lnTo>
                  <a:lnTo>
                    <a:pt x="119853" y="1193301"/>
                  </a:lnTo>
                  <a:lnTo>
                    <a:pt x="143946" y="1225046"/>
                  </a:lnTo>
                  <a:lnTo>
                    <a:pt x="170028" y="1256028"/>
                  </a:lnTo>
                  <a:lnTo>
                    <a:pt x="198044" y="1286215"/>
                  </a:lnTo>
                  <a:lnTo>
                    <a:pt x="227942" y="1315571"/>
                  </a:lnTo>
                  <a:lnTo>
                    <a:pt x="259667" y="1344063"/>
                  </a:lnTo>
                  <a:lnTo>
                    <a:pt x="293168" y="1371656"/>
                  </a:lnTo>
                  <a:lnTo>
                    <a:pt x="328390" y="1398316"/>
                  </a:lnTo>
                  <a:lnTo>
                    <a:pt x="365279" y="1424009"/>
                  </a:lnTo>
                  <a:lnTo>
                    <a:pt x="403784" y="1448701"/>
                  </a:lnTo>
                  <a:lnTo>
                    <a:pt x="443850" y="1472358"/>
                  </a:lnTo>
                  <a:lnTo>
                    <a:pt x="485424" y="1494944"/>
                  </a:lnTo>
                  <a:lnTo>
                    <a:pt x="528452" y="1516427"/>
                  </a:lnTo>
                  <a:lnTo>
                    <a:pt x="572882" y="1536771"/>
                  </a:lnTo>
                  <a:lnTo>
                    <a:pt x="618660" y="1555944"/>
                  </a:lnTo>
                  <a:lnTo>
                    <a:pt x="665732" y="1573909"/>
                  </a:lnTo>
                  <a:lnTo>
                    <a:pt x="714046" y="1590634"/>
                  </a:lnTo>
                  <a:lnTo>
                    <a:pt x="763547" y="1606084"/>
                  </a:lnTo>
                  <a:lnTo>
                    <a:pt x="814184" y="1620225"/>
                  </a:lnTo>
                  <a:lnTo>
                    <a:pt x="865901" y="1633023"/>
                  </a:lnTo>
                  <a:lnTo>
                    <a:pt x="918646" y="1644443"/>
                  </a:lnTo>
                  <a:lnTo>
                    <a:pt x="972366" y="1654452"/>
                  </a:lnTo>
                  <a:lnTo>
                    <a:pt x="1027007" y="1663014"/>
                  </a:lnTo>
                  <a:lnTo>
                    <a:pt x="1082516" y="1670097"/>
                  </a:lnTo>
                  <a:lnTo>
                    <a:pt x="1138840" y="1675665"/>
                  </a:lnTo>
                  <a:lnTo>
                    <a:pt x="1195924" y="1679684"/>
                  </a:lnTo>
                  <a:lnTo>
                    <a:pt x="1253717" y="1682121"/>
                  </a:lnTo>
                  <a:lnTo>
                    <a:pt x="1312164" y="1682941"/>
                  </a:lnTo>
                  <a:lnTo>
                    <a:pt x="1370610" y="1682121"/>
                  </a:lnTo>
                  <a:lnTo>
                    <a:pt x="1428403" y="1679684"/>
                  </a:lnTo>
                  <a:lnTo>
                    <a:pt x="1485487" y="1675665"/>
                  </a:lnTo>
                  <a:lnTo>
                    <a:pt x="1541811" y="1670097"/>
                  </a:lnTo>
                  <a:lnTo>
                    <a:pt x="1597320" y="1663014"/>
                  </a:lnTo>
                  <a:lnTo>
                    <a:pt x="1651961" y="1654452"/>
                  </a:lnTo>
                  <a:lnTo>
                    <a:pt x="1705681" y="1644443"/>
                  </a:lnTo>
                  <a:lnTo>
                    <a:pt x="1758426" y="1633023"/>
                  </a:lnTo>
                  <a:lnTo>
                    <a:pt x="1810143" y="1620225"/>
                  </a:lnTo>
                  <a:lnTo>
                    <a:pt x="1860780" y="1606084"/>
                  </a:lnTo>
                  <a:lnTo>
                    <a:pt x="1910281" y="1590634"/>
                  </a:lnTo>
                  <a:lnTo>
                    <a:pt x="1958595" y="1573909"/>
                  </a:lnTo>
                  <a:lnTo>
                    <a:pt x="2005667" y="1555944"/>
                  </a:lnTo>
                  <a:lnTo>
                    <a:pt x="2051445" y="1536771"/>
                  </a:lnTo>
                  <a:lnTo>
                    <a:pt x="2095875" y="1516427"/>
                  </a:lnTo>
                  <a:lnTo>
                    <a:pt x="2138903" y="1494944"/>
                  </a:lnTo>
                  <a:lnTo>
                    <a:pt x="2180477" y="1472358"/>
                  </a:lnTo>
                  <a:lnTo>
                    <a:pt x="2220543" y="1448701"/>
                  </a:lnTo>
                  <a:lnTo>
                    <a:pt x="2259048" y="1424009"/>
                  </a:lnTo>
                  <a:lnTo>
                    <a:pt x="2295937" y="1398316"/>
                  </a:lnTo>
                  <a:lnTo>
                    <a:pt x="2331159" y="1371656"/>
                  </a:lnTo>
                  <a:lnTo>
                    <a:pt x="2364660" y="1344063"/>
                  </a:lnTo>
                  <a:lnTo>
                    <a:pt x="2396385" y="1315571"/>
                  </a:lnTo>
                  <a:lnTo>
                    <a:pt x="2426283" y="1286215"/>
                  </a:lnTo>
                  <a:lnTo>
                    <a:pt x="2454299" y="1256028"/>
                  </a:lnTo>
                  <a:lnTo>
                    <a:pt x="2480381" y="1225046"/>
                  </a:lnTo>
                  <a:lnTo>
                    <a:pt x="2504474" y="1193301"/>
                  </a:lnTo>
                  <a:lnTo>
                    <a:pt x="2526526" y="1160829"/>
                  </a:lnTo>
                  <a:lnTo>
                    <a:pt x="2546483" y="1127663"/>
                  </a:lnTo>
                  <a:lnTo>
                    <a:pt x="2564292" y="1093838"/>
                  </a:lnTo>
                  <a:lnTo>
                    <a:pt x="2593253" y="1024347"/>
                  </a:lnTo>
                  <a:lnTo>
                    <a:pt x="2612981" y="952629"/>
                  </a:lnTo>
                  <a:lnTo>
                    <a:pt x="2623049" y="878958"/>
                  </a:lnTo>
                  <a:lnTo>
                    <a:pt x="2624328" y="841476"/>
                  </a:lnTo>
                  <a:lnTo>
                    <a:pt x="2623049" y="803999"/>
                  </a:lnTo>
                  <a:lnTo>
                    <a:pt x="2612981" y="730336"/>
                  </a:lnTo>
                  <a:lnTo>
                    <a:pt x="2593253" y="658624"/>
                  </a:lnTo>
                  <a:lnTo>
                    <a:pt x="2564292" y="589137"/>
                  </a:lnTo>
                  <a:lnTo>
                    <a:pt x="2546483" y="555313"/>
                  </a:lnTo>
                  <a:lnTo>
                    <a:pt x="2526526" y="522148"/>
                  </a:lnTo>
                  <a:lnTo>
                    <a:pt x="2504474" y="489676"/>
                  </a:lnTo>
                  <a:lnTo>
                    <a:pt x="2480381" y="457932"/>
                  </a:lnTo>
                  <a:lnTo>
                    <a:pt x="2454299" y="426949"/>
                  </a:lnTo>
                  <a:lnTo>
                    <a:pt x="2426283" y="396762"/>
                  </a:lnTo>
                  <a:lnTo>
                    <a:pt x="2396385" y="367405"/>
                  </a:lnTo>
                  <a:lnTo>
                    <a:pt x="2364660" y="338912"/>
                  </a:lnTo>
                  <a:lnTo>
                    <a:pt x="2331159" y="311318"/>
                  </a:lnTo>
                  <a:lnTo>
                    <a:pt x="2295937" y="284656"/>
                  </a:lnTo>
                  <a:lnTo>
                    <a:pt x="2259048" y="258962"/>
                  </a:lnTo>
                  <a:lnTo>
                    <a:pt x="2220543" y="234268"/>
                  </a:lnTo>
                  <a:lnTo>
                    <a:pt x="2180477" y="210610"/>
                  </a:lnTo>
                  <a:lnTo>
                    <a:pt x="2138903" y="188021"/>
                  </a:lnTo>
                  <a:lnTo>
                    <a:pt x="2095875" y="166536"/>
                  </a:lnTo>
                  <a:lnTo>
                    <a:pt x="2051445" y="146190"/>
                  </a:lnTo>
                  <a:lnTo>
                    <a:pt x="2005667" y="127015"/>
                  </a:lnTo>
                  <a:lnTo>
                    <a:pt x="1958595" y="109048"/>
                  </a:lnTo>
                  <a:lnTo>
                    <a:pt x="1910281" y="92320"/>
                  </a:lnTo>
                  <a:lnTo>
                    <a:pt x="1860780" y="76868"/>
                  </a:lnTo>
                  <a:lnTo>
                    <a:pt x="1810143" y="62725"/>
                  </a:lnTo>
                  <a:lnTo>
                    <a:pt x="1758426" y="49926"/>
                  </a:lnTo>
                  <a:lnTo>
                    <a:pt x="1705681" y="38504"/>
                  </a:lnTo>
                  <a:lnTo>
                    <a:pt x="1651961" y="28494"/>
                  </a:lnTo>
                  <a:lnTo>
                    <a:pt x="1597320" y="19930"/>
                  </a:lnTo>
                  <a:lnTo>
                    <a:pt x="1541811" y="12846"/>
                  </a:lnTo>
                  <a:lnTo>
                    <a:pt x="1485487" y="7277"/>
                  </a:lnTo>
                  <a:lnTo>
                    <a:pt x="1428403" y="3257"/>
                  </a:lnTo>
                  <a:lnTo>
                    <a:pt x="1370610" y="820"/>
                  </a:lnTo>
                  <a:lnTo>
                    <a:pt x="1312164" y="0"/>
                  </a:lnTo>
                  <a:close/>
                </a:path>
              </a:pathLst>
            </a:custGeom>
            <a:solidFill>
              <a:srgbClr val="ACA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5836284" y="5864999"/>
            <a:ext cx="116522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spc="-204" dirty="0">
                <a:latin typeface="Arial MT"/>
                <a:cs typeface="Arial MT"/>
              </a:rPr>
              <a:t>PENDIDIKAN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099816" y="4114800"/>
            <a:ext cx="2034539" cy="1778635"/>
            <a:chOff x="3099816" y="4114800"/>
            <a:chExt cx="2034539" cy="1778635"/>
          </a:xfrm>
        </p:grpSpPr>
        <p:pic>
          <p:nvPicPr>
            <p:cNvPr id="41" name="object 4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099816" y="4114800"/>
              <a:ext cx="2034539" cy="177850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493008" y="4754880"/>
              <a:ext cx="1357884" cy="55321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154680" y="4143248"/>
              <a:ext cx="1929764" cy="1673860"/>
            </a:xfrm>
            <a:custGeom>
              <a:avLst/>
              <a:gdLst/>
              <a:ahLst/>
              <a:cxnLst/>
              <a:rect l="l" t="t" r="r" b="b"/>
              <a:pathLst>
                <a:path w="1929764" h="1673860">
                  <a:moveTo>
                    <a:pt x="964692" y="0"/>
                  </a:moveTo>
                  <a:lnTo>
                    <a:pt x="913460" y="1159"/>
                  </a:lnTo>
                  <a:lnTo>
                    <a:pt x="862924" y="4601"/>
                  </a:lnTo>
                  <a:lnTo>
                    <a:pt x="813151" y="10265"/>
                  </a:lnTo>
                  <a:lnTo>
                    <a:pt x="764208" y="18096"/>
                  </a:lnTo>
                  <a:lnTo>
                    <a:pt x="716161" y="28034"/>
                  </a:lnTo>
                  <a:lnTo>
                    <a:pt x="669077" y="40023"/>
                  </a:lnTo>
                  <a:lnTo>
                    <a:pt x="623023" y="54003"/>
                  </a:lnTo>
                  <a:lnTo>
                    <a:pt x="578065" y="69919"/>
                  </a:lnTo>
                  <a:lnTo>
                    <a:pt x="534270" y="87711"/>
                  </a:lnTo>
                  <a:lnTo>
                    <a:pt x="491705" y="107321"/>
                  </a:lnTo>
                  <a:lnTo>
                    <a:pt x="450437" y="128693"/>
                  </a:lnTo>
                  <a:lnTo>
                    <a:pt x="410531" y="151768"/>
                  </a:lnTo>
                  <a:lnTo>
                    <a:pt x="372055" y="176489"/>
                  </a:lnTo>
                  <a:lnTo>
                    <a:pt x="335076" y="202797"/>
                  </a:lnTo>
                  <a:lnTo>
                    <a:pt x="299660" y="230635"/>
                  </a:lnTo>
                  <a:lnTo>
                    <a:pt x="265873" y="259945"/>
                  </a:lnTo>
                  <a:lnTo>
                    <a:pt x="233783" y="290669"/>
                  </a:lnTo>
                  <a:lnTo>
                    <a:pt x="203457" y="322750"/>
                  </a:lnTo>
                  <a:lnTo>
                    <a:pt x="174960" y="356129"/>
                  </a:lnTo>
                  <a:lnTo>
                    <a:pt x="148360" y="390749"/>
                  </a:lnTo>
                  <a:lnTo>
                    <a:pt x="123723" y="426552"/>
                  </a:lnTo>
                  <a:lnTo>
                    <a:pt x="101115" y="463480"/>
                  </a:lnTo>
                  <a:lnTo>
                    <a:pt x="80605" y="501476"/>
                  </a:lnTo>
                  <a:lnTo>
                    <a:pt x="62257" y="540481"/>
                  </a:lnTo>
                  <a:lnTo>
                    <a:pt x="46140" y="580438"/>
                  </a:lnTo>
                  <a:lnTo>
                    <a:pt x="32319" y="621289"/>
                  </a:lnTo>
                  <a:lnTo>
                    <a:pt x="20862" y="662976"/>
                  </a:lnTo>
                  <a:lnTo>
                    <a:pt x="11835" y="705441"/>
                  </a:lnTo>
                  <a:lnTo>
                    <a:pt x="5304" y="748627"/>
                  </a:lnTo>
                  <a:lnTo>
                    <a:pt x="1337" y="792476"/>
                  </a:lnTo>
                  <a:lnTo>
                    <a:pt x="0" y="836929"/>
                  </a:lnTo>
                  <a:lnTo>
                    <a:pt x="1337" y="881371"/>
                  </a:lnTo>
                  <a:lnTo>
                    <a:pt x="5304" y="925209"/>
                  </a:lnTo>
                  <a:lnTo>
                    <a:pt x="11835" y="968386"/>
                  </a:lnTo>
                  <a:lnTo>
                    <a:pt x="20862" y="1010842"/>
                  </a:lnTo>
                  <a:lnTo>
                    <a:pt x="32319" y="1052522"/>
                  </a:lnTo>
                  <a:lnTo>
                    <a:pt x="46140" y="1093366"/>
                  </a:lnTo>
                  <a:lnTo>
                    <a:pt x="62257" y="1133316"/>
                  </a:lnTo>
                  <a:lnTo>
                    <a:pt x="80605" y="1172316"/>
                  </a:lnTo>
                  <a:lnTo>
                    <a:pt x="101115" y="1210307"/>
                  </a:lnTo>
                  <a:lnTo>
                    <a:pt x="123723" y="1247232"/>
                  </a:lnTo>
                  <a:lnTo>
                    <a:pt x="148360" y="1283032"/>
                  </a:lnTo>
                  <a:lnTo>
                    <a:pt x="174960" y="1317649"/>
                  </a:lnTo>
                  <a:lnTo>
                    <a:pt x="203457" y="1351026"/>
                  </a:lnTo>
                  <a:lnTo>
                    <a:pt x="233783" y="1383106"/>
                  </a:lnTo>
                  <a:lnTo>
                    <a:pt x="265873" y="1413829"/>
                  </a:lnTo>
                  <a:lnTo>
                    <a:pt x="299660" y="1443138"/>
                  </a:lnTo>
                  <a:lnTo>
                    <a:pt x="335076" y="1470976"/>
                  </a:lnTo>
                  <a:lnTo>
                    <a:pt x="372055" y="1497284"/>
                  </a:lnTo>
                  <a:lnTo>
                    <a:pt x="410531" y="1522005"/>
                  </a:lnTo>
                  <a:lnTo>
                    <a:pt x="450437" y="1545081"/>
                  </a:lnTo>
                  <a:lnTo>
                    <a:pt x="491705" y="1566453"/>
                  </a:lnTo>
                  <a:lnTo>
                    <a:pt x="534270" y="1586065"/>
                  </a:lnTo>
                  <a:lnTo>
                    <a:pt x="578065" y="1603858"/>
                  </a:lnTo>
                  <a:lnTo>
                    <a:pt x="623023" y="1619774"/>
                  </a:lnTo>
                  <a:lnTo>
                    <a:pt x="669077" y="1633756"/>
                  </a:lnTo>
                  <a:lnTo>
                    <a:pt x="716161" y="1645746"/>
                  </a:lnTo>
                  <a:lnTo>
                    <a:pt x="764208" y="1655685"/>
                  </a:lnTo>
                  <a:lnTo>
                    <a:pt x="813151" y="1663516"/>
                  </a:lnTo>
                  <a:lnTo>
                    <a:pt x="862924" y="1669182"/>
                  </a:lnTo>
                  <a:lnTo>
                    <a:pt x="913460" y="1672623"/>
                  </a:lnTo>
                  <a:lnTo>
                    <a:pt x="964692" y="1673783"/>
                  </a:lnTo>
                  <a:lnTo>
                    <a:pt x="1015923" y="1672623"/>
                  </a:lnTo>
                  <a:lnTo>
                    <a:pt x="1066459" y="1669182"/>
                  </a:lnTo>
                  <a:lnTo>
                    <a:pt x="1116232" y="1663516"/>
                  </a:lnTo>
                  <a:lnTo>
                    <a:pt x="1165175" y="1655685"/>
                  </a:lnTo>
                  <a:lnTo>
                    <a:pt x="1213222" y="1645746"/>
                  </a:lnTo>
                  <a:lnTo>
                    <a:pt x="1260306" y="1633756"/>
                  </a:lnTo>
                  <a:lnTo>
                    <a:pt x="1306360" y="1619774"/>
                  </a:lnTo>
                  <a:lnTo>
                    <a:pt x="1351318" y="1603858"/>
                  </a:lnTo>
                  <a:lnTo>
                    <a:pt x="1395113" y="1586065"/>
                  </a:lnTo>
                  <a:lnTo>
                    <a:pt x="1437678" y="1566453"/>
                  </a:lnTo>
                  <a:lnTo>
                    <a:pt x="1478946" y="1545081"/>
                  </a:lnTo>
                  <a:lnTo>
                    <a:pt x="1518852" y="1522005"/>
                  </a:lnTo>
                  <a:lnTo>
                    <a:pt x="1557328" y="1497284"/>
                  </a:lnTo>
                  <a:lnTo>
                    <a:pt x="1594307" y="1470976"/>
                  </a:lnTo>
                  <a:lnTo>
                    <a:pt x="1629723" y="1443138"/>
                  </a:lnTo>
                  <a:lnTo>
                    <a:pt x="1663510" y="1413829"/>
                  </a:lnTo>
                  <a:lnTo>
                    <a:pt x="1695600" y="1383106"/>
                  </a:lnTo>
                  <a:lnTo>
                    <a:pt x="1725926" y="1351026"/>
                  </a:lnTo>
                  <a:lnTo>
                    <a:pt x="1754423" y="1317649"/>
                  </a:lnTo>
                  <a:lnTo>
                    <a:pt x="1781023" y="1283032"/>
                  </a:lnTo>
                  <a:lnTo>
                    <a:pt x="1805660" y="1247232"/>
                  </a:lnTo>
                  <a:lnTo>
                    <a:pt x="1828268" y="1210307"/>
                  </a:lnTo>
                  <a:lnTo>
                    <a:pt x="1848778" y="1172316"/>
                  </a:lnTo>
                  <a:lnTo>
                    <a:pt x="1867126" y="1133316"/>
                  </a:lnTo>
                  <a:lnTo>
                    <a:pt x="1883243" y="1093366"/>
                  </a:lnTo>
                  <a:lnTo>
                    <a:pt x="1897064" y="1052522"/>
                  </a:lnTo>
                  <a:lnTo>
                    <a:pt x="1908521" y="1010842"/>
                  </a:lnTo>
                  <a:lnTo>
                    <a:pt x="1917548" y="968386"/>
                  </a:lnTo>
                  <a:lnTo>
                    <a:pt x="1924079" y="925209"/>
                  </a:lnTo>
                  <a:lnTo>
                    <a:pt x="1928046" y="881371"/>
                  </a:lnTo>
                  <a:lnTo>
                    <a:pt x="1929383" y="836929"/>
                  </a:lnTo>
                  <a:lnTo>
                    <a:pt x="1928046" y="792476"/>
                  </a:lnTo>
                  <a:lnTo>
                    <a:pt x="1924079" y="748627"/>
                  </a:lnTo>
                  <a:lnTo>
                    <a:pt x="1917548" y="705441"/>
                  </a:lnTo>
                  <a:lnTo>
                    <a:pt x="1908521" y="662976"/>
                  </a:lnTo>
                  <a:lnTo>
                    <a:pt x="1897064" y="621289"/>
                  </a:lnTo>
                  <a:lnTo>
                    <a:pt x="1883243" y="580438"/>
                  </a:lnTo>
                  <a:lnTo>
                    <a:pt x="1867126" y="540481"/>
                  </a:lnTo>
                  <a:lnTo>
                    <a:pt x="1848778" y="501476"/>
                  </a:lnTo>
                  <a:lnTo>
                    <a:pt x="1828268" y="463480"/>
                  </a:lnTo>
                  <a:lnTo>
                    <a:pt x="1805660" y="426552"/>
                  </a:lnTo>
                  <a:lnTo>
                    <a:pt x="1781023" y="390749"/>
                  </a:lnTo>
                  <a:lnTo>
                    <a:pt x="1754423" y="356129"/>
                  </a:lnTo>
                  <a:lnTo>
                    <a:pt x="1725926" y="322750"/>
                  </a:lnTo>
                  <a:lnTo>
                    <a:pt x="1695600" y="290669"/>
                  </a:lnTo>
                  <a:lnTo>
                    <a:pt x="1663510" y="259945"/>
                  </a:lnTo>
                  <a:lnTo>
                    <a:pt x="1629723" y="230635"/>
                  </a:lnTo>
                  <a:lnTo>
                    <a:pt x="1594307" y="202797"/>
                  </a:lnTo>
                  <a:lnTo>
                    <a:pt x="1557328" y="176489"/>
                  </a:lnTo>
                  <a:lnTo>
                    <a:pt x="1518852" y="151768"/>
                  </a:lnTo>
                  <a:lnTo>
                    <a:pt x="1478946" y="128693"/>
                  </a:lnTo>
                  <a:lnTo>
                    <a:pt x="1437678" y="107321"/>
                  </a:lnTo>
                  <a:lnTo>
                    <a:pt x="1395113" y="87711"/>
                  </a:lnTo>
                  <a:lnTo>
                    <a:pt x="1351318" y="69919"/>
                  </a:lnTo>
                  <a:lnTo>
                    <a:pt x="1306360" y="54003"/>
                  </a:lnTo>
                  <a:lnTo>
                    <a:pt x="1260306" y="40023"/>
                  </a:lnTo>
                  <a:lnTo>
                    <a:pt x="1213222" y="28034"/>
                  </a:lnTo>
                  <a:lnTo>
                    <a:pt x="1165175" y="18096"/>
                  </a:lnTo>
                  <a:lnTo>
                    <a:pt x="1116232" y="10265"/>
                  </a:lnTo>
                  <a:lnTo>
                    <a:pt x="1066459" y="4601"/>
                  </a:lnTo>
                  <a:lnTo>
                    <a:pt x="1015923" y="1159"/>
                  </a:lnTo>
                  <a:lnTo>
                    <a:pt x="964692" y="0"/>
                  </a:lnTo>
                  <a:close/>
                </a:path>
              </a:pathLst>
            </a:custGeom>
            <a:solidFill>
              <a:srgbClr val="ACA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3669791" y="4829555"/>
            <a:ext cx="90805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spc="-175" dirty="0">
                <a:latin typeface="Arial MT"/>
                <a:cs typeface="Arial MT"/>
              </a:rPr>
              <a:t>Pemulihan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3236976" y="2020823"/>
            <a:ext cx="2190115" cy="1541145"/>
            <a:chOff x="3236976" y="2020823"/>
            <a:chExt cx="2190115" cy="1541145"/>
          </a:xfrm>
        </p:grpSpPr>
        <p:pic>
          <p:nvPicPr>
            <p:cNvPr id="46" name="object 4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236976" y="2020823"/>
              <a:ext cx="2189988" cy="154076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75888" y="2551175"/>
              <a:ext cx="1321308" cy="507491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3291840" y="2048763"/>
              <a:ext cx="2085339" cy="1436370"/>
            </a:xfrm>
            <a:custGeom>
              <a:avLst/>
              <a:gdLst/>
              <a:ahLst/>
              <a:cxnLst/>
              <a:rect l="l" t="t" r="r" b="b"/>
              <a:pathLst>
                <a:path w="2085339" h="1436370">
                  <a:moveTo>
                    <a:pt x="1042415" y="0"/>
                  </a:moveTo>
                  <a:lnTo>
                    <a:pt x="985223" y="1062"/>
                  </a:lnTo>
                  <a:lnTo>
                    <a:pt x="928836" y="4212"/>
                  </a:lnTo>
                  <a:lnTo>
                    <a:pt x="873335" y="9396"/>
                  </a:lnTo>
                  <a:lnTo>
                    <a:pt x="818799" y="16559"/>
                  </a:lnTo>
                  <a:lnTo>
                    <a:pt x="765307" y="25645"/>
                  </a:lnTo>
                  <a:lnTo>
                    <a:pt x="712939" y="36601"/>
                  </a:lnTo>
                  <a:lnTo>
                    <a:pt x="661774" y="49371"/>
                  </a:lnTo>
                  <a:lnTo>
                    <a:pt x="611893" y="63901"/>
                  </a:lnTo>
                  <a:lnTo>
                    <a:pt x="563374" y="80135"/>
                  </a:lnTo>
                  <a:lnTo>
                    <a:pt x="516297" y="98020"/>
                  </a:lnTo>
                  <a:lnTo>
                    <a:pt x="470741" y="117500"/>
                  </a:lnTo>
                  <a:lnTo>
                    <a:pt x="426787" y="138521"/>
                  </a:lnTo>
                  <a:lnTo>
                    <a:pt x="384512" y="161028"/>
                  </a:lnTo>
                  <a:lnTo>
                    <a:pt x="343998" y="184965"/>
                  </a:lnTo>
                  <a:lnTo>
                    <a:pt x="305323" y="210280"/>
                  </a:lnTo>
                  <a:lnTo>
                    <a:pt x="268568" y="236916"/>
                  </a:lnTo>
                  <a:lnTo>
                    <a:pt x="233810" y="264818"/>
                  </a:lnTo>
                  <a:lnTo>
                    <a:pt x="201131" y="293933"/>
                  </a:lnTo>
                  <a:lnTo>
                    <a:pt x="170609" y="324206"/>
                  </a:lnTo>
                  <a:lnTo>
                    <a:pt x="142324" y="355581"/>
                  </a:lnTo>
                  <a:lnTo>
                    <a:pt x="116356" y="388004"/>
                  </a:lnTo>
                  <a:lnTo>
                    <a:pt x="92783" y="421420"/>
                  </a:lnTo>
                  <a:lnTo>
                    <a:pt x="71686" y="455774"/>
                  </a:lnTo>
                  <a:lnTo>
                    <a:pt x="53144" y="491012"/>
                  </a:lnTo>
                  <a:lnTo>
                    <a:pt x="37237" y="527079"/>
                  </a:lnTo>
                  <a:lnTo>
                    <a:pt x="24043" y="563920"/>
                  </a:lnTo>
                  <a:lnTo>
                    <a:pt x="13643" y="601480"/>
                  </a:lnTo>
                  <a:lnTo>
                    <a:pt x="6116" y="639705"/>
                  </a:lnTo>
                  <a:lnTo>
                    <a:pt x="1542" y="678540"/>
                  </a:lnTo>
                  <a:lnTo>
                    <a:pt x="0" y="717931"/>
                  </a:lnTo>
                  <a:lnTo>
                    <a:pt x="1542" y="757333"/>
                  </a:lnTo>
                  <a:lnTo>
                    <a:pt x="6116" y="796179"/>
                  </a:lnTo>
                  <a:lnTo>
                    <a:pt x="13643" y="834415"/>
                  </a:lnTo>
                  <a:lnTo>
                    <a:pt x="24043" y="871985"/>
                  </a:lnTo>
                  <a:lnTo>
                    <a:pt x="37237" y="908836"/>
                  </a:lnTo>
                  <a:lnTo>
                    <a:pt x="53144" y="944911"/>
                  </a:lnTo>
                  <a:lnTo>
                    <a:pt x="71686" y="980157"/>
                  </a:lnTo>
                  <a:lnTo>
                    <a:pt x="92783" y="1014518"/>
                  </a:lnTo>
                  <a:lnTo>
                    <a:pt x="116356" y="1047941"/>
                  </a:lnTo>
                  <a:lnTo>
                    <a:pt x="142324" y="1080370"/>
                  </a:lnTo>
                  <a:lnTo>
                    <a:pt x="170609" y="1111750"/>
                  </a:lnTo>
                  <a:lnTo>
                    <a:pt x="201131" y="1142027"/>
                  </a:lnTo>
                  <a:lnTo>
                    <a:pt x="233810" y="1171146"/>
                  </a:lnTo>
                  <a:lnTo>
                    <a:pt x="268568" y="1199053"/>
                  </a:lnTo>
                  <a:lnTo>
                    <a:pt x="305323" y="1225692"/>
                  </a:lnTo>
                  <a:lnTo>
                    <a:pt x="343998" y="1251010"/>
                  </a:lnTo>
                  <a:lnTo>
                    <a:pt x="384512" y="1274950"/>
                  </a:lnTo>
                  <a:lnTo>
                    <a:pt x="426787" y="1297459"/>
                  </a:lnTo>
                  <a:lnTo>
                    <a:pt x="470741" y="1318482"/>
                  </a:lnTo>
                  <a:lnTo>
                    <a:pt x="516297" y="1337963"/>
                  </a:lnTo>
                  <a:lnTo>
                    <a:pt x="563374" y="1355849"/>
                  </a:lnTo>
                  <a:lnTo>
                    <a:pt x="611893" y="1372085"/>
                  </a:lnTo>
                  <a:lnTo>
                    <a:pt x="661774" y="1386615"/>
                  </a:lnTo>
                  <a:lnTo>
                    <a:pt x="712939" y="1399386"/>
                  </a:lnTo>
                  <a:lnTo>
                    <a:pt x="765307" y="1410342"/>
                  </a:lnTo>
                  <a:lnTo>
                    <a:pt x="818799" y="1419429"/>
                  </a:lnTo>
                  <a:lnTo>
                    <a:pt x="873335" y="1426592"/>
                  </a:lnTo>
                  <a:lnTo>
                    <a:pt x="928836" y="1431776"/>
                  </a:lnTo>
                  <a:lnTo>
                    <a:pt x="985223" y="1434926"/>
                  </a:lnTo>
                  <a:lnTo>
                    <a:pt x="1042415" y="1435989"/>
                  </a:lnTo>
                  <a:lnTo>
                    <a:pt x="1099608" y="1434926"/>
                  </a:lnTo>
                  <a:lnTo>
                    <a:pt x="1155995" y="1431776"/>
                  </a:lnTo>
                  <a:lnTo>
                    <a:pt x="1211496" y="1426592"/>
                  </a:lnTo>
                  <a:lnTo>
                    <a:pt x="1266032" y="1419429"/>
                  </a:lnTo>
                  <a:lnTo>
                    <a:pt x="1319524" y="1410342"/>
                  </a:lnTo>
                  <a:lnTo>
                    <a:pt x="1371892" y="1399386"/>
                  </a:lnTo>
                  <a:lnTo>
                    <a:pt x="1423057" y="1386615"/>
                  </a:lnTo>
                  <a:lnTo>
                    <a:pt x="1472938" y="1372085"/>
                  </a:lnTo>
                  <a:lnTo>
                    <a:pt x="1521457" y="1355849"/>
                  </a:lnTo>
                  <a:lnTo>
                    <a:pt x="1568534" y="1337963"/>
                  </a:lnTo>
                  <a:lnTo>
                    <a:pt x="1614090" y="1318482"/>
                  </a:lnTo>
                  <a:lnTo>
                    <a:pt x="1658044" y="1297459"/>
                  </a:lnTo>
                  <a:lnTo>
                    <a:pt x="1700319" y="1274950"/>
                  </a:lnTo>
                  <a:lnTo>
                    <a:pt x="1740833" y="1251010"/>
                  </a:lnTo>
                  <a:lnTo>
                    <a:pt x="1779508" y="1225692"/>
                  </a:lnTo>
                  <a:lnTo>
                    <a:pt x="1816263" y="1199053"/>
                  </a:lnTo>
                  <a:lnTo>
                    <a:pt x="1851021" y="1171146"/>
                  </a:lnTo>
                  <a:lnTo>
                    <a:pt x="1883700" y="1142027"/>
                  </a:lnTo>
                  <a:lnTo>
                    <a:pt x="1914222" y="1111750"/>
                  </a:lnTo>
                  <a:lnTo>
                    <a:pt x="1942507" y="1080370"/>
                  </a:lnTo>
                  <a:lnTo>
                    <a:pt x="1968475" y="1047941"/>
                  </a:lnTo>
                  <a:lnTo>
                    <a:pt x="1992048" y="1014518"/>
                  </a:lnTo>
                  <a:lnTo>
                    <a:pt x="2013145" y="980157"/>
                  </a:lnTo>
                  <a:lnTo>
                    <a:pt x="2031687" y="944911"/>
                  </a:lnTo>
                  <a:lnTo>
                    <a:pt x="2047594" y="908836"/>
                  </a:lnTo>
                  <a:lnTo>
                    <a:pt x="2060788" y="871985"/>
                  </a:lnTo>
                  <a:lnTo>
                    <a:pt x="2071188" y="834415"/>
                  </a:lnTo>
                  <a:lnTo>
                    <a:pt x="2078715" y="796179"/>
                  </a:lnTo>
                  <a:lnTo>
                    <a:pt x="2083289" y="757333"/>
                  </a:lnTo>
                  <a:lnTo>
                    <a:pt x="2084832" y="717931"/>
                  </a:lnTo>
                  <a:lnTo>
                    <a:pt x="2083289" y="678540"/>
                  </a:lnTo>
                  <a:lnTo>
                    <a:pt x="2078715" y="639705"/>
                  </a:lnTo>
                  <a:lnTo>
                    <a:pt x="2071188" y="601480"/>
                  </a:lnTo>
                  <a:lnTo>
                    <a:pt x="2060788" y="563920"/>
                  </a:lnTo>
                  <a:lnTo>
                    <a:pt x="2047594" y="527079"/>
                  </a:lnTo>
                  <a:lnTo>
                    <a:pt x="2031687" y="491012"/>
                  </a:lnTo>
                  <a:lnTo>
                    <a:pt x="2013145" y="455774"/>
                  </a:lnTo>
                  <a:lnTo>
                    <a:pt x="1992048" y="421420"/>
                  </a:lnTo>
                  <a:lnTo>
                    <a:pt x="1968475" y="388004"/>
                  </a:lnTo>
                  <a:lnTo>
                    <a:pt x="1942507" y="355581"/>
                  </a:lnTo>
                  <a:lnTo>
                    <a:pt x="1914222" y="324206"/>
                  </a:lnTo>
                  <a:lnTo>
                    <a:pt x="1883700" y="293933"/>
                  </a:lnTo>
                  <a:lnTo>
                    <a:pt x="1851021" y="264818"/>
                  </a:lnTo>
                  <a:lnTo>
                    <a:pt x="1816263" y="236916"/>
                  </a:lnTo>
                  <a:lnTo>
                    <a:pt x="1779508" y="210280"/>
                  </a:lnTo>
                  <a:lnTo>
                    <a:pt x="1740833" y="184965"/>
                  </a:lnTo>
                  <a:lnTo>
                    <a:pt x="1700319" y="161028"/>
                  </a:lnTo>
                  <a:lnTo>
                    <a:pt x="1658044" y="138521"/>
                  </a:lnTo>
                  <a:lnTo>
                    <a:pt x="1614090" y="117500"/>
                  </a:lnTo>
                  <a:lnTo>
                    <a:pt x="1568534" y="98020"/>
                  </a:lnTo>
                  <a:lnTo>
                    <a:pt x="1521457" y="80135"/>
                  </a:lnTo>
                  <a:lnTo>
                    <a:pt x="1472938" y="63901"/>
                  </a:lnTo>
                  <a:lnTo>
                    <a:pt x="1423057" y="49371"/>
                  </a:lnTo>
                  <a:lnTo>
                    <a:pt x="1371892" y="36601"/>
                  </a:lnTo>
                  <a:lnTo>
                    <a:pt x="1319524" y="25645"/>
                  </a:lnTo>
                  <a:lnTo>
                    <a:pt x="1266032" y="16559"/>
                  </a:lnTo>
                  <a:lnTo>
                    <a:pt x="1211496" y="9396"/>
                  </a:lnTo>
                  <a:lnTo>
                    <a:pt x="1155995" y="4212"/>
                  </a:lnTo>
                  <a:lnTo>
                    <a:pt x="1099608" y="1062"/>
                  </a:lnTo>
                  <a:lnTo>
                    <a:pt x="1042415" y="0"/>
                  </a:lnTo>
                  <a:close/>
                </a:path>
              </a:pathLst>
            </a:custGeom>
            <a:solidFill>
              <a:srgbClr val="ACA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3835019" y="2614739"/>
            <a:ext cx="1016000" cy="2673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50" spc="-175" dirty="0">
                <a:latin typeface="Arial MT"/>
                <a:cs typeface="Arial MT"/>
              </a:rPr>
              <a:t>KESEHATAN</a:t>
            </a:r>
            <a:endParaRPr sz="1550">
              <a:latin typeface="Arial MT"/>
              <a:cs typeface="Arial MT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301367" y="2238565"/>
            <a:ext cx="1474470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10" dirty="0">
                <a:solidFill>
                  <a:srgbClr val="FFFF00"/>
                </a:solidFill>
                <a:latin typeface="Arial"/>
                <a:cs typeface="Arial"/>
              </a:rPr>
              <a:t>INTERNATIONAL</a:t>
            </a:r>
            <a:endParaRPr sz="135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961510" y="1091247"/>
            <a:ext cx="1474470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10" dirty="0">
                <a:solidFill>
                  <a:srgbClr val="FFFF00"/>
                </a:solidFill>
                <a:latin typeface="Arial"/>
                <a:cs typeface="Arial"/>
              </a:rPr>
              <a:t>INTERNATIONAL</a:t>
            </a:r>
            <a:endParaRPr sz="135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797172" y="6258509"/>
            <a:ext cx="147637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10" dirty="0">
                <a:solidFill>
                  <a:srgbClr val="FFFF00"/>
                </a:solidFill>
                <a:latin typeface="Arial"/>
                <a:cs typeface="Arial"/>
              </a:rPr>
              <a:t>INTERNATIONAL</a:t>
            </a:r>
            <a:endParaRPr sz="135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741664" y="1810956"/>
            <a:ext cx="1536700" cy="27495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41910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330"/>
              </a:spcBef>
            </a:pPr>
            <a:r>
              <a:rPr sz="1200" spc="-10" dirty="0">
                <a:latin typeface="Arial MT"/>
                <a:cs typeface="Arial MT"/>
              </a:rPr>
              <a:t>INTERNATIONAL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2213864" y="19303"/>
            <a:ext cx="8081645" cy="940435"/>
            <a:chOff x="2213864" y="19303"/>
            <a:chExt cx="8081645" cy="940435"/>
          </a:xfrm>
        </p:grpSpPr>
        <p:sp>
          <p:nvSpPr>
            <p:cNvPr id="55" name="object 55"/>
            <p:cNvSpPr/>
            <p:nvPr/>
          </p:nvSpPr>
          <p:spPr>
            <a:xfrm>
              <a:off x="2226564" y="32003"/>
              <a:ext cx="8056245" cy="915035"/>
            </a:xfrm>
            <a:custGeom>
              <a:avLst/>
              <a:gdLst/>
              <a:ahLst/>
              <a:cxnLst/>
              <a:rect l="l" t="t" r="r" b="b"/>
              <a:pathLst>
                <a:path w="8056245" h="915035">
                  <a:moveTo>
                    <a:pt x="7903463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400"/>
                  </a:lnTo>
                  <a:lnTo>
                    <a:pt x="0" y="762254"/>
                  </a:lnTo>
                  <a:lnTo>
                    <a:pt x="7766" y="810388"/>
                  </a:lnTo>
                  <a:lnTo>
                    <a:pt x="29394" y="852218"/>
                  </a:lnTo>
                  <a:lnTo>
                    <a:pt x="62380" y="885222"/>
                  </a:lnTo>
                  <a:lnTo>
                    <a:pt x="104217" y="906875"/>
                  </a:lnTo>
                  <a:lnTo>
                    <a:pt x="152400" y="914654"/>
                  </a:lnTo>
                  <a:lnTo>
                    <a:pt x="7903463" y="914654"/>
                  </a:lnTo>
                  <a:lnTo>
                    <a:pt x="7951646" y="906875"/>
                  </a:lnTo>
                  <a:lnTo>
                    <a:pt x="7993483" y="885222"/>
                  </a:lnTo>
                  <a:lnTo>
                    <a:pt x="8026469" y="852218"/>
                  </a:lnTo>
                  <a:lnTo>
                    <a:pt x="8048097" y="810388"/>
                  </a:lnTo>
                  <a:lnTo>
                    <a:pt x="8055863" y="762254"/>
                  </a:lnTo>
                  <a:lnTo>
                    <a:pt x="8055863" y="152400"/>
                  </a:lnTo>
                  <a:lnTo>
                    <a:pt x="8048097" y="104217"/>
                  </a:lnTo>
                  <a:lnTo>
                    <a:pt x="8026469" y="62380"/>
                  </a:lnTo>
                  <a:lnTo>
                    <a:pt x="7993483" y="29394"/>
                  </a:lnTo>
                  <a:lnTo>
                    <a:pt x="7951646" y="7766"/>
                  </a:lnTo>
                  <a:lnTo>
                    <a:pt x="7903463" y="0"/>
                  </a:lnTo>
                  <a:close/>
                </a:path>
              </a:pathLst>
            </a:custGeom>
            <a:solidFill>
              <a:srgbClr val="8585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226564" y="32003"/>
              <a:ext cx="8056245" cy="915035"/>
            </a:xfrm>
            <a:custGeom>
              <a:avLst/>
              <a:gdLst/>
              <a:ahLst/>
              <a:cxnLst/>
              <a:rect l="l" t="t" r="r" b="b"/>
              <a:pathLst>
                <a:path w="8056245" h="915035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7903463" y="0"/>
                  </a:lnTo>
                  <a:lnTo>
                    <a:pt x="7951646" y="7766"/>
                  </a:lnTo>
                  <a:lnTo>
                    <a:pt x="7993483" y="29394"/>
                  </a:lnTo>
                  <a:lnTo>
                    <a:pt x="8026469" y="62380"/>
                  </a:lnTo>
                  <a:lnTo>
                    <a:pt x="8048097" y="104217"/>
                  </a:lnTo>
                  <a:lnTo>
                    <a:pt x="8055863" y="152400"/>
                  </a:lnTo>
                  <a:lnTo>
                    <a:pt x="8055863" y="762254"/>
                  </a:lnTo>
                  <a:lnTo>
                    <a:pt x="8048097" y="810388"/>
                  </a:lnTo>
                  <a:lnTo>
                    <a:pt x="8026469" y="852218"/>
                  </a:lnTo>
                  <a:lnTo>
                    <a:pt x="7993483" y="885222"/>
                  </a:lnTo>
                  <a:lnTo>
                    <a:pt x="7951646" y="906875"/>
                  </a:lnTo>
                  <a:lnTo>
                    <a:pt x="7903463" y="914654"/>
                  </a:lnTo>
                  <a:lnTo>
                    <a:pt x="152400" y="914654"/>
                  </a:lnTo>
                  <a:lnTo>
                    <a:pt x="104217" y="906875"/>
                  </a:lnTo>
                  <a:lnTo>
                    <a:pt x="62380" y="885222"/>
                  </a:lnTo>
                  <a:lnTo>
                    <a:pt x="29394" y="852218"/>
                  </a:lnTo>
                  <a:lnTo>
                    <a:pt x="7766" y="810388"/>
                  </a:lnTo>
                  <a:lnTo>
                    <a:pt x="0" y="762254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0094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>
            <a:spLocks noGrp="1"/>
          </p:cNvSpPr>
          <p:nvPr>
            <p:ph type="title"/>
          </p:nvPr>
        </p:nvSpPr>
        <p:spPr>
          <a:xfrm>
            <a:off x="3651884" y="192849"/>
            <a:ext cx="5200650" cy="57848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b="1" dirty="0">
                <a:latin typeface="Arial"/>
                <a:cs typeface="Arial"/>
              </a:rPr>
              <a:t>KLASTER</a:t>
            </a:r>
            <a:r>
              <a:rPr b="1" spc="-10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PENANGGULANGAN</a:t>
            </a:r>
            <a:r>
              <a:rPr b="1" spc="-10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BENCANA</a:t>
            </a:r>
          </a:p>
          <a:p>
            <a:pPr marL="3175" algn="ctr">
              <a:lnSpc>
                <a:spcPct val="100000"/>
              </a:lnSpc>
              <a:spcBef>
                <a:spcPts val="70"/>
              </a:spcBef>
            </a:pPr>
            <a:r>
              <a:rPr sz="1550" dirty="0">
                <a:latin typeface="Arial MT"/>
                <a:cs typeface="Arial MT"/>
              </a:rPr>
              <a:t>(</a:t>
            </a:r>
            <a:r>
              <a:rPr sz="1550" spc="10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SK</a:t>
            </a:r>
            <a:r>
              <a:rPr sz="1550" spc="7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KEPALA</a:t>
            </a:r>
            <a:r>
              <a:rPr sz="1550" spc="7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BNPB</a:t>
            </a:r>
            <a:r>
              <a:rPr sz="1550" spc="7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NO</a:t>
            </a:r>
            <a:r>
              <a:rPr sz="1550" spc="14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308</a:t>
            </a:r>
            <a:r>
              <a:rPr sz="1550" spc="5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Tahun</a:t>
            </a:r>
            <a:r>
              <a:rPr sz="1550" spc="4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2024</a:t>
            </a:r>
            <a:r>
              <a:rPr sz="1550" spc="80" dirty="0">
                <a:latin typeface="Arial MT"/>
                <a:cs typeface="Arial MT"/>
              </a:rPr>
              <a:t> </a:t>
            </a:r>
            <a:r>
              <a:rPr sz="1550" spc="-50" dirty="0">
                <a:latin typeface="Arial MT"/>
                <a:cs typeface="Arial MT"/>
              </a:rPr>
              <a:t>)</a:t>
            </a:r>
            <a:endParaRPr sz="1550">
              <a:latin typeface="Arial MT"/>
              <a:cs typeface="Arial M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749160" y="1047115"/>
            <a:ext cx="1477010" cy="2343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50" b="1" spc="-10" dirty="0">
                <a:solidFill>
                  <a:srgbClr val="FFFF00"/>
                </a:solidFill>
                <a:latin typeface="Arial"/>
                <a:cs typeface="Arial"/>
              </a:rPr>
              <a:t>INTERNATIONAL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7307071" y="6302806"/>
            <a:ext cx="2878455" cy="419100"/>
            <a:chOff x="7307071" y="6302806"/>
            <a:chExt cx="2878455" cy="419100"/>
          </a:xfrm>
        </p:grpSpPr>
        <p:sp>
          <p:nvSpPr>
            <p:cNvPr id="60" name="object 60"/>
            <p:cNvSpPr/>
            <p:nvPr/>
          </p:nvSpPr>
          <p:spPr>
            <a:xfrm>
              <a:off x="7319771" y="6315506"/>
              <a:ext cx="2853055" cy="393700"/>
            </a:xfrm>
            <a:custGeom>
              <a:avLst/>
              <a:gdLst/>
              <a:ahLst/>
              <a:cxnLst/>
              <a:rect l="l" t="t" r="r" b="b"/>
              <a:pathLst>
                <a:path w="2853054" h="393700">
                  <a:moveTo>
                    <a:pt x="2787396" y="0"/>
                  </a:moveTo>
                  <a:lnTo>
                    <a:pt x="65531" y="0"/>
                  </a:lnTo>
                  <a:lnTo>
                    <a:pt x="40022" y="5151"/>
                  </a:lnTo>
                  <a:lnTo>
                    <a:pt x="19192" y="19200"/>
                  </a:lnTo>
                  <a:lnTo>
                    <a:pt x="5149" y="40038"/>
                  </a:lnTo>
                  <a:lnTo>
                    <a:pt x="0" y="65557"/>
                  </a:lnTo>
                  <a:lnTo>
                    <a:pt x="0" y="327748"/>
                  </a:lnTo>
                  <a:lnTo>
                    <a:pt x="5149" y="353260"/>
                  </a:lnTo>
                  <a:lnTo>
                    <a:pt x="19192" y="374094"/>
                  </a:lnTo>
                  <a:lnTo>
                    <a:pt x="40022" y="388142"/>
                  </a:lnTo>
                  <a:lnTo>
                    <a:pt x="65531" y="393293"/>
                  </a:lnTo>
                  <a:lnTo>
                    <a:pt x="2787396" y="393293"/>
                  </a:lnTo>
                  <a:lnTo>
                    <a:pt x="2812905" y="388142"/>
                  </a:lnTo>
                  <a:lnTo>
                    <a:pt x="2833735" y="374094"/>
                  </a:lnTo>
                  <a:lnTo>
                    <a:pt x="2847778" y="353260"/>
                  </a:lnTo>
                  <a:lnTo>
                    <a:pt x="2852928" y="327748"/>
                  </a:lnTo>
                  <a:lnTo>
                    <a:pt x="2852928" y="65557"/>
                  </a:lnTo>
                  <a:lnTo>
                    <a:pt x="2847778" y="40038"/>
                  </a:lnTo>
                  <a:lnTo>
                    <a:pt x="2833735" y="19200"/>
                  </a:lnTo>
                  <a:lnTo>
                    <a:pt x="2812905" y="5151"/>
                  </a:lnTo>
                  <a:lnTo>
                    <a:pt x="278739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319771" y="6315506"/>
              <a:ext cx="2853055" cy="393700"/>
            </a:xfrm>
            <a:custGeom>
              <a:avLst/>
              <a:gdLst/>
              <a:ahLst/>
              <a:cxnLst/>
              <a:rect l="l" t="t" r="r" b="b"/>
              <a:pathLst>
                <a:path w="2853054" h="393700">
                  <a:moveTo>
                    <a:pt x="0" y="65557"/>
                  </a:moveTo>
                  <a:lnTo>
                    <a:pt x="5149" y="40038"/>
                  </a:lnTo>
                  <a:lnTo>
                    <a:pt x="19192" y="19200"/>
                  </a:lnTo>
                  <a:lnTo>
                    <a:pt x="40022" y="5151"/>
                  </a:lnTo>
                  <a:lnTo>
                    <a:pt x="65531" y="0"/>
                  </a:lnTo>
                  <a:lnTo>
                    <a:pt x="2787396" y="0"/>
                  </a:lnTo>
                  <a:lnTo>
                    <a:pt x="2812905" y="5151"/>
                  </a:lnTo>
                  <a:lnTo>
                    <a:pt x="2833735" y="19200"/>
                  </a:lnTo>
                  <a:lnTo>
                    <a:pt x="2847778" y="40038"/>
                  </a:lnTo>
                  <a:lnTo>
                    <a:pt x="2852928" y="65557"/>
                  </a:lnTo>
                  <a:lnTo>
                    <a:pt x="2852928" y="327748"/>
                  </a:lnTo>
                  <a:lnTo>
                    <a:pt x="2847778" y="353260"/>
                  </a:lnTo>
                  <a:lnTo>
                    <a:pt x="2833735" y="374094"/>
                  </a:lnTo>
                  <a:lnTo>
                    <a:pt x="2812905" y="388142"/>
                  </a:lnTo>
                  <a:lnTo>
                    <a:pt x="2787396" y="393293"/>
                  </a:lnTo>
                  <a:lnTo>
                    <a:pt x="65531" y="393293"/>
                  </a:lnTo>
                  <a:lnTo>
                    <a:pt x="40022" y="388142"/>
                  </a:lnTo>
                  <a:lnTo>
                    <a:pt x="19192" y="374094"/>
                  </a:lnTo>
                  <a:lnTo>
                    <a:pt x="5149" y="353260"/>
                  </a:lnTo>
                  <a:lnTo>
                    <a:pt x="0" y="327748"/>
                  </a:lnTo>
                  <a:lnTo>
                    <a:pt x="0" y="65557"/>
                  </a:lnTo>
                  <a:close/>
                </a:path>
              </a:pathLst>
            </a:custGeom>
            <a:ln w="25400">
              <a:solidFill>
                <a:srgbClr val="0094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7614284" y="6398501"/>
            <a:ext cx="225869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dirty="0">
                <a:latin typeface="Arial MT"/>
                <a:cs typeface="Arial MT"/>
              </a:rPr>
              <a:t>International</a:t>
            </a:r>
            <a:r>
              <a:rPr sz="1350" spc="8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:</a:t>
            </a:r>
            <a:r>
              <a:rPr sz="1350" spc="7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Civil</a:t>
            </a:r>
            <a:r>
              <a:rPr sz="1350" spc="8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&amp;</a:t>
            </a:r>
            <a:r>
              <a:rPr sz="1350" spc="45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Military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286000" y="1207325"/>
            <a:ext cx="1527175" cy="74104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90805" marR="191135" algn="just">
              <a:lnSpc>
                <a:spcPct val="104600"/>
              </a:lnSpc>
              <a:spcBef>
                <a:spcPts val="345"/>
              </a:spcBef>
            </a:pPr>
            <a:r>
              <a:rPr sz="1350" dirty="0">
                <a:latin typeface="Arial MT"/>
                <a:cs typeface="Arial MT"/>
              </a:rPr>
              <a:t>Untuk</a:t>
            </a:r>
            <a:r>
              <a:rPr sz="1350" spc="105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Bencana </a:t>
            </a:r>
            <a:r>
              <a:rPr sz="1350" dirty="0">
                <a:latin typeface="Arial MT"/>
                <a:cs typeface="Arial MT"/>
              </a:rPr>
              <a:t>skala</a:t>
            </a:r>
            <a:r>
              <a:rPr sz="1350" spc="9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Sedang</a:t>
            </a:r>
            <a:r>
              <a:rPr sz="1350" spc="105" dirty="0">
                <a:latin typeface="Arial MT"/>
                <a:cs typeface="Arial MT"/>
              </a:rPr>
              <a:t> </a:t>
            </a:r>
            <a:r>
              <a:rPr sz="1350" spc="-50" dirty="0">
                <a:latin typeface="Arial MT"/>
                <a:cs typeface="Arial MT"/>
              </a:rPr>
              <a:t>&amp; </a:t>
            </a:r>
            <a:r>
              <a:rPr sz="1350" spc="-10" dirty="0">
                <a:latin typeface="Arial MT"/>
                <a:cs typeface="Arial MT"/>
              </a:rPr>
              <a:t>Besar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1513184" y="6287198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31</a:t>
            </a:r>
            <a:endParaRPr sz="165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43598" y="6249682"/>
            <a:ext cx="1652905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3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900" b="1" spc="-6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Darurat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Bencana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67" name="object 6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29042" y="5748959"/>
            <a:ext cx="135255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spc="-25" dirty="0">
                <a:latin typeface="Times New Roman"/>
                <a:cs typeface="Times New Roman"/>
              </a:rPr>
              <a:t>32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23744" y="73164"/>
            <a:ext cx="6428740" cy="45783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17145" algn="ctr">
              <a:lnSpc>
                <a:spcPts val="3554"/>
              </a:lnSpc>
            </a:pPr>
            <a:r>
              <a:rPr sz="3000" b="1" dirty="0">
                <a:solidFill>
                  <a:srgbClr val="000000"/>
                </a:solidFill>
                <a:latin typeface="Arial"/>
                <a:cs typeface="Arial"/>
              </a:rPr>
              <a:t>IASC</a:t>
            </a:r>
            <a:r>
              <a:rPr sz="3000" b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000000"/>
                </a:solidFill>
                <a:latin typeface="Arial"/>
                <a:cs typeface="Arial"/>
              </a:rPr>
              <a:t>Cluster</a:t>
            </a:r>
            <a:r>
              <a:rPr sz="3000" b="1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000" b="1" spc="-10" dirty="0">
                <a:solidFill>
                  <a:srgbClr val="000000"/>
                </a:solidFill>
                <a:latin typeface="Arial"/>
                <a:cs typeface="Arial"/>
              </a:rPr>
              <a:t>System</a:t>
            </a:r>
            <a:endParaRPr sz="30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37776" y="777417"/>
            <a:ext cx="694944" cy="83230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1323066" y="6168961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32</a:t>
            </a:r>
            <a:endParaRPr sz="16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1892" y="6222558"/>
            <a:ext cx="165290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900" b="1" spc="-6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Darurat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Bencana</a:t>
            </a:r>
            <a:endParaRPr sz="9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38527" y="667740"/>
            <a:ext cx="7927848" cy="5844413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43200" y="868845"/>
            <a:ext cx="6629400" cy="366395"/>
          </a:xfrm>
          <a:custGeom>
            <a:avLst/>
            <a:gdLst/>
            <a:ahLst/>
            <a:cxnLst/>
            <a:rect l="l" t="t" r="r" b="b"/>
            <a:pathLst>
              <a:path w="6629400" h="366394">
                <a:moveTo>
                  <a:pt x="6629400" y="0"/>
                </a:moveTo>
                <a:lnTo>
                  <a:pt x="0" y="0"/>
                </a:lnTo>
                <a:lnTo>
                  <a:pt x="0" y="365848"/>
                </a:lnTo>
                <a:lnTo>
                  <a:pt x="6629400" y="365848"/>
                </a:lnTo>
                <a:lnTo>
                  <a:pt x="662940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46391" rIns="0" bIns="0" rtlCol="0">
            <a:spAutoFit/>
          </a:bodyPr>
          <a:lstStyle/>
          <a:p>
            <a:pPr marL="22466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Contoh</a:t>
            </a:r>
            <a:r>
              <a:rPr sz="1800" b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r>
              <a:rPr sz="1800" b="1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Posko</a:t>
            </a:r>
            <a:r>
              <a:rPr sz="1800" b="1" spc="4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PDB</a:t>
            </a:r>
            <a:r>
              <a:rPr sz="1800" b="1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Banjir</a:t>
            </a:r>
            <a:r>
              <a:rPr sz="1800" b="1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Sumatera</a:t>
            </a:r>
            <a:r>
              <a:rPr sz="1800" b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Siklon</a:t>
            </a:r>
            <a:r>
              <a:rPr sz="1800" b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00"/>
                </a:solidFill>
                <a:latin typeface="Arial"/>
                <a:cs typeface="Arial"/>
              </a:rPr>
              <a:t>Senyar</a:t>
            </a:r>
            <a:r>
              <a:rPr sz="1800" b="1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0000"/>
                </a:solidFill>
                <a:latin typeface="Arial"/>
                <a:cs typeface="Arial"/>
              </a:rPr>
              <a:t>2025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58371" y="6371069"/>
            <a:ext cx="264160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33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21640" y="1821179"/>
            <a:ext cx="6134100" cy="4077335"/>
            <a:chOff x="421640" y="1821179"/>
            <a:chExt cx="6134100" cy="4077335"/>
          </a:xfrm>
        </p:grpSpPr>
        <p:sp>
          <p:nvSpPr>
            <p:cNvPr id="6" name="object 6"/>
            <p:cNvSpPr/>
            <p:nvPr/>
          </p:nvSpPr>
          <p:spPr>
            <a:xfrm>
              <a:off x="434340" y="1833879"/>
              <a:ext cx="6108700" cy="4051300"/>
            </a:xfrm>
            <a:custGeom>
              <a:avLst/>
              <a:gdLst/>
              <a:ahLst/>
              <a:cxnLst/>
              <a:rect l="l" t="t" r="r" b="b"/>
              <a:pathLst>
                <a:path w="6108700" h="4051300">
                  <a:moveTo>
                    <a:pt x="6108179" y="0"/>
                  </a:moveTo>
                  <a:lnTo>
                    <a:pt x="0" y="0"/>
                  </a:lnTo>
                  <a:lnTo>
                    <a:pt x="0" y="138430"/>
                  </a:lnTo>
                  <a:lnTo>
                    <a:pt x="0" y="3914140"/>
                  </a:lnTo>
                  <a:lnTo>
                    <a:pt x="0" y="4051300"/>
                  </a:lnTo>
                  <a:lnTo>
                    <a:pt x="6108179" y="4051300"/>
                  </a:lnTo>
                  <a:lnTo>
                    <a:pt x="6108179" y="3914140"/>
                  </a:lnTo>
                  <a:lnTo>
                    <a:pt x="138087" y="3914140"/>
                  </a:lnTo>
                  <a:lnTo>
                    <a:pt x="138087" y="138430"/>
                  </a:lnTo>
                  <a:lnTo>
                    <a:pt x="5970143" y="138430"/>
                  </a:lnTo>
                  <a:lnTo>
                    <a:pt x="5970143" y="3913632"/>
                  </a:lnTo>
                  <a:lnTo>
                    <a:pt x="6108179" y="3913632"/>
                  </a:lnTo>
                  <a:lnTo>
                    <a:pt x="6108179" y="138430"/>
                  </a:lnTo>
                  <a:lnTo>
                    <a:pt x="6108179" y="138049"/>
                  </a:lnTo>
                  <a:lnTo>
                    <a:pt x="6108179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4340" y="1833879"/>
              <a:ext cx="6108700" cy="4051935"/>
            </a:xfrm>
            <a:custGeom>
              <a:avLst/>
              <a:gdLst/>
              <a:ahLst/>
              <a:cxnLst/>
              <a:rect l="l" t="t" r="r" b="b"/>
              <a:pathLst>
                <a:path w="6108700" h="4051935">
                  <a:moveTo>
                    <a:pt x="0" y="0"/>
                  </a:moveTo>
                  <a:lnTo>
                    <a:pt x="6108192" y="0"/>
                  </a:lnTo>
                  <a:lnTo>
                    <a:pt x="6108192" y="4051757"/>
                  </a:lnTo>
                  <a:lnTo>
                    <a:pt x="0" y="4051757"/>
                  </a:lnTo>
                  <a:lnTo>
                    <a:pt x="0" y="0"/>
                  </a:lnTo>
                  <a:close/>
                </a:path>
                <a:path w="6108700" h="4051935">
                  <a:moveTo>
                    <a:pt x="138087" y="138049"/>
                  </a:moveTo>
                  <a:lnTo>
                    <a:pt x="138087" y="3913632"/>
                  </a:lnTo>
                  <a:lnTo>
                    <a:pt x="5970143" y="3913632"/>
                  </a:lnTo>
                  <a:lnTo>
                    <a:pt x="5970143" y="138049"/>
                  </a:lnTo>
                  <a:lnTo>
                    <a:pt x="138087" y="138049"/>
                  </a:lnTo>
                  <a:close/>
                </a:path>
              </a:pathLst>
            </a:custGeom>
            <a:ln w="25400">
              <a:solidFill>
                <a:srgbClr val="0054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5216" y="1993925"/>
              <a:ext cx="5788152" cy="3685921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6923023" y="2342514"/>
            <a:ext cx="4524375" cy="3061970"/>
            <a:chOff x="6923023" y="2342514"/>
            <a:chExt cx="4524375" cy="3061970"/>
          </a:xfrm>
        </p:grpSpPr>
        <p:sp>
          <p:nvSpPr>
            <p:cNvPr id="10" name="object 10"/>
            <p:cNvSpPr/>
            <p:nvPr/>
          </p:nvSpPr>
          <p:spPr>
            <a:xfrm>
              <a:off x="6935724" y="2355849"/>
              <a:ext cx="4498975" cy="3036570"/>
            </a:xfrm>
            <a:custGeom>
              <a:avLst/>
              <a:gdLst/>
              <a:ahLst/>
              <a:cxnLst/>
              <a:rect l="l" t="t" r="r" b="b"/>
              <a:pathLst>
                <a:path w="4498975" h="3036570">
                  <a:moveTo>
                    <a:pt x="4498848" y="135128"/>
                  </a:moveTo>
                  <a:lnTo>
                    <a:pt x="4363085" y="135128"/>
                  </a:lnTo>
                  <a:lnTo>
                    <a:pt x="4363085" y="2900045"/>
                  </a:lnTo>
                  <a:lnTo>
                    <a:pt x="4498848" y="2900045"/>
                  </a:lnTo>
                  <a:lnTo>
                    <a:pt x="4498848" y="135128"/>
                  </a:lnTo>
                  <a:close/>
                </a:path>
                <a:path w="4498975" h="3036570">
                  <a:moveTo>
                    <a:pt x="4498848" y="0"/>
                  </a:moveTo>
                  <a:lnTo>
                    <a:pt x="0" y="0"/>
                  </a:lnTo>
                  <a:lnTo>
                    <a:pt x="0" y="134620"/>
                  </a:lnTo>
                  <a:lnTo>
                    <a:pt x="0" y="2900680"/>
                  </a:lnTo>
                  <a:lnTo>
                    <a:pt x="0" y="3036570"/>
                  </a:lnTo>
                  <a:lnTo>
                    <a:pt x="4498848" y="3036570"/>
                  </a:lnTo>
                  <a:lnTo>
                    <a:pt x="4498848" y="2900680"/>
                  </a:lnTo>
                  <a:lnTo>
                    <a:pt x="135763" y="2900680"/>
                  </a:lnTo>
                  <a:lnTo>
                    <a:pt x="135763" y="134620"/>
                  </a:lnTo>
                  <a:lnTo>
                    <a:pt x="4498848" y="134620"/>
                  </a:lnTo>
                  <a:lnTo>
                    <a:pt x="449884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35723" y="2355214"/>
              <a:ext cx="4498975" cy="3036570"/>
            </a:xfrm>
            <a:custGeom>
              <a:avLst/>
              <a:gdLst/>
              <a:ahLst/>
              <a:cxnLst/>
              <a:rect l="l" t="t" r="r" b="b"/>
              <a:pathLst>
                <a:path w="4498975" h="3036570">
                  <a:moveTo>
                    <a:pt x="0" y="0"/>
                  </a:moveTo>
                  <a:lnTo>
                    <a:pt x="4498848" y="0"/>
                  </a:lnTo>
                  <a:lnTo>
                    <a:pt x="4498848" y="3036570"/>
                  </a:lnTo>
                  <a:lnTo>
                    <a:pt x="0" y="303657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054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58786" y="2469387"/>
              <a:ext cx="4252722" cy="280797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2597911" y="741806"/>
            <a:ext cx="6865620" cy="656590"/>
            <a:chOff x="2597911" y="741806"/>
            <a:chExt cx="6865620" cy="656590"/>
          </a:xfrm>
        </p:grpSpPr>
        <p:sp>
          <p:nvSpPr>
            <p:cNvPr id="14" name="object 14"/>
            <p:cNvSpPr/>
            <p:nvPr/>
          </p:nvSpPr>
          <p:spPr>
            <a:xfrm>
              <a:off x="2610612" y="754379"/>
              <a:ext cx="6840220" cy="631190"/>
            </a:xfrm>
            <a:custGeom>
              <a:avLst/>
              <a:gdLst/>
              <a:ahLst/>
              <a:cxnLst/>
              <a:rect l="l" t="t" r="r" b="b"/>
              <a:pathLst>
                <a:path w="6840220" h="631190">
                  <a:moveTo>
                    <a:pt x="6839712" y="79121"/>
                  </a:moveTo>
                  <a:lnTo>
                    <a:pt x="6760845" y="79121"/>
                  </a:lnTo>
                  <a:lnTo>
                    <a:pt x="6760845" y="552450"/>
                  </a:lnTo>
                  <a:lnTo>
                    <a:pt x="78867" y="552450"/>
                  </a:lnTo>
                  <a:lnTo>
                    <a:pt x="78867" y="78740"/>
                  </a:lnTo>
                  <a:lnTo>
                    <a:pt x="6839699" y="78740"/>
                  </a:lnTo>
                  <a:lnTo>
                    <a:pt x="6839699" y="0"/>
                  </a:lnTo>
                  <a:lnTo>
                    <a:pt x="0" y="0"/>
                  </a:lnTo>
                  <a:lnTo>
                    <a:pt x="0" y="78740"/>
                  </a:lnTo>
                  <a:lnTo>
                    <a:pt x="0" y="552450"/>
                  </a:lnTo>
                  <a:lnTo>
                    <a:pt x="0" y="631190"/>
                  </a:lnTo>
                  <a:lnTo>
                    <a:pt x="6839699" y="631190"/>
                  </a:lnTo>
                  <a:lnTo>
                    <a:pt x="6839699" y="552450"/>
                  </a:lnTo>
                  <a:lnTo>
                    <a:pt x="6839712" y="79121"/>
                  </a:lnTo>
                  <a:close/>
                </a:path>
              </a:pathLst>
            </a:custGeom>
            <a:solidFill>
              <a:srgbClr val="2525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10611" y="754506"/>
              <a:ext cx="6840220" cy="631190"/>
            </a:xfrm>
            <a:custGeom>
              <a:avLst/>
              <a:gdLst/>
              <a:ahLst/>
              <a:cxnLst/>
              <a:rect l="l" t="t" r="r" b="b"/>
              <a:pathLst>
                <a:path w="6840220" h="631190">
                  <a:moveTo>
                    <a:pt x="0" y="0"/>
                  </a:moveTo>
                  <a:lnTo>
                    <a:pt x="6839711" y="0"/>
                  </a:lnTo>
                  <a:lnTo>
                    <a:pt x="6839711" y="631189"/>
                  </a:lnTo>
                  <a:lnTo>
                    <a:pt x="0" y="631189"/>
                  </a:lnTo>
                  <a:lnTo>
                    <a:pt x="0" y="0"/>
                  </a:lnTo>
                  <a:close/>
                </a:path>
                <a:path w="6840220" h="631190">
                  <a:moveTo>
                    <a:pt x="78867" y="78993"/>
                  </a:moveTo>
                  <a:lnTo>
                    <a:pt x="78867" y="552322"/>
                  </a:lnTo>
                  <a:lnTo>
                    <a:pt x="6760844" y="552322"/>
                  </a:lnTo>
                  <a:lnTo>
                    <a:pt x="6760844" y="78993"/>
                  </a:lnTo>
                  <a:lnTo>
                    <a:pt x="78867" y="78993"/>
                  </a:lnTo>
                  <a:close/>
                </a:path>
              </a:pathLst>
            </a:custGeom>
            <a:ln w="25400">
              <a:solidFill>
                <a:srgbClr val="0054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1274552" y="0"/>
            <a:ext cx="914400" cy="1038860"/>
            <a:chOff x="11274552" y="0"/>
            <a:chExt cx="914400" cy="1038860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74552" y="0"/>
              <a:ext cx="914400" cy="103830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905484" y="6008154"/>
            <a:ext cx="5290185" cy="44513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dirty="0">
                <a:latin typeface="Arial MT"/>
                <a:cs typeface="Arial MT"/>
              </a:rPr>
              <a:t>Rapat</a:t>
            </a:r>
            <a:r>
              <a:rPr sz="1350" spc="12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Koordinasi</a:t>
            </a:r>
            <a:r>
              <a:rPr sz="1350" spc="13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di</a:t>
            </a:r>
            <a:r>
              <a:rPr sz="1350" spc="7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Posko</a:t>
            </a:r>
            <a:r>
              <a:rPr sz="1350" spc="12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PDB</a:t>
            </a:r>
            <a:r>
              <a:rPr sz="1350" spc="7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di</a:t>
            </a:r>
            <a:r>
              <a:rPr sz="1350" spc="114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Provinsi</a:t>
            </a:r>
            <a:r>
              <a:rPr sz="1350" spc="80" dirty="0">
                <a:latin typeface="Arial MT"/>
                <a:cs typeface="Arial MT"/>
              </a:rPr>
              <a:t> </a:t>
            </a:r>
            <a:r>
              <a:rPr sz="1350" spc="-20" dirty="0">
                <a:latin typeface="Arial MT"/>
                <a:cs typeface="Arial MT"/>
              </a:rPr>
              <a:t>Aceh</a:t>
            </a:r>
            <a:endParaRPr sz="13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350" dirty="0">
                <a:latin typeface="Arial MT"/>
                <a:cs typeface="Arial MT"/>
              </a:rPr>
              <a:t>dampak</a:t>
            </a:r>
            <a:r>
              <a:rPr sz="1350" spc="13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banjir</a:t>
            </a:r>
            <a:r>
              <a:rPr sz="1350" spc="9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siklon</a:t>
            </a:r>
            <a:r>
              <a:rPr sz="1350" spc="10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Senyar</a:t>
            </a:r>
            <a:r>
              <a:rPr sz="1350" spc="11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2025</a:t>
            </a:r>
            <a:r>
              <a:rPr sz="1350" spc="13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dipimpin</a:t>
            </a:r>
            <a:r>
              <a:rPr sz="1350" spc="14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oleh</a:t>
            </a:r>
            <a:r>
              <a:rPr sz="1350" spc="10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Presiden</a:t>
            </a:r>
            <a:r>
              <a:rPr sz="1350" spc="100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Prabowo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65009" y="5555056"/>
            <a:ext cx="4534535" cy="66484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>
              <a:lnSpc>
                <a:spcPct val="104600"/>
              </a:lnSpc>
              <a:spcBef>
                <a:spcPts val="40"/>
              </a:spcBef>
            </a:pPr>
            <a:r>
              <a:rPr sz="1350" dirty="0">
                <a:latin typeface="Arial MT"/>
                <a:cs typeface="Arial MT"/>
              </a:rPr>
              <a:t>Rapat</a:t>
            </a:r>
            <a:r>
              <a:rPr sz="1350" spc="12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Koordinasi</a:t>
            </a:r>
            <a:r>
              <a:rPr sz="1350" spc="12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harian</a:t>
            </a:r>
            <a:r>
              <a:rPr sz="1350" spc="9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di</a:t>
            </a:r>
            <a:r>
              <a:rPr sz="1350" spc="6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Posko</a:t>
            </a:r>
            <a:r>
              <a:rPr sz="1350" spc="114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PDB</a:t>
            </a:r>
            <a:r>
              <a:rPr sz="1350" spc="7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di</a:t>
            </a:r>
            <a:r>
              <a:rPr sz="1350" spc="10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Kab.</a:t>
            </a:r>
            <a:r>
              <a:rPr sz="1350" spc="105" dirty="0">
                <a:latin typeface="Arial MT"/>
                <a:cs typeface="Arial MT"/>
              </a:rPr>
              <a:t> </a:t>
            </a:r>
            <a:r>
              <a:rPr sz="1350" spc="-20" dirty="0">
                <a:latin typeface="Arial MT"/>
                <a:cs typeface="Arial MT"/>
              </a:rPr>
              <a:t>Agam </a:t>
            </a:r>
            <a:r>
              <a:rPr sz="1350" dirty="0">
                <a:latin typeface="Arial MT"/>
                <a:cs typeface="Arial MT"/>
              </a:rPr>
              <a:t>Prov.</a:t>
            </a:r>
            <a:r>
              <a:rPr sz="1350" spc="9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Sumbar</a:t>
            </a:r>
            <a:r>
              <a:rPr sz="1350" spc="13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dampak</a:t>
            </a:r>
            <a:r>
              <a:rPr sz="1350" spc="12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banjir</a:t>
            </a:r>
            <a:r>
              <a:rPr sz="1350" spc="10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siklon</a:t>
            </a:r>
            <a:r>
              <a:rPr sz="1350" spc="9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Senyar</a:t>
            </a:r>
            <a:r>
              <a:rPr sz="1350" spc="10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2025</a:t>
            </a:r>
            <a:r>
              <a:rPr sz="1350" spc="135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dipimpin </a:t>
            </a:r>
            <a:r>
              <a:rPr sz="1350" dirty="0">
                <a:latin typeface="Arial MT"/>
                <a:cs typeface="Arial MT"/>
              </a:rPr>
              <a:t>oleh</a:t>
            </a:r>
            <a:r>
              <a:rPr sz="1350" spc="10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Bupati</a:t>
            </a:r>
            <a:r>
              <a:rPr sz="1350" spc="85" dirty="0">
                <a:latin typeface="Arial MT"/>
                <a:cs typeface="Arial MT"/>
              </a:rPr>
              <a:t> </a:t>
            </a:r>
            <a:r>
              <a:rPr sz="1350" spc="-20" dirty="0">
                <a:latin typeface="Arial MT"/>
                <a:cs typeface="Arial MT"/>
              </a:rPr>
              <a:t>Agam</a:t>
            </a:r>
            <a:endParaRPr sz="13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7632" y="750185"/>
            <a:ext cx="8933688" cy="60605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2848" y="237769"/>
            <a:ext cx="7809230" cy="41211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5560" rIns="0" bIns="0" rtlCol="0">
            <a:spAutoFit/>
          </a:bodyPr>
          <a:lstStyle/>
          <a:p>
            <a:pPr marL="81915" algn="ctr">
              <a:lnSpc>
                <a:spcPct val="100000"/>
              </a:lnSpc>
              <a:spcBef>
                <a:spcPts val="280"/>
              </a:spcBef>
            </a:pPr>
            <a:r>
              <a:rPr sz="2100" dirty="0">
                <a:latin typeface="Arial MT"/>
                <a:cs typeface="Arial MT"/>
              </a:rPr>
              <a:t>POSKO</a:t>
            </a:r>
            <a:r>
              <a:rPr sz="2100" spc="-2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LAPANGAN</a:t>
            </a:r>
            <a:r>
              <a:rPr sz="2100" spc="-55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TERPADU</a:t>
            </a:r>
            <a:endParaRPr sz="21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6601" y="202741"/>
            <a:ext cx="481396" cy="52232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246619" y="3214890"/>
            <a:ext cx="932815" cy="439420"/>
          </a:xfrm>
          <a:prstGeom prst="rect">
            <a:avLst/>
          </a:prstGeom>
          <a:solidFill>
            <a:srgbClr val="00CC99"/>
          </a:solidFill>
          <a:ln w="25400">
            <a:solidFill>
              <a:srgbClr val="00946E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 marL="203200" marR="203835" indent="13970">
              <a:lnSpc>
                <a:spcPct val="102400"/>
              </a:lnSpc>
              <a:spcBef>
                <a:spcPts val="25"/>
              </a:spcBef>
            </a:pPr>
            <a:r>
              <a:rPr sz="1350" spc="-10" dirty="0">
                <a:solidFill>
                  <a:srgbClr val="FFFFFF"/>
                </a:solidFill>
                <a:latin typeface="Arial MT"/>
                <a:cs typeface="Arial MT"/>
              </a:rPr>
              <a:t>Posko Utama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31235" y="2757627"/>
            <a:ext cx="859790" cy="219710"/>
          </a:xfrm>
          <a:prstGeom prst="rect">
            <a:avLst/>
          </a:prstGeom>
          <a:solidFill>
            <a:srgbClr val="00CC99"/>
          </a:solidFill>
          <a:ln w="25400">
            <a:solidFill>
              <a:srgbClr val="00946E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 marL="154305">
              <a:lnSpc>
                <a:spcPct val="100000"/>
              </a:lnSpc>
              <a:spcBef>
                <a:spcPts val="45"/>
              </a:spcBef>
            </a:pPr>
            <a:r>
              <a:rPr sz="1350" spc="-10" dirty="0">
                <a:solidFill>
                  <a:srgbClr val="FFFFFF"/>
                </a:solidFill>
                <a:latin typeface="Arial MT"/>
                <a:cs typeface="Arial MT"/>
              </a:rPr>
              <a:t>Klaster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52059" y="2565476"/>
            <a:ext cx="859790" cy="192405"/>
          </a:xfrm>
          <a:prstGeom prst="rect">
            <a:avLst/>
          </a:prstGeom>
          <a:solidFill>
            <a:srgbClr val="00CC99"/>
          </a:solidFill>
          <a:ln w="25400">
            <a:solidFill>
              <a:srgbClr val="00946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56210">
              <a:lnSpc>
                <a:spcPts val="1510"/>
              </a:lnSpc>
            </a:pPr>
            <a:r>
              <a:rPr sz="1350" spc="-10" dirty="0">
                <a:solidFill>
                  <a:srgbClr val="FFFFFF"/>
                </a:solidFill>
                <a:latin typeface="Arial MT"/>
                <a:cs typeface="Arial MT"/>
              </a:rPr>
              <a:t>Klaster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03620" y="2419172"/>
            <a:ext cx="850900" cy="219710"/>
          </a:xfrm>
          <a:prstGeom prst="rect">
            <a:avLst/>
          </a:prstGeom>
          <a:solidFill>
            <a:srgbClr val="00CC99"/>
          </a:solidFill>
          <a:ln w="25400">
            <a:solidFill>
              <a:srgbClr val="00946E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50"/>
              </a:spcBef>
            </a:pPr>
            <a:r>
              <a:rPr sz="1350" spc="-10" dirty="0">
                <a:solidFill>
                  <a:srgbClr val="FFFFFF"/>
                </a:solidFill>
                <a:latin typeface="Arial MT"/>
                <a:cs typeface="Arial MT"/>
              </a:rPr>
              <a:t>Klaster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79307" y="2245410"/>
            <a:ext cx="988060" cy="320675"/>
          </a:xfrm>
          <a:prstGeom prst="rect">
            <a:avLst/>
          </a:prstGeom>
          <a:solidFill>
            <a:srgbClr val="00CC99"/>
          </a:solidFill>
          <a:ln w="25400">
            <a:solidFill>
              <a:srgbClr val="00946E"/>
            </a:solidFill>
          </a:ln>
        </p:spPr>
        <p:txBody>
          <a:bodyPr vert="horz" wrap="square" lIns="0" tIns="52704" rIns="0" bIns="0" rtlCol="0">
            <a:spAutoFit/>
          </a:bodyPr>
          <a:lstStyle/>
          <a:p>
            <a:pPr marL="215900">
              <a:lnSpc>
                <a:spcPct val="100000"/>
              </a:lnSpc>
              <a:spcBef>
                <a:spcPts val="414"/>
              </a:spcBef>
            </a:pPr>
            <a:r>
              <a:rPr sz="1350" spc="-10" dirty="0">
                <a:solidFill>
                  <a:srgbClr val="FFFFFF"/>
                </a:solidFill>
                <a:latin typeface="Arial MT"/>
                <a:cs typeface="Arial MT"/>
              </a:rPr>
              <a:t>Klaster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358371" y="6371069"/>
            <a:ext cx="264160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34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62"/>
            <a:ext cx="3164205" cy="6859905"/>
            <a:chOff x="0" y="-62"/>
            <a:chExt cx="3164205" cy="6859905"/>
          </a:xfrm>
        </p:grpSpPr>
        <p:sp>
          <p:nvSpPr>
            <p:cNvPr id="3" name="object 3"/>
            <p:cNvSpPr/>
            <p:nvPr/>
          </p:nvSpPr>
          <p:spPr>
            <a:xfrm>
              <a:off x="0" y="-62"/>
              <a:ext cx="2112645" cy="6859905"/>
            </a:xfrm>
            <a:custGeom>
              <a:avLst/>
              <a:gdLst/>
              <a:ahLst/>
              <a:cxnLst/>
              <a:rect l="l" t="t" r="r" b="b"/>
              <a:pathLst>
                <a:path w="2112645" h="6859905">
                  <a:moveTo>
                    <a:pt x="2112264" y="0"/>
                  </a:moveTo>
                  <a:lnTo>
                    <a:pt x="0" y="0"/>
                  </a:lnTo>
                  <a:lnTo>
                    <a:pt x="0" y="6859778"/>
                  </a:lnTo>
                  <a:lnTo>
                    <a:pt x="2112264" y="6859778"/>
                  </a:lnTo>
                  <a:lnTo>
                    <a:pt x="211226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1560" y="1253070"/>
              <a:ext cx="2112264" cy="468287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1560" y="1253070"/>
              <a:ext cx="1060704" cy="468287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88182" y="164916"/>
            <a:ext cx="7011034" cy="1158875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  <a:tabLst>
                <a:tab pos="2486660" algn="l"/>
              </a:tabLst>
            </a:pPr>
            <a:r>
              <a:rPr sz="3150" dirty="0">
                <a:solidFill>
                  <a:srgbClr val="000000"/>
                </a:solidFill>
                <a:latin typeface="Arial MT"/>
                <a:cs typeface="Arial MT"/>
              </a:rPr>
              <a:t>Peran</a:t>
            </a:r>
            <a:r>
              <a:rPr sz="3150" spc="6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3150" spc="-20" dirty="0">
                <a:solidFill>
                  <a:srgbClr val="000000"/>
                </a:solidFill>
                <a:latin typeface="Arial MT"/>
                <a:cs typeface="Arial MT"/>
              </a:rPr>
              <a:t>BNPB</a:t>
            </a:r>
            <a:r>
              <a:rPr sz="3150" dirty="0">
                <a:solidFill>
                  <a:srgbClr val="000000"/>
                </a:solidFill>
                <a:latin typeface="Arial MT"/>
                <a:cs typeface="Arial MT"/>
              </a:rPr>
              <a:t>	</a:t>
            </a:r>
            <a:r>
              <a:rPr sz="4800" dirty="0">
                <a:solidFill>
                  <a:srgbClr val="000000"/>
                </a:solidFill>
                <a:latin typeface="Arial MT"/>
                <a:cs typeface="Arial MT"/>
              </a:rPr>
              <a:t>–</a:t>
            </a:r>
            <a:r>
              <a:rPr sz="4800" spc="-3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000000"/>
                </a:solidFill>
                <a:latin typeface="Arial MT"/>
                <a:cs typeface="Arial MT"/>
              </a:rPr>
              <a:t>Kebakaran</a:t>
            </a:r>
            <a:r>
              <a:rPr sz="2650" spc="-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000000"/>
                </a:solidFill>
                <a:latin typeface="Arial MT"/>
                <a:cs typeface="Arial MT"/>
              </a:rPr>
              <a:t>Hutan</a:t>
            </a:r>
            <a:r>
              <a:rPr sz="2650" spc="3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000000"/>
                </a:solidFill>
                <a:latin typeface="Arial MT"/>
                <a:cs typeface="Arial MT"/>
              </a:rPr>
              <a:t>&amp;</a:t>
            </a:r>
            <a:r>
              <a:rPr sz="2650" spc="-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650" spc="-10" dirty="0">
                <a:solidFill>
                  <a:srgbClr val="000000"/>
                </a:solidFill>
                <a:latin typeface="Arial MT"/>
                <a:cs typeface="Arial MT"/>
              </a:rPr>
              <a:t>Lahan</a:t>
            </a:r>
            <a:endParaRPr sz="2650">
              <a:latin typeface="Arial MT"/>
              <a:cs typeface="Arial MT"/>
            </a:endParaRPr>
          </a:p>
          <a:p>
            <a:pPr marL="52069">
              <a:lnSpc>
                <a:spcPct val="100000"/>
              </a:lnSpc>
              <a:spcBef>
                <a:spcPts val="280"/>
              </a:spcBef>
            </a:pPr>
            <a:r>
              <a:rPr sz="1850" i="1" dirty="0">
                <a:solidFill>
                  <a:srgbClr val="000000"/>
                </a:solidFill>
                <a:latin typeface="Calibri"/>
                <a:cs typeface="Calibri"/>
              </a:rPr>
              <a:t>INPRES</a:t>
            </a:r>
            <a:r>
              <a:rPr sz="1850" i="1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50" i="1" dirty="0">
                <a:solidFill>
                  <a:srgbClr val="000000"/>
                </a:solidFill>
                <a:latin typeface="Calibri"/>
                <a:cs typeface="Calibri"/>
              </a:rPr>
              <a:t>3 tahun</a:t>
            </a:r>
            <a:r>
              <a:rPr sz="1850" i="1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50" i="1" spc="-20" dirty="0">
                <a:solidFill>
                  <a:srgbClr val="000000"/>
                </a:solidFill>
                <a:latin typeface="Calibri"/>
                <a:cs typeface="Calibri"/>
              </a:rPr>
              <a:t>2020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059918" y="1618488"/>
            <a:ext cx="7237730" cy="1120140"/>
            <a:chOff x="4059918" y="1618488"/>
            <a:chExt cx="7237730" cy="112014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59918" y="1636701"/>
              <a:ext cx="7237510" cy="108371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178808" y="1701177"/>
              <a:ext cx="7004684" cy="960755"/>
            </a:xfrm>
            <a:custGeom>
              <a:avLst/>
              <a:gdLst/>
              <a:ahLst/>
              <a:cxnLst/>
              <a:rect l="l" t="t" r="r" b="b"/>
              <a:pathLst>
                <a:path w="7004684" h="960755">
                  <a:moveTo>
                    <a:pt x="7004304" y="0"/>
                  </a:moveTo>
                  <a:lnTo>
                    <a:pt x="0" y="0"/>
                  </a:lnTo>
                  <a:lnTo>
                    <a:pt x="0" y="960361"/>
                  </a:lnTo>
                  <a:lnTo>
                    <a:pt x="7004304" y="960361"/>
                  </a:lnTo>
                  <a:lnTo>
                    <a:pt x="70043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96512" y="1618488"/>
              <a:ext cx="1120139" cy="112013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178808" y="1701165"/>
              <a:ext cx="960119" cy="960755"/>
            </a:xfrm>
            <a:custGeom>
              <a:avLst/>
              <a:gdLst/>
              <a:ahLst/>
              <a:cxnLst/>
              <a:rect l="l" t="t" r="r" b="b"/>
              <a:pathLst>
                <a:path w="960120" h="960755">
                  <a:moveTo>
                    <a:pt x="960119" y="0"/>
                  </a:moveTo>
                  <a:lnTo>
                    <a:pt x="0" y="0"/>
                  </a:lnTo>
                  <a:lnTo>
                    <a:pt x="0" y="960374"/>
                  </a:lnTo>
                  <a:lnTo>
                    <a:pt x="96011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050774" y="2798064"/>
            <a:ext cx="7237730" cy="1120140"/>
            <a:chOff x="4050774" y="2798064"/>
            <a:chExt cx="7237730" cy="112014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50774" y="2825384"/>
              <a:ext cx="7237510" cy="107460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169664" y="2881134"/>
              <a:ext cx="7004684" cy="960755"/>
            </a:xfrm>
            <a:custGeom>
              <a:avLst/>
              <a:gdLst/>
              <a:ahLst/>
              <a:cxnLst/>
              <a:rect l="l" t="t" r="r" b="b"/>
              <a:pathLst>
                <a:path w="7004684" h="960754">
                  <a:moveTo>
                    <a:pt x="7004304" y="0"/>
                  </a:moveTo>
                  <a:lnTo>
                    <a:pt x="0" y="0"/>
                  </a:lnTo>
                  <a:lnTo>
                    <a:pt x="0" y="960361"/>
                  </a:lnTo>
                  <a:lnTo>
                    <a:pt x="7004304" y="960361"/>
                  </a:lnTo>
                  <a:lnTo>
                    <a:pt x="70043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87368" y="2798064"/>
              <a:ext cx="1120139" cy="112014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169664" y="2881122"/>
              <a:ext cx="960119" cy="960755"/>
            </a:xfrm>
            <a:custGeom>
              <a:avLst/>
              <a:gdLst/>
              <a:ahLst/>
              <a:cxnLst/>
              <a:rect l="l" t="t" r="r" b="b"/>
              <a:pathLst>
                <a:path w="960120" h="960754">
                  <a:moveTo>
                    <a:pt x="960120" y="0"/>
                  </a:moveTo>
                  <a:lnTo>
                    <a:pt x="0" y="0"/>
                  </a:lnTo>
                  <a:lnTo>
                    <a:pt x="0" y="960373"/>
                  </a:lnTo>
                  <a:lnTo>
                    <a:pt x="960120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4041630" y="3986784"/>
            <a:ext cx="7237730" cy="1120140"/>
            <a:chOff x="4041630" y="3986784"/>
            <a:chExt cx="7237730" cy="1120140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41630" y="4014104"/>
              <a:ext cx="7237510" cy="107460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160520" y="4070108"/>
              <a:ext cx="7004684" cy="960755"/>
            </a:xfrm>
            <a:custGeom>
              <a:avLst/>
              <a:gdLst/>
              <a:ahLst/>
              <a:cxnLst/>
              <a:rect l="l" t="t" r="r" b="b"/>
              <a:pathLst>
                <a:path w="7004684" h="960754">
                  <a:moveTo>
                    <a:pt x="7004304" y="0"/>
                  </a:moveTo>
                  <a:lnTo>
                    <a:pt x="0" y="0"/>
                  </a:lnTo>
                  <a:lnTo>
                    <a:pt x="0" y="960361"/>
                  </a:lnTo>
                  <a:lnTo>
                    <a:pt x="7004304" y="960361"/>
                  </a:lnTo>
                  <a:lnTo>
                    <a:pt x="70043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78224" y="3986784"/>
              <a:ext cx="1120139" cy="112013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160520" y="4070096"/>
              <a:ext cx="960119" cy="960755"/>
            </a:xfrm>
            <a:custGeom>
              <a:avLst/>
              <a:gdLst/>
              <a:ahLst/>
              <a:cxnLst/>
              <a:rect l="l" t="t" r="r" b="b"/>
              <a:pathLst>
                <a:path w="960120" h="960754">
                  <a:moveTo>
                    <a:pt x="960119" y="0"/>
                  </a:moveTo>
                  <a:lnTo>
                    <a:pt x="0" y="0"/>
                  </a:lnTo>
                  <a:lnTo>
                    <a:pt x="0" y="960373"/>
                  </a:lnTo>
                  <a:lnTo>
                    <a:pt x="96011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4032486" y="5166359"/>
            <a:ext cx="7237730" cy="1120140"/>
            <a:chOff x="4032486" y="5166359"/>
            <a:chExt cx="7237730" cy="1120140"/>
          </a:xfrm>
        </p:grpSpPr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32486" y="5193680"/>
              <a:ext cx="7237510" cy="107460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151375" y="5249963"/>
              <a:ext cx="7004684" cy="960755"/>
            </a:xfrm>
            <a:custGeom>
              <a:avLst/>
              <a:gdLst/>
              <a:ahLst/>
              <a:cxnLst/>
              <a:rect l="l" t="t" r="r" b="b"/>
              <a:pathLst>
                <a:path w="7004684" h="960754">
                  <a:moveTo>
                    <a:pt x="7004304" y="0"/>
                  </a:moveTo>
                  <a:lnTo>
                    <a:pt x="0" y="0"/>
                  </a:lnTo>
                  <a:lnTo>
                    <a:pt x="0" y="960361"/>
                  </a:lnTo>
                  <a:lnTo>
                    <a:pt x="7004304" y="960361"/>
                  </a:lnTo>
                  <a:lnTo>
                    <a:pt x="70043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69079" y="5166359"/>
              <a:ext cx="1120139" cy="112013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151375" y="5249925"/>
              <a:ext cx="960119" cy="960755"/>
            </a:xfrm>
            <a:custGeom>
              <a:avLst/>
              <a:gdLst/>
              <a:ahLst/>
              <a:cxnLst/>
              <a:rect l="l" t="t" r="r" b="b"/>
              <a:pathLst>
                <a:path w="960120" h="960754">
                  <a:moveTo>
                    <a:pt x="960120" y="0"/>
                  </a:moveTo>
                  <a:lnTo>
                    <a:pt x="0" y="0"/>
                  </a:lnTo>
                  <a:lnTo>
                    <a:pt x="0" y="960399"/>
                  </a:lnTo>
                  <a:lnTo>
                    <a:pt x="960120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269359" y="1727200"/>
            <a:ext cx="397510" cy="4324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2650" b="1" spc="-25" dirty="0">
                <a:solidFill>
                  <a:srgbClr val="FFFFFF"/>
                </a:solidFill>
                <a:latin typeface="Arial"/>
                <a:cs typeface="Arial"/>
              </a:rPr>
              <a:t>01</a:t>
            </a:r>
            <a:endParaRPr sz="26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254119" y="2913379"/>
            <a:ext cx="396875" cy="4324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2650" b="1" spc="-25" dirty="0">
                <a:solidFill>
                  <a:srgbClr val="FFFFFF"/>
                </a:solidFill>
                <a:latin typeface="Arial"/>
                <a:cs typeface="Arial"/>
              </a:rPr>
              <a:t>02</a:t>
            </a:r>
            <a:endParaRPr sz="26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38752" y="4099305"/>
            <a:ext cx="396875" cy="4324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2650" b="1" spc="-25" dirty="0">
                <a:solidFill>
                  <a:srgbClr val="FFFFFF"/>
                </a:solidFill>
                <a:latin typeface="Arial"/>
                <a:cs typeface="Arial"/>
              </a:rPr>
              <a:t>03</a:t>
            </a:r>
            <a:endParaRPr sz="26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223258" y="5285778"/>
            <a:ext cx="397510" cy="4318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2650" b="1" spc="-25" dirty="0">
                <a:solidFill>
                  <a:srgbClr val="FFFFFF"/>
                </a:solidFill>
                <a:latin typeface="Arial"/>
                <a:cs typeface="Arial"/>
              </a:rPr>
              <a:t>04</a:t>
            </a:r>
            <a:endParaRPr sz="26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274564" y="1738820"/>
            <a:ext cx="5586730" cy="7524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R="5080">
              <a:lnSpc>
                <a:spcPct val="100800"/>
              </a:lnSpc>
              <a:spcBef>
                <a:spcPts val="120"/>
              </a:spcBef>
            </a:pP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Memberikan</a:t>
            </a:r>
            <a:r>
              <a:rPr sz="155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dukungan</a:t>
            </a:r>
            <a:r>
              <a:rPr sz="155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pendampingan</a:t>
            </a:r>
            <a:r>
              <a:rPr sz="155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dalam</a:t>
            </a:r>
            <a:r>
              <a:rPr sz="155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bentuk</a:t>
            </a:r>
            <a:r>
              <a:rPr sz="155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bantuan</a:t>
            </a:r>
            <a:r>
              <a:rPr sz="155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spc="-20" dirty="0">
                <a:solidFill>
                  <a:srgbClr val="404040"/>
                </a:solidFill>
                <a:latin typeface="Calibri"/>
                <a:cs typeface="Calibri"/>
              </a:rPr>
              <a:t>Dana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Siap</a:t>
            </a:r>
            <a:r>
              <a:rPr sz="155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Pakai</a:t>
            </a:r>
            <a:r>
              <a:rPr sz="155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serta</a:t>
            </a:r>
            <a:r>
              <a:rPr sz="155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sarana</a:t>
            </a:r>
            <a:r>
              <a:rPr sz="155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dan</a:t>
            </a:r>
            <a:r>
              <a:rPr sz="155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prasarana</a:t>
            </a:r>
            <a:r>
              <a:rPr sz="155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operasi</a:t>
            </a:r>
            <a:r>
              <a:rPr sz="155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404040"/>
                </a:solidFill>
                <a:latin typeface="Calibri"/>
                <a:cs typeface="Calibri"/>
              </a:rPr>
              <a:t>pemadaman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(darat</a:t>
            </a:r>
            <a:r>
              <a:rPr sz="155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dan</a:t>
            </a:r>
            <a:r>
              <a:rPr sz="155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404040"/>
                </a:solidFill>
                <a:latin typeface="Calibri"/>
                <a:cs typeface="Calibri"/>
              </a:rPr>
              <a:t>udara);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274564" y="2921317"/>
            <a:ext cx="5247005" cy="5060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R="5080">
              <a:lnSpc>
                <a:spcPct val="100899"/>
              </a:lnSpc>
              <a:spcBef>
                <a:spcPts val="120"/>
              </a:spcBef>
            </a:pP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Komando</a:t>
            </a:r>
            <a:r>
              <a:rPr sz="155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pengerahan</a:t>
            </a:r>
            <a:r>
              <a:rPr sz="155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sumber</a:t>
            </a:r>
            <a:r>
              <a:rPr sz="155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daya</a:t>
            </a:r>
            <a:r>
              <a:rPr sz="155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nasional</a:t>
            </a:r>
            <a:r>
              <a:rPr sz="155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pada</a:t>
            </a:r>
            <a:r>
              <a:rPr sz="155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saat</a:t>
            </a:r>
            <a:r>
              <a:rPr sz="155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404040"/>
                </a:solidFill>
                <a:latin typeface="Calibri"/>
                <a:cs typeface="Calibri"/>
              </a:rPr>
              <a:t>keadaan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darurat</a:t>
            </a:r>
            <a:r>
              <a:rPr sz="155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404040"/>
                </a:solidFill>
                <a:latin typeface="Calibri"/>
                <a:cs typeface="Calibri"/>
              </a:rPr>
              <a:t>bencana;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274564" y="4090098"/>
            <a:ext cx="5035550" cy="5060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R="5080">
              <a:lnSpc>
                <a:spcPct val="100899"/>
              </a:lnSpc>
              <a:spcBef>
                <a:spcPts val="120"/>
              </a:spcBef>
            </a:pP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Membangun</a:t>
            </a:r>
            <a:r>
              <a:rPr sz="155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keterpaduan</a:t>
            </a:r>
            <a:r>
              <a:rPr sz="155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dalam</a:t>
            </a:r>
            <a:r>
              <a:rPr sz="155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peningkatan</a:t>
            </a:r>
            <a:r>
              <a:rPr sz="155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sosial</a:t>
            </a:r>
            <a:r>
              <a:rPr sz="155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404040"/>
                </a:solidFill>
                <a:latin typeface="Calibri"/>
                <a:cs typeface="Calibri"/>
              </a:rPr>
              <a:t>ekonomi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masyarakat</a:t>
            </a:r>
            <a:r>
              <a:rPr sz="155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di</a:t>
            </a:r>
            <a:r>
              <a:rPr sz="155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daerah</a:t>
            </a:r>
            <a:r>
              <a:rPr sz="155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rawan</a:t>
            </a:r>
            <a:r>
              <a:rPr sz="155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kebakaran</a:t>
            </a:r>
            <a:r>
              <a:rPr sz="155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hutan</a:t>
            </a:r>
            <a:r>
              <a:rPr sz="155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dan</a:t>
            </a:r>
            <a:r>
              <a:rPr sz="155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404040"/>
                </a:solidFill>
                <a:latin typeface="Calibri"/>
                <a:cs typeface="Calibri"/>
              </a:rPr>
              <a:t>lahan;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229733" y="5285422"/>
            <a:ext cx="5120640" cy="50545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R="5080">
              <a:lnSpc>
                <a:spcPct val="100800"/>
              </a:lnSpc>
              <a:spcBef>
                <a:spcPts val="120"/>
              </a:spcBef>
            </a:pP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Mendukung</a:t>
            </a:r>
            <a:r>
              <a:rPr sz="155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Kementerian</a:t>
            </a:r>
            <a:r>
              <a:rPr sz="155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LHK</a:t>
            </a:r>
            <a:r>
              <a:rPr sz="155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dalam</a:t>
            </a:r>
            <a:r>
              <a:rPr sz="155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harmonisasi</a:t>
            </a:r>
            <a:r>
              <a:rPr sz="155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404040"/>
                </a:solidFill>
                <a:latin typeface="Calibri"/>
                <a:cs typeface="Calibri"/>
              </a:rPr>
              <a:t>peraturan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perundangan</a:t>
            </a:r>
            <a:r>
              <a:rPr sz="155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untuk</a:t>
            </a:r>
            <a:r>
              <a:rPr sz="155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pengendalian</a:t>
            </a:r>
            <a:r>
              <a:rPr sz="155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kebakaran</a:t>
            </a:r>
            <a:r>
              <a:rPr sz="155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hutan</a:t>
            </a:r>
            <a:r>
              <a:rPr sz="155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404040"/>
                </a:solidFill>
                <a:latin typeface="Calibri"/>
                <a:cs typeface="Calibri"/>
              </a:rPr>
              <a:t>dan</a:t>
            </a:r>
            <a:r>
              <a:rPr sz="155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404040"/>
                </a:solidFill>
                <a:latin typeface="Calibri"/>
                <a:cs typeface="Calibri"/>
              </a:rPr>
              <a:t>lahan.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475719" y="237807"/>
            <a:ext cx="539496" cy="749744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11438763" y="630548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35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4206240" cy="2606675"/>
            <a:chOff x="0" y="0"/>
            <a:chExt cx="4206240" cy="26066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206239" cy="26066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169664" cy="2387219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63055" y="65215"/>
            <a:ext cx="6025896" cy="67945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192036"/>
            <a:ext cx="1289303" cy="969505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6501193" y="374865"/>
            <a:ext cx="1500505" cy="430530"/>
            <a:chOff x="6501193" y="374865"/>
            <a:chExt cx="1500505" cy="430530"/>
          </a:xfrm>
        </p:grpSpPr>
        <p:sp>
          <p:nvSpPr>
            <p:cNvPr id="8" name="object 8"/>
            <p:cNvSpPr/>
            <p:nvPr/>
          </p:nvSpPr>
          <p:spPr>
            <a:xfrm>
              <a:off x="6505955" y="379628"/>
              <a:ext cx="1490980" cy="421005"/>
            </a:xfrm>
            <a:custGeom>
              <a:avLst/>
              <a:gdLst/>
              <a:ahLst/>
              <a:cxnLst/>
              <a:rect l="l" t="t" r="r" b="b"/>
              <a:pathLst>
                <a:path w="1490979" h="421005">
                  <a:moveTo>
                    <a:pt x="1490472" y="0"/>
                  </a:moveTo>
                  <a:lnTo>
                    <a:pt x="0" y="0"/>
                  </a:lnTo>
                  <a:lnTo>
                    <a:pt x="0" y="420725"/>
                  </a:lnTo>
                  <a:lnTo>
                    <a:pt x="1490472" y="420725"/>
                  </a:lnTo>
                  <a:lnTo>
                    <a:pt x="1490472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05955" y="379628"/>
              <a:ext cx="1490980" cy="421005"/>
            </a:xfrm>
            <a:custGeom>
              <a:avLst/>
              <a:gdLst/>
              <a:ahLst/>
              <a:cxnLst/>
              <a:rect l="l" t="t" r="r" b="b"/>
              <a:pathLst>
                <a:path w="1490979" h="421005">
                  <a:moveTo>
                    <a:pt x="0" y="420725"/>
                  </a:moveTo>
                  <a:lnTo>
                    <a:pt x="1490472" y="420725"/>
                  </a:lnTo>
                  <a:lnTo>
                    <a:pt x="1490472" y="0"/>
                  </a:lnTo>
                  <a:lnTo>
                    <a:pt x="0" y="0"/>
                  </a:lnTo>
                  <a:lnTo>
                    <a:pt x="0" y="420725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510718" y="390588"/>
            <a:ext cx="1481455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10"/>
              </a:spcBef>
            </a:pPr>
            <a:r>
              <a:rPr sz="2150" b="1" spc="-10" dirty="0">
                <a:latin typeface="Calibri"/>
                <a:cs typeface="Calibri"/>
              </a:rPr>
              <a:t>GUBERNUR</a:t>
            </a:r>
            <a:endParaRPr sz="215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842057" y="758926"/>
            <a:ext cx="1719580" cy="384810"/>
            <a:chOff x="8842057" y="758926"/>
            <a:chExt cx="1719580" cy="384810"/>
          </a:xfrm>
        </p:grpSpPr>
        <p:sp>
          <p:nvSpPr>
            <p:cNvPr id="12" name="object 12"/>
            <p:cNvSpPr/>
            <p:nvPr/>
          </p:nvSpPr>
          <p:spPr>
            <a:xfrm>
              <a:off x="8846819" y="763689"/>
              <a:ext cx="1710055" cy="375285"/>
            </a:xfrm>
            <a:custGeom>
              <a:avLst/>
              <a:gdLst/>
              <a:ahLst/>
              <a:cxnLst/>
              <a:rect l="l" t="t" r="r" b="b"/>
              <a:pathLst>
                <a:path w="1710054" h="375284">
                  <a:moveTo>
                    <a:pt x="1709927" y="0"/>
                  </a:moveTo>
                  <a:lnTo>
                    <a:pt x="0" y="0"/>
                  </a:lnTo>
                  <a:lnTo>
                    <a:pt x="0" y="374992"/>
                  </a:lnTo>
                  <a:lnTo>
                    <a:pt x="1709927" y="374992"/>
                  </a:lnTo>
                  <a:lnTo>
                    <a:pt x="1709927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846819" y="763689"/>
              <a:ext cx="1710055" cy="375285"/>
            </a:xfrm>
            <a:custGeom>
              <a:avLst/>
              <a:gdLst/>
              <a:ahLst/>
              <a:cxnLst/>
              <a:rect l="l" t="t" r="r" b="b"/>
              <a:pathLst>
                <a:path w="1710054" h="375284">
                  <a:moveTo>
                    <a:pt x="0" y="374992"/>
                  </a:moveTo>
                  <a:lnTo>
                    <a:pt x="1709927" y="374992"/>
                  </a:lnTo>
                  <a:lnTo>
                    <a:pt x="1709927" y="0"/>
                  </a:lnTo>
                  <a:lnTo>
                    <a:pt x="0" y="0"/>
                  </a:lnTo>
                  <a:lnTo>
                    <a:pt x="0" y="374992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851582" y="771207"/>
            <a:ext cx="1700530" cy="311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125"/>
              </a:spcBef>
            </a:pPr>
            <a:r>
              <a:rPr sz="1850" b="1" dirty="0">
                <a:latin typeface="Calibri"/>
                <a:cs typeface="Calibri"/>
              </a:rPr>
              <a:t>POSKO</a:t>
            </a:r>
            <a:r>
              <a:rPr sz="1850" b="1" spc="-70" dirty="0">
                <a:latin typeface="Calibri"/>
                <a:cs typeface="Calibri"/>
              </a:rPr>
              <a:t> </a:t>
            </a:r>
            <a:r>
              <a:rPr sz="1850" b="1" spc="-20" dirty="0">
                <a:latin typeface="Calibri"/>
                <a:cs typeface="Calibri"/>
              </a:rPr>
              <a:t>MONEV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153721" y="1106576"/>
            <a:ext cx="2286635" cy="677545"/>
            <a:chOff x="6153721" y="1106576"/>
            <a:chExt cx="2286635" cy="677545"/>
          </a:xfrm>
        </p:grpSpPr>
        <p:sp>
          <p:nvSpPr>
            <p:cNvPr id="16" name="object 16"/>
            <p:cNvSpPr/>
            <p:nvPr/>
          </p:nvSpPr>
          <p:spPr>
            <a:xfrm>
              <a:off x="6158484" y="1111338"/>
              <a:ext cx="2277110" cy="668020"/>
            </a:xfrm>
            <a:custGeom>
              <a:avLst/>
              <a:gdLst/>
              <a:ahLst/>
              <a:cxnLst/>
              <a:rect l="l" t="t" r="r" b="b"/>
              <a:pathLst>
                <a:path w="2277109" h="668019">
                  <a:moveTo>
                    <a:pt x="2276856" y="0"/>
                  </a:moveTo>
                  <a:lnTo>
                    <a:pt x="0" y="0"/>
                  </a:lnTo>
                  <a:lnTo>
                    <a:pt x="0" y="667677"/>
                  </a:lnTo>
                  <a:lnTo>
                    <a:pt x="2276856" y="667677"/>
                  </a:lnTo>
                  <a:lnTo>
                    <a:pt x="2276856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158484" y="1111338"/>
              <a:ext cx="2277110" cy="668020"/>
            </a:xfrm>
            <a:custGeom>
              <a:avLst/>
              <a:gdLst/>
              <a:ahLst/>
              <a:cxnLst/>
              <a:rect l="l" t="t" r="r" b="b"/>
              <a:pathLst>
                <a:path w="2277109" h="668019">
                  <a:moveTo>
                    <a:pt x="0" y="667677"/>
                  </a:moveTo>
                  <a:lnTo>
                    <a:pt x="2276856" y="667677"/>
                  </a:lnTo>
                  <a:lnTo>
                    <a:pt x="2276856" y="0"/>
                  </a:lnTo>
                  <a:lnTo>
                    <a:pt x="0" y="0"/>
                  </a:lnTo>
                  <a:lnTo>
                    <a:pt x="0" y="667677"/>
                  </a:lnTo>
                  <a:close/>
                </a:path>
              </a:pathLst>
            </a:custGeom>
            <a:ln w="9524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244971" y="1121092"/>
            <a:ext cx="2103755" cy="594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61035">
              <a:lnSpc>
                <a:spcPct val="100699"/>
              </a:lnSpc>
              <a:spcBef>
                <a:spcPts val="105"/>
              </a:spcBef>
            </a:pPr>
            <a:r>
              <a:rPr sz="1850" b="1" spc="-10" dirty="0">
                <a:latin typeface="Calibri"/>
                <a:cs typeface="Calibri"/>
              </a:rPr>
              <a:t>SATGAS </a:t>
            </a:r>
            <a:r>
              <a:rPr sz="1850" b="1" dirty="0">
                <a:latin typeface="Calibri"/>
                <a:cs typeface="Calibri"/>
              </a:rPr>
              <a:t>KARHUTLA</a:t>
            </a:r>
            <a:r>
              <a:rPr sz="1850" b="1" spc="5" dirty="0">
                <a:latin typeface="Calibri"/>
                <a:cs typeface="Calibri"/>
              </a:rPr>
              <a:t> </a:t>
            </a:r>
            <a:r>
              <a:rPr sz="1850" b="1" spc="-10" dirty="0">
                <a:latin typeface="Calibri"/>
                <a:cs typeface="Calibri"/>
              </a:rPr>
              <a:t>PROVINSI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9207817" y="1252829"/>
            <a:ext cx="1061085" cy="384810"/>
            <a:chOff x="9207817" y="1252829"/>
            <a:chExt cx="1061085" cy="384810"/>
          </a:xfrm>
        </p:grpSpPr>
        <p:sp>
          <p:nvSpPr>
            <p:cNvPr id="20" name="object 20"/>
            <p:cNvSpPr/>
            <p:nvPr/>
          </p:nvSpPr>
          <p:spPr>
            <a:xfrm>
              <a:off x="9212580" y="1257592"/>
              <a:ext cx="1051560" cy="375285"/>
            </a:xfrm>
            <a:custGeom>
              <a:avLst/>
              <a:gdLst/>
              <a:ahLst/>
              <a:cxnLst/>
              <a:rect l="l" t="t" r="r" b="b"/>
              <a:pathLst>
                <a:path w="1051559" h="375285">
                  <a:moveTo>
                    <a:pt x="1051559" y="0"/>
                  </a:moveTo>
                  <a:lnTo>
                    <a:pt x="0" y="0"/>
                  </a:lnTo>
                  <a:lnTo>
                    <a:pt x="0" y="374992"/>
                  </a:lnTo>
                  <a:lnTo>
                    <a:pt x="1051559" y="374992"/>
                  </a:lnTo>
                  <a:lnTo>
                    <a:pt x="1051559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212580" y="1257592"/>
              <a:ext cx="1051560" cy="375285"/>
            </a:xfrm>
            <a:custGeom>
              <a:avLst/>
              <a:gdLst/>
              <a:ahLst/>
              <a:cxnLst/>
              <a:rect l="l" t="t" r="r" b="b"/>
              <a:pathLst>
                <a:path w="1051559" h="375285">
                  <a:moveTo>
                    <a:pt x="0" y="374992"/>
                  </a:moveTo>
                  <a:lnTo>
                    <a:pt x="1051559" y="374992"/>
                  </a:lnTo>
                  <a:lnTo>
                    <a:pt x="1051559" y="0"/>
                  </a:lnTo>
                  <a:lnTo>
                    <a:pt x="0" y="0"/>
                  </a:lnTo>
                  <a:lnTo>
                    <a:pt x="0" y="374992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9298685" y="1267142"/>
            <a:ext cx="882650" cy="311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dirty="0">
                <a:latin typeface="Calibri"/>
                <a:cs typeface="Calibri"/>
              </a:rPr>
              <a:t>LO</a:t>
            </a:r>
            <a:r>
              <a:rPr sz="1850" b="1" spc="-25" dirty="0">
                <a:latin typeface="Calibri"/>
                <a:cs typeface="Calibri"/>
              </a:rPr>
              <a:t> </a:t>
            </a:r>
            <a:r>
              <a:rPr sz="1850" b="1" spc="-20" dirty="0">
                <a:latin typeface="Calibri"/>
                <a:cs typeface="Calibri"/>
              </a:rPr>
              <a:t>BNPB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682305" y="886967"/>
            <a:ext cx="8115934" cy="2031364"/>
            <a:chOff x="1682305" y="886967"/>
            <a:chExt cx="8115934" cy="2031364"/>
          </a:xfrm>
        </p:grpSpPr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23759" y="886967"/>
              <a:ext cx="1705355" cy="13258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283196" y="937513"/>
              <a:ext cx="1581785" cy="0"/>
            </a:xfrm>
            <a:custGeom>
              <a:avLst/>
              <a:gdLst/>
              <a:ahLst/>
              <a:cxnLst/>
              <a:rect l="l" t="t" r="r" b="b"/>
              <a:pathLst>
                <a:path w="1581784">
                  <a:moveTo>
                    <a:pt x="0" y="0"/>
                  </a:moveTo>
                  <a:lnTo>
                    <a:pt x="1581657" y="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75903" y="1389887"/>
              <a:ext cx="900683" cy="13258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435339" y="1440560"/>
              <a:ext cx="776605" cy="2540"/>
            </a:xfrm>
            <a:custGeom>
              <a:avLst/>
              <a:gdLst/>
              <a:ahLst/>
              <a:cxnLst/>
              <a:rect l="l" t="t" r="r" b="b"/>
              <a:pathLst>
                <a:path w="776604" h="2540">
                  <a:moveTo>
                    <a:pt x="0" y="0"/>
                  </a:moveTo>
                  <a:lnTo>
                    <a:pt x="776604" y="2286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28632" y="1088135"/>
              <a:ext cx="169164" cy="242315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9697211" y="1138681"/>
              <a:ext cx="36830" cy="116205"/>
            </a:xfrm>
            <a:custGeom>
              <a:avLst/>
              <a:gdLst/>
              <a:ahLst/>
              <a:cxnLst/>
              <a:rect l="l" t="t" r="r" b="b"/>
              <a:pathLst>
                <a:path w="36829" h="116205">
                  <a:moveTo>
                    <a:pt x="36449" y="115696"/>
                  </a:moveTo>
                  <a:lnTo>
                    <a:pt x="0" y="0"/>
                  </a:lnTo>
                </a:path>
              </a:pathLst>
            </a:custGeom>
            <a:ln w="25399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687067" y="2245448"/>
              <a:ext cx="2112645" cy="668020"/>
            </a:xfrm>
            <a:custGeom>
              <a:avLst/>
              <a:gdLst/>
              <a:ahLst/>
              <a:cxnLst/>
              <a:rect l="l" t="t" r="r" b="b"/>
              <a:pathLst>
                <a:path w="2112645" h="668019">
                  <a:moveTo>
                    <a:pt x="2112263" y="0"/>
                  </a:moveTo>
                  <a:lnTo>
                    <a:pt x="0" y="0"/>
                  </a:lnTo>
                  <a:lnTo>
                    <a:pt x="0" y="667677"/>
                  </a:lnTo>
                  <a:lnTo>
                    <a:pt x="2112263" y="667677"/>
                  </a:lnTo>
                  <a:lnTo>
                    <a:pt x="2112263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687067" y="2245448"/>
              <a:ext cx="2112645" cy="668020"/>
            </a:xfrm>
            <a:custGeom>
              <a:avLst/>
              <a:gdLst/>
              <a:ahLst/>
              <a:cxnLst/>
              <a:rect l="l" t="t" r="r" b="b"/>
              <a:pathLst>
                <a:path w="2112645" h="668019">
                  <a:moveTo>
                    <a:pt x="0" y="667677"/>
                  </a:moveTo>
                  <a:lnTo>
                    <a:pt x="2112263" y="667677"/>
                  </a:lnTo>
                  <a:lnTo>
                    <a:pt x="2112263" y="0"/>
                  </a:lnTo>
                  <a:lnTo>
                    <a:pt x="0" y="0"/>
                  </a:lnTo>
                  <a:lnTo>
                    <a:pt x="0" y="667677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1769491" y="2262631"/>
            <a:ext cx="1936750" cy="595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1850" b="1" dirty="0">
                <a:latin typeface="Calibri"/>
                <a:cs typeface="Calibri"/>
              </a:rPr>
              <a:t>SUB</a:t>
            </a:r>
            <a:r>
              <a:rPr sz="1850" b="1" spc="40" dirty="0">
                <a:latin typeface="Calibri"/>
                <a:cs typeface="Calibri"/>
              </a:rPr>
              <a:t> </a:t>
            </a:r>
            <a:r>
              <a:rPr sz="1850" b="1" spc="-10" dirty="0">
                <a:latin typeface="Calibri"/>
                <a:cs typeface="Calibri"/>
              </a:rPr>
              <a:t>SATGAS</a:t>
            </a:r>
            <a:endParaRPr sz="18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850" b="1" spc="-20" dirty="0">
                <a:latin typeface="Calibri"/>
                <a:cs typeface="Calibri"/>
              </a:rPr>
              <a:t>DARAT</a:t>
            </a:r>
            <a:r>
              <a:rPr sz="1850" b="1" spc="-55" dirty="0">
                <a:latin typeface="Calibri"/>
                <a:cs typeface="Calibri"/>
              </a:rPr>
              <a:t> </a:t>
            </a:r>
            <a:r>
              <a:rPr sz="1850" b="1" spc="-10" dirty="0">
                <a:latin typeface="Calibri"/>
                <a:cs typeface="Calibri"/>
              </a:rPr>
              <a:t>GABUNGAN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8860345" y="2231542"/>
            <a:ext cx="1409065" cy="677545"/>
            <a:chOff x="8860345" y="2231542"/>
            <a:chExt cx="1409065" cy="677545"/>
          </a:xfrm>
        </p:grpSpPr>
        <p:sp>
          <p:nvSpPr>
            <p:cNvPr id="34" name="object 34"/>
            <p:cNvSpPr/>
            <p:nvPr/>
          </p:nvSpPr>
          <p:spPr>
            <a:xfrm>
              <a:off x="8865107" y="2236304"/>
              <a:ext cx="1399540" cy="668020"/>
            </a:xfrm>
            <a:custGeom>
              <a:avLst/>
              <a:gdLst/>
              <a:ahLst/>
              <a:cxnLst/>
              <a:rect l="l" t="t" r="r" b="b"/>
              <a:pathLst>
                <a:path w="1399540" h="668019">
                  <a:moveTo>
                    <a:pt x="1399031" y="0"/>
                  </a:moveTo>
                  <a:lnTo>
                    <a:pt x="0" y="0"/>
                  </a:lnTo>
                  <a:lnTo>
                    <a:pt x="0" y="667677"/>
                  </a:lnTo>
                  <a:lnTo>
                    <a:pt x="1399031" y="667677"/>
                  </a:lnTo>
                  <a:lnTo>
                    <a:pt x="1399031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865107" y="2236304"/>
              <a:ext cx="1399540" cy="668020"/>
            </a:xfrm>
            <a:custGeom>
              <a:avLst/>
              <a:gdLst/>
              <a:ahLst/>
              <a:cxnLst/>
              <a:rect l="l" t="t" r="r" b="b"/>
              <a:pathLst>
                <a:path w="1399540" h="668019">
                  <a:moveTo>
                    <a:pt x="0" y="667677"/>
                  </a:moveTo>
                  <a:lnTo>
                    <a:pt x="1399031" y="667677"/>
                  </a:lnTo>
                  <a:lnTo>
                    <a:pt x="1399031" y="0"/>
                  </a:lnTo>
                  <a:lnTo>
                    <a:pt x="0" y="0"/>
                  </a:lnTo>
                  <a:lnTo>
                    <a:pt x="0" y="667677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8949308" y="2251582"/>
            <a:ext cx="1237615" cy="595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dirty="0">
                <a:latin typeface="Calibri"/>
                <a:cs typeface="Calibri"/>
              </a:rPr>
              <a:t>SUB</a:t>
            </a:r>
            <a:r>
              <a:rPr sz="1850" b="1" spc="50" dirty="0">
                <a:latin typeface="Calibri"/>
                <a:cs typeface="Calibri"/>
              </a:rPr>
              <a:t> </a:t>
            </a:r>
            <a:r>
              <a:rPr sz="1850" b="1" spc="-20" dirty="0">
                <a:latin typeface="Calibri"/>
                <a:cs typeface="Calibri"/>
              </a:rPr>
              <a:t>SATGAS</a:t>
            </a:r>
            <a:endParaRPr sz="1850">
              <a:latin typeface="Calibri"/>
              <a:cs typeface="Calibri"/>
            </a:endParaRPr>
          </a:p>
          <a:p>
            <a:pPr marL="44450">
              <a:lnSpc>
                <a:spcPct val="100000"/>
              </a:lnSpc>
              <a:spcBef>
                <a:spcPts val="15"/>
              </a:spcBef>
            </a:pPr>
            <a:r>
              <a:rPr sz="1850" b="1" spc="-10" dirty="0">
                <a:latin typeface="Calibri"/>
                <a:cs typeface="Calibri"/>
              </a:rPr>
              <a:t>KESEHATAN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0506265" y="2231542"/>
            <a:ext cx="1417955" cy="677545"/>
            <a:chOff x="10506265" y="2231542"/>
            <a:chExt cx="1417955" cy="677545"/>
          </a:xfrm>
        </p:grpSpPr>
        <p:sp>
          <p:nvSpPr>
            <p:cNvPr id="38" name="object 38"/>
            <p:cNvSpPr/>
            <p:nvPr/>
          </p:nvSpPr>
          <p:spPr>
            <a:xfrm>
              <a:off x="10511028" y="2236304"/>
              <a:ext cx="1408430" cy="668020"/>
            </a:xfrm>
            <a:custGeom>
              <a:avLst/>
              <a:gdLst/>
              <a:ahLst/>
              <a:cxnLst/>
              <a:rect l="l" t="t" r="r" b="b"/>
              <a:pathLst>
                <a:path w="1408429" h="668019">
                  <a:moveTo>
                    <a:pt x="1408176" y="0"/>
                  </a:moveTo>
                  <a:lnTo>
                    <a:pt x="0" y="0"/>
                  </a:lnTo>
                  <a:lnTo>
                    <a:pt x="0" y="667677"/>
                  </a:lnTo>
                  <a:lnTo>
                    <a:pt x="1408176" y="667677"/>
                  </a:lnTo>
                  <a:lnTo>
                    <a:pt x="1408176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511028" y="2236304"/>
              <a:ext cx="1408430" cy="668020"/>
            </a:xfrm>
            <a:custGeom>
              <a:avLst/>
              <a:gdLst/>
              <a:ahLst/>
              <a:cxnLst/>
              <a:rect l="l" t="t" r="r" b="b"/>
              <a:pathLst>
                <a:path w="1408429" h="668019">
                  <a:moveTo>
                    <a:pt x="0" y="667677"/>
                  </a:moveTo>
                  <a:lnTo>
                    <a:pt x="1408176" y="667677"/>
                  </a:lnTo>
                  <a:lnTo>
                    <a:pt x="1408176" y="0"/>
                  </a:lnTo>
                  <a:lnTo>
                    <a:pt x="0" y="0"/>
                  </a:lnTo>
                  <a:lnTo>
                    <a:pt x="0" y="667677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0600690" y="2251582"/>
            <a:ext cx="1235075" cy="595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1850" b="1" dirty="0">
                <a:latin typeface="Calibri"/>
                <a:cs typeface="Calibri"/>
              </a:rPr>
              <a:t>SUB</a:t>
            </a:r>
            <a:r>
              <a:rPr sz="1850" b="1" spc="40" dirty="0">
                <a:latin typeface="Calibri"/>
                <a:cs typeface="Calibri"/>
              </a:rPr>
              <a:t> </a:t>
            </a:r>
            <a:r>
              <a:rPr sz="1850" b="1" spc="-10" dirty="0">
                <a:latin typeface="Calibri"/>
                <a:cs typeface="Calibri"/>
              </a:rPr>
              <a:t>SATGAS</a:t>
            </a:r>
            <a:endParaRPr sz="1850">
              <a:latin typeface="Calibri"/>
              <a:cs typeface="Calibri"/>
            </a:endParaRPr>
          </a:p>
          <a:p>
            <a:pPr marL="4445" algn="ctr">
              <a:lnSpc>
                <a:spcPct val="100000"/>
              </a:lnSpc>
              <a:spcBef>
                <a:spcPts val="15"/>
              </a:spcBef>
            </a:pPr>
            <a:r>
              <a:rPr sz="1850" b="1" spc="-25" dirty="0">
                <a:latin typeface="Calibri"/>
                <a:cs typeface="Calibri"/>
              </a:rPr>
              <a:t>TMC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645729" y="749808"/>
            <a:ext cx="9633585" cy="3402965"/>
            <a:chOff x="1645729" y="749808"/>
            <a:chExt cx="9633585" cy="3402965"/>
          </a:xfrm>
        </p:grpSpPr>
        <p:pic>
          <p:nvPicPr>
            <p:cNvPr id="42" name="object 4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05472" y="1682496"/>
              <a:ext cx="132588" cy="397763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7274051" y="1714880"/>
              <a:ext cx="0" cy="283845"/>
            </a:xfrm>
            <a:custGeom>
              <a:avLst/>
              <a:gdLst/>
              <a:ahLst/>
              <a:cxnLst/>
              <a:rect l="l" t="t" r="r" b="b"/>
              <a:pathLst>
                <a:path h="283844">
                  <a:moveTo>
                    <a:pt x="0" y="0"/>
                  </a:moveTo>
                  <a:lnTo>
                    <a:pt x="0" y="283718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87752" y="1947672"/>
              <a:ext cx="8691372" cy="150875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2647188" y="1998472"/>
              <a:ext cx="8568690" cy="19050"/>
            </a:xfrm>
            <a:custGeom>
              <a:avLst/>
              <a:gdLst/>
              <a:ahLst/>
              <a:cxnLst/>
              <a:rect l="l" t="t" r="r" b="b"/>
              <a:pathLst>
                <a:path w="8568690" h="19050">
                  <a:moveTo>
                    <a:pt x="0" y="18541"/>
                  </a:moveTo>
                  <a:lnTo>
                    <a:pt x="8568309" y="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60320" y="1975104"/>
              <a:ext cx="132587" cy="342900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2628900" y="2007616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854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05472" y="749808"/>
              <a:ext cx="132588" cy="425196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7274051" y="782066"/>
              <a:ext cx="0" cy="307340"/>
            </a:xfrm>
            <a:custGeom>
              <a:avLst/>
              <a:gdLst/>
              <a:ahLst/>
              <a:cxnLst/>
              <a:rect l="l" t="t" r="r" b="b"/>
              <a:pathLst>
                <a:path h="307340">
                  <a:moveTo>
                    <a:pt x="0" y="0"/>
                  </a:moveTo>
                  <a:lnTo>
                    <a:pt x="0" y="307339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29783" y="1984247"/>
              <a:ext cx="132587" cy="34290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5198363" y="2016760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98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650492" y="3443643"/>
              <a:ext cx="759460" cy="375285"/>
            </a:xfrm>
            <a:custGeom>
              <a:avLst/>
              <a:gdLst/>
              <a:ahLst/>
              <a:cxnLst/>
              <a:rect l="l" t="t" r="r" b="b"/>
              <a:pathLst>
                <a:path w="759460" h="375285">
                  <a:moveTo>
                    <a:pt x="758951" y="0"/>
                  </a:moveTo>
                  <a:lnTo>
                    <a:pt x="0" y="0"/>
                  </a:lnTo>
                  <a:lnTo>
                    <a:pt x="0" y="374992"/>
                  </a:lnTo>
                  <a:lnTo>
                    <a:pt x="758951" y="374992"/>
                  </a:lnTo>
                  <a:lnTo>
                    <a:pt x="758951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650492" y="3443643"/>
              <a:ext cx="759460" cy="375285"/>
            </a:xfrm>
            <a:custGeom>
              <a:avLst/>
              <a:gdLst/>
              <a:ahLst/>
              <a:cxnLst/>
              <a:rect l="l" t="t" r="r" b="b"/>
              <a:pathLst>
                <a:path w="759460" h="375285">
                  <a:moveTo>
                    <a:pt x="0" y="374992"/>
                  </a:moveTo>
                  <a:lnTo>
                    <a:pt x="758951" y="374992"/>
                  </a:lnTo>
                  <a:lnTo>
                    <a:pt x="758951" y="0"/>
                  </a:lnTo>
                  <a:lnTo>
                    <a:pt x="0" y="0"/>
                  </a:lnTo>
                  <a:lnTo>
                    <a:pt x="0" y="374992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327148" y="3589947"/>
              <a:ext cx="759460" cy="375285"/>
            </a:xfrm>
            <a:custGeom>
              <a:avLst/>
              <a:gdLst/>
              <a:ahLst/>
              <a:cxnLst/>
              <a:rect l="l" t="t" r="r" b="b"/>
              <a:pathLst>
                <a:path w="759460" h="375285">
                  <a:moveTo>
                    <a:pt x="758951" y="0"/>
                  </a:moveTo>
                  <a:lnTo>
                    <a:pt x="0" y="0"/>
                  </a:lnTo>
                  <a:lnTo>
                    <a:pt x="0" y="374992"/>
                  </a:lnTo>
                  <a:lnTo>
                    <a:pt x="758951" y="374992"/>
                  </a:lnTo>
                  <a:lnTo>
                    <a:pt x="758951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327148" y="3589947"/>
              <a:ext cx="759460" cy="375285"/>
            </a:xfrm>
            <a:custGeom>
              <a:avLst/>
              <a:gdLst/>
              <a:ahLst/>
              <a:cxnLst/>
              <a:rect l="l" t="t" r="r" b="b"/>
              <a:pathLst>
                <a:path w="759460" h="375285">
                  <a:moveTo>
                    <a:pt x="0" y="374992"/>
                  </a:moveTo>
                  <a:lnTo>
                    <a:pt x="758951" y="374992"/>
                  </a:lnTo>
                  <a:lnTo>
                    <a:pt x="758951" y="0"/>
                  </a:lnTo>
                  <a:lnTo>
                    <a:pt x="0" y="0"/>
                  </a:lnTo>
                  <a:lnTo>
                    <a:pt x="0" y="374992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012948" y="3763670"/>
              <a:ext cx="749935" cy="384175"/>
            </a:xfrm>
            <a:custGeom>
              <a:avLst/>
              <a:gdLst/>
              <a:ahLst/>
              <a:cxnLst/>
              <a:rect l="l" t="t" r="r" b="b"/>
              <a:pathLst>
                <a:path w="749935" h="384175">
                  <a:moveTo>
                    <a:pt x="749808" y="0"/>
                  </a:moveTo>
                  <a:lnTo>
                    <a:pt x="0" y="0"/>
                  </a:lnTo>
                  <a:lnTo>
                    <a:pt x="0" y="384149"/>
                  </a:lnTo>
                  <a:lnTo>
                    <a:pt x="749808" y="384149"/>
                  </a:lnTo>
                  <a:lnTo>
                    <a:pt x="749808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012948" y="3763670"/>
              <a:ext cx="749935" cy="384175"/>
            </a:xfrm>
            <a:custGeom>
              <a:avLst/>
              <a:gdLst/>
              <a:ahLst/>
              <a:cxnLst/>
              <a:rect l="l" t="t" r="r" b="b"/>
              <a:pathLst>
                <a:path w="749935" h="384175">
                  <a:moveTo>
                    <a:pt x="0" y="384149"/>
                  </a:moveTo>
                  <a:lnTo>
                    <a:pt x="749808" y="384149"/>
                  </a:lnTo>
                  <a:lnTo>
                    <a:pt x="749808" y="0"/>
                  </a:lnTo>
                  <a:lnTo>
                    <a:pt x="0" y="0"/>
                  </a:lnTo>
                  <a:lnTo>
                    <a:pt x="0" y="384149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703958" y="3417759"/>
            <a:ext cx="2000885" cy="67437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30"/>
              </a:spcBef>
            </a:pPr>
            <a:r>
              <a:rPr sz="1850" b="1" dirty="0">
                <a:latin typeface="Calibri"/>
                <a:cs typeface="Calibri"/>
              </a:rPr>
              <a:t>SSD-1</a:t>
            </a:r>
            <a:r>
              <a:rPr sz="1850" b="1" spc="440" dirty="0">
                <a:latin typeface="Calibri"/>
                <a:cs typeface="Calibri"/>
              </a:rPr>
              <a:t> </a:t>
            </a:r>
            <a:r>
              <a:rPr sz="2775" b="1" baseline="-34534" dirty="0">
                <a:latin typeface="Calibri"/>
                <a:cs typeface="Calibri"/>
              </a:rPr>
              <a:t>SSD-</a:t>
            </a:r>
            <a:r>
              <a:rPr sz="2775" b="1" spc="-75" baseline="-34534" dirty="0">
                <a:latin typeface="Calibri"/>
                <a:cs typeface="Calibri"/>
              </a:rPr>
              <a:t>2</a:t>
            </a:r>
            <a:endParaRPr sz="2775" baseline="-34534">
              <a:latin typeface="Calibri"/>
              <a:cs typeface="Calibri"/>
            </a:endParaRPr>
          </a:p>
          <a:p>
            <a:pPr marR="30480" algn="r">
              <a:lnSpc>
                <a:spcPct val="100000"/>
              </a:lnSpc>
              <a:spcBef>
                <a:spcPts val="330"/>
              </a:spcBef>
            </a:pPr>
            <a:r>
              <a:rPr sz="1850" b="1" dirty="0">
                <a:latin typeface="Calibri"/>
                <a:cs typeface="Calibri"/>
              </a:rPr>
              <a:t>SSD-</a:t>
            </a:r>
            <a:r>
              <a:rPr sz="1850" b="1" spc="-50" dirty="0">
                <a:latin typeface="Calibri"/>
                <a:cs typeface="Calibri"/>
              </a:rPr>
              <a:t>3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1664017" y="4481550"/>
            <a:ext cx="786765" cy="384810"/>
            <a:chOff x="1664017" y="4481550"/>
            <a:chExt cx="786765" cy="384810"/>
          </a:xfrm>
        </p:grpSpPr>
        <p:sp>
          <p:nvSpPr>
            <p:cNvPr id="60" name="object 60"/>
            <p:cNvSpPr/>
            <p:nvPr/>
          </p:nvSpPr>
          <p:spPr>
            <a:xfrm>
              <a:off x="1668779" y="4486312"/>
              <a:ext cx="777240" cy="375285"/>
            </a:xfrm>
            <a:custGeom>
              <a:avLst/>
              <a:gdLst/>
              <a:ahLst/>
              <a:cxnLst/>
              <a:rect l="l" t="t" r="r" b="b"/>
              <a:pathLst>
                <a:path w="777239" h="375285">
                  <a:moveTo>
                    <a:pt x="777240" y="0"/>
                  </a:moveTo>
                  <a:lnTo>
                    <a:pt x="0" y="0"/>
                  </a:lnTo>
                  <a:lnTo>
                    <a:pt x="0" y="374992"/>
                  </a:lnTo>
                  <a:lnTo>
                    <a:pt x="777240" y="374992"/>
                  </a:lnTo>
                  <a:lnTo>
                    <a:pt x="77724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668779" y="4486312"/>
              <a:ext cx="777240" cy="375285"/>
            </a:xfrm>
            <a:custGeom>
              <a:avLst/>
              <a:gdLst/>
              <a:ahLst/>
              <a:cxnLst/>
              <a:rect l="l" t="t" r="r" b="b"/>
              <a:pathLst>
                <a:path w="777239" h="375285">
                  <a:moveTo>
                    <a:pt x="0" y="374992"/>
                  </a:moveTo>
                  <a:lnTo>
                    <a:pt x="777240" y="374992"/>
                  </a:lnTo>
                  <a:lnTo>
                    <a:pt x="777240" y="0"/>
                  </a:lnTo>
                  <a:lnTo>
                    <a:pt x="0" y="0"/>
                  </a:lnTo>
                  <a:lnTo>
                    <a:pt x="0" y="374992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1745107" y="4501324"/>
            <a:ext cx="608965" cy="311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dirty="0">
                <a:latin typeface="Calibri"/>
                <a:cs typeface="Calibri"/>
              </a:rPr>
              <a:t>TIM-</a:t>
            </a:r>
            <a:r>
              <a:rPr sz="1850" b="1" spc="-50" dirty="0">
                <a:latin typeface="Calibri"/>
                <a:cs typeface="Calibri"/>
              </a:rPr>
              <a:t>1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2331529" y="4627854"/>
            <a:ext cx="786765" cy="384810"/>
            <a:chOff x="2331529" y="4627854"/>
            <a:chExt cx="786765" cy="384810"/>
          </a:xfrm>
        </p:grpSpPr>
        <p:sp>
          <p:nvSpPr>
            <p:cNvPr id="64" name="object 64"/>
            <p:cNvSpPr/>
            <p:nvPr/>
          </p:nvSpPr>
          <p:spPr>
            <a:xfrm>
              <a:off x="2336292" y="4632617"/>
              <a:ext cx="777240" cy="375285"/>
            </a:xfrm>
            <a:custGeom>
              <a:avLst/>
              <a:gdLst/>
              <a:ahLst/>
              <a:cxnLst/>
              <a:rect l="l" t="t" r="r" b="b"/>
              <a:pathLst>
                <a:path w="777239" h="375285">
                  <a:moveTo>
                    <a:pt x="777240" y="0"/>
                  </a:moveTo>
                  <a:lnTo>
                    <a:pt x="0" y="0"/>
                  </a:lnTo>
                  <a:lnTo>
                    <a:pt x="0" y="374992"/>
                  </a:lnTo>
                  <a:lnTo>
                    <a:pt x="777240" y="374992"/>
                  </a:lnTo>
                  <a:lnTo>
                    <a:pt x="77724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336292" y="4632617"/>
              <a:ext cx="777240" cy="375285"/>
            </a:xfrm>
            <a:custGeom>
              <a:avLst/>
              <a:gdLst/>
              <a:ahLst/>
              <a:cxnLst/>
              <a:rect l="l" t="t" r="r" b="b"/>
              <a:pathLst>
                <a:path w="777239" h="375285">
                  <a:moveTo>
                    <a:pt x="0" y="374992"/>
                  </a:moveTo>
                  <a:lnTo>
                    <a:pt x="777240" y="374992"/>
                  </a:lnTo>
                  <a:lnTo>
                    <a:pt x="777240" y="0"/>
                  </a:lnTo>
                  <a:lnTo>
                    <a:pt x="0" y="0"/>
                  </a:lnTo>
                  <a:lnTo>
                    <a:pt x="0" y="374992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2415794" y="4649787"/>
            <a:ext cx="608965" cy="311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dirty="0">
                <a:latin typeface="Calibri"/>
                <a:cs typeface="Calibri"/>
              </a:rPr>
              <a:t>TIM-</a:t>
            </a:r>
            <a:r>
              <a:rPr sz="1850" b="1" spc="-50" dirty="0">
                <a:latin typeface="Calibri"/>
                <a:cs typeface="Calibri"/>
              </a:rPr>
              <a:t>2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3017329" y="4801577"/>
            <a:ext cx="786765" cy="393700"/>
            <a:chOff x="3017329" y="4801577"/>
            <a:chExt cx="786765" cy="393700"/>
          </a:xfrm>
        </p:grpSpPr>
        <p:sp>
          <p:nvSpPr>
            <p:cNvPr id="68" name="object 68"/>
            <p:cNvSpPr/>
            <p:nvPr/>
          </p:nvSpPr>
          <p:spPr>
            <a:xfrm>
              <a:off x="3022092" y="4806340"/>
              <a:ext cx="777240" cy="384175"/>
            </a:xfrm>
            <a:custGeom>
              <a:avLst/>
              <a:gdLst/>
              <a:ahLst/>
              <a:cxnLst/>
              <a:rect l="l" t="t" r="r" b="b"/>
              <a:pathLst>
                <a:path w="777239" h="384175">
                  <a:moveTo>
                    <a:pt x="777240" y="0"/>
                  </a:moveTo>
                  <a:lnTo>
                    <a:pt x="0" y="0"/>
                  </a:lnTo>
                  <a:lnTo>
                    <a:pt x="0" y="384149"/>
                  </a:lnTo>
                  <a:lnTo>
                    <a:pt x="777240" y="384149"/>
                  </a:lnTo>
                  <a:lnTo>
                    <a:pt x="77724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022092" y="4806340"/>
              <a:ext cx="777240" cy="384175"/>
            </a:xfrm>
            <a:custGeom>
              <a:avLst/>
              <a:gdLst/>
              <a:ahLst/>
              <a:cxnLst/>
              <a:rect l="l" t="t" r="r" b="b"/>
              <a:pathLst>
                <a:path w="777239" h="384175">
                  <a:moveTo>
                    <a:pt x="0" y="384149"/>
                  </a:moveTo>
                  <a:lnTo>
                    <a:pt x="777240" y="384149"/>
                  </a:lnTo>
                  <a:lnTo>
                    <a:pt x="777240" y="0"/>
                  </a:lnTo>
                  <a:lnTo>
                    <a:pt x="0" y="0"/>
                  </a:lnTo>
                  <a:lnTo>
                    <a:pt x="0" y="384149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3100958" y="4825047"/>
            <a:ext cx="608965" cy="311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dirty="0">
                <a:latin typeface="Calibri"/>
                <a:cs typeface="Calibri"/>
              </a:rPr>
              <a:t>TIM-</a:t>
            </a:r>
            <a:r>
              <a:rPr sz="1850" b="1" spc="-50" dirty="0">
                <a:latin typeface="Calibri"/>
                <a:cs typeface="Calibri"/>
              </a:rPr>
              <a:t>3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4498657" y="3182708"/>
            <a:ext cx="1326515" cy="393700"/>
            <a:chOff x="4498657" y="3182708"/>
            <a:chExt cx="1326515" cy="393700"/>
          </a:xfrm>
        </p:grpSpPr>
        <p:sp>
          <p:nvSpPr>
            <p:cNvPr id="72" name="object 72"/>
            <p:cNvSpPr/>
            <p:nvPr/>
          </p:nvSpPr>
          <p:spPr>
            <a:xfrm>
              <a:off x="4503420" y="3187471"/>
              <a:ext cx="1316990" cy="384175"/>
            </a:xfrm>
            <a:custGeom>
              <a:avLst/>
              <a:gdLst/>
              <a:ahLst/>
              <a:cxnLst/>
              <a:rect l="l" t="t" r="r" b="b"/>
              <a:pathLst>
                <a:path w="1316989" h="384175">
                  <a:moveTo>
                    <a:pt x="1316736" y="0"/>
                  </a:moveTo>
                  <a:lnTo>
                    <a:pt x="0" y="0"/>
                  </a:lnTo>
                  <a:lnTo>
                    <a:pt x="0" y="384149"/>
                  </a:lnTo>
                  <a:lnTo>
                    <a:pt x="1316736" y="384149"/>
                  </a:lnTo>
                  <a:lnTo>
                    <a:pt x="1316736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503420" y="3187471"/>
              <a:ext cx="1316990" cy="384175"/>
            </a:xfrm>
            <a:custGeom>
              <a:avLst/>
              <a:gdLst/>
              <a:ahLst/>
              <a:cxnLst/>
              <a:rect l="l" t="t" r="r" b="b"/>
              <a:pathLst>
                <a:path w="1316989" h="384175">
                  <a:moveTo>
                    <a:pt x="0" y="384149"/>
                  </a:moveTo>
                  <a:lnTo>
                    <a:pt x="1316736" y="384149"/>
                  </a:lnTo>
                  <a:lnTo>
                    <a:pt x="1316736" y="0"/>
                  </a:lnTo>
                  <a:lnTo>
                    <a:pt x="0" y="0"/>
                  </a:lnTo>
                  <a:lnTo>
                    <a:pt x="0" y="384149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4676013" y="3204400"/>
            <a:ext cx="969644" cy="311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spc="-10" dirty="0">
                <a:latin typeface="Calibri"/>
                <a:cs typeface="Calibri"/>
              </a:rPr>
              <a:t>CHINOOK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4498657" y="3640048"/>
            <a:ext cx="1335405" cy="384810"/>
            <a:chOff x="4498657" y="3640048"/>
            <a:chExt cx="1335405" cy="384810"/>
          </a:xfrm>
        </p:grpSpPr>
        <p:sp>
          <p:nvSpPr>
            <p:cNvPr id="76" name="object 76"/>
            <p:cNvSpPr/>
            <p:nvPr/>
          </p:nvSpPr>
          <p:spPr>
            <a:xfrm>
              <a:off x="4503420" y="3644811"/>
              <a:ext cx="1325880" cy="375285"/>
            </a:xfrm>
            <a:custGeom>
              <a:avLst/>
              <a:gdLst/>
              <a:ahLst/>
              <a:cxnLst/>
              <a:rect l="l" t="t" r="r" b="b"/>
              <a:pathLst>
                <a:path w="1325879" h="375285">
                  <a:moveTo>
                    <a:pt x="1325879" y="0"/>
                  </a:moveTo>
                  <a:lnTo>
                    <a:pt x="0" y="0"/>
                  </a:lnTo>
                  <a:lnTo>
                    <a:pt x="0" y="374992"/>
                  </a:lnTo>
                  <a:lnTo>
                    <a:pt x="1325879" y="374992"/>
                  </a:lnTo>
                  <a:lnTo>
                    <a:pt x="1325879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503420" y="3644811"/>
              <a:ext cx="1325880" cy="375285"/>
            </a:xfrm>
            <a:custGeom>
              <a:avLst/>
              <a:gdLst/>
              <a:ahLst/>
              <a:cxnLst/>
              <a:rect l="l" t="t" r="r" b="b"/>
              <a:pathLst>
                <a:path w="1325879" h="375285">
                  <a:moveTo>
                    <a:pt x="0" y="374992"/>
                  </a:moveTo>
                  <a:lnTo>
                    <a:pt x="1325879" y="374992"/>
                  </a:lnTo>
                  <a:lnTo>
                    <a:pt x="1325879" y="0"/>
                  </a:lnTo>
                  <a:lnTo>
                    <a:pt x="0" y="0"/>
                  </a:lnTo>
                  <a:lnTo>
                    <a:pt x="0" y="374992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4738370" y="3659441"/>
            <a:ext cx="853440" cy="311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dirty="0">
                <a:latin typeface="Calibri"/>
                <a:cs typeface="Calibri"/>
              </a:rPr>
              <a:t>HELI</a:t>
            </a:r>
            <a:r>
              <a:rPr sz="1850" b="1" spc="30" dirty="0">
                <a:latin typeface="Calibri"/>
                <a:cs typeface="Calibri"/>
              </a:rPr>
              <a:t> </a:t>
            </a:r>
            <a:r>
              <a:rPr sz="1850" b="1" spc="-25" dirty="0">
                <a:latin typeface="Calibri"/>
                <a:cs typeface="Calibri"/>
              </a:rPr>
              <a:t>WB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4489513" y="4838166"/>
            <a:ext cx="1317625" cy="384810"/>
            <a:chOff x="4489513" y="4838166"/>
            <a:chExt cx="1317625" cy="384810"/>
          </a:xfrm>
        </p:grpSpPr>
        <p:sp>
          <p:nvSpPr>
            <p:cNvPr id="80" name="object 80"/>
            <p:cNvSpPr/>
            <p:nvPr/>
          </p:nvSpPr>
          <p:spPr>
            <a:xfrm>
              <a:off x="4494276" y="4842929"/>
              <a:ext cx="1308100" cy="375285"/>
            </a:xfrm>
            <a:custGeom>
              <a:avLst/>
              <a:gdLst/>
              <a:ahLst/>
              <a:cxnLst/>
              <a:rect l="l" t="t" r="r" b="b"/>
              <a:pathLst>
                <a:path w="1308100" h="375285">
                  <a:moveTo>
                    <a:pt x="1307591" y="0"/>
                  </a:moveTo>
                  <a:lnTo>
                    <a:pt x="0" y="0"/>
                  </a:lnTo>
                  <a:lnTo>
                    <a:pt x="0" y="374992"/>
                  </a:lnTo>
                  <a:lnTo>
                    <a:pt x="1307591" y="374992"/>
                  </a:lnTo>
                  <a:lnTo>
                    <a:pt x="1307591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494276" y="4842929"/>
              <a:ext cx="1308100" cy="375285"/>
            </a:xfrm>
            <a:custGeom>
              <a:avLst/>
              <a:gdLst/>
              <a:ahLst/>
              <a:cxnLst/>
              <a:rect l="l" t="t" r="r" b="b"/>
              <a:pathLst>
                <a:path w="1308100" h="375285">
                  <a:moveTo>
                    <a:pt x="0" y="374992"/>
                  </a:moveTo>
                  <a:lnTo>
                    <a:pt x="1307591" y="374992"/>
                  </a:lnTo>
                  <a:lnTo>
                    <a:pt x="1307591" y="0"/>
                  </a:lnTo>
                  <a:lnTo>
                    <a:pt x="0" y="0"/>
                  </a:lnTo>
                  <a:lnTo>
                    <a:pt x="0" y="374992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4780279" y="4857559"/>
            <a:ext cx="735965" cy="311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spc="-10" dirty="0">
                <a:latin typeface="Calibri"/>
                <a:cs typeface="Calibri"/>
              </a:rPr>
              <a:t>DRONE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4498657" y="4079011"/>
            <a:ext cx="1326515" cy="677545"/>
            <a:chOff x="4498657" y="4079011"/>
            <a:chExt cx="1326515" cy="677545"/>
          </a:xfrm>
        </p:grpSpPr>
        <p:sp>
          <p:nvSpPr>
            <p:cNvPr id="84" name="object 84"/>
            <p:cNvSpPr/>
            <p:nvPr/>
          </p:nvSpPr>
          <p:spPr>
            <a:xfrm>
              <a:off x="4503420" y="4083773"/>
              <a:ext cx="1316990" cy="668020"/>
            </a:xfrm>
            <a:custGeom>
              <a:avLst/>
              <a:gdLst/>
              <a:ahLst/>
              <a:cxnLst/>
              <a:rect l="l" t="t" r="r" b="b"/>
              <a:pathLst>
                <a:path w="1316989" h="668020">
                  <a:moveTo>
                    <a:pt x="1316736" y="0"/>
                  </a:moveTo>
                  <a:lnTo>
                    <a:pt x="0" y="0"/>
                  </a:lnTo>
                  <a:lnTo>
                    <a:pt x="0" y="667677"/>
                  </a:lnTo>
                  <a:lnTo>
                    <a:pt x="1316736" y="667677"/>
                  </a:lnTo>
                  <a:lnTo>
                    <a:pt x="1316736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503420" y="4083773"/>
              <a:ext cx="1316990" cy="668020"/>
            </a:xfrm>
            <a:custGeom>
              <a:avLst/>
              <a:gdLst/>
              <a:ahLst/>
              <a:cxnLst/>
              <a:rect l="l" t="t" r="r" b="b"/>
              <a:pathLst>
                <a:path w="1316989" h="668020">
                  <a:moveTo>
                    <a:pt x="0" y="667677"/>
                  </a:moveTo>
                  <a:lnTo>
                    <a:pt x="1316736" y="667677"/>
                  </a:lnTo>
                  <a:lnTo>
                    <a:pt x="1316736" y="0"/>
                  </a:lnTo>
                  <a:lnTo>
                    <a:pt x="0" y="0"/>
                  </a:lnTo>
                  <a:lnTo>
                    <a:pt x="0" y="667677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4630928" y="4104640"/>
            <a:ext cx="1063625" cy="595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dirty="0">
                <a:latin typeface="Calibri"/>
                <a:cs typeface="Calibri"/>
              </a:rPr>
              <a:t>HELI/</a:t>
            </a:r>
            <a:r>
              <a:rPr sz="1850" b="1" spc="15" dirty="0">
                <a:latin typeface="Calibri"/>
                <a:cs typeface="Calibri"/>
              </a:rPr>
              <a:t> </a:t>
            </a:r>
            <a:r>
              <a:rPr sz="1850" b="1" spc="-25" dirty="0">
                <a:latin typeface="Calibri"/>
                <a:cs typeface="Calibri"/>
              </a:rPr>
              <a:t>PSW</a:t>
            </a:r>
            <a:endParaRPr sz="1850">
              <a:latin typeface="Calibri"/>
              <a:cs typeface="Calibri"/>
            </a:endParaRPr>
          </a:p>
          <a:p>
            <a:pPr marL="125730">
              <a:lnSpc>
                <a:spcPct val="100000"/>
              </a:lnSpc>
              <a:spcBef>
                <a:spcPts val="15"/>
              </a:spcBef>
            </a:pPr>
            <a:r>
              <a:rPr sz="1850" b="1" spc="-10" dirty="0">
                <a:latin typeface="Calibri"/>
                <a:cs typeface="Calibri"/>
              </a:rPr>
              <a:t>PATROLI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2542032" y="3182708"/>
            <a:ext cx="5377180" cy="1887855"/>
            <a:chOff x="2542032" y="3182708"/>
            <a:chExt cx="5377180" cy="1887855"/>
          </a:xfrm>
        </p:grpSpPr>
        <p:pic>
          <p:nvPicPr>
            <p:cNvPr id="88" name="object 8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42032" y="3968495"/>
              <a:ext cx="132587" cy="745236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2610612" y="4001515"/>
              <a:ext cx="0" cy="633095"/>
            </a:xfrm>
            <a:custGeom>
              <a:avLst/>
              <a:gdLst/>
              <a:ahLst/>
              <a:cxnLst/>
              <a:rect l="l" t="t" r="r" b="b"/>
              <a:pathLst>
                <a:path h="633095">
                  <a:moveTo>
                    <a:pt x="0" y="0"/>
                  </a:moveTo>
                  <a:lnTo>
                    <a:pt x="0" y="632967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779008" y="3813047"/>
              <a:ext cx="416051" cy="132587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5829300" y="3864355"/>
              <a:ext cx="306705" cy="0"/>
            </a:xfrm>
            <a:custGeom>
              <a:avLst/>
              <a:gdLst/>
              <a:ahLst/>
              <a:cxnLst/>
              <a:rect l="l" t="t" r="r" b="b"/>
              <a:pathLst>
                <a:path w="306704">
                  <a:moveTo>
                    <a:pt x="0" y="0"/>
                  </a:moveTo>
                  <a:lnTo>
                    <a:pt x="306197" y="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760720" y="4407407"/>
              <a:ext cx="425196" cy="132587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5820155" y="4458842"/>
              <a:ext cx="306705" cy="0"/>
            </a:xfrm>
            <a:custGeom>
              <a:avLst/>
              <a:gdLst/>
              <a:ahLst/>
              <a:cxnLst/>
              <a:rect l="l" t="t" r="r" b="b"/>
              <a:pathLst>
                <a:path w="306704">
                  <a:moveTo>
                    <a:pt x="0" y="0"/>
                  </a:moveTo>
                  <a:lnTo>
                    <a:pt x="306197" y="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779008" y="4937759"/>
              <a:ext cx="416051" cy="132587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5829300" y="4989322"/>
              <a:ext cx="306705" cy="0"/>
            </a:xfrm>
            <a:custGeom>
              <a:avLst/>
              <a:gdLst/>
              <a:ahLst/>
              <a:cxnLst/>
              <a:rect l="l" t="t" r="r" b="b"/>
              <a:pathLst>
                <a:path w="306704">
                  <a:moveTo>
                    <a:pt x="0" y="0"/>
                  </a:moveTo>
                  <a:lnTo>
                    <a:pt x="306197" y="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760720" y="3346703"/>
              <a:ext cx="425196" cy="132587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5820155" y="3397884"/>
              <a:ext cx="306705" cy="0"/>
            </a:xfrm>
            <a:custGeom>
              <a:avLst/>
              <a:gdLst/>
              <a:ahLst/>
              <a:cxnLst/>
              <a:rect l="l" t="t" r="r" b="b"/>
              <a:pathLst>
                <a:path w="306704">
                  <a:moveTo>
                    <a:pt x="0" y="0"/>
                  </a:moveTo>
                  <a:lnTo>
                    <a:pt x="306197" y="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524244" y="3187471"/>
              <a:ext cx="1390015" cy="384175"/>
            </a:xfrm>
            <a:custGeom>
              <a:avLst/>
              <a:gdLst/>
              <a:ahLst/>
              <a:cxnLst/>
              <a:rect l="l" t="t" r="r" b="b"/>
              <a:pathLst>
                <a:path w="1390015" h="384175">
                  <a:moveTo>
                    <a:pt x="1389888" y="0"/>
                  </a:moveTo>
                  <a:lnTo>
                    <a:pt x="0" y="0"/>
                  </a:lnTo>
                  <a:lnTo>
                    <a:pt x="0" y="384149"/>
                  </a:lnTo>
                  <a:lnTo>
                    <a:pt x="1389888" y="384149"/>
                  </a:lnTo>
                  <a:lnTo>
                    <a:pt x="1389888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6524244" y="3187471"/>
              <a:ext cx="1390015" cy="384175"/>
            </a:xfrm>
            <a:custGeom>
              <a:avLst/>
              <a:gdLst/>
              <a:ahLst/>
              <a:cxnLst/>
              <a:rect l="l" t="t" r="r" b="b"/>
              <a:pathLst>
                <a:path w="1390015" h="384175">
                  <a:moveTo>
                    <a:pt x="0" y="384149"/>
                  </a:moveTo>
                  <a:lnTo>
                    <a:pt x="1389888" y="384149"/>
                  </a:lnTo>
                  <a:lnTo>
                    <a:pt x="1389888" y="0"/>
                  </a:lnTo>
                  <a:lnTo>
                    <a:pt x="0" y="0"/>
                  </a:lnTo>
                  <a:lnTo>
                    <a:pt x="0" y="384149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6869938" y="3202876"/>
            <a:ext cx="699770" cy="311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spc="-10" dirty="0">
                <a:latin typeface="Calibri"/>
                <a:cs typeface="Calibri"/>
              </a:rPr>
              <a:t>POLDA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101" name="object 101"/>
          <p:cNvGrpSpPr/>
          <p:nvPr/>
        </p:nvGrpSpPr>
        <p:grpSpPr>
          <a:xfrm>
            <a:off x="6519481" y="3640035"/>
            <a:ext cx="1409065" cy="393700"/>
            <a:chOff x="6519481" y="3640035"/>
            <a:chExt cx="1409065" cy="393700"/>
          </a:xfrm>
        </p:grpSpPr>
        <p:sp>
          <p:nvSpPr>
            <p:cNvPr id="102" name="object 102"/>
            <p:cNvSpPr/>
            <p:nvPr/>
          </p:nvSpPr>
          <p:spPr>
            <a:xfrm>
              <a:off x="6524243" y="3644798"/>
              <a:ext cx="1399540" cy="384175"/>
            </a:xfrm>
            <a:custGeom>
              <a:avLst/>
              <a:gdLst/>
              <a:ahLst/>
              <a:cxnLst/>
              <a:rect l="l" t="t" r="r" b="b"/>
              <a:pathLst>
                <a:path w="1399540" h="384175">
                  <a:moveTo>
                    <a:pt x="1399031" y="0"/>
                  </a:moveTo>
                  <a:lnTo>
                    <a:pt x="0" y="0"/>
                  </a:lnTo>
                  <a:lnTo>
                    <a:pt x="0" y="384149"/>
                  </a:lnTo>
                  <a:lnTo>
                    <a:pt x="1399031" y="384149"/>
                  </a:lnTo>
                  <a:lnTo>
                    <a:pt x="1399031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6524243" y="3644798"/>
              <a:ext cx="1399540" cy="384175"/>
            </a:xfrm>
            <a:custGeom>
              <a:avLst/>
              <a:gdLst/>
              <a:ahLst/>
              <a:cxnLst/>
              <a:rect l="l" t="t" r="r" b="b"/>
              <a:pathLst>
                <a:path w="1399540" h="384175">
                  <a:moveTo>
                    <a:pt x="0" y="384149"/>
                  </a:moveTo>
                  <a:lnTo>
                    <a:pt x="1399031" y="384149"/>
                  </a:lnTo>
                  <a:lnTo>
                    <a:pt x="1399031" y="0"/>
                  </a:lnTo>
                  <a:lnTo>
                    <a:pt x="0" y="0"/>
                  </a:lnTo>
                  <a:lnTo>
                    <a:pt x="0" y="384149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" name="object 104"/>
          <p:cNvSpPr txBox="1"/>
          <p:nvPr/>
        </p:nvSpPr>
        <p:spPr>
          <a:xfrm>
            <a:off x="6897623" y="3664711"/>
            <a:ext cx="647065" cy="3117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spc="-25" dirty="0">
                <a:latin typeface="Calibri"/>
                <a:cs typeface="Calibri"/>
              </a:rPr>
              <a:t>KEJATI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6510337" y="4097363"/>
            <a:ext cx="1409065" cy="393700"/>
            <a:chOff x="6510337" y="4097363"/>
            <a:chExt cx="1409065" cy="393700"/>
          </a:xfrm>
        </p:grpSpPr>
        <p:sp>
          <p:nvSpPr>
            <p:cNvPr id="106" name="object 106"/>
            <p:cNvSpPr/>
            <p:nvPr/>
          </p:nvSpPr>
          <p:spPr>
            <a:xfrm>
              <a:off x="6515100" y="4102125"/>
              <a:ext cx="1399540" cy="384175"/>
            </a:xfrm>
            <a:custGeom>
              <a:avLst/>
              <a:gdLst/>
              <a:ahLst/>
              <a:cxnLst/>
              <a:rect l="l" t="t" r="r" b="b"/>
              <a:pathLst>
                <a:path w="1399540" h="384175">
                  <a:moveTo>
                    <a:pt x="1399031" y="0"/>
                  </a:moveTo>
                  <a:lnTo>
                    <a:pt x="0" y="0"/>
                  </a:lnTo>
                  <a:lnTo>
                    <a:pt x="0" y="384149"/>
                  </a:lnTo>
                  <a:lnTo>
                    <a:pt x="1399031" y="384149"/>
                  </a:lnTo>
                  <a:lnTo>
                    <a:pt x="1399031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6515100" y="4102125"/>
              <a:ext cx="1399540" cy="384175"/>
            </a:xfrm>
            <a:custGeom>
              <a:avLst/>
              <a:gdLst/>
              <a:ahLst/>
              <a:cxnLst/>
              <a:rect l="l" t="t" r="r" b="b"/>
              <a:pathLst>
                <a:path w="1399540" h="384175">
                  <a:moveTo>
                    <a:pt x="0" y="384149"/>
                  </a:moveTo>
                  <a:lnTo>
                    <a:pt x="1399031" y="384149"/>
                  </a:lnTo>
                  <a:lnTo>
                    <a:pt x="1399031" y="0"/>
                  </a:lnTo>
                  <a:lnTo>
                    <a:pt x="0" y="0"/>
                  </a:lnTo>
                  <a:lnTo>
                    <a:pt x="0" y="384149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8" name="object 108"/>
          <p:cNvSpPr txBox="1"/>
          <p:nvPr/>
        </p:nvSpPr>
        <p:spPr>
          <a:xfrm>
            <a:off x="6743827" y="4122229"/>
            <a:ext cx="939800" cy="311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spc="-90" dirty="0">
                <a:latin typeface="Calibri"/>
                <a:cs typeface="Calibri"/>
              </a:rPr>
              <a:t>P.</a:t>
            </a:r>
            <a:r>
              <a:rPr sz="1850" b="1" spc="-10" dirty="0">
                <a:latin typeface="Calibri"/>
                <a:cs typeface="Calibri"/>
              </a:rPr>
              <a:t> TINGGI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109" name="object 109"/>
          <p:cNvGrpSpPr/>
          <p:nvPr/>
        </p:nvGrpSpPr>
        <p:grpSpPr>
          <a:xfrm>
            <a:off x="6510337" y="4554689"/>
            <a:ext cx="1409065" cy="393700"/>
            <a:chOff x="6510337" y="4554689"/>
            <a:chExt cx="1409065" cy="393700"/>
          </a:xfrm>
        </p:grpSpPr>
        <p:sp>
          <p:nvSpPr>
            <p:cNvPr id="110" name="object 110"/>
            <p:cNvSpPr/>
            <p:nvPr/>
          </p:nvSpPr>
          <p:spPr>
            <a:xfrm>
              <a:off x="6515100" y="4559452"/>
              <a:ext cx="1399540" cy="384175"/>
            </a:xfrm>
            <a:custGeom>
              <a:avLst/>
              <a:gdLst/>
              <a:ahLst/>
              <a:cxnLst/>
              <a:rect l="l" t="t" r="r" b="b"/>
              <a:pathLst>
                <a:path w="1399540" h="384175">
                  <a:moveTo>
                    <a:pt x="1399031" y="0"/>
                  </a:moveTo>
                  <a:lnTo>
                    <a:pt x="0" y="0"/>
                  </a:lnTo>
                  <a:lnTo>
                    <a:pt x="0" y="384149"/>
                  </a:lnTo>
                  <a:lnTo>
                    <a:pt x="1399031" y="384149"/>
                  </a:lnTo>
                  <a:lnTo>
                    <a:pt x="1399031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6515100" y="4559452"/>
              <a:ext cx="1399540" cy="384175"/>
            </a:xfrm>
            <a:custGeom>
              <a:avLst/>
              <a:gdLst/>
              <a:ahLst/>
              <a:cxnLst/>
              <a:rect l="l" t="t" r="r" b="b"/>
              <a:pathLst>
                <a:path w="1399540" h="384175">
                  <a:moveTo>
                    <a:pt x="0" y="384149"/>
                  </a:moveTo>
                  <a:lnTo>
                    <a:pt x="1399031" y="384149"/>
                  </a:lnTo>
                  <a:lnTo>
                    <a:pt x="1399031" y="0"/>
                  </a:lnTo>
                  <a:lnTo>
                    <a:pt x="0" y="0"/>
                  </a:lnTo>
                  <a:lnTo>
                    <a:pt x="0" y="384149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2" name="object 112"/>
          <p:cNvSpPr txBox="1"/>
          <p:nvPr/>
        </p:nvSpPr>
        <p:spPr>
          <a:xfrm>
            <a:off x="6946138" y="4576698"/>
            <a:ext cx="530860" cy="3117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spc="-20" dirty="0">
                <a:latin typeface="Calibri"/>
                <a:cs typeface="Calibri"/>
              </a:rPr>
              <a:t>KLHK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113" name="object 113"/>
          <p:cNvGrpSpPr/>
          <p:nvPr/>
        </p:nvGrpSpPr>
        <p:grpSpPr>
          <a:xfrm>
            <a:off x="6510337" y="5021173"/>
            <a:ext cx="1417955" cy="384810"/>
            <a:chOff x="6510337" y="5021173"/>
            <a:chExt cx="1417955" cy="384810"/>
          </a:xfrm>
        </p:grpSpPr>
        <p:sp>
          <p:nvSpPr>
            <p:cNvPr id="114" name="object 114"/>
            <p:cNvSpPr/>
            <p:nvPr/>
          </p:nvSpPr>
          <p:spPr>
            <a:xfrm>
              <a:off x="6515100" y="5025936"/>
              <a:ext cx="1408430" cy="375285"/>
            </a:xfrm>
            <a:custGeom>
              <a:avLst/>
              <a:gdLst/>
              <a:ahLst/>
              <a:cxnLst/>
              <a:rect l="l" t="t" r="r" b="b"/>
              <a:pathLst>
                <a:path w="1408429" h="375285">
                  <a:moveTo>
                    <a:pt x="1408176" y="0"/>
                  </a:moveTo>
                  <a:lnTo>
                    <a:pt x="0" y="0"/>
                  </a:lnTo>
                  <a:lnTo>
                    <a:pt x="0" y="374992"/>
                  </a:lnTo>
                  <a:lnTo>
                    <a:pt x="1408176" y="374992"/>
                  </a:lnTo>
                  <a:lnTo>
                    <a:pt x="1408176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6515100" y="5025936"/>
              <a:ext cx="1408430" cy="375285"/>
            </a:xfrm>
            <a:custGeom>
              <a:avLst/>
              <a:gdLst/>
              <a:ahLst/>
              <a:cxnLst/>
              <a:rect l="l" t="t" r="r" b="b"/>
              <a:pathLst>
                <a:path w="1408429" h="375285">
                  <a:moveTo>
                    <a:pt x="0" y="374992"/>
                  </a:moveTo>
                  <a:lnTo>
                    <a:pt x="1408176" y="374992"/>
                  </a:lnTo>
                  <a:lnTo>
                    <a:pt x="1408176" y="0"/>
                  </a:lnTo>
                  <a:lnTo>
                    <a:pt x="0" y="0"/>
                  </a:lnTo>
                  <a:lnTo>
                    <a:pt x="0" y="374992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6" name="object 116"/>
          <p:cNvSpPr txBox="1"/>
          <p:nvPr/>
        </p:nvSpPr>
        <p:spPr>
          <a:xfrm>
            <a:off x="6835267" y="5043868"/>
            <a:ext cx="765175" cy="311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spc="-10" dirty="0">
                <a:latin typeface="Calibri"/>
                <a:cs typeface="Calibri"/>
              </a:rPr>
              <a:t>KOREM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117" name="object 117"/>
          <p:cNvGrpSpPr/>
          <p:nvPr/>
        </p:nvGrpSpPr>
        <p:grpSpPr>
          <a:xfrm>
            <a:off x="5751576" y="1965960"/>
            <a:ext cx="2158365" cy="3906520"/>
            <a:chOff x="5751576" y="1965960"/>
            <a:chExt cx="2158365" cy="3906520"/>
          </a:xfrm>
        </p:grpSpPr>
        <p:pic>
          <p:nvPicPr>
            <p:cNvPr id="118" name="object 1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751576" y="2560320"/>
              <a:ext cx="425196" cy="132587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5847588" y="2611247"/>
              <a:ext cx="269875" cy="0"/>
            </a:xfrm>
            <a:custGeom>
              <a:avLst/>
              <a:gdLst/>
              <a:ahLst/>
              <a:cxnLst/>
              <a:rect l="l" t="t" r="r" b="b"/>
              <a:pathLst>
                <a:path w="269875">
                  <a:moveTo>
                    <a:pt x="0" y="0"/>
                  </a:moveTo>
                  <a:lnTo>
                    <a:pt x="269621" y="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053328" y="2560320"/>
              <a:ext cx="132587" cy="2519172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6121908" y="2592959"/>
              <a:ext cx="0" cy="2400935"/>
            </a:xfrm>
            <a:custGeom>
              <a:avLst/>
              <a:gdLst/>
              <a:ahLst/>
              <a:cxnLst/>
              <a:rect l="l" t="t" r="r" b="b"/>
              <a:pathLst>
                <a:path h="2400935">
                  <a:moveTo>
                    <a:pt x="0" y="0"/>
                  </a:moveTo>
                  <a:lnTo>
                    <a:pt x="0" y="240068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96328" y="1965960"/>
              <a:ext cx="132588" cy="342900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7264908" y="1998472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853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6524244" y="5492356"/>
              <a:ext cx="1381125" cy="375285"/>
            </a:xfrm>
            <a:custGeom>
              <a:avLst/>
              <a:gdLst/>
              <a:ahLst/>
              <a:cxnLst/>
              <a:rect l="l" t="t" r="r" b="b"/>
              <a:pathLst>
                <a:path w="1381125" h="375285">
                  <a:moveTo>
                    <a:pt x="1380744" y="0"/>
                  </a:moveTo>
                  <a:lnTo>
                    <a:pt x="0" y="0"/>
                  </a:lnTo>
                  <a:lnTo>
                    <a:pt x="0" y="374992"/>
                  </a:lnTo>
                  <a:lnTo>
                    <a:pt x="1380744" y="374992"/>
                  </a:lnTo>
                  <a:lnTo>
                    <a:pt x="1380744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6524244" y="5492356"/>
              <a:ext cx="1381125" cy="375285"/>
            </a:xfrm>
            <a:custGeom>
              <a:avLst/>
              <a:gdLst/>
              <a:ahLst/>
              <a:cxnLst/>
              <a:rect l="l" t="t" r="r" b="b"/>
              <a:pathLst>
                <a:path w="1381125" h="375285">
                  <a:moveTo>
                    <a:pt x="0" y="374992"/>
                  </a:moveTo>
                  <a:lnTo>
                    <a:pt x="1380744" y="374992"/>
                  </a:lnTo>
                  <a:lnTo>
                    <a:pt x="1380744" y="0"/>
                  </a:lnTo>
                  <a:lnTo>
                    <a:pt x="0" y="0"/>
                  </a:lnTo>
                  <a:lnTo>
                    <a:pt x="0" y="374992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6" name="object 126"/>
          <p:cNvSpPr txBox="1"/>
          <p:nvPr/>
        </p:nvSpPr>
        <p:spPr>
          <a:xfrm>
            <a:off x="6681596" y="5510593"/>
            <a:ext cx="1066165" cy="311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spc="-10" dirty="0">
                <a:latin typeface="Calibri"/>
                <a:cs typeface="Calibri"/>
              </a:rPr>
              <a:t>SATPOL</a:t>
            </a:r>
            <a:r>
              <a:rPr sz="1850" b="1" spc="-80" dirty="0">
                <a:latin typeface="Calibri"/>
                <a:cs typeface="Calibri"/>
              </a:rPr>
              <a:t> </a:t>
            </a:r>
            <a:r>
              <a:rPr sz="1850" b="1" spc="-25" dirty="0">
                <a:latin typeface="Calibri"/>
                <a:cs typeface="Calibri"/>
              </a:rPr>
              <a:t>PP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127" name="object 127"/>
          <p:cNvGrpSpPr/>
          <p:nvPr/>
        </p:nvGrpSpPr>
        <p:grpSpPr>
          <a:xfrm>
            <a:off x="6510337" y="5954052"/>
            <a:ext cx="1417955" cy="677545"/>
            <a:chOff x="6510337" y="5954052"/>
            <a:chExt cx="1417955" cy="677545"/>
          </a:xfrm>
        </p:grpSpPr>
        <p:sp>
          <p:nvSpPr>
            <p:cNvPr id="128" name="object 128"/>
            <p:cNvSpPr/>
            <p:nvPr/>
          </p:nvSpPr>
          <p:spPr>
            <a:xfrm>
              <a:off x="6515100" y="5958814"/>
              <a:ext cx="1408430" cy="668020"/>
            </a:xfrm>
            <a:custGeom>
              <a:avLst/>
              <a:gdLst/>
              <a:ahLst/>
              <a:cxnLst/>
              <a:rect l="l" t="t" r="r" b="b"/>
              <a:pathLst>
                <a:path w="1408429" h="668020">
                  <a:moveTo>
                    <a:pt x="1408176" y="0"/>
                  </a:moveTo>
                  <a:lnTo>
                    <a:pt x="0" y="0"/>
                  </a:lnTo>
                  <a:lnTo>
                    <a:pt x="0" y="667677"/>
                  </a:lnTo>
                  <a:lnTo>
                    <a:pt x="1408176" y="667677"/>
                  </a:lnTo>
                  <a:lnTo>
                    <a:pt x="1408176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6515100" y="5958814"/>
              <a:ext cx="1408430" cy="668020"/>
            </a:xfrm>
            <a:custGeom>
              <a:avLst/>
              <a:gdLst/>
              <a:ahLst/>
              <a:cxnLst/>
              <a:rect l="l" t="t" r="r" b="b"/>
              <a:pathLst>
                <a:path w="1408429" h="668020">
                  <a:moveTo>
                    <a:pt x="0" y="667677"/>
                  </a:moveTo>
                  <a:lnTo>
                    <a:pt x="1408176" y="667677"/>
                  </a:lnTo>
                  <a:lnTo>
                    <a:pt x="1408176" y="0"/>
                  </a:lnTo>
                  <a:lnTo>
                    <a:pt x="0" y="0"/>
                  </a:lnTo>
                  <a:lnTo>
                    <a:pt x="0" y="667677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0" name="object 130"/>
          <p:cNvSpPr txBox="1"/>
          <p:nvPr/>
        </p:nvSpPr>
        <p:spPr>
          <a:xfrm>
            <a:off x="6731127" y="5980086"/>
            <a:ext cx="977900" cy="594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2090" marR="5080" indent="-200025">
              <a:lnSpc>
                <a:spcPct val="100699"/>
              </a:lnSpc>
              <a:spcBef>
                <a:spcPts val="105"/>
              </a:spcBef>
            </a:pPr>
            <a:r>
              <a:rPr sz="1850" b="1" dirty="0">
                <a:latin typeface="Calibri"/>
                <a:cs typeface="Calibri"/>
              </a:rPr>
              <a:t>PPNS</a:t>
            </a:r>
            <a:r>
              <a:rPr sz="1850" b="1" spc="20" dirty="0">
                <a:latin typeface="Calibri"/>
                <a:cs typeface="Calibri"/>
              </a:rPr>
              <a:t> </a:t>
            </a:r>
            <a:r>
              <a:rPr sz="1850" b="1" spc="-25" dirty="0">
                <a:latin typeface="Calibri"/>
                <a:cs typeface="Calibri"/>
              </a:rPr>
              <a:t>LHK </a:t>
            </a:r>
            <a:r>
              <a:rPr sz="1850" b="1" spc="-20" dirty="0">
                <a:latin typeface="Calibri"/>
                <a:cs typeface="Calibri"/>
              </a:rPr>
              <a:t>PROV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131" name="object 131"/>
          <p:cNvGrpSpPr/>
          <p:nvPr/>
        </p:nvGrpSpPr>
        <p:grpSpPr>
          <a:xfrm>
            <a:off x="2542032" y="1965960"/>
            <a:ext cx="8719185" cy="4439920"/>
            <a:chOff x="2542032" y="1965960"/>
            <a:chExt cx="8719185" cy="4439920"/>
          </a:xfrm>
        </p:grpSpPr>
        <p:pic>
          <p:nvPicPr>
            <p:cNvPr id="132" name="object 1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91272" y="3813048"/>
              <a:ext cx="416051" cy="132587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7941564" y="3864355"/>
              <a:ext cx="306705" cy="0"/>
            </a:xfrm>
            <a:custGeom>
              <a:avLst/>
              <a:gdLst/>
              <a:ahLst/>
              <a:cxnLst/>
              <a:rect l="l" t="t" r="r" b="b"/>
              <a:pathLst>
                <a:path w="306704">
                  <a:moveTo>
                    <a:pt x="0" y="0"/>
                  </a:moveTo>
                  <a:lnTo>
                    <a:pt x="306196" y="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82128" y="4251960"/>
              <a:ext cx="416051" cy="132587"/>
            </a:xfrm>
            <a:prstGeom prst="rect">
              <a:avLst/>
            </a:prstGeom>
          </p:spPr>
        </p:pic>
        <p:sp>
          <p:nvSpPr>
            <p:cNvPr id="135" name="object 135"/>
            <p:cNvSpPr/>
            <p:nvPr/>
          </p:nvSpPr>
          <p:spPr>
            <a:xfrm>
              <a:off x="7932420" y="4303267"/>
              <a:ext cx="306705" cy="0"/>
            </a:xfrm>
            <a:custGeom>
              <a:avLst/>
              <a:gdLst/>
              <a:ahLst/>
              <a:cxnLst/>
              <a:rect l="l" t="t" r="r" b="b"/>
              <a:pathLst>
                <a:path w="306704">
                  <a:moveTo>
                    <a:pt x="0" y="0"/>
                  </a:moveTo>
                  <a:lnTo>
                    <a:pt x="306197" y="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6" name="object 1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82128" y="3346704"/>
              <a:ext cx="416051" cy="132587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7932420" y="3397885"/>
              <a:ext cx="306705" cy="0"/>
            </a:xfrm>
            <a:custGeom>
              <a:avLst/>
              <a:gdLst/>
              <a:ahLst/>
              <a:cxnLst/>
              <a:rect l="l" t="t" r="r" b="b"/>
              <a:pathLst>
                <a:path w="306704">
                  <a:moveTo>
                    <a:pt x="0" y="0"/>
                  </a:moveTo>
                  <a:lnTo>
                    <a:pt x="306197" y="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91272" y="2596896"/>
              <a:ext cx="416051" cy="132587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7987284" y="2647823"/>
              <a:ext cx="260985" cy="0"/>
            </a:xfrm>
            <a:custGeom>
              <a:avLst/>
              <a:gdLst/>
              <a:ahLst/>
              <a:cxnLst/>
              <a:rect l="l" t="t" r="r" b="b"/>
              <a:pathLst>
                <a:path w="260984">
                  <a:moveTo>
                    <a:pt x="0" y="0"/>
                  </a:moveTo>
                  <a:lnTo>
                    <a:pt x="260476" y="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0" name="object 14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183879" y="2596896"/>
              <a:ext cx="132588" cy="3808476"/>
            </a:xfrm>
            <a:prstGeom prst="rect">
              <a:avLst/>
            </a:prstGeom>
          </p:spPr>
        </p:pic>
        <p:sp>
          <p:nvSpPr>
            <p:cNvPr id="141" name="object 141"/>
            <p:cNvSpPr/>
            <p:nvPr/>
          </p:nvSpPr>
          <p:spPr>
            <a:xfrm>
              <a:off x="8252460" y="2629535"/>
              <a:ext cx="3810" cy="3688715"/>
            </a:xfrm>
            <a:custGeom>
              <a:avLst/>
              <a:gdLst/>
              <a:ahLst/>
              <a:cxnLst/>
              <a:rect l="l" t="t" r="r" b="b"/>
              <a:pathLst>
                <a:path w="3809" h="3688715">
                  <a:moveTo>
                    <a:pt x="0" y="0"/>
                  </a:moveTo>
                  <a:lnTo>
                    <a:pt x="3683" y="3688333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2" name="object 1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82128" y="4709160"/>
              <a:ext cx="416051" cy="132587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7932420" y="4760595"/>
              <a:ext cx="306705" cy="0"/>
            </a:xfrm>
            <a:custGeom>
              <a:avLst/>
              <a:gdLst/>
              <a:ahLst/>
              <a:cxnLst/>
              <a:rect l="l" t="t" r="r" b="b"/>
              <a:pathLst>
                <a:path w="306704">
                  <a:moveTo>
                    <a:pt x="0" y="0"/>
                  </a:moveTo>
                  <a:lnTo>
                    <a:pt x="306197" y="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91272" y="5184648"/>
              <a:ext cx="416051" cy="132587"/>
            </a:xfrm>
            <a:prstGeom prst="rect">
              <a:avLst/>
            </a:prstGeom>
          </p:spPr>
        </p:pic>
        <p:sp>
          <p:nvSpPr>
            <p:cNvPr id="145" name="object 145"/>
            <p:cNvSpPr/>
            <p:nvPr/>
          </p:nvSpPr>
          <p:spPr>
            <a:xfrm>
              <a:off x="7941564" y="5236210"/>
              <a:ext cx="306705" cy="0"/>
            </a:xfrm>
            <a:custGeom>
              <a:avLst/>
              <a:gdLst/>
              <a:ahLst/>
              <a:cxnLst/>
              <a:rect l="l" t="t" r="r" b="b"/>
              <a:pathLst>
                <a:path w="306704">
                  <a:moveTo>
                    <a:pt x="0" y="0"/>
                  </a:moveTo>
                  <a:lnTo>
                    <a:pt x="306196" y="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6" name="object 14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82128" y="5641848"/>
              <a:ext cx="416051" cy="132587"/>
            </a:xfrm>
            <a:prstGeom prst="rect">
              <a:avLst/>
            </a:prstGeom>
          </p:spPr>
        </p:pic>
        <p:sp>
          <p:nvSpPr>
            <p:cNvPr id="147" name="object 147"/>
            <p:cNvSpPr/>
            <p:nvPr/>
          </p:nvSpPr>
          <p:spPr>
            <a:xfrm>
              <a:off x="7932420" y="5693562"/>
              <a:ext cx="306705" cy="0"/>
            </a:xfrm>
            <a:custGeom>
              <a:avLst/>
              <a:gdLst/>
              <a:ahLst/>
              <a:cxnLst/>
              <a:rect l="l" t="t" r="r" b="b"/>
              <a:pathLst>
                <a:path w="306704">
                  <a:moveTo>
                    <a:pt x="0" y="0"/>
                  </a:moveTo>
                  <a:lnTo>
                    <a:pt x="306197" y="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" name="object 14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82128" y="6254495"/>
              <a:ext cx="416051" cy="132587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7932420" y="6306362"/>
              <a:ext cx="306705" cy="0"/>
            </a:xfrm>
            <a:custGeom>
              <a:avLst/>
              <a:gdLst/>
              <a:ahLst/>
              <a:cxnLst/>
              <a:rect l="l" t="t" r="r" b="b"/>
              <a:pathLst>
                <a:path w="306704">
                  <a:moveTo>
                    <a:pt x="0" y="0"/>
                  </a:moveTo>
                  <a:lnTo>
                    <a:pt x="306197" y="0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00615" y="1965960"/>
              <a:ext cx="132588" cy="342900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9569196" y="1998472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853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2" name="object 15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128248" y="1965960"/>
              <a:ext cx="132588" cy="342900"/>
            </a:xfrm>
            <a:prstGeom prst="rect">
              <a:avLst/>
            </a:prstGeom>
          </p:spPr>
        </p:pic>
        <p:sp>
          <p:nvSpPr>
            <p:cNvPr id="153" name="object 153"/>
            <p:cNvSpPr/>
            <p:nvPr/>
          </p:nvSpPr>
          <p:spPr>
            <a:xfrm>
              <a:off x="11196827" y="1998472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853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4" name="object 15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42032" y="2907792"/>
              <a:ext cx="132587" cy="745236"/>
            </a:xfrm>
            <a:prstGeom prst="rect">
              <a:avLst/>
            </a:prstGeom>
          </p:spPr>
        </p:pic>
        <p:sp>
          <p:nvSpPr>
            <p:cNvPr id="155" name="object 155"/>
            <p:cNvSpPr/>
            <p:nvPr/>
          </p:nvSpPr>
          <p:spPr>
            <a:xfrm>
              <a:off x="2610612" y="2940558"/>
              <a:ext cx="0" cy="633095"/>
            </a:xfrm>
            <a:custGeom>
              <a:avLst/>
              <a:gdLst/>
              <a:ahLst/>
              <a:cxnLst/>
              <a:rect l="l" t="t" r="r" b="b"/>
              <a:pathLst>
                <a:path h="633095">
                  <a:moveTo>
                    <a:pt x="0" y="0"/>
                  </a:moveTo>
                  <a:lnTo>
                    <a:pt x="0" y="632967"/>
                  </a:lnTo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4439411" y="2245448"/>
              <a:ext cx="1408430" cy="668020"/>
            </a:xfrm>
            <a:custGeom>
              <a:avLst/>
              <a:gdLst/>
              <a:ahLst/>
              <a:cxnLst/>
              <a:rect l="l" t="t" r="r" b="b"/>
              <a:pathLst>
                <a:path w="1408429" h="668019">
                  <a:moveTo>
                    <a:pt x="1408176" y="0"/>
                  </a:moveTo>
                  <a:lnTo>
                    <a:pt x="0" y="0"/>
                  </a:lnTo>
                  <a:lnTo>
                    <a:pt x="0" y="667677"/>
                  </a:lnTo>
                  <a:lnTo>
                    <a:pt x="1408176" y="667677"/>
                  </a:lnTo>
                  <a:lnTo>
                    <a:pt x="1408176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4439411" y="2245448"/>
              <a:ext cx="1408430" cy="668020"/>
            </a:xfrm>
            <a:custGeom>
              <a:avLst/>
              <a:gdLst/>
              <a:ahLst/>
              <a:cxnLst/>
              <a:rect l="l" t="t" r="r" b="b"/>
              <a:pathLst>
                <a:path w="1408429" h="668019">
                  <a:moveTo>
                    <a:pt x="0" y="667677"/>
                  </a:moveTo>
                  <a:lnTo>
                    <a:pt x="1408176" y="667677"/>
                  </a:lnTo>
                  <a:lnTo>
                    <a:pt x="1408176" y="0"/>
                  </a:lnTo>
                  <a:lnTo>
                    <a:pt x="0" y="0"/>
                  </a:lnTo>
                  <a:lnTo>
                    <a:pt x="0" y="667677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8" name="object 158"/>
          <p:cNvSpPr txBox="1"/>
          <p:nvPr/>
        </p:nvSpPr>
        <p:spPr>
          <a:xfrm>
            <a:off x="4524883" y="2262631"/>
            <a:ext cx="1235075" cy="595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1850" b="1" dirty="0">
                <a:solidFill>
                  <a:srgbClr val="FFFFFF"/>
                </a:solidFill>
                <a:latin typeface="Calibri"/>
                <a:cs typeface="Calibri"/>
              </a:rPr>
              <a:t>SUB</a:t>
            </a:r>
            <a:r>
              <a:rPr sz="18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Calibri"/>
                <a:cs typeface="Calibri"/>
              </a:rPr>
              <a:t>SATGAS</a:t>
            </a:r>
            <a:endParaRPr sz="18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850" b="1" spc="-10" dirty="0">
                <a:solidFill>
                  <a:srgbClr val="FFFFFF"/>
                </a:solidFill>
                <a:latin typeface="Calibri"/>
                <a:cs typeface="Calibri"/>
              </a:rPr>
              <a:t>UDARA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159" name="object 159"/>
          <p:cNvGrpSpPr/>
          <p:nvPr/>
        </p:nvGrpSpPr>
        <p:grpSpPr>
          <a:xfrm>
            <a:off x="6565201" y="2240686"/>
            <a:ext cx="1426845" cy="677545"/>
            <a:chOff x="6565201" y="2240686"/>
            <a:chExt cx="1426845" cy="677545"/>
          </a:xfrm>
        </p:grpSpPr>
        <p:sp>
          <p:nvSpPr>
            <p:cNvPr id="160" name="object 160"/>
            <p:cNvSpPr/>
            <p:nvPr/>
          </p:nvSpPr>
          <p:spPr>
            <a:xfrm>
              <a:off x="6569964" y="2245448"/>
              <a:ext cx="1417320" cy="668020"/>
            </a:xfrm>
            <a:custGeom>
              <a:avLst/>
              <a:gdLst/>
              <a:ahLst/>
              <a:cxnLst/>
              <a:rect l="l" t="t" r="r" b="b"/>
              <a:pathLst>
                <a:path w="1417320" h="668019">
                  <a:moveTo>
                    <a:pt x="1417320" y="0"/>
                  </a:moveTo>
                  <a:lnTo>
                    <a:pt x="0" y="0"/>
                  </a:lnTo>
                  <a:lnTo>
                    <a:pt x="0" y="667677"/>
                  </a:lnTo>
                  <a:lnTo>
                    <a:pt x="1417320" y="667677"/>
                  </a:lnTo>
                  <a:lnTo>
                    <a:pt x="141732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6569964" y="2245448"/>
              <a:ext cx="1417320" cy="668020"/>
            </a:xfrm>
            <a:custGeom>
              <a:avLst/>
              <a:gdLst/>
              <a:ahLst/>
              <a:cxnLst/>
              <a:rect l="l" t="t" r="r" b="b"/>
              <a:pathLst>
                <a:path w="1417320" h="668019">
                  <a:moveTo>
                    <a:pt x="0" y="667677"/>
                  </a:moveTo>
                  <a:lnTo>
                    <a:pt x="1417320" y="667677"/>
                  </a:lnTo>
                  <a:lnTo>
                    <a:pt x="1417320" y="0"/>
                  </a:lnTo>
                  <a:lnTo>
                    <a:pt x="0" y="0"/>
                  </a:lnTo>
                  <a:lnTo>
                    <a:pt x="0" y="667677"/>
                  </a:lnTo>
                  <a:close/>
                </a:path>
              </a:pathLst>
            </a:custGeom>
            <a:ln w="952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2" name="object 162"/>
          <p:cNvSpPr txBox="1"/>
          <p:nvPr/>
        </p:nvSpPr>
        <p:spPr>
          <a:xfrm>
            <a:off x="6659244" y="2255583"/>
            <a:ext cx="1235075" cy="311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dirty="0">
                <a:latin typeface="Calibri"/>
                <a:cs typeface="Calibri"/>
              </a:rPr>
              <a:t>SUB</a:t>
            </a:r>
            <a:r>
              <a:rPr sz="1850" b="1" spc="40" dirty="0">
                <a:latin typeface="Calibri"/>
                <a:cs typeface="Calibri"/>
              </a:rPr>
              <a:t> </a:t>
            </a:r>
            <a:r>
              <a:rPr sz="1850" b="1" spc="-25" dirty="0">
                <a:latin typeface="Calibri"/>
                <a:cs typeface="Calibri"/>
              </a:rPr>
              <a:t>SATGAS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6653910" y="2539428"/>
            <a:ext cx="1241425" cy="311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b="1" spc="-10" dirty="0">
                <a:latin typeface="Calibri"/>
                <a:cs typeface="Calibri"/>
              </a:rPr>
              <a:t>GAKKUMDU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164" name="object 164"/>
          <p:cNvSpPr txBox="1">
            <a:spLocks noGrp="1"/>
          </p:cNvSpPr>
          <p:nvPr>
            <p:ph type="title"/>
          </p:nvPr>
        </p:nvSpPr>
        <p:spPr>
          <a:xfrm>
            <a:off x="1234986" y="59182"/>
            <a:ext cx="3148965" cy="135001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470"/>
              </a:spcBef>
            </a:pPr>
            <a:r>
              <a:rPr sz="3100" b="1" spc="-10" dirty="0">
                <a:solidFill>
                  <a:srgbClr val="000000"/>
                </a:solidFill>
                <a:latin typeface="Calibri"/>
                <a:cs typeface="Calibri"/>
              </a:rPr>
              <a:t>STRUKTUR ORGANISASI </a:t>
            </a:r>
            <a:r>
              <a:rPr sz="3100" b="1" spc="-55" dirty="0">
                <a:solidFill>
                  <a:srgbClr val="000000"/>
                </a:solidFill>
                <a:latin typeface="Calibri"/>
                <a:cs typeface="Calibri"/>
              </a:rPr>
              <a:t>SATGAS</a:t>
            </a:r>
            <a:r>
              <a:rPr sz="3100" b="1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100" b="1" spc="-10" dirty="0">
                <a:solidFill>
                  <a:srgbClr val="000000"/>
                </a:solidFill>
                <a:latin typeface="Calibri"/>
                <a:cs typeface="Calibri"/>
              </a:rPr>
              <a:t>KARHUTLA</a:t>
            </a:r>
            <a:endParaRPr sz="3100">
              <a:latin typeface="Calibri"/>
              <a:cs typeface="Calibri"/>
            </a:endParaRPr>
          </a:p>
        </p:txBody>
      </p:sp>
      <p:pic>
        <p:nvPicPr>
          <p:cNvPr id="165" name="object 16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348471" y="3319271"/>
            <a:ext cx="3840480" cy="2217419"/>
          </a:xfrm>
          <a:prstGeom prst="rect">
            <a:avLst/>
          </a:prstGeom>
        </p:spPr>
      </p:pic>
      <p:sp>
        <p:nvSpPr>
          <p:cNvPr id="166" name="object 166"/>
          <p:cNvSpPr txBox="1"/>
          <p:nvPr/>
        </p:nvSpPr>
        <p:spPr>
          <a:xfrm>
            <a:off x="11438763" y="630548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36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57490" y="5748959"/>
            <a:ext cx="85090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spc="-50" dirty="0">
                <a:latin typeface="Times New Roman"/>
                <a:cs typeface="Times New Roman"/>
              </a:rPr>
              <a:t>4</a:t>
            </a:r>
            <a:endParaRPr sz="9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37776" y="1006144"/>
            <a:ext cx="685800" cy="82316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692508" y="6250304"/>
            <a:ext cx="143510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50" dirty="0">
                <a:solidFill>
                  <a:srgbClr val="990000"/>
                </a:solidFill>
                <a:latin typeface="Arial"/>
                <a:cs typeface="Arial"/>
              </a:rPr>
              <a:t>4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84276" y="6075629"/>
            <a:ext cx="1612900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3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80332" y="2932874"/>
            <a:ext cx="2806700" cy="11207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445895" algn="l"/>
              </a:tabLst>
            </a:pPr>
            <a:r>
              <a:rPr sz="2350" dirty="0">
                <a:latin typeface="Arial MT"/>
                <a:cs typeface="Arial MT"/>
              </a:rPr>
              <a:t>4</a:t>
            </a:r>
            <a:r>
              <a:rPr lang="en-US" sz="2350" dirty="0">
                <a:latin typeface="Arial MT"/>
                <a:cs typeface="Arial MT"/>
              </a:rPr>
              <a:t>5</a:t>
            </a:r>
            <a:r>
              <a:rPr sz="2350" spc="-20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‘</a:t>
            </a:r>
            <a:r>
              <a:rPr sz="2350" spc="60" dirty="0">
                <a:latin typeface="Arial MT"/>
                <a:cs typeface="Arial MT"/>
              </a:rPr>
              <a:t> </a:t>
            </a:r>
            <a:r>
              <a:rPr sz="2350" spc="-10" dirty="0">
                <a:latin typeface="Arial MT"/>
                <a:cs typeface="Arial MT"/>
              </a:rPr>
              <a:t>class</a:t>
            </a:r>
            <a:r>
              <a:rPr sz="2350" dirty="0">
                <a:latin typeface="Arial MT"/>
                <a:cs typeface="Arial MT"/>
              </a:rPr>
              <a:t>	</a:t>
            </a:r>
            <a:endParaRPr lang="en-ID" sz="235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  <a:tabLst>
                <a:tab pos="587375" algn="l"/>
                <a:tab pos="1445895" algn="l"/>
              </a:tabLst>
            </a:pPr>
            <a:r>
              <a:rPr lang="en-ID" sz="2350" spc="-25" dirty="0">
                <a:latin typeface="Arial MT"/>
                <a:cs typeface="Arial MT"/>
              </a:rPr>
              <a:t>45’</a:t>
            </a:r>
            <a:r>
              <a:rPr lang="en-ID" sz="2350" dirty="0">
                <a:latin typeface="Arial MT"/>
                <a:cs typeface="Arial MT"/>
              </a:rPr>
              <a:t>	</a:t>
            </a:r>
            <a:r>
              <a:rPr lang="en-ID" sz="2350" spc="-20" dirty="0">
                <a:latin typeface="Arial MT"/>
                <a:cs typeface="Arial MT"/>
              </a:rPr>
              <a:t>class</a:t>
            </a:r>
            <a:r>
              <a:rPr lang="en-ID" sz="2350" dirty="0">
                <a:latin typeface="Arial MT"/>
                <a:cs typeface="Arial MT"/>
              </a:rPr>
              <a:t>	</a:t>
            </a:r>
          </a:p>
          <a:p>
            <a:pPr marL="12700">
              <a:lnSpc>
                <a:spcPct val="100000"/>
              </a:lnSpc>
              <a:spcBef>
                <a:spcPts val="65"/>
              </a:spcBef>
              <a:tabLst>
                <a:tab pos="588010" algn="l"/>
              </a:tabLst>
            </a:pPr>
            <a:r>
              <a:rPr sz="2350" spc="-25" dirty="0">
                <a:latin typeface="Arial MT"/>
                <a:cs typeface="Arial MT"/>
              </a:rPr>
              <a:t>4</a:t>
            </a:r>
            <a:r>
              <a:rPr lang="en-US" sz="2350" spc="-25" dirty="0">
                <a:latin typeface="Arial MT"/>
                <a:cs typeface="Arial MT"/>
              </a:rPr>
              <a:t>5</a:t>
            </a:r>
            <a:r>
              <a:rPr sz="2350" spc="-25" dirty="0">
                <a:latin typeface="Arial MT"/>
                <a:cs typeface="Arial MT"/>
              </a:rPr>
              <a:t>’</a:t>
            </a:r>
            <a:r>
              <a:rPr sz="2350" dirty="0">
                <a:latin typeface="Arial MT"/>
                <a:cs typeface="Arial MT"/>
              </a:rPr>
              <a:t>	</a:t>
            </a:r>
            <a:r>
              <a:rPr sz="2350" spc="-20" dirty="0">
                <a:latin typeface="Arial MT"/>
                <a:cs typeface="Arial MT"/>
              </a:rPr>
              <a:t>class</a:t>
            </a:r>
            <a:endParaRPr sz="235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16354" y="2939859"/>
            <a:ext cx="1990089" cy="112077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60"/>
              </a:spcBef>
            </a:pPr>
            <a:r>
              <a:rPr sz="2350" dirty="0">
                <a:latin typeface="Arial MT"/>
                <a:cs typeface="Arial MT"/>
              </a:rPr>
              <a:t>Status</a:t>
            </a:r>
            <a:r>
              <a:rPr sz="2350" spc="95" dirty="0">
                <a:latin typeface="Arial MT"/>
                <a:cs typeface="Arial MT"/>
              </a:rPr>
              <a:t> </a:t>
            </a:r>
            <a:r>
              <a:rPr sz="2350" spc="-10" dirty="0">
                <a:latin typeface="Arial MT"/>
                <a:cs typeface="Arial MT"/>
              </a:rPr>
              <a:t>Darurat SKPDB</a:t>
            </a:r>
            <a:endParaRPr sz="23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2350" dirty="0">
                <a:latin typeface="Arial MT"/>
                <a:cs typeface="Arial MT"/>
              </a:rPr>
              <a:t>Klaster</a:t>
            </a:r>
            <a:r>
              <a:rPr sz="2350" spc="85" dirty="0">
                <a:latin typeface="Arial MT"/>
                <a:cs typeface="Arial MT"/>
              </a:rPr>
              <a:t> </a:t>
            </a:r>
            <a:r>
              <a:rPr sz="2350" spc="-25" dirty="0">
                <a:latin typeface="Arial MT"/>
                <a:cs typeface="Arial MT"/>
              </a:rPr>
              <a:t>PB</a:t>
            </a:r>
            <a:endParaRPr sz="2350">
              <a:latin typeface="Arial MT"/>
              <a:cs typeface="Arial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134872" y="2918714"/>
            <a:ext cx="455295" cy="1223645"/>
            <a:chOff x="1134872" y="2918714"/>
            <a:chExt cx="455295" cy="1223645"/>
          </a:xfrm>
        </p:grpSpPr>
        <p:sp>
          <p:nvSpPr>
            <p:cNvPr id="13" name="object 13"/>
            <p:cNvSpPr/>
            <p:nvPr/>
          </p:nvSpPr>
          <p:spPr>
            <a:xfrm>
              <a:off x="1175004" y="2931414"/>
              <a:ext cx="402590" cy="393700"/>
            </a:xfrm>
            <a:custGeom>
              <a:avLst/>
              <a:gdLst/>
              <a:ahLst/>
              <a:cxnLst/>
              <a:rect l="l" t="t" r="r" b="b"/>
              <a:pathLst>
                <a:path w="402590" h="393700">
                  <a:moveTo>
                    <a:pt x="201168" y="0"/>
                  </a:moveTo>
                  <a:lnTo>
                    <a:pt x="155042" y="5191"/>
                  </a:lnTo>
                  <a:lnTo>
                    <a:pt x="112700" y="19980"/>
                  </a:lnTo>
                  <a:lnTo>
                    <a:pt x="75348" y="43187"/>
                  </a:lnTo>
                  <a:lnTo>
                    <a:pt x="44195" y="73631"/>
                  </a:lnTo>
                  <a:lnTo>
                    <a:pt x="20447" y="110134"/>
                  </a:lnTo>
                  <a:lnTo>
                    <a:pt x="5313" y="151515"/>
                  </a:lnTo>
                  <a:lnTo>
                    <a:pt x="0" y="196596"/>
                  </a:lnTo>
                  <a:lnTo>
                    <a:pt x="5313" y="241683"/>
                  </a:lnTo>
                  <a:lnTo>
                    <a:pt x="20447" y="283082"/>
                  </a:lnTo>
                  <a:lnTo>
                    <a:pt x="44195" y="319610"/>
                  </a:lnTo>
                  <a:lnTo>
                    <a:pt x="75348" y="350081"/>
                  </a:lnTo>
                  <a:lnTo>
                    <a:pt x="112700" y="373312"/>
                  </a:lnTo>
                  <a:lnTo>
                    <a:pt x="155042" y="388120"/>
                  </a:lnTo>
                  <a:lnTo>
                    <a:pt x="201168" y="393319"/>
                  </a:lnTo>
                  <a:lnTo>
                    <a:pt x="247301" y="388120"/>
                  </a:lnTo>
                  <a:lnTo>
                    <a:pt x="289646" y="373312"/>
                  </a:lnTo>
                  <a:lnTo>
                    <a:pt x="326997" y="350081"/>
                  </a:lnTo>
                  <a:lnTo>
                    <a:pt x="358148" y="319610"/>
                  </a:lnTo>
                  <a:lnTo>
                    <a:pt x="381893" y="283082"/>
                  </a:lnTo>
                  <a:lnTo>
                    <a:pt x="397024" y="241683"/>
                  </a:lnTo>
                  <a:lnTo>
                    <a:pt x="402336" y="196596"/>
                  </a:lnTo>
                  <a:lnTo>
                    <a:pt x="397024" y="151515"/>
                  </a:lnTo>
                  <a:lnTo>
                    <a:pt x="381893" y="110134"/>
                  </a:lnTo>
                  <a:lnTo>
                    <a:pt x="358148" y="73631"/>
                  </a:lnTo>
                  <a:lnTo>
                    <a:pt x="326997" y="43187"/>
                  </a:lnTo>
                  <a:lnTo>
                    <a:pt x="289646" y="19980"/>
                  </a:lnTo>
                  <a:lnTo>
                    <a:pt x="247301" y="5191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75004" y="2931414"/>
              <a:ext cx="402590" cy="393700"/>
            </a:xfrm>
            <a:custGeom>
              <a:avLst/>
              <a:gdLst/>
              <a:ahLst/>
              <a:cxnLst/>
              <a:rect l="l" t="t" r="r" b="b"/>
              <a:pathLst>
                <a:path w="402590" h="393700">
                  <a:moveTo>
                    <a:pt x="0" y="196596"/>
                  </a:moveTo>
                  <a:lnTo>
                    <a:pt x="5313" y="151515"/>
                  </a:lnTo>
                  <a:lnTo>
                    <a:pt x="20447" y="110134"/>
                  </a:lnTo>
                  <a:lnTo>
                    <a:pt x="44195" y="73631"/>
                  </a:lnTo>
                  <a:lnTo>
                    <a:pt x="75348" y="43187"/>
                  </a:lnTo>
                  <a:lnTo>
                    <a:pt x="112700" y="19980"/>
                  </a:lnTo>
                  <a:lnTo>
                    <a:pt x="155042" y="5191"/>
                  </a:lnTo>
                  <a:lnTo>
                    <a:pt x="201168" y="0"/>
                  </a:lnTo>
                  <a:lnTo>
                    <a:pt x="247301" y="5191"/>
                  </a:lnTo>
                  <a:lnTo>
                    <a:pt x="289646" y="19980"/>
                  </a:lnTo>
                  <a:lnTo>
                    <a:pt x="326997" y="43187"/>
                  </a:lnTo>
                  <a:lnTo>
                    <a:pt x="358148" y="73631"/>
                  </a:lnTo>
                  <a:lnTo>
                    <a:pt x="381893" y="110134"/>
                  </a:lnTo>
                  <a:lnTo>
                    <a:pt x="397024" y="151515"/>
                  </a:lnTo>
                  <a:lnTo>
                    <a:pt x="402336" y="196596"/>
                  </a:lnTo>
                  <a:lnTo>
                    <a:pt x="397024" y="241683"/>
                  </a:lnTo>
                  <a:lnTo>
                    <a:pt x="381893" y="283082"/>
                  </a:lnTo>
                  <a:lnTo>
                    <a:pt x="358148" y="319610"/>
                  </a:lnTo>
                  <a:lnTo>
                    <a:pt x="326997" y="350081"/>
                  </a:lnTo>
                  <a:lnTo>
                    <a:pt x="289646" y="373312"/>
                  </a:lnTo>
                  <a:lnTo>
                    <a:pt x="247301" y="388120"/>
                  </a:lnTo>
                  <a:lnTo>
                    <a:pt x="201168" y="393319"/>
                  </a:lnTo>
                  <a:lnTo>
                    <a:pt x="155042" y="388120"/>
                  </a:lnTo>
                  <a:lnTo>
                    <a:pt x="112700" y="373312"/>
                  </a:lnTo>
                  <a:lnTo>
                    <a:pt x="75348" y="350081"/>
                  </a:lnTo>
                  <a:lnTo>
                    <a:pt x="44195" y="319610"/>
                  </a:lnTo>
                  <a:lnTo>
                    <a:pt x="20447" y="283082"/>
                  </a:lnTo>
                  <a:lnTo>
                    <a:pt x="5313" y="241683"/>
                  </a:lnTo>
                  <a:lnTo>
                    <a:pt x="0" y="196596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65860" y="3343021"/>
              <a:ext cx="393700" cy="393700"/>
            </a:xfrm>
            <a:custGeom>
              <a:avLst/>
              <a:gdLst/>
              <a:ahLst/>
              <a:cxnLst/>
              <a:rect l="l" t="t" r="r" b="b"/>
              <a:pathLst>
                <a:path w="393700" h="393700">
                  <a:moveTo>
                    <a:pt x="196596" y="0"/>
                  </a:moveTo>
                  <a:lnTo>
                    <a:pt x="151519" y="5191"/>
                  </a:lnTo>
                  <a:lnTo>
                    <a:pt x="110140" y="19980"/>
                  </a:lnTo>
                  <a:lnTo>
                    <a:pt x="73637" y="43187"/>
                  </a:lnTo>
                  <a:lnTo>
                    <a:pt x="43191" y="73631"/>
                  </a:lnTo>
                  <a:lnTo>
                    <a:pt x="19983" y="110134"/>
                  </a:lnTo>
                  <a:lnTo>
                    <a:pt x="5192" y="151515"/>
                  </a:lnTo>
                  <a:lnTo>
                    <a:pt x="0" y="196595"/>
                  </a:lnTo>
                  <a:lnTo>
                    <a:pt x="5192" y="241676"/>
                  </a:lnTo>
                  <a:lnTo>
                    <a:pt x="19983" y="283057"/>
                  </a:lnTo>
                  <a:lnTo>
                    <a:pt x="43191" y="319560"/>
                  </a:lnTo>
                  <a:lnTo>
                    <a:pt x="73637" y="350004"/>
                  </a:lnTo>
                  <a:lnTo>
                    <a:pt x="110140" y="373211"/>
                  </a:lnTo>
                  <a:lnTo>
                    <a:pt x="151519" y="388000"/>
                  </a:lnTo>
                  <a:lnTo>
                    <a:pt x="196596" y="393191"/>
                  </a:lnTo>
                  <a:lnTo>
                    <a:pt x="241676" y="388000"/>
                  </a:lnTo>
                  <a:lnTo>
                    <a:pt x="283057" y="373211"/>
                  </a:lnTo>
                  <a:lnTo>
                    <a:pt x="319560" y="350004"/>
                  </a:lnTo>
                  <a:lnTo>
                    <a:pt x="350004" y="319560"/>
                  </a:lnTo>
                  <a:lnTo>
                    <a:pt x="373211" y="283057"/>
                  </a:lnTo>
                  <a:lnTo>
                    <a:pt x="388000" y="241676"/>
                  </a:lnTo>
                  <a:lnTo>
                    <a:pt x="393192" y="196595"/>
                  </a:lnTo>
                  <a:lnTo>
                    <a:pt x="388000" y="151515"/>
                  </a:lnTo>
                  <a:lnTo>
                    <a:pt x="373211" y="110134"/>
                  </a:lnTo>
                  <a:lnTo>
                    <a:pt x="350004" y="73631"/>
                  </a:lnTo>
                  <a:lnTo>
                    <a:pt x="319560" y="43187"/>
                  </a:lnTo>
                  <a:lnTo>
                    <a:pt x="283057" y="19980"/>
                  </a:lnTo>
                  <a:lnTo>
                    <a:pt x="241676" y="5191"/>
                  </a:lnTo>
                  <a:lnTo>
                    <a:pt x="19659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65860" y="3343021"/>
              <a:ext cx="393700" cy="393700"/>
            </a:xfrm>
            <a:custGeom>
              <a:avLst/>
              <a:gdLst/>
              <a:ahLst/>
              <a:cxnLst/>
              <a:rect l="l" t="t" r="r" b="b"/>
              <a:pathLst>
                <a:path w="393700" h="393700">
                  <a:moveTo>
                    <a:pt x="0" y="196595"/>
                  </a:moveTo>
                  <a:lnTo>
                    <a:pt x="5192" y="151515"/>
                  </a:lnTo>
                  <a:lnTo>
                    <a:pt x="19983" y="110134"/>
                  </a:lnTo>
                  <a:lnTo>
                    <a:pt x="43191" y="73631"/>
                  </a:lnTo>
                  <a:lnTo>
                    <a:pt x="73637" y="43187"/>
                  </a:lnTo>
                  <a:lnTo>
                    <a:pt x="110140" y="19980"/>
                  </a:lnTo>
                  <a:lnTo>
                    <a:pt x="151519" y="5191"/>
                  </a:lnTo>
                  <a:lnTo>
                    <a:pt x="196596" y="0"/>
                  </a:lnTo>
                  <a:lnTo>
                    <a:pt x="241676" y="5191"/>
                  </a:lnTo>
                  <a:lnTo>
                    <a:pt x="283057" y="19980"/>
                  </a:lnTo>
                  <a:lnTo>
                    <a:pt x="319560" y="43187"/>
                  </a:lnTo>
                  <a:lnTo>
                    <a:pt x="350004" y="73631"/>
                  </a:lnTo>
                  <a:lnTo>
                    <a:pt x="373211" y="110134"/>
                  </a:lnTo>
                  <a:lnTo>
                    <a:pt x="388000" y="151515"/>
                  </a:lnTo>
                  <a:lnTo>
                    <a:pt x="393192" y="196595"/>
                  </a:lnTo>
                  <a:lnTo>
                    <a:pt x="388000" y="241676"/>
                  </a:lnTo>
                  <a:lnTo>
                    <a:pt x="373211" y="283057"/>
                  </a:lnTo>
                  <a:lnTo>
                    <a:pt x="350004" y="319560"/>
                  </a:lnTo>
                  <a:lnTo>
                    <a:pt x="319560" y="350004"/>
                  </a:lnTo>
                  <a:lnTo>
                    <a:pt x="283057" y="373211"/>
                  </a:lnTo>
                  <a:lnTo>
                    <a:pt x="241676" y="388000"/>
                  </a:lnTo>
                  <a:lnTo>
                    <a:pt x="196596" y="393191"/>
                  </a:lnTo>
                  <a:lnTo>
                    <a:pt x="151519" y="388000"/>
                  </a:lnTo>
                  <a:lnTo>
                    <a:pt x="110140" y="373211"/>
                  </a:lnTo>
                  <a:lnTo>
                    <a:pt x="73637" y="350004"/>
                  </a:lnTo>
                  <a:lnTo>
                    <a:pt x="43191" y="319560"/>
                  </a:lnTo>
                  <a:lnTo>
                    <a:pt x="19983" y="283057"/>
                  </a:lnTo>
                  <a:lnTo>
                    <a:pt x="5192" y="241676"/>
                  </a:lnTo>
                  <a:lnTo>
                    <a:pt x="0" y="196595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47572" y="3727069"/>
              <a:ext cx="402590" cy="402590"/>
            </a:xfrm>
            <a:custGeom>
              <a:avLst/>
              <a:gdLst/>
              <a:ahLst/>
              <a:cxnLst/>
              <a:rect l="l" t="t" r="r" b="b"/>
              <a:pathLst>
                <a:path w="402590" h="402589">
                  <a:moveTo>
                    <a:pt x="201168" y="0"/>
                  </a:moveTo>
                  <a:lnTo>
                    <a:pt x="155042" y="5318"/>
                  </a:lnTo>
                  <a:lnTo>
                    <a:pt x="112700" y="20468"/>
                  </a:lnTo>
                  <a:lnTo>
                    <a:pt x="75348" y="44237"/>
                  </a:lnTo>
                  <a:lnTo>
                    <a:pt x="44195" y="75415"/>
                  </a:lnTo>
                  <a:lnTo>
                    <a:pt x="20447" y="112791"/>
                  </a:lnTo>
                  <a:lnTo>
                    <a:pt x="5313" y="155154"/>
                  </a:lnTo>
                  <a:lnTo>
                    <a:pt x="0" y="201294"/>
                  </a:lnTo>
                  <a:lnTo>
                    <a:pt x="5313" y="247428"/>
                  </a:lnTo>
                  <a:lnTo>
                    <a:pt x="20447" y="289773"/>
                  </a:lnTo>
                  <a:lnTo>
                    <a:pt x="44195" y="327124"/>
                  </a:lnTo>
                  <a:lnTo>
                    <a:pt x="75348" y="358275"/>
                  </a:lnTo>
                  <a:lnTo>
                    <a:pt x="112700" y="382020"/>
                  </a:lnTo>
                  <a:lnTo>
                    <a:pt x="155042" y="397151"/>
                  </a:lnTo>
                  <a:lnTo>
                    <a:pt x="201168" y="402462"/>
                  </a:lnTo>
                  <a:lnTo>
                    <a:pt x="247301" y="397151"/>
                  </a:lnTo>
                  <a:lnTo>
                    <a:pt x="289646" y="382020"/>
                  </a:lnTo>
                  <a:lnTo>
                    <a:pt x="326997" y="358275"/>
                  </a:lnTo>
                  <a:lnTo>
                    <a:pt x="358148" y="327124"/>
                  </a:lnTo>
                  <a:lnTo>
                    <a:pt x="381893" y="289773"/>
                  </a:lnTo>
                  <a:lnTo>
                    <a:pt x="397024" y="247428"/>
                  </a:lnTo>
                  <a:lnTo>
                    <a:pt x="402336" y="201294"/>
                  </a:lnTo>
                  <a:lnTo>
                    <a:pt x="397024" y="155154"/>
                  </a:lnTo>
                  <a:lnTo>
                    <a:pt x="381893" y="112791"/>
                  </a:lnTo>
                  <a:lnTo>
                    <a:pt x="358148" y="75415"/>
                  </a:lnTo>
                  <a:lnTo>
                    <a:pt x="326997" y="44237"/>
                  </a:lnTo>
                  <a:lnTo>
                    <a:pt x="289646" y="20468"/>
                  </a:lnTo>
                  <a:lnTo>
                    <a:pt x="247301" y="5318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47572" y="3727069"/>
              <a:ext cx="402590" cy="402590"/>
            </a:xfrm>
            <a:custGeom>
              <a:avLst/>
              <a:gdLst/>
              <a:ahLst/>
              <a:cxnLst/>
              <a:rect l="l" t="t" r="r" b="b"/>
              <a:pathLst>
                <a:path w="402590" h="402589">
                  <a:moveTo>
                    <a:pt x="0" y="201294"/>
                  </a:moveTo>
                  <a:lnTo>
                    <a:pt x="5313" y="155154"/>
                  </a:lnTo>
                  <a:lnTo>
                    <a:pt x="20447" y="112791"/>
                  </a:lnTo>
                  <a:lnTo>
                    <a:pt x="44195" y="75415"/>
                  </a:lnTo>
                  <a:lnTo>
                    <a:pt x="75348" y="44237"/>
                  </a:lnTo>
                  <a:lnTo>
                    <a:pt x="112700" y="20468"/>
                  </a:lnTo>
                  <a:lnTo>
                    <a:pt x="155042" y="5318"/>
                  </a:lnTo>
                  <a:lnTo>
                    <a:pt x="201168" y="0"/>
                  </a:lnTo>
                  <a:lnTo>
                    <a:pt x="247301" y="5318"/>
                  </a:lnTo>
                  <a:lnTo>
                    <a:pt x="289646" y="20468"/>
                  </a:lnTo>
                  <a:lnTo>
                    <a:pt x="326997" y="44237"/>
                  </a:lnTo>
                  <a:lnTo>
                    <a:pt x="358148" y="75415"/>
                  </a:lnTo>
                  <a:lnTo>
                    <a:pt x="381893" y="112791"/>
                  </a:lnTo>
                  <a:lnTo>
                    <a:pt x="397024" y="155154"/>
                  </a:lnTo>
                  <a:lnTo>
                    <a:pt x="402336" y="201294"/>
                  </a:lnTo>
                  <a:lnTo>
                    <a:pt x="397024" y="247428"/>
                  </a:lnTo>
                  <a:lnTo>
                    <a:pt x="381893" y="289773"/>
                  </a:lnTo>
                  <a:lnTo>
                    <a:pt x="358148" y="327124"/>
                  </a:lnTo>
                  <a:lnTo>
                    <a:pt x="326997" y="358275"/>
                  </a:lnTo>
                  <a:lnTo>
                    <a:pt x="289646" y="382020"/>
                  </a:lnTo>
                  <a:lnTo>
                    <a:pt x="247301" y="397151"/>
                  </a:lnTo>
                  <a:lnTo>
                    <a:pt x="201168" y="402462"/>
                  </a:lnTo>
                  <a:lnTo>
                    <a:pt x="155042" y="397151"/>
                  </a:lnTo>
                  <a:lnTo>
                    <a:pt x="112700" y="382020"/>
                  </a:lnTo>
                  <a:lnTo>
                    <a:pt x="75348" y="358275"/>
                  </a:lnTo>
                  <a:lnTo>
                    <a:pt x="44195" y="327124"/>
                  </a:lnTo>
                  <a:lnTo>
                    <a:pt x="20447" y="289773"/>
                  </a:lnTo>
                  <a:lnTo>
                    <a:pt x="5313" y="247428"/>
                  </a:lnTo>
                  <a:lnTo>
                    <a:pt x="0" y="201294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255166" y="2862869"/>
            <a:ext cx="206375" cy="124079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525"/>
              </a:spcBef>
            </a:pPr>
            <a:r>
              <a:rPr sz="2350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2350">
              <a:latin typeface="Calibri"/>
              <a:cs typeface="Calibri"/>
            </a:endParaRPr>
          </a:p>
          <a:p>
            <a:pPr marL="26670">
              <a:lnSpc>
                <a:spcPct val="100000"/>
              </a:lnSpc>
              <a:spcBef>
                <a:spcPts val="434"/>
              </a:spcBef>
            </a:pPr>
            <a:r>
              <a:rPr sz="2350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350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35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2901695" y="1855152"/>
            <a:ext cx="333692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solidFill>
                  <a:srgbClr val="000000"/>
                </a:solidFill>
                <a:latin typeface="Arial MT"/>
                <a:cs typeface="Arial MT"/>
              </a:rPr>
              <a:t>Durasi</a:t>
            </a:r>
            <a:r>
              <a:rPr sz="2800" spc="-3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000000"/>
                </a:solidFill>
                <a:latin typeface="Arial MT"/>
                <a:cs typeface="Arial MT"/>
              </a:rPr>
              <a:t>sesi</a:t>
            </a:r>
            <a:r>
              <a:rPr sz="2800" spc="-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000000"/>
                </a:solidFill>
                <a:latin typeface="Arial MT"/>
                <a:cs typeface="Arial MT"/>
              </a:rPr>
              <a:t>pelatihan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2"/>
            <a:ext cx="12189460" cy="6859905"/>
          </a:xfrm>
          <a:custGeom>
            <a:avLst/>
            <a:gdLst/>
            <a:ahLst/>
            <a:cxnLst/>
            <a:rect l="l" t="t" r="r" b="b"/>
            <a:pathLst>
              <a:path w="12189460" h="6859905">
                <a:moveTo>
                  <a:pt x="12188952" y="0"/>
                </a:moveTo>
                <a:lnTo>
                  <a:pt x="0" y="0"/>
                </a:lnTo>
                <a:lnTo>
                  <a:pt x="0" y="6859778"/>
                </a:lnTo>
                <a:lnTo>
                  <a:pt x="12188952" y="6859778"/>
                </a:lnTo>
                <a:lnTo>
                  <a:pt x="121889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16152" y="1582292"/>
            <a:ext cx="9674860" cy="5139690"/>
            <a:chOff x="1216152" y="1582292"/>
            <a:chExt cx="9674860" cy="51396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6152" y="1582292"/>
              <a:ext cx="9674352" cy="38872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412867" y="3570858"/>
              <a:ext cx="5409565" cy="3138170"/>
            </a:xfrm>
            <a:custGeom>
              <a:avLst/>
              <a:gdLst/>
              <a:ahLst/>
              <a:cxnLst/>
              <a:rect l="l" t="t" r="r" b="b"/>
              <a:pathLst>
                <a:path w="5409565" h="3138170">
                  <a:moveTo>
                    <a:pt x="5270373" y="2305634"/>
                  </a:moveTo>
                  <a:lnTo>
                    <a:pt x="3947541" y="2305634"/>
                  </a:lnTo>
                  <a:lnTo>
                    <a:pt x="3903710" y="2312705"/>
                  </a:lnTo>
                  <a:lnTo>
                    <a:pt x="3865641" y="2332398"/>
                  </a:lnTo>
                  <a:lnTo>
                    <a:pt x="3835618" y="2362426"/>
                  </a:lnTo>
                  <a:lnTo>
                    <a:pt x="3815928" y="2400507"/>
                  </a:lnTo>
                  <a:lnTo>
                    <a:pt x="3808857" y="2444356"/>
                  </a:lnTo>
                  <a:lnTo>
                    <a:pt x="3808857" y="2999219"/>
                  </a:lnTo>
                  <a:lnTo>
                    <a:pt x="3815928" y="3043068"/>
                  </a:lnTo>
                  <a:lnTo>
                    <a:pt x="3835618" y="3081148"/>
                  </a:lnTo>
                  <a:lnTo>
                    <a:pt x="3865641" y="3111177"/>
                  </a:lnTo>
                  <a:lnTo>
                    <a:pt x="3903710" y="3130869"/>
                  </a:lnTo>
                  <a:lnTo>
                    <a:pt x="3947541" y="3137941"/>
                  </a:lnTo>
                  <a:lnTo>
                    <a:pt x="5270373" y="3137941"/>
                  </a:lnTo>
                  <a:lnTo>
                    <a:pt x="5314203" y="3130869"/>
                  </a:lnTo>
                  <a:lnTo>
                    <a:pt x="5352272" y="3111177"/>
                  </a:lnTo>
                  <a:lnTo>
                    <a:pt x="5382295" y="3081148"/>
                  </a:lnTo>
                  <a:lnTo>
                    <a:pt x="5401985" y="3043068"/>
                  </a:lnTo>
                  <a:lnTo>
                    <a:pt x="5409057" y="2999219"/>
                  </a:lnTo>
                  <a:lnTo>
                    <a:pt x="5409057" y="2444356"/>
                  </a:lnTo>
                  <a:lnTo>
                    <a:pt x="5401985" y="2400507"/>
                  </a:lnTo>
                  <a:lnTo>
                    <a:pt x="5382295" y="2362426"/>
                  </a:lnTo>
                  <a:lnTo>
                    <a:pt x="5352272" y="2332398"/>
                  </a:lnTo>
                  <a:lnTo>
                    <a:pt x="5314203" y="2312705"/>
                  </a:lnTo>
                  <a:lnTo>
                    <a:pt x="5270373" y="2305634"/>
                  </a:lnTo>
                  <a:close/>
                </a:path>
                <a:path w="5409565" h="3138170">
                  <a:moveTo>
                    <a:pt x="0" y="0"/>
                  </a:moveTo>
                  <a:lnTo>
                    <a:pt x="4075557" y="2305634"/>
                  </a:lnTo>
                  <a:lnTo>
                    <a:pt x="4475607" y="23056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08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2867" y="3570858"/>
              <a:ext cx="5409565" cy="3138170"/>
            </a:xfrm>
            <a:custGeom>
              <a:avLst/>
              <a:gdLst/>
              <a:ahLst/>
              <a:cxnLst/>
              <a:rect l="l" t="t" r="r" b="b"/>
              <a:pathLst>
                <a:path w="5409565" h="3138170">
                  <a:moveTo>
                    <a:pt x="3808857" y="2444356"/>
                  </a:moveTo>
                  <a:lnTo>
                    <a:pt x="3815928" y="2400507"/>
                  </a:lnTo>
                  <a:lnTo>
                    <a:pt x="3835618" y="2362426"/>
                  </a:lnTo>
                  <a:lnTo>
                    <a:pt x="3865641" y="2332398"/>
                  </a:lnTo>
                  <a:lnTo>
                    <a:pt x="3903710" y="2312705"/>
                  </a:lnTo>
                  <a:lnTo>
                    <a:pt x="3947541" y="2305634"/>
                  </a:lnTo>
                  <a:lnTo>
                    <a:pt x="4075557" y="2305634"/>
                  </a:lnTo>
                  <a:lnTo>
                    <a:pt x="0" y="0"/>
                  </a:lnTo>
                  <a:lnTo>
                    <a:pt x="4475607" y="2305634"/>
                  </a:lnTo>
                  <a:lnTo>
                    <a:pt x="5270373" y="2305634"/>
                  </a:lnTo>
                  <a:lnTo>
                    <a:pt x="5314203" y="2312705"/>
                  </a:lnTo>
                  <a:lnTo>
                    <a:pt x="5352272" y="2332398"/>
                  </a:lnTo>
                  <a:lnTo>
                    <a:pt x="5382295" y="2362426"/>
                  </a:lnTo>
                  <a:lnTo>
                    <a:pt x="5401985" y="2400507"/>
                  </a:lnTo>
                  <a:lnTo>
                    <a:pt x="5409057" y="2444356"/>
                  </a:lnTo>
                  <a:lnTo>
                    <a:pt x="5409057" y="2652420"/>
                  </a:lnTo>
                  <a:lnTo>
                    <a:pt x="5409057" y="2999219"/>
                  </a:lnTo>
                  <a:lnTo>
                    <a:pt x="5401985" y="3043068"/>
                  </a:lnTo>
                  <a:lnTo>
                    <a:pt x="5382295" y="3081148"/>
                  </a:lnTo>
                  <a:lnTo>
                    <a:pt x="5352272" y="3111177"/>
                  </a:lnTo>
                  <a:lnTo>
                    <a:pt x="5314203" y="3130869"/>
                  </a:lnTo>
                  <a:lnTo>
                    <a:pt x="5270373" y="3137941"/>
                  </a:lnTo>
                  <a:lnTo>
                    <a:pt x="4475607" y="3137941"/>
                  </a:lnTo>
                  <a:lnTo>
                    <a:pt x="4075557" y="3137941"/>
                  </a:lnTo>
                  <a:lnTo>
                    <a:pt x="3947541" y="3137941"/>
                  </a:lnTo>
                  <a:lnTo>
                    <a:pt x="3903710" y="3130869"/>
                  </a:lnTo>
                  <a:lnTo>
                    <a:pt x="3865641" y="3111177"/>
                  </a:lnTo>
                  <a:lnTo>
                    <a:pt x="3835618" y="3081148"/>
                  </a:lnTo>
                  <a:lnTo>
                    <a:pt x="3815928" y="3043068"/>
                  </a:lnTo>
                  <a:lnTo>
                    <a:pt x="3808857" y="2999219"/>
                  </a:lnTo>
                  <a:lnTo>
                    <a:pt x="3808857" y="2652420"/>
                  </a:lnTo>
                  <a:lnTo>
                    <a:pt x="3808857" y="2444343"/>
                  </a:lnTo>
                  <a:close/>
                </a:path>
              </a:pathLst>
            </a:custGeom>
            <a:ln w="254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612503" y="6045034"/>
            <a:ext cx="749935" cy="45465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1000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479034" y="3802126"/>
            <a:ext cx="3526790" cy="2919730"/>
            <a:chOff x="5479034" y="3802126"/>
            <a:chExt cx="3526790" cy="2919730"/>
          </a:xfrm>
        </p:grpSpPr>
        <p:sp>
          <p:nvSpPr>
            <p:cNvPr id="9" name="object 9"/>
            <p:cNvSpPr/>
            <p:nvPr/>
          </p:nvSpPr>
          <p:spPr>
            <a:xfrm>
              <a:off x="5491734" y="3814826"/>
              <a:ext cx="3501390" cy="2894330"/>
            </a:xfrm>
            <a:custGeom>
              <a:avLst/>
              <a:gdLst/>
              <a:ahLst/>
              <a:cxnLst/>
              <a:rect l="l" t="t" r="r" b="b"/>
              <a:pathLst>
                <a:path w="3501390" h="2894329">
                  <a:moveTo>
                    <a:pt x="3362706" y="2061667"/>
                  </a:moveTo>
                  <a:lnTo>
                    <a:pt x="2039873" y="2061667"/>
                  </a:lnTo>
                  <a:lnTo>
                    <a:pt x="1996043" y="2068738"/>
                  </a:lnTo>
                  <a:lnTo>
                    <a:pt x="1957974" y="2088431"/>
                  </a:lnTo>
                  <a:lnTo>
                    <a:pt x="1927951" y="2118459"/>
                  </a:lnTo>
                  <a:lnTo>
                    <a:pt x="1908261" y="2156540"/>
                  </a:lnTo>
                  <a:lnTo>
                    <a:pt x="1901189" y="2200389"/>
                  </a:lnTo>
                  <a:lnTo>
                    <a:pt x="1901189" y="2755252"/>
                  </a:lnTo>
                  <a:lnTo>
                    <a:pt x="1908261" y="2799101"/>
                  </a:lnTo>
                  <a:lnTo>
                    <a:pt x="1927951" y="2837181"/>
                  </a:lnTo>
                  <a:lnTo>
                    <a:pt x="1957974" y="2867210"/>
                  </a:lnTo>
                  <a:lnTo>
                    <a:pt x="1996043" y="2886902"/>
                  </a:lnTo>
                  <a:lnTo>
                    <a:pt x="2039873" y="2893974"/>
                  </a:lnTo>
                  <a:lnTo>
                    <a:pt x="3362706" y="2893974"/>
                  </a:lnTo>
                  <a:lnTo>
                    <a:pt x="3406536" y="2886902"/>
                  </a:lnTo>
                  <a:lnTo>
                    <a:pt x="3444605" y="2867210"/>
                  </a:lnTo>
                  <a:lnTo>
                    <a:pt x="3474628" y="2837181"/>
                  </a:lnTo>
                  <a:lnTo>
                    <a:pt x="3494318" y="2799101"/>
                  </a:lnTo>
                  <a:lnTo>
                    <a:pt x="3501390" y="2755252"/>
                  </a:lnTo>
                  <a:lnTo>
                    <a:pt x="3501390" y="2200389"/>
                  </a:lnTo>
                  <a:lnTo>
                    <a:pt x="3494318" y="2156540"/>
                  </a:lnTo>
                  <a:lnTo>
                    <a:pt x="3474628" y="2118459"/>
                  </a:lnTo>
                  <a:lnTo>
                    <a:pt x="3444605" y="2088431"/>
                  </a:lnTo>
                  <a:lnTo>
                    <a:pt x="3406536" y="2068738"/>
                  </a:lnTo>
                  <a:lnTo>
                    <a:pt x="3362706" y="2061667"/>
                  </a:lnTo>
                  <a:close/>
                </a:path>
                <a:path w="3501390" h="2894329">
                  <a:moveTo>
                    <a:pt x="0" y="0"/>
                  </a:moveTo>
                  <a:lnTo>
                    <a:pt x="2167890" y="2061667"/>
                  </a:lnTo>
                  <a:lnTo>
                    <a:pt x="2567940" y="20616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08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491734" y="3814826"/>
              <a:ext cx="3501390" cy="2894330"/>
            </a:xfrm>
            <a:custGeom>
              <a:avLst/>
              <a:gdLst/>
              <a:ahLst/>
              <a:cxnLst/>
              <a:rect l="l" t="t" r="r" b="b"/>
              <a:pathLst>
                <a:path w="3501390" h="2894329">
                  <a:moveTo>
                    <a:pt x="1901189" y="2200389"/>
                  </a:moveTo>
                  <a:lnTo>
                    <a:pt x="1908261" y="2156540"/>
                  </a:lnTo>
                  <a:lnTo>
                    <a:pt x="1927951" y="2118459"/>
                  </a:lnTo>
                  <a:lnTo>
                    <a:pt x="1957974" y="2088431"/>
                  </a:lnTo>
                  <a:lnTo>
                    <a:pt x="1996043" y="2068738"/>
                  </a:lnTo>
                  <a:lnTo>
                    <a:pt x="2039873" y="2061667"/>
                  </a:lnTo>
                  <a:lnTo>
                    <a:pt x="2167890" y="2061667"/>
                  </a:lnTo>
                  <a:lnTo>
                    <a:pt x="0" y="0"/>
                  </a:lnTo>
                  <a:lnTo>
                    <a:pt x="2567940" y="2061667"/>
                  </a:lnTo>
                  <a:lnTo>
                    <a:pt x="3362706" y="2061667"/>
                  </a:lnTo>
                  <a:lnTo>
                    <a:pt x="3406536" y="2068738"/>
                  </a:lnTo>
                  <a:lnTo>
                    <a:pt x="3444605" y="2088431"/>
                  </a:lnTo>
                  <a:lnTo>
                    <a:pt x="3474628" y="2118459"/>
                  </a:lnTo>
                  <a:lnTo>
                    <a:pt x="3494318" y="2156540"/>
                  </a:lnTo>
                  <a:lnTo>
                    <a:pt x="3501390" y="2200389"/>
                  </a:lnTo>
                  <a:lnTo>
                    <a:pt x="3501390" y="2408453"/>
                  </a:lnTo>
                  <a:lnTo>
                    <a:pt x="3501390" y="2755252"/>
                  </a:lnTo>
                  <a:lnTo>
                    <a:pt x="3494318" y="2799101"/>
                  </a:lnTo>
                  <a:lnTo>
                    <a:pt x="3474628" y="2837181"/>
                  </a:lnTo>
                  <a:lnTo>
                    <a:pt x="3444605" y="2867210"/>
                  </a:lnTo>
                  <a:lnTo>
                    <a:pt x="3406536" y="2886902"/>
                  </a:lnTo>
                  <a:lnTo>
                    <a:pt x="3362706" y="2893974"/>
                  </a:lnTo>
                  <a:lnTo>
                    <a:pt x="2567940" y="2893974"/>
                  </a:lnTo>
                  <a:lnTo>
                    <a:pt x="2167890" y="2893974"/>
                  </a:lnTo>
                  <a:lnTo>
                    <a:pt x="2039873" y="2893974"/>
                  </a:lnTo>
                  <a:lnTo>
                    <a:pt x="1996043" y="2886902"/>
                  </a:lnTo>
                  <a:lnTo>
                    <a:pt x="1957974" y="2867210"/>
                  </a:lnTo>
                  <a:lnTo>
                    <a:pt x="1927951" y="2837181"/>
                  </a:lnTo>
                  <a:lnTo>
                    <a:pt x="1908261" y="2799101"/>
                  </a:lnTo>
                  <a:lnTo>
                    <a:pt x="1901189" y="2755252"/>
                  </a:lnTo>
                  <a:lnTo>
                    <a:pt x="1901189" y="2408453"/>
                  </a:lnTo>
                  <a:lnTo>
                    <a:pt x="1901189" y="2200376"/>
                  </a:lnTo>
                  <a:close/>
                </a:path>
              </a:pathLst>
            </a:custGeom>
            <a:ln w="254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859014" y="6035268"/>
            <a:ext cx="74930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1000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467097" y="3227070"/>
            <a:ext cx="2710180" cy="3495040"/>
            <a:chOff x="4467097" y="3227070"/>
            <a:chExt cx="2710180" cy="3495040"/>
          </a:xfrm>
        </p:grpSpPr>
        <p:sp>
          <p:nvSpPr>
            <p:cNvPr id="13" name="object 13"/>
            <p:cNvSpPr/>
            <p:nvPr/>
          </p:nvSpPr>
          <p:spPr>
            <a:xfrm>
              <a:off x="4479797" y="3239770"/>
              <a:ext cx="2684780" cy="3469640"/>
            </a:xfrm>
            <a:custGeom>
              <a:avLst/>
              <a:gdLst/>
              <a:ahLst/>
              <a:cxnLst/>
              <a:rect l="l" t="t" r="r" b="b"/>
              <a:pathLst>
                <a:path w="2684779" h="3469640">
                  <a:moveTo>
                    <a:pt x="2545842" y="2636723"/>
                  </a:moveTo>
                  <a:lnTo>
                    <a:pt x="1223010" y="2636723"/>
                  </a:lnTo>
                  <a:lnTo>
                    <a:pt x="1179179" y="2643794"/>
                  </a:lnTo>
                  <a:lnTo>
                    <a:pt x="1141110" y="2663487"/>
                  </a:lnTo>
                  <a:lnTo>
                    <a:pt x="1111087" y="2693515"/>
                  </a:lnTo>
                  <a:lnTo>
                    <a:pt x="1091397" y="2731596"/>
                  </a:lnTo>
                  <a:lnTo>
                    <a:pt x="1084326" y="2775445"/>
                  </a:lnTo>
                  <a:lnTo>
                    <a:pt x="1084326" y="3330308"/>
                  </a:lnTo>
                  <a:lnTo>
                    <a:pt x="1091397" y="3374157"/>
                  </a:lnTo>
                  <a:lnTo>
                    <a:pt x="1111087" y="3412237"/>
                  </a:lnTo>
                  <a:lnTo>
                    <a:pt x="1141110" y="3442266"/>
                  </a:lnTo>
                  <a:lnTo>
                    <a:pt x="1179179" y="3461958"/>
                  </a:lnTo>
                  <a:lnTo>
                    <a:pt x="1223010" y="3469030"/>
                  </a:lnTo>
                  <a:lnTo>
                    <a:pt x="2545842" y="3469030"/>
                  </a:lnTo>
                  <a:lnTo>
                    <a:pt x="2589672" y="3461958"/>
                  </a:lnTo>
                  <a:lnTo>
                    <a:pt x="2627741" y="3442266"/>
                  </a:lnTo>
                  <a:lnTo>
                    <a:pt x="2657764" y="3412237"/>
                  </a:lnTo>
                  <a:lnTo>
                    <a:pt x="2677454" y="3374157"/>
                  </a:lnTo>
                  <a:lnTo>
                    <a:pt x="2684526" y="3330308"/>
                  </a:lnTo>
                  <a:lnTo>
                    <a:pt x="2684526" y="2775445"/>
                  </a:lnTo>
                  <a:lnTo>
                    <a:pt x="2677454" y="2731596"/>
                  </a:lnTo>
                  <a:lnTo>
                    <a:pt x="2657764" y="2693515"/>
                  </a:lnTo>
                  <a:lnTo>
                    <a:pt x="2627741" y="2663487"/>
                  </a:lnTo>
                  <a:lnTo>
                    <a:pt x="2589672" y="2643794"/>
                  </a:lnTo>
                  <a:lnTo>
                    <a:pt x="2545842" y="2636723"/>
                  </a:lnTo>
                  <a:close/>
                </a:path>
                <a:path w="2684779" h="3469640">
                  <a:moveTo>
                    <a:pt x="0" y="0"/>
                  </a:moveTo>
                  <a:lnTo>
                    <a:pt x="1351026" y="2636723"/>
                  </a:lnTo>
                  <a:lnTo>
                    <a:pt x="1751076" y="26367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08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479797" y="3239770"/>
              <a:ext cx="2684780" cy="3469640"/>
            </a:xfrm>
            <a:custGeom>
              <a:avLst/>
              <a:gdLst/>
              <a:ahLst/>
              <a:cxnLst/>
              <a:rect l="l" t="t" r="r" b="b"/>
              <a:pathLst>
                <a:path w="2684779" h="3469640">
                  <a:moveTo>
                    <a:pt x="1084326" y="2775445"/>
                  </a:moveTo>
                  <a:lnTo>
                    <a:pt x="1091397" y="2731596"/>
                  </a:lnTo>
                  <a:lnTo>
                    <a:pt x="1111087" y="2693515"/>
                  </a:lnTo>
                  <a:lnTo>
                    <a:pt x="1141110" y="2663487"/>
                  </a:lnTo>
                  <a:lnTo>
                    <a:pt x="1179179" y="2643794"/>
                  </a:lnTo>
                  <a:lnTo>
                    <a:pt x="1223010" y="2636723"/>
                  </a:lnTo>
                  <a:lnTo>
                    <a:pt x="1351026" y="2636723"/>
                  </a:lnTo>
                  <a:lnTo>
                    <a:pt x="0" y="0"/>
                  </a:lnTo>
                  <a:lnTo>
                    <a:pt x="1751076" y="2636723"/>
                  </a:lnTo>
                  <a:lnTo>
                    <a:pt x="2545842" y="2636723"/>
                  </a:lnTo>
                  <a:lnTo>
                    <a:pt x="2589672" y="2643794"/>
                  </a:lnTo>
                  <a:lnTo>
                    <a:pt x="2627741" y="2663487"/>
                  </a:lnTo>
                  <a:lnTo>
                    <a:pt x="2657764" y="2693515"/>
                  </a:lnTo>
                  <a:lnTo>
                    <a:pt x="2677454" y="2731596"/>
                  </a:lnTo>
                  <a:lnTo>
                    <a:pt x="2684526" y="2775445"/>
                  </a:lnTo>
                  <a:lnTo>
                    <a:pt x="2684526" y="2983522"/>
                  </a:lnTo>
                  <a:lnTo>
                    <a:pt x="2684526" y="3330308"/>
                  </a:lnTo>
                  <a:lnTo>
                    <a:pt x="2677454" y="3374157"/>
                  </a:lnTo>
                  <a:lnTo>
                    <a:pt x="2657764" y="3412237"/>
                  </a:lnTo>
                  <a:lnTo>
                    <a:pt x="2627741" y="3442266"/>
                  </a:lnTo>
                  <a:lnTo>
                    <a:pt x="2589672" y="3461958"/>
                  </a:lnTo>
                  <a:lnTo>
                    <a:pt x="2545842" y="3469030"/>
                  </a:lnTo>
                  <a:lnTo>
                    <a:pt x="1751076" y="3469030"/>
                  </a:lnTo>
                  <a:lnTo>
                    <a:pt x="1351026" y="3469030"/>
                  </a:lnTo>
                  <a:lnTo>
                    <a:pt x="1223010" y="3469030"/>
                  </a:lnTo>
                  <a:lnTo>
                    <a:pt x="1179179" y="3461958"/>
                  </a:lnTo>
                  <a:lnTo>
                    <a:pt x="1141110" y="3442266"/>
                  </a:lnTo>
                  <a:lnTo>
                    <a:pt x="1111087" y="3412237"/>
                  </a:lnTo>
                  <a:lnTo>
                    <a:pt x="1091397" y="3374157"/>
                  </a:lnTo>
                  <a:lnTo>
                    <a:pt x="1084326" y="3330308"/>
                  </a:lnTo>
                  <a:lnTo>
                    <a:pt x="1084326" y="2983522"/>
                  </a:lnTo>
                  <a:lnTo>
                    <a:pt x="1084326" y="2775432"/>
                  </a:lnTo>
                  <a:close/>
                </a:path>
              </a:pathLst>
            </a:custGeom>
            <a:ln w="254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013450" y="6066485"/>
            <a:ext cx="755650" cy="45465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1000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436624" y="522351"/>
            <a:ext cx="1625600" cy="2557780"/>
            <a:chOff x="1436624" y="522351"/>
            <a:chExt cx="1625600" cy="2557780"/>
          </a:xfrm>
        </p:grpSpPr>
        <p:sp>
          <p:nvSpPr>
            <p:cNvPr id="17" name="object 17"/>
            <p:cNvSpPr/>
            <p:nvPr/>
          </p:nvSpPr>
          <p:spPr>
            <a:xfrm>
              <a:off x="1449324" y="535051"/>
              <a:ext cx="1600200" cy="2532380"/>
            </a:xfrm>
            <a:custGeom>
              <a:avLst/>
              <a:gdLst/>
              <a:ahLst/>
              <a:cxnLst/>
              <a:rect l="l" t="t" r="r" b="b"/>
              <a:pathLst>
                <a:path w="1600200" h="2532380">
                  <a:moveTo>
                    <a:pt x="1333500" y="841501"/>
                  </a:moveTo>
                  <a:lnTo>
                    <a:pt x="933450" y="841501"/>
                  </a:lnTo>
                  <a:lnTo>
                    <a:pt x="1462405" y="2532126"/>
                  </a:lnTo>
                  <a:lnTo>
                    <a:pt x="1333500" y="841501"/>
                  </a:lnTo>
                  <a:close/>
                </a:path>
                <a:path w="1600200" h="2532380">
                  <a:moveTo>
                    <a:pt x="1459992" y="0"/>
                  </a:moveTo>
                  <a:lnTo>
                    <a:pt x="140207" y="0"/>
                  </a:lnTo>
                  <a:lnTo>
                    <a:pt x="95877" y="7144"/>
                  </a:lnTo>
                  <a:lnTo>
                    <a:pt x="57387" y="27041"/>
                  </a:lnTo>
                  <a:lnTo>
                    <a:pt x="27041" y="57387"/>
                  </a:lnTo>
                  <a:lnTo>
                    <a:pt x="7144" y="95877"/>
                  </a:lnTo>
                  <a:lnTo>
                    <a:pt x="0" y="140208"/>
                  </a:lnTo>
                  <a:lnTo>
                    <a:pt x="0" y="701166"/>
                  </a:lnTo>
                  <a:lnTo>
                    <a:pt x="7144" y="745510"/>
                  </a:lnTo>
                  <a:lnTo>
                    <a:pt x="27041" y="784031"/>
                  </a:lnTo>
                  <a:lnTo>
                    <a:pt x="57387" y="814415"/>
                  </a:lnTo>
                  <a:lnTo>
                    <a:pt x="95877" y="834344"/>
                  </a:lnTo>
                  <a:lnTo>
                    <a:pt x="140207" y="841501"/>
                  </a:lnTo>
                  <a:lnTo>
                    <a:pt x="1459992" y="841501"/>
                  </a:lnTo>
                  <a:lnTo>
                    <a:pt x="1504322" y="834344"/>
                  </a:lnTo>
                  <a:lnTo>
                    <a:pt x="1542812" y="814415"/>
                  </a:lnTo>
                  <a:lnTo>
                    <a:pt x="1573158" y="784031"/>
                  </a:lnTo>
                  <a:lnTo>
                    <a:pt x="1593055" y="745510"/>
                  </a:lnTo>
                  <a:lnTo>
                    <a:pt x="1600200" y="701166"/>
                  </a:lnTo>
                  <a:lnTo>
                    <a:pt x="1600200" y="140208"/>
                  </a:lnTo>
                  <a:lnTo>
                    <a:pt x="1593055" y="95877"/>
                  </a:lnTo>
                  <a:lnTo>
                    <a:pt x="1573158" y="57387"/>
                  </a:lnTo>
                  <a:lnTo>
                    <a:pt x="1542812" y="27041"/>
                  </a:lnTo>
                  <a:lnTo>
                    <a:pt x="1504322" y="7144"/>
                  </a:lnTo>
                  <a:lnTo>
                    <a:pt x="1459992" y="0"/>
                  </a:lnTo>
                  <a:close/>
                </a:path>
              </a:pathLst>
            </a:custGeom>
            <a:solidFill>
              <a:srgbClr val="0808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49324" y="535051"/>
              <a:ext cx="1600200" cy="2532380"/>
            </a:xfrm>
            <a:custGeom>
              <a:avLst/>
              <a:gdLst/>
              <a:ahLst/>
              <a:cxnLst/>
              <a:rect l="l" t="t" r="r" b="b"/>
              <a:pathLst>
                <a:path w="1600200" h="2532380">
                  <a:moveTo>
                    <a:pt x="0" y="140208"/>
                  </a:moveTo>
                  <a:lnTo>
                    <a:pt x="7144" y="95877"/>
                  </a:lnTo>
                  <a:lnTo>
                    <a:pt x="27041" y="57387"/>
                  </a:lnTo>
                  <a:lnTo>
                    <a:pt x="57387" y="27041"/>
                  </a:lnTo>
                  <a:lnTo>
                    <a:pt x="95877" y="7144"/>
                  </a:lnTo>
                  <a:lnTo>
                    <a:pt x="140207" y="0"/>
                  </a:lnTo>
                  <a:lnTo>
                    <a:pt x="933450" y="0"/>
                  </a:lnTo>
                  <a:lnTo>
                    <a:pt x="1333500" y="0"/>
                  </a:lnTo>
                  <a:lnTo>
                    <a:pt x="1459992" y="0"/>
                  </a:lnTo>
                  <a:lnTo>
                    <a:pt x="1504322" y="7144"/>
                  </a:lnTo>
                  <a:lnTo>
                    <a:pt x="1542812" y="27041"/>
                  </a:lnTo>
                  <a:lnTo>
                    <a:pt x="1573158" y="57387"/>
                  </a:lnTo>
                  <a:lnTo>
                    <a:pt x="1593055" y="95877"/>
                  </a:lnTo>
                  <a:lnTo>
                    <a:pt x="1600200" y="140208"/>
                  </a:lnTo>
                  <a:lnTo>
                    <a:pt x="1600200" y="490854"/>
                  </a:lnTo>
                  <a:lnTo>
                    <a:pt x="1600200" y="701166"/>
                  </a:lnTo>
                  <a:lnTo>
                    <a:pt x="1593055" y="745510"/>
                  </a:lnTo>
                  <a:lnTo>
                    <a:pt x="1573158" y="784031"/>
                  </a:lnTo>
                  <a:lnTo>
                    <a:pt x="1542812" y="814415"/>
                  </a:lnTo>
                  <a:lnTo>
                    <a:pt x="1504322" y="834344"/>
                  </a:lnTo>
                  <a:lnTo>
                    <a:pt x="1459992" y="841501"/>
                  </a:lnTo>
                  <a:lnTo>
                    <a:pt x="1333500" y="841501"/>
                  </a:lnTo>
                  <a:lnTo>
                    <a:pt x="1462405" y="2532126"/>
                  </a:lnTo>
                  <a:lnTo>
                    <a:pt x="933450" y="841501"/>
                  </a:lnTo>
                  <a:lnTo>
                    <a:pt x="140207" y="841501"/>
                  </a:lnTo>
                  <a:lnTo>
                    <a:pt x="95877" y="834344"/>
                  </a:lnTo>
                  <a:lnTo>
                    <a:pt x="57387" y="814415"/>
                  </a:lnTo>
                  <a:lnTo>
                    <a:pt x="27041" y="784031"/>
                  </a:lnTo>
                  <a:lnTo>
                    <a:pt x="7144" y="745510"/>
                  </a:lnTo>
                  <a:lnTo>
                    <a:pt x="0" y="701166"/>
                  </a:lnTo>
                  <a:lnTo>
                    <a:pt x="0" y="490854"/>
                  </a:lnTo>
                  <a:lnTo>
                    <a:pt x="0" y="140208"/>
                  </a:lnTo>
                  <a:close/>
                </a:path>
              </a:pathLst>
            </a:custGeom>
            <a:ln w="254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835911" y="692277"/>
            <a:ext cx="755650" cy="45465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1000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228848" y="522351"/>
            <a:ext cx="1625600" cy="2918460"/>
            <a:chOff x="3228848" y="522351"/>
            <a:chExt cx="1625600" cy="2918460"/>
          </a:xfrm>
        </p:grpSpPr>
        <p:sp>
          <p:nvSpPr>
            <p:cNvPr id="21" name="object 21"/>
            <p:cNvSpPr/>
            <p:nvPr/>
          </p:nvSpPr>
          <p:spPr>
            <a:xfrm>
              <a:off x="3241548" y="535051"/>
              <a:ext cx="1600200" cy="2893060"/>
            </a:xfrm>
            <a:custGeom>
              <a:avLst/>
              <a:gdLst/>
              <a:ahLst/>
              <a:cxnLst/>
              <a:rect l="l" t="t" r="r" b="b"/>
              <a:pathLst>
                <a:path w="1600200" h="2893060">
                  <a:moveTo>
                    <a:pt x="666750" y="841501"/>
                  </a:moveTo>
                  <a:lnTo>
                    <a:pt x="266700" y="841501"/>
                  </a:lnTo>
                  <a:lnTo>
                    <a:pt x="15875" y="2892552"/>
                  </a:lnTo>
                  <a:lnTo>
                    <a:pt x="666750" y="841501"/>
                  </a:lnTo>
                  <a:close/>
                </a:path>
                <a:path w="1600200" h="2893060">
                  <a:moveTo>
                    <a:pt x="1459991" y="0"/>
                  </a:moveTo>
                  <a:lnTo>
                    <a:pt x="140207" y="0"/>
                  </a:lnTo>
                  <a:lnTo>
                    <a:pt x="95877" y="7144"/>
                  </a:lnTo>
                  <a:lnTo>
                    <a:pt x="57387" y="27041"/>
                  </a:lnTo>
                  <a:lnTo>
                    <a:pt x="27041" y="57387"/>
                  </a:lnTo>
                  <a:lnTo>
                    <a:pt x="7144" y="95877"/>
                  </a:lnTo>
                  <a:lnTo>
                    <a:pt x="0" y="140208"/>
                  </a:lnTo>
                  <a:lnTo>
                    <a:pt x="0" y="701166"/>
                  </a:lnTo>
                  <a:lnTo>
                    <a:pt x="7144" y="745510"/>
                  </a:lnTo>
                  <a:lnTo>
                    <a:pt x="27041" y="784031"/>
                  </a:lnTo>
                  <a:lnTo>
                    <a:pt x="57387" y="814415"/>
                  </a:lnTo>
                  <a:lnTo>
                    <a:pt x="95877" y="834344"/>
                  </a:lnTo>
                  <a:lnTo>
                    <a:pt x="140207" y="841501"/>
                  </a:lnTo>
                  <a:lnTo>
                    <a:pt x="1459991" y="841501"/>
                  </a:lnTo>
                  <a:lnTo>
                    <a:pt x="1504322" y="834344"/>
                  </a:lnTo>
                  <a:lnTo>
                    <a:pt x="1542812" y="814415"/>
                  </a:lnTo>
                  <a:lnTo>
                    <a:pt x="1573158" y="784031"/>
                  </a:lnTo>
                  <a:lnTo>
                    <a:pt x="1593055" y="745510"/>
                  </a:lnTo>
                  <a:lnTo>
                    <a:pt x="1600200" y="701166"/>
                  </a:lnTo>
                  <a:lnTo>
                    <a:pt x="1600200" y="140208"/>
                  </a:lnTo>
                  <a:lnTo>
                    <a:pt x="1593055" y="95877"/>
                  </a:lnTo>
                  <a:lnTo>
                    <a:pt x="1573158" y="57387"/>
                  </a:lnTo>
                  <a:lnTo>
                    <a:pt x="1542812" y="27041"/>
                  </a:lnTo>
                  <a:lnTo>
                    <a:pt x="1504322" y="7144"/>
                  </a:lnTo>
                  <a:lnTo>
                    <a:pt x="1459991" y="0"/>
                  </a:lnTo>
                  <a:close/>
                </a:path>
              </a:pathLst>
            </a:custGeom>
            <a:solidFill>
              <a:srgbClr val="0808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241548" y="535051"/>
              <a:ext cx="1600200" cy="2893060"/>
            </a:xfrm>
            <a:custGeom>
              <a:avLst/>
              <a:gdLst/>
              <a:ahLst/>
              <a:cxnLst/>
              <a:rect l="l" t="t" r="r" b="b"/>
              <a:pathLst>
                <a:path w="1600200" h="2893060">
                  <a:moveTo>
                    <a:pt x="0" y="140208"/>
                  </a:moveTo>
                  <a:lnTo>
                    <a:pt x="7144" y="95877"/>
                  </a:lnTo>
                  <a:lnTo>
                    <a:pt x="27041" y="57387"/>
                  </a:lnTo>
                  <a:lnTo>
                    <a:pt x="57387" y="27041"/>
                  </a:lnTo>
                  <a:lnTo>
                    <a:pt x="95877" y="7144"/>
                  </a:lnTo>
                  <a:lnTo>
                    <a:pt x="140207" y="0"/>
                  </a:lnTo>
                  <a:lnTo>
                    <a:pt x="266700" y="0"/>
                  </a:lnTo>
                  <a:lnTo>
                    <a:pt x="666750" y="0"/>
                  </a:lnTo>
                  <a:lnTo>
                    <a:pt x="1459991" y="0"/>
                  </a:lnTo>
                  <a:lnTo>
                    <a:pt x="1504322" y="7144"/>
                  </a:lnTo>
                  <a:lnTo>
                    <a:pt x="1542812" y="27041"/>
                  </a:lnTo>
                  <a:lnTo>
                    <a:pt x="1573158" y="57387"/>
                  </a:lnTo>
                  <a:lnTo>
                    <a:pt x="1593055" y="95877"/>
                  </a:lnTo>
                  <a:lnTo>
                    <a:pt x="1600200" y="140208"/>
                  </a:lnTo>
                  <a:lnTo>
                    <a:pt x="1600200" y="490854"/>
                  </a:lnTo>
                  <a:lnTo>
                    <a:pt x="1600200" y="701166"/>
                  </a:lnTo>
                  <a:lnTo>
                    <a:pt x="1593055" y="745510"/>
                  </a:lnTo>
                  <a:lnTo>
                    <a:pt x="1573158" y="784031"/>
                  </a:lnTo>
                  <a:lnTo>
                    <a:pt x="1542812" y="814415"/>
                  </a:lnTo>
                  <a:lnTo>
                    <a:pt x="1504322" y="834344"/>
                  </a:lnTo>
                  <a:lnTo>
                    <a:pt x="1459991" y="841501"/>
                  </a:lnTo>
                  <a:lnTo>
                    <a:pt x="666750" y="841501"/>
                  </a:lnTo>
                  <a:lnTo>
                    <a:pt x="15875" y="2892552"/>
                  </a:lnTo>
                  <a:lnTo>
                    <a:pt x="266700" y="841501"/>
                  </a:lnTo>
                  <a:lnTo>
                    <a:pt x="140207" y="841501"/>
                  </a:lnTo>
                  <a:lnTo>
                    <a:pt x="95877" y="834344"/>
                  </a:lnTo>
                  <a:lnTo>
                    <a:pt x="57387" y="814415"/>
                  </a:lnTo>
                  <a:lnTo>
                    <a:pt x="27041" y="784031"/>
                  </a:lnTo>
                  <a:lnTo>
                    <a:pt x="7144" y="745510"/>
                  </a:lnTo>
                  <a:lnTo>
                    <a:pt x="0" y="701166"/>
                  </a:lnTo>
                  <a:lnTo>
                    <a:pt x="0" y="490854"/>
                  </a:lnTo>
                  <a:lnTo>
                    <a:pt x="0" y="140208"/>
                  </a:lnTo>
                  <a:close/>
                </a:path>
              </a:pathLst>
            </a:custGeom>
            <a:ln w="254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3665728" y="631444"/>
            <a:ext cx="749935" cy="45465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-20" dirty="0"/>
              <a:t>1000</a:t>
            </a:r>
            <a:endParaRPr sz="2800"/>
          </a:p>
        </p:txBody>
      </p:sp>
      <p:grpSp>
        <p:nvGrpSpPr>
          <p:cNvPr id="24" name="object 24"/>
          <p:cNvGrpSpPr/>
          <p:nvPr/>
        </p:nvGrpSpPr>
        <p:grpSpPr>
          <a:xfrm>
            <a:off x="3561588" y="522351"/>
            <a:ext cx="3085465" cy="3169285"/>
            <a:chOff x="3561588" y="522351"/>
            <a:chExt cx="3085465" cy="3169285"/>
          </a:xfrm>
        </p:grpSpPr>
        <p:sp>
          <p:nvSpPr>
            <p:cNvPr id="25" name="object 25"/>
            <p:cNvSpPr/>
            <p:nvPr/>
          </p:nvSpPr>
          <p:spPr>
            <a:xfrm>
              <a:off x="3574288" y="535051"/>
              <a:ext cx="3060065" cy="3143885"/>
            </a:xfrm>
            <a:custGeom>
              <a:avLst/>
              <a:gdLst/>
              <a:ahLst/>
              <a:cxnLst/>
              <a:rect l="l" t="t" r="r" b="b"/>
              <a:pathLst>
                <a:path w="3060065" h="3143885">
                  <a:moveTo>
                    <a:pt x="2126234" y="841501"/>
                  </a:moveTo>
                  <a:lnTo>
                    <a:pt x="1726184" y="841501"/>
                  </a:lnTo>
                  <a:lnTo>
                    <a:pt x="0" y="3143758"/>
                  </a:lnTo>
                  <a:lnTo>
                    <a:pt x="2126234" y="841501"/>
                  </a:lnTo>
                  <a:close/>
                </a:path>
                <a:path w="3060065" h="3143885">
                  <a:moveTo>
                    <a:pt x="2919476" y="0"/>
                  </a:moveTo>
                  <a:lnTo>
                    <a:pt x="1599691" y="0"/>
                  </a:lnTo>
                  <a:lnTo>
                    <a:pt x="1555361" y="7144"/>
                  </a:lnTo>
                  <a:lnTo>
                    <a:pt x="1516871" y="27041"/>
                  </a:lnTo>
                  <a:lnTo>
                    <a:pt x="1486525" y="57387"/>
                  </a:lnTo>
                  <a:lnTo>
                    <a:pt x="1466628" y="95877"/>
                  </a:lnTo>
                  <a:lnTo>
                    <a:pt x="1459484" y="140208"/>
                  </a:lnTo>
                  <a:lnTo>
                    <a:pt x="1459484" y="701166"/>
                  </a:lnTo>
                  <a:lnTo>
                    <a:pt x="1466628" y="745510"/>
                  </a:lnTo>
                  <a:lnTo>
                    <a:pt x="1486525" y="784031"/>
                  </a:lnTo>
                  <a:lnTo>
                    <a:pt x="1516871" y="814415"/>
                  </a:lnTo>
                  <a:lnTo>
                    <a:pt x="1555361" y="834344"/>
                  </a:lnTo>
                  <a:lnTo>
                    <a:pt x="1599691" y="841501"/>
                  </a:lnTo>
                  <a:lnTo>
                    <a:pt x="2919476" y="841501"/>
                  </a:lnTo>
                  <a:lnTo>
                    <a:pt x="2963806" y="834344"/>
                  </a:lnTo>
                  <a:lnTo>
                    <a:pt x="3002296" y="814415"/>
                  </a:lnTo>
                  <a:lnTo>
                    <a:pt x="3032642" y="784031"/>
                  </a:lnTo>
                  <a:lnTo>
                    <a:pt x="3052539" y="745510"/>
                  </a:lnTo>
                  <a:lnTo>
                    <a:pt x="3059684" y="701166"/>
                  </a:lnTo>
                  <a:lnTo>
                    <a:pt x="3059684" y="140208"/>
                  </a:lnTo>
                  <a:lnTo>
                    <a:pt x="3052539" y="95877"/>
                  </a:lnTo>
                  <a:lnTo>
                    <a:pt x="3032642" y="57387"/>
                  </a:lnTo>
                  <a:lnTo>
                    <a:pt x="3002296" y="27041"/>
                  </a:lnTo>
                  <a:lnTo>
                    <a:pt x="2963806" y="7144"/>
                  </a:lnTo>
                  <a:lnTo>
                    <a:pt x="2919476" y="0"/>
                  </a:lnTo>
                  <a:close/>
                </a:path>
              </a:pathLst>
            </a:custGeom>
            <a:solidFill>
              <a:srgbClr val="0808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574288" y="535051"/>
              <a:ext cx="3060065" cy="3143885"/>
            </a:xfrm>
            <a:custGeom>
              <a:avLst/>
              <a:gdLst/>
              <a:ahLst/>
              <a:cxnLst/>
              <a:rect l="l" t="t" r="r" b="b"/>
              <a:pathLst>
                <a:path w="3060065" h="3143885">
                  <a:moveTo>
                    <a:pt x="1459484" y="140208"/>
                  </a:moveTo>
                  <a:lnTo>
                    <a:pt x="1466628" y="95877"/>
                  </a:lnTo>
                  <a:lnTo>
                    <a:pt x="1486525" y="57387"/>
                  </a:lnTo>
                  <a:lnTo>
                    <a:pt x="1516871" y="27041"/>
                  </a:lnTo>
                  <a:lnTo>
                    <a:pt x="1555361" y="7144"/>
                  </a:lnTo>
                  <a:lnTo>
                    <a:pt x="1599691" y="0"/>
                  </a:lnTo>
                  <a:lnTo>
                    <a:pt x="1726184" y="0"/>
                  </a:lnTo>
                  <a:lnTo>
                    <a:pt x="2126234" y="0"/>
                  </a:lnTo>
                  <a:lnTo>
                    <a:pt x="2919476" y="0"/>
                  </a:lnTo>
                  <a:lnTo>
                    <a:pt x="2963806" y="7144"/>
                  </a:lnTo>
                  <a:lnTo>
                    <a:pt x="3002296" y="27041"/>
                  </a:lnTo>
                  <a:lnTo>
                    <a:pt x="3032642" y="57387"/>
                  </a:lnTo>
                  <a:lnTo>
                    <a:pt x="3052539" y="95877"/>
                  </a:lnTo>
                  <a:lnTo>
                    <a:pt x="3059684" y="140208"/>
                  </a:lnTo>
                  <a:lnTo>
                    <a:pt x="3059684" y="490854"/>
                  </a:lnTo>
                  <a:lnTo>
                    <a:pt x="3059684" y="701166"/>
                  </a:lnTo>
                  <a:lnTo>
                    <a:pt x="3052539" y="745510"/>
                  </a:lnTo>
                  <a:lnTo>
                    <a:pt x="3032642" y="784031"/>
                  </a:lnTo>
                  <a:lnTo>
                    <a:pt x="3002296" y="814415"/>
                  </a:lnTo>
                  <a:lnTo>
                    <a:pt x="2963806" y="834344"/>
                  </a:lnTo>
                  <a:lnTo>
                    <a:pt x="2919476" y="841501"/>
                  </a:lnTo>
                  <a:lnTo>
                    <a:pt x="2126234" y="841501"/>
                  </a:lnTo>
                  <a:lnTo>
                    <a:pt x="0" y="3143758"/>
                  </a:lnTo>
                  <a:lnTo>
                    <a:pt x="1726184" y="841501"/>
                  </a:lnTo>
                  <a:lnTo>
                    <a:pt x="1599691" y="841501"/>
                  </a:lnTo>
                  <a:lnTo>
                    <a:pt x="1555361" y="834344"/>
                  </a:lnTo>
                  <a:lnTo>
                    <a:pt x="1516871" y="814415"/>
                  </a:lnTo>
                  <a:lnTo>
                    <a:pt x="1486525" y="784031"/>
                  </a:lnTo>
                  <a:lnTo>
                    <a:pt x="1466628" y="745510"/>
                  </a:lnTo>
                  <a:lnTo>
                    <a:pt x="1459484" y="701166"/>
                  </a:lnTo>
                  <a:lnTo>
                    <a:pt x="1459484" y="490854"/>
                  </a:lnTo>
                  <a:lnTo>
                    <a:pt x="1459484" y="140208"/>
                  </a:lnTo>
                  <a:close/>
                </a:path>
              </a:pathLst>
            </a:custGeom>
            <a:ln w="254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5419090" y="692277"/>
            <a:ext cx="755650" cy="45465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1000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438763" y="630548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FFFFFF"/>
                </a:solidFill>
                <a:latin typeface="Arial"/>
                <a:cs typeface="Arial"/>
              </a:rPr>
              <a:t>37</a:t>
            </a:r>
            <a:endParaRPr sz="16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123683" y="320230"/>
            <a:ext cx="3512820" cy="103314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2350" b="1" dirty="0">
                <a:solidFill>
                  <a:srgbClr val="FFFF00"/>
                </a:solidFill>
                <a:latin typeface="Calibri"/>
                <a:cs typeface="Calibri"/>
              </a:rPr>
              <a:t>SUB</a:t>
            </a:r>
            <a:r>
              <a:rPr sz="2350" b="1" spc="-7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350" b="1" spc="-60" dirty="0">
                <a:solidFill>
                  <a:srgbClr val="FFFF00"/>
                </a:solidFill>
                <a:latin typeface="Calibri"/>
                <a:cs typeface="Calibri"/>
              </a:rPr>
              <a:t>SATGAS</a:t>
            </a:r>
            <a:r>
              <a:rPr sz="2350" b="1" spc="-20" dirty="0">
                <a:solidFill>
                  <a:srgbClr val="FFFF00"/>
                </a:solidFill>
                <a:latin typeface="Calibri"/>
                <a:cs typeface="Calibri"/>
              </a:rPr>
              <a:t> DARAT</a:t>
            </a:r>
            <a:endParaRPr sz="2350">
              <a:latin typeface="Calibri"/>
              <a:cs typeface="Calibri"/>
            </a:endParaRPr>
          </a:p>
          <a:p>
            <a:pPr marL="3175" algn="ctr">
              <a:lnSpc>
                <a:spcPct val="100000"/>
              </a:lnSpc>
              <a:spcBef>
                <a:spcPts val="65"/>
              </a:spcBef>
            </a:pPr>
            <a:r>
              <a:rPr sz="2350" b="1" spc="-10" dirty="0">
                <a:solidFill>
                  <a:srgbClr val="FFFF00"/>
                </a:solidFill>
                <a:latin typeface="Calibri"/>
                <a:cs typeface="Calibri"/>
              </a:rPr>
              <a:t>GABUNGAN</a:t>
            </a:r>
            <a:endParaRPr sz="23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(TNI,</a:t>
            </a:r>
            <a:r>
              <a:rPr sz="18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POLRI,</a:t>
            </a:r>
            <a:r>
              <a:rPr sz="18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BPBD,</a:t>
            </a:r>
            <a:r>
              <a:rPr sz="18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dan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MASYARAKAT)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2"/>
            <a:ext cx="12189460" cy="6859905"/>
          </a:xfrm>
          <a:custGeom>
            <a:avLst/>
            <a:gdLst/>
            <a:ahLst/>
            <a:cxnLst/>
            <a:rect l="l" t="t" r="r" b="b"/>
            <a:pathLst>
              <a:path w="12189460" h="6859905">
                <a:moveTo>
                  <a:pt x="12188952" y="0"/>
                </a:moveTo>
                <a:lnTo>
                  <a:pt x="0" y="0"/>
                </a:lnTo>
                <a:lnTo>
                  <a:pt x="0" y="6859778"/>
                </a:lnTo>
                <a:lnTo>
                  <a:pt x="12188952" y="6859778"/>
                </a:lnTo>
                <a:lnTo>
                  <a:pt x="12188952" y="0"/>
                </a:lnTo>
                <a:close/>
              </a:path>
            </a:pathLst>
          </a:custGeom>
          <a:solidFill>
            <a:srgbClr val="1F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40495" y="301752"/>
            <a:ext cx="3552444" cy="177850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871" y="4562855"/>
            <a:ext cx="3589020" cy="224485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584" y="2212848"/>
            <a:ext cx="3653028" cy="225399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69664" y="2231135"/>
            <a:ext cx="3927347" cy="222656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51376" y="4544567"/>
            <a:ext cx="3927348" cy="226314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76488" y="4553711"/>
            <a:ext cx="3589020" cy="225399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494776" y="2231135"/>
            <a:ext cx="3543300" cy="217170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417192" y="409447"/>
            <a:ext cx="6847840" cy="133350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10"/>
              </a:spcBef>
            </a:pPr>
            <a:r>
              <a:rPr sz="4250" b="1" dirty="0">
                <a:solidFill>
                  <a:srgbClr val="F4821F"/>
                </a:solidFill>
                <a:latin typeface="Calibri"/>
                <a:cs typeface="Calibri"/>
              </a:rPr>
              <a:t>Kegiatan</a:t>
            </a:r>
            <a:r>
              <a:rPr sz="4250" b="1" spc="-70" dirty="0">
                <a:solidFill>
                  <a:srgbClr val="F4821F"/>
                </a:solidFill>
                <a:latin typeface="Calibri"/>
                <a:cs typeface="Calibri"/>
              </a:rPr>
              <a:t> </a:t>
            </a:r>
            <a:r>
              <a:rPr sz="4250" b="1" dirty="0">
                <a:solidFill>
                  <a:srgbClr val="F4821F"/>
                </a:solidFill>
                <a:latin typeface="Calibri"/>
                <a:cs typeface="Calibri"/>
              </a:rPr>
              <a:t>Heli</a:t>
            </a:r>
            <a:r>
              <a:rPr sz="4250" b="1" spc="-70" dirty="0">
                <a:solidFill>
                  <a:srgbClr val="F4821F"/>
                </a:solidFill>
                <a:latin typeface="Calibri"/>
                <a:cs typeface="Calibri"/>
              </a:rPr>
              <a:t> </a:t>
            </a:r>
            <a:r>
              <a:rPr sz="4250" b="1" dirty="0">
                <a:solidFill>
                  <a:srgbClr val="F4821F"/>
                </a:solidFill>
                <a:latin typeface="Calibri"/>
                <a:cs typeface="Calibri"/>
              </a:rPr>
              <a:t>Fire</a:t>
            </a:r>
            <a:r>
              <a:rPr sz="4250" b="1" spc="-65" dirty="0">
                <a:solidFill>
                  <a:srgbClr val="F4821F"/>
                </a:solidFill>
                <a:latin typeface="Calibri"/>
                <a:cs typeface="Calibri"/>
              </a:rPr>
              <a:t> </a:t>
            </a:r>
            <a:r>
              <a:rPr sz="4250" b="1" spc="-10" dirty="0">
                <a:solidFill>
                  <a:srgbClr val="F4821F"/>
                </a:solidFill>
                <a:latin typeface="Calibri"/>
                <a:cs typeface="Calibri"/>
              </a:rPr>
              <a:t>Fighting </a:t>
            </a:r>
            <a:r>
              <a:rPr sz="4250" b="1" dirty="0">
                <a:solidFill>
                  <a:srgbClr val="F4821F"/>
                </a:solidFill>
                <a:latin typeface="Calibri"/>
                <a:cs typeface="Calibri"/>
              </a:rPr>
              <a:t>Pemadaman</a:t>
            </a:r>
            <a:r>
              <a:rPr sz="4250" b="1" spc="-110" dirty="0">
                <a:solidFill>
                  <a:srgbClr val="F4821F"/>
                </a:solidFill>
                <a:latin typeface="Calibri"/>
                <a:cs typeface="Calibri"/>
              </a:rPr>
              <a:t> </a:t>
            </a:r>
            <a:r>
              <a:rPr sz="4250" b="1" dirty="0">
                <a:solidFill>
                  <a:srgbClr val="F4821F"/>
                </a:solidFill>
                <a:latin typeface="Calibri"/>
                <a:cs typeface="Calibri"/>
              </a:rPr>
              <a:t>Kebakaran</a:t>
            </a:r>
            <a:r>
              <a:rPr sz="4250" b="1" spc="-110" dirty="0">
                <a:solidFill>
                  <a:srgbClr val="F4821F"/>
                </a:solidFill>
                <a:latin typeface="Calibri"/>
                <a:cs typeface="Calibri"/>
              </a:rPr>
              <a:t> </a:t>
            </a:r>
            <a:r>
              <a:rPr sz="4250" b="1" spc="-10" dirty="0">
                <a:solidFill>
                  <a:srgbClr val="F4821F"/>
                </a:solidFill>
                <a:latin typeface="Calibri"/>
                <a:cs typeface="Calibri"/>
              </a:rPr>
              <a:t>Hutan</a:t>
            </a:r>
            <a:endParaRPr sz="42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438763" y="630548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38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82879" y="374904"/>
            <a:ext cx="1047115" cy="1148080"/>
            <a:chOff x="182879" y="374904"/>
            <a:chExt cx="1047115" cy="1148080"/>
          </a:xfrm>
        </p:grpSpPr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2879" y="374904"/>
              <a:ext cx="1046988" cy="11475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4047" y="576262"/>
              <a:ext cx="649224" cy="749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41742" y="5774603"/>
            <a:ext cx="109855" cy="132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5"/>
              </a:lnSpc>
            </a:pPr>
            <a:r>
              <a:rPr sz="900" spc="-50" dirty="0">
                <a:latin typeface="Times New Roman"/>
                <a:cs typeface="Times New Roman"/>
              </a:rPr>
              <a:t>39</a:t>
            </a:r>
            <a:endParaRPr sz="9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819655" y="1737842"/>
            <a:ext cx="8156575" cy="4280535"/>
            <a:chOff x="1819655" y="1737842"/>
            <a:chExt cx="8156575" cy="428053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04888" y="2478709"/>
              <a:ext cx="694944" cy="83230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9655" y="1737842"/>
              <a:ext cx="8156448" cy="428040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042916" y="4897882"/>
              <a:ext cx="302260" cy="421005"/>
            </a:xfrm>
            <a:custGeom>
              <a:avLst/>
              <a:gdLst/>
              <a:ahLst/>
              <a:cxnLst/>
              <a:rect l="l" t="t" r="r" b="b"/>
              <a:pathLst>
                <a:path w="302260" h="421004">
                  <a:moveTo>
                    <a:pt x="202819" y="0"/>
                  </a:moveTo>
                  <a:lnTo>
                    <a:pt x="150875" y="112903"/>
                  </a:lnTo>
                  <a:lnTo>
                    <a:pt x="116712" y="44704"/>
                  </a:lnTo>
                  <a:lnTo>
                    <a:pt x="102108" y="123063"/>
                  </a:lnTo>
                  <a:lnTo>
                    <a:pt x="5207" y="44704"/>
                  </a:lnTo>
                  <a:lnTo>
                    <a:pt x="64643" y="148336"/>
                  </a:lnTo>
                  <a:lnTo>
                    <a:pt x="0" y="167767"/>
                  </a:lnTo>
                  <a:lnTo>
                    <a:pt x="51943" y="229362"/>
                  </a:lnTo>
                  <a:lnTo>
                    <a:pt x="1905" y="284099"/>
                  </a:lnTo>
                  <a:lnTo>
                    <a:pt x="79121" y="271399"/>
                  </a:lnTo>
                  <a:lnTo>
                    <a:pt x="66548" y="343154"/>
                  </a:lnTo>
                  <a:lnTo>
                    <a:pt x="107823" y="304292"/>
                  </a:lnTo>
                  <a:lnTo>
                    <a:pt x="118491" y="420624"/>
                  </a:lnTo>
                  <a:lnTo>
                    <a:pt x="147193" y="290830"/>
                  </a:lnTo>
                  <a:lnTo>
                    <a:pt x="185038" y="384429"/>
                  </a:lnTo>
                  <a:lnTo>
                    <a:pt x="195834" y="281559"/>
                  </a:lnTo>
                  <a:lnTo>
                    <a:pt x="253492" y="352425"/>
                  </a:lnTo>
                  <a:lnTo>
                    <a:pt x="235204" y="252095"/>
                  </a:lnTo>
                  <a:lnTo>
                    <a:pt x="301751" y="258826"/>
                  </a:lnTo>
                  <a:lnTo>
                    <a:pt x="245999" y="203962"/>
                  </a:lnTo>
                  <a:lnTo>
                    <a:pt x="294767" y="158496"/>
                  </a:lnTo>
                  <a:lnTo>
                    <a:pt x="233299" y="142494"/>
                  </a:lnTo>
                  <a:lnTo>
                    <a:pt x="256794" y="86741"/>
                  </a:lnTo>
                  <a:lnTo>
                    <a:pt x="197738" y="103632"/>
                  </a:lnTo>
                  <a:lnTo>
                    <a:pt x="20281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042916" y="4897882"/>
              <a:ext cx="302260" cy="421005"/>
            </a:xfrm>
            <a:custGeom>
              <a:avLst/>
              <a:gdLst/>
              <a:ahLst/>
              <a:cxnLst/>
              <a:rect l="l" t="t" r="r" b="b"/>
              <a:pathLst>
                <a:path w="302260" h="421004">
                  <a:moveTo>
                    <a:pt x="150875" y="112903"/>
                  </a:moveTo>
                  <a:lnTo>
                    <a:pt x="202819" y="0"/>
                  </a:lnTo>
                  <a:lnTo>
                    <a:pt x="197738" y="103632"/>
                  </a:lnTo>
                  <a:lnTo>
                    <a:pt x="256794" y="86741"/>
                  </a:lnTo>
                  <a:lnTo>
                    <a:pt x="233299" y="142494"/>
                  </a:lnTo>
                  <a:lnTo>
                    <a:pt x="294767" y="158496"/>
                  </a:lnTo>
                  <a:lnTo>
                    <a:pt x="245999" y="203962"/>
                  </a:lnTo>
                  <a:lnTo>
                    <a:pt x="301751" y="258826"/>
                  </a:lnTo>
                  <a:lnTo>
                    <a:pt x="235204" y="252095"/>
                  </a:lnTo>
                  <a:lnTo>
                    <a:pt x="253492" y="352425"/>
                  </a:lnTo>
                  <a:lnTo>
                    <a:pt x="195834" y="281559"/>
                  </a:lnTo>
                  <a:lnTo>
                    <a:pt x="185038" y="384429"/>
                  </a:lnTo>
                  <a:lnTo>
                    <a:pt x="147193" y="290830"/>
                  </a:lnTo>
                  <a:lnTo>
                    <a:pt x="118491" y="420624"/>
                  </a:lnTo>
                  <a:lnTo>
                    <a:pt x="107823" y="304292"/>
                  </a:lnTo>
                  <a:lnTo>
                    <a:pt x="66548" y="343154"/>
                  </a:lnTo>
                  <a:lnTo>
                    <a:pt x="79121" y="271399"/>
                  </a:lnTo>
                  <a:lnTo>
                    <a:pt x="1905" y="284099"/>
                  </a:lnTo>
                  <a:lnTo>
                    <a:pt x="51943" y="229362"/>
                  </a:lnTo>
                  <a:lnTo>
                    <a:pt x="0" y="167767"/>
                  </a:lnTo>
                  <a:lnTo>
                    <a:pt x="64643" y="148336"/>
                  </a:lnTo>
                  <a:lnTo>
                    <a:pt x="5207" y="44704"/>
                  </a:lnTo>
                  <a:lnTo>
                    <a:pt x="102108" y="123063"/>
                  </a:lnTo>
                  <a:lnTo>
                    <a:pt x="116712" y="44704"/>
                  </a:lnTo>
                  <a:lnTo>
                    <a:pt x="150875" y="112903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54596" y="3004565"/>
              <a:ext cx="292735" cy="421005"/>
            </a:xfrm>
            <a:custGeom>
              <a:avLst/>
              <a:gdLst/>
              <a:ahLst/>
              <a:cxnLst/>
              <a:rect l="l" t="t" r="r" b="b"/>
              <a:pathLst>
                <a:path w="292734" h="421004">
                  <a:moveTo>
                    <a:pt x="196723" y="0"/>
                  </a:moveTo>
                  <a:lnTo>
                    <a:pt x="146303" y="112903"/>
                  </a:lnTo>
                  <a:lnTo>
                    <a:pt x="113156" y="44704"/>
                  </a:lnTo>
                  <a:lnTo>
                    <a:pt x="99059" y="123062"/>
                  </a:lnTo>
                  <a:lnTo>
                    <a:pt x="4952" y="44704"/>
                  </a:lnTo>
                  <a:lnTo>
                    <a:pt x="62737" y="148336"/>
                  </a:lnTo>
                  <a:lnTo>
                    <a:pt x="0" y="167767"/>
                  </a:lnTo>
                  <a:lnTo>
                    <a:pt x="50419" y="229362"/>
                  </a:lnTo>
                  <a:lnTo>
                    <a:pt x="1777" y="284099"/>
                  </a:lnTo>
                  <a:lnTo>
                    <a:pt x="76707" y="271399"/>
                  </a:lnTo>
                  <a:lnTo>
                    <a:pt x="64515" y="343154"/>
                  </a:lnTo>
                  <a:lnTo>
                    <a:pt x="104521" y="304419"/>
                  </a:lnTo>
                  <a:lnTo>
                    <a:pt x="114934" y="420750"/>
                  </a:lnTo>
                  <a:lnTo>
                    <a:pt x="142621" y="290957"/>
                  </a:lnTo>
                  <a:lnTo>
                    <a:pt x="179450" y="384429"/>
                  </a:lnTo>
                  <a:lnTo>
                    <a:pt x="189864" y="281559"/>
                  </a:lnTo>
                  <a:lnTo>
                    <a:pt x="245745" y="352425"/>
                  </a:lnTo>
                  <a:lnTo>
                    <a:pt x="228092" y="252095"/>
                  </a:lnTo>
                  <a:lnTo>
                    <a:pt x="292607" y="258825"/>
                  </a:lnTo>
                  <a:lnTo>
                    <a:pt x="238505" y="203962"/>
                  </a:lnTo>
                  <a:lnTo>
                    <a:pt x="285750" y="158496"/>
                  </a:lnTo>
                  <a:lnTo>
                    <a:pt x="226313" y="142494"/>
                  </a:lnTo>
                  <a:lnTo>
                    <a:pt x="249047" y="86741"/>
                  </a:lnTo>
                  <a:lnTo>
                    <a:pt x="191770" y="103759"/>
                  </a:lnTo>
                  <a:lnTo>
                    <a:pt x="1967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54596" y="3004565"/>
              <a:ext cx="292735" cy="421005"/>
            </a:xfrm>
            <a:custGeom>
              <a:avLst/>
              <a:gdLst/>
              <a:ahLst/>
              <a:cxnLst/>
              <a:rect l="l" t="t" r="r" b="b"/>
              <a:pathLst>
                <a:path w="292734" h="421004">
                  <a:moveTo>
                    <a:pt x="146303" y="112903"/>
                  </a:moveTo>
                  <a:lnTo>
                    <a:pt x="196723" y="0"/>
                  </a:lnTo>
                  <a:lnTo>
                    <a:pt x="191770" y="103759"/>
                  </a:lnTo>
                  <a:lnTo>
                    <a:pt x="249047" y="86741"/>
                  </a:lnTo>
                  <a:lnTo>
                    <a:pt x="226313" y="142494"/>
                  </a:lnTo>
                  <a:lnTo>
                    <a:pt x="285750" y="158496"/>
                  </a:lnTo>
                  <a:lnTo>
                    <a:pt x="238505" y="203962"/>
                  </a:lnTo>
                  <a:lnTo>
                    <a:pt x="292607" y="258825"/>
                  </a:lnTo>
                  <a:lnTo>
                    <a:pt x="228092" y="252095"/>
                  </a:lnTo>
                  <a:lnTo>
                    <a:pt x="245745" y="352425"/>
                  </a:lnTo>
                  <a:lnTo>
                    <a:pt x="189864" y="281559"/>
                  </a:lnTo>
                  <a:lnTo>
                    <a:pt x="179450" y="384429"/>
                  </a:lnTo>
                  <a:lnTo>
                    <a:pt x="142621" y="290957"/>
                  </a:lnTo>
                  <a:lnTo>
                    <a:pt x="114934" y="420750"/>
                  </a:lnTo>
                  <a:lnTo>
                    <a:pt x="104521" y="304419"/>
                  </a:lnTo>
                  <a:lnTo>
                    <a:pt x="64515" y="343154"/>
                  </a:lnTo>
                  <a:lnTo>
                    <a:pt x="76707" y="271399"/>
                  </a:lnTo>
                  <a:lnTo>
                    <a:pt x="1777" y="284099"/>
                  </a:lnTo>
                  <a:lnTo>
                    <a:pt x="50419" y="229362"/>
                  </a:lnTo>
                  <a:lnTo>
                    <a:pt x="0" y="167767"/>
                  </a:lnTo>
                  <a:lnTo>
                    <a:pt x="62737" y="148336"/>
                  </a:lnTo>
                  <a:lnTo>
                    <a:pt x="4952" y="44704"/>
                  </a:lnTo>
                  <a:lnTo>
                    <a:pt x="99059" y="123062"/>
                  </a:lnTo>
                  <a:lnTo>
                    <a:pt x="113156" y="44704"/>
                  </a:lnTo>
                  <a:lnTo>
                    <a:pt x="146303" y="112903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89903" y="4928616"/>
              <a:ext cx="1239011" cy="1028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65391" y="4946904"/>
              <a:ext cx="928116" cy="72694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113531" y="4074667"/>
              <a:ext cx="292735" cy="421005"/>
            </a:xfrm>
            <a:custGeom>
              <a:avLst/>
              <a:gdLst/>
              <a:ahLst/>
              <a:cxnLst/>
              <a:rect l="l" t="t" r="r" b="b"/>
              <a:pathLst>
                <a:path w="292735" h="421004">
                  <a:moveTo>
                    <a:pt x="196722" y="0"/>
                  </a:moveTo>
                  <a:lnTo>
                    <a:pt x="146304" y="113029"/>
                  </a:lnTo>
                  <a:lnTo>
                    <a:pt x="113156" y="44703"/>
                  </a:lnTo>
                  <a:lnTo>
                    <a:pt x="99060" y="123062"/>
                  </a:lnTo>
                  <a:lnTo>
                    <a:pt x="4953" y="44703"/>
                  </a:lnTo>
                  <a:lnTo>
                    <a:pt x="62737" y="148335"/>
                  </a:lnTo>
                  <a:lnTo>
                    <a:pt x="0" y="167766"/>
                  </a:lnTo>
                  <a:lnTo>
                    <a:pt x="50418" y="229361"/>
                  </a:lnTo>
                  <a:lnTo>
                    <a:pt x="1778" y="284098"/>
                  </a:lnTo>
                  <a:lnTo>
                    <a:pt x="76707" y="271525"/>
                  </a:lnTo>
                  <a:lnTo>
                    <a:pt x="64516" y="343153"/>
                  </a:lnTo>
                  <a:lnTo>
                    <a:pt x="104520" y="304418"/>
                  </a:lnTo>
                  <a:lnTo>
                    <a:pt x="114935" y="420750"/>
                  </a:lnTo>
                  <a:lnTo>
                    <a:pt x="142620" y="290956"/>
                  </a:lnTo>
                  <a:lnTo>
                    <a:pt x="179451" y="384428"/>
                  </a:lnTo>
                  <a:lnTo>
                    <a:pt x="189865" y="281558"/>
                  </a:lnTo>
                  <a:lnTo>
                    <a:pt x="245744" y="352424"/>
                  </a:lnTo>
                  <a:lnTo>
                    <a:pt x="228092" y="252094"/>
                  </a:lnTo>
                  <a:lnTo>
                    <a:pt x="292607" y="258825"/>
                  </a:lnTo>
                  <a:lnTo>
                    <a:pt x="238506" y="204088"/>
                  </a:lnTo>
                  <a:lnTo>
                    <a:pt x="285750" y="158495"/>
                  </a:lnTo>
                  <a:lnTo>
                    <a:pt x="226314" y="142493"/>
                  </a:lnTo>
                  <a:lnTo>
                    <a:pt x="249046" y="86867"/>
                  </a:lnTo>
                  <a:lnTo>
                    <a:pt x="191769" y="103758"/>
                  </a:lnTo>
                  <a:lnTo>
                    <a:pt x="1967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13531" y="4074667"/>
              <a:ext cx="292735" cy="421005"/>
            </a:xfrm>
            <a:custGeom>
              <a:avLst/>
              <a:gdLst/>
              <a:ahLst/>
              <a:cxnLst/>
              <a:rect l="l" t="t" r="r" b="b"/>
              <a:pathLst>
                <a:path w="292735" h="421004">
                  <a:moveTo>
                    <a:pt x="146304" y="113029"/>
                  </a:moveTo>
                  <a:lnTo>
                    <a:pt x="196722" y="0"/>
                  </a:lnTo>
                  <a:lnTo>
                    <a:pt x="191769" y="103758"/>
                  </a:lnTo>
                  <a:lnTo>
                    <a:pt x="249046" y="86867"/>
                  </a:lnTo>
                  <a:lnTo>
                    <a:pt x="226314" y="142493"/>
                  </a:lnTo>
                  <a:lnTo>
                    <a:pt x="285750" y="158495"/>
                  </a:lnTo>
                  <a:lnTo>
                    <a:pt x="238506" y="204088"/>
                  </a:lnTo>
                  <a:lnTo>
                    <a:pt x="292607" y="258825"/>
                  </a:lnTo>
                  <a:lnTo>
                    <a:pt x="228092" y="252094"/>
                  </a:lnTo>
                  <a:lnTo>
                    <a:pt x="245744" y="352424"/>
                  </a:lnTo>
                  <a:lnTo>
                    <a:pt x="189865" y="281558"/>
                  </a:lnTo>
                  <a:lnTo>
                    <a:pt x="179451" y="384428"/>
                  </a:lnTo>
                  <a:lnTo>
                    <a:pt x="142620" y="290956"/>
                  </a:lnTo>
                  <a:lnTo>
                    <a:pt x="114935" y="420750"/>
                  </a:lnTo>
                  <a:lnTo>
                    <a:pt x="104520" y="304418"/>
                  </a:lnTo>
                  <a:lnTo>
                    <a:pt x="64516" y="343153"/>
                  </a:lnTo>
                  <a:lnTo>
                    <a:pt x="76707" y="271525"/>
                  </a:lnTo>
                  <a:lnTo>
                    <a:pt x="1778" y="284098"/>
                  </a:lnTo>
                  <a:lnTo>
                    <a:pt x="50418" y="229361"/>
                  </a:lnTo>
                  <a:lnTo>
                    <a:pt x="0" y="167766"/>
                  </a:lnTo>
                  <a:lnTo>
                    <a:pt x="62737" y="148335"/>
                  </a:lnTo>
                  <a:lnTo>
                    <a:pt x="4953" y="44703"/>
                  </a:lnTo>
                  <a:lnTo>
                    <a:pt x="99060" y="123062"/>
                  </a:lnTo>
                  <a:lnTo>
                    <a:pt x="113156" y="44703"/>
                  </a:lnTo>
                  <a:lnTo>
                    <a:pt x="146304" y="11302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1470893" y="6153505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39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9235440" y="45719"/>
            <a:ext cx="1202690" cy="1339850"/>
            <a:chOff x="9235440" y="45719"/>
            <a:chExt cx="1202690" cy="1339850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35440" y="45719"/>
              <a:ext cx="1202436" cy="133959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36608" y="246913"/>
              <a:ext cx="804672" cy="942060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2296160" y="476630"/>
            <a:ext cx="6837680" cy="940435"/>
            <a:chOff x="2296160" y="476630"/>
            <a:chExt cx="6837680" cy="940435"/>
          </a:xfrm>
        </p:grpSpPr>
        <p:sp>
          <p:nvSpPr>
            <p:cNvPr id="20" name="object 20"/>
            <p:cNvSpPr/>
            <p:nvPr/>
          </p:nvSpPr>
          <p:spPr>
            <a:xfrm>
              <a:off x="2308860" y="489330"/>
              <a:ext cx="6812280" cy="915035"/>
            </a:xfrm>
            <a:custGeom>
              <a:avLst/>
              <a:gdLst/>
              <a:ahLst/>
              <a:cxnLst/>
              <a:rect l="l" t="t" r="r" b="b"/>
              <a:pathLst>
                <a:path w="6812280" h="915035">
                  <a:moveTo>
                    <a:pt x="6659880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400"/>
                  </a:lnTo>
                  <a:lnTo>
                    <a:pt x="0" y="762127"/>
                  </a:lnTo>
                  <a:lnTo>
                    <a:pt x="7766" y="810322"/>
                  </a:lnTo>
                  <a:lnTo>
                    <a:pt x="29394" y="852191"/>
                  </a:lnTo>
                  <a:lnTo>
                    <a:pt x="62380" y="885214"/>
                  </a:lnTo>
                  <a:lnTo>
                    <a:pt x="104217" y="906874"/>
                  </a:lnTo>
                  <a:lnTo>
                    <a:pt x="152400" y="914654"/>
                  </a:lnTo>
                  <a:lnTo>
                    <a:pt x="6659880" y="914654"/>
                  </a:lnTo>
                  <a:lnTo>
                    <a:pt x="6708062" y="906874"/>
                  </a:lnTo>
                  <a:lnTo>
                    <a:pt x="6749899" y="885214"/>
                  </a:lnTo>
                  <a:lnTo>
                    <a:pt x="6782885" y="852191"/>
                  </a:lnTo>
                  <a:lnTo>
                    <a:pt x="6804513" y="810322"/>
                  </a:lnTo>
                  <a:lnTo>
                    <a:pt x="6812280" y="762127"/>
                  </a:lnTo>
                  <a:lnTo>
                    <a:pt x="6812280" y="152400"/>
                  </a:lnTo>
                  <a:lnTo>
                    <a:pt x="6804513" y="104217"/>
                  </a:lnTo>
                  <a:lnTo>
                    <a:pt x="6782885" y="62380"/>
                  </a:lnTo>
                  <a:lnTo>
                    <a:pt x="6749899" y="29394"/>
                  </a:lnTo>
                  <a:lnTo>
                    <a:pt x="6708062" y="7766"/>
                  </a:lnTo>
                  <a:lnTo>
                    <a:pt x="665988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308860" y="489330"/>
              <a:ext cx="6812280" cy="915035"/>
            </a:xfrm>
            <a:custGeom>
              <a:avLst/>
              <a:gdLst/>
              <a:ahLst/>
              <a:cxnLst/>
              <a:rect l="l" t="t" r="r" b="b"/>
              <a:pathLst>
                <a:path w="6812280" h="915035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6659880" y="0"/>
                  </a:lnTo>
                  <a:lnTo>
                    <a:pt x="6708062" y="7766"/>
                  </a:lnTo>
                  <a:lnTo>
                    <a:pt x="6749899" y="29394"/>
                  </a:lnTo>
                  <a:lnTo>
                    <a:pt x="6782885" y="62380"/>
                  </a:lnTo>
                  <a:lnTo>
                    <a:pt x="6804513" y="104217"/>
                  </a:lnTo>
                  <a:lnTo>
                    <a:pt x="6812280" y="152400"/>
                  </a:lnTo>
                  <a:lnTo>
                    <a:pt x="6812280" y="762127"/>
                  </a:lnTo>
                  <a:lnTo>
                    <a:pt x="6804513" y="810322"/>
                  </a:lnTo>
                  <a:lnTo>
                    <a:pt x="6782885" y="852191"/>
                  </a:lnTo>
                  <a:lnTo>
                    <a:pt x="6749899" y="885214"/>
                  </a:lnTo>
                  <a:lnTo>
                    <a:pt x="6708062" y="906874"/>
                  </a:lnTo>
                  <a:lnTo>
                    <a:pt x="6659880" y="914654"/>
                  </a:lnTo>
                  <a:lnTo>
                    <a:pt x="152400" y="914654"/>
                  </a:lnTo>
                  <a:lnTo>
                    <a:pt x="104217" y="906874"/>
                  </a:lnTo>
                  <a:lnTo>
                    <a:pt x="62380" y="885214"/>
                  </a:lnTo>
                  <a:lnTo>
                    <a:pt x="29394" y="852191"/>
                  </a:lnTo>
                  <a:lnTo>
                    <a:pt x="7766" y="810322"/>
                  </a:lnTo>
                  <a:lnTo>
                    <a:pt x="0" y="762127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7054" rIns="0" bIns="0" rtlCol="0">
            <a:spAutoFit/>
          </a:bodyPr>
          <a:lstStyle/>
          <a:p>
            <a:pPr marL="277495" algn="ctr">
              <a:lnSpc>
                <a:spcPts val="2390"/>
              </a:lnSpc>
              <a:spcBef>
                <a:spcPts val="120"/>
              </a:spcBef>
            </a:pPr>
            <a:r>
              <a:rPr dirty="0"/>
              <a:t>TANTANGAN</a:t>
            </a:r>
            <a:r>
              <a:rPr spc="-65" dirty="0"/>
              <a:t> </a:t>
            </a:r>
            <a:r>
              <a:rPr dirty="0"/>
              <a:t>NEGHADAPI</a:t>
            </a:r>
            <a:r>
              <a:rPr spc="-60" dirty="0"/>
              <a:t> </a:t>
            </a:r>
            <a:r>
              <a:rPr dirty="0"/>
              <a:t>KEJADIAN</a:t>
            </a:r>
            <a:r>
              <a:rPr spc="-60" dirty="0"/>
              <a:t> </a:t>
            </a:r>
            <a:r>
              <a:rPr dirty="0"/>
              <a:t>BENCANA</a:t>
            </a:r>
            <a:r>
              <a:rPr spc="-70" dirty="0"/>
              <a:t> </a:t>
            </a:r>
            <a:r>
              <a:rPr dirty="0"/>
              <a:t>DI</a:t>
            </a:r>
            <a:r>
              <a:rPr spc="-60" dirty="0"/>
              <a:t> </a:t>
            </a:r>
            <a:r>
              <a:rPr dirty="0"/>
              <a:t>INDONESIA</a:t>
            </a:r>
            <a:r>
              <a:rPr spc="-75" dirty="0"/>
              <a:t> </a:t>
            </a:r>
            <a:r>
              <a:rPr spc="-50" dirty="0"/>
              <a:t>:</a:t>
            </a:r>
          </a:p>
          <a:p>
            <a:pPr marL="287655" algn="ctr">
              <a:lnSpc>
                <a:spcPts val="2390"/>
              </a:lnSpc>
            </a:pPr>
            <a:r>
              <a:rPr dirty="0"/>
              <a:t>NEGARA</a:t>
            </a:r>
            <a:r>
              <a:rPr spc="-25" dirty="0"/>
              <a:t> </a:t>
            </a:r>
            <a:r>
              <a:rPr spc="-10" dirty="0"/>
              <a:t>KEPULAUAN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328027" y="2992183"/>
            <a:ext cx="937894" cy="190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dirty="0">
                <a:solidFill>
                  <a:srgbClr val="FFFFFF"/>
                </a:solidFill>
                <a:latin typeface="Arial MT"/>
                <a:cs typeface="Arial MT"/>
              </a:rPr>
              <a:t>Pulau</a:t>
            </a:r>
            <a:r>
              <a:rPr sz="1050" spc="1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Arial MT"/>
                <a:cs typeface="Arial MT"/>
              </a:rPr>
              <a:t>Sangihe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382392" y="4375467"/>
            <a:ext cx="950594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dirty="0">
                <a:solidFill>
                  <a:srgbClr val="FFFFFF"/>
                </a:solidFill>
                <a:latin typeface="Arial MT"/>
                <a:cs typeface="Arial MT"/>
              </a:rPr>
              <a:t>P</a:t>
            </a:r>
            <a:r>
              <a:rPr sz="1350" spc="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350" spc="-10" dirty="0">
                <a:solidFill>
                  <a:srgbClr val="FFFFFF"/>
                </a:solidFill>
                <a:latin typeface="Arial MT"/>
                <a:cs typeface="Arial MT"/>
              </a:rPr>
              <a:t>Mentawai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86376" y="5197792"/>
            <a:ext cx="803910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dirty="0">
                <a:solidFill>
                  <a:srgbClr val="FFFFFF"/>
                </a:solidFill>
                <a:latin typeface="Arial MT"/>
                <a:cs typeface="Arial MT"/>
              </a:rPr>
              <a:t>G.</a:t>
            </a:r>
            <a:r>
              <a:rPr sz="1350" spc="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350" spc="-10" dirty="0">
                <a:solidFill>
                  <a:srgbClr val="FFFFFF"/>
                </a:solidFill>
                <a:latin typeface="Arial MT"/>
                <a:cs typeface="Arial MT"/>
              </a:rPr>
              <a:t>Merapi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641338" y="5537390"/>
            <a:ext cx="369570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spc="-25" dirty="0">
                <a:solidFill>
                  <a:srgbClr val="FFFFFF"/>
                </a:solidFill>
                <a:latin typeface="Arial MT"/>
                <a:cs typeface="Arial MT"/>
              </a:rPr>
              <a:t>NTT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64731" y="6253149"/>
            <a:ext cx="1652905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3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900" b="1" spc="-6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Darurat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Bencana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37092" y="3004515"/>
            <a:ext cx="1042669" cy="192405"/>
          </a:xfrm>
          <a:prstGeom prst="rect">
            <a:avLst/>
          </a:prstGeom>
          <a:solidFill>
            <a:srgbClr val="E1EFD9"/>
          </a:solidFill>
          <a:ln w="12700">
            <a:solidFill>
              <a:srgbClr val="000000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335"/>
              </a:spcBef>
            </a:pPr>
            <a:r>
              <a:rPr sz="700" dirty="0">
                <a:latin typeface="Calibri"/>
                <a:cs typeface="Calibri"/>
              </a:rPr>
              <a:t>BELUM</a:t>
            </a:r>
            <a:r>
              <a:rPr sz="700" spc="125" dirty="0">
                <a:latin typeface="Calibri"/>
                <a:cs typeface="Calibri"/>
              </a:rPr>
              <a:t> </a:t>
            </a:r>
            <a:r>
              <a:rPr sz="700" spc="-10" dirty="0">
                <a:latin typeface="Calibri"/>
                <a:cs typeface="Calibri"/>
              </a:rPr>
              <a:t>REALISASI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44951" y="320116"/>
            <a:ext cx="5303520" cy="686435"/>
          </a:xfrm>
          <a:prstGeom prst="rect">
            <a:avLst/>
          </a:prstGeom>
          <a:solidFill>
            <a:srgbClr val="001E60"/>
          </a:solidFill>
        </p:spPr>
        <p:txBody>
          <a:bodyPr vert="horz" wrap="square" lIns="0" tIns="203200" rIns="0" bIns="0" rtlCol="0">
            <a:spAutoFit/>
          </a:bodyPr>
          <a:lstStyle/>
          <a:p>
            <a:pPr marL="328930">
              <a:lnSpc>
                <a:spcPct val="100000"/>
              </a:lnSpc>
              <a:spcBef>
                <a:spcPts val="1600"/>
              </a:spcBef>
            </a:pPr>
            <a:r>
              <a:rPr sz="1500" spc="-10" dirty="0">
                <a:solidFill>
                  <a:srgbClr val="FFFFFF"/>
                </a:solidFill>
                <a:latin typeface="Arial Black"/>
                <a:cs typeface="Arial Black"/>
              </a:rPr>
              <a:t>PENDANAAN</a:t>
            </a:r>
            <a:r>
              <a:rPr sz="1500" spc="-3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Arial Black"/>
                <a:cs typeface="Arial Black"/>
              </a:rPr>
              <a:t>PENANGGULANGAN</a:t>
            </a:r>
            <a:r>
              <a:rPr sz="1500" spc="-2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Arial Black"/>
                <a:cs typeface="Arial Black"/>
              </a:rPr>
              <a:t>BENCANA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50308" y="3596766"/>
            <a:ext cx="400050" cy="132715"/>
          </a:xfrm>
          <a:custGeom>
            <a:avLst/>
            <a:gdLst/>
            <a:ahLst/>
            <a:cxnLst/>
            <a:rect l="l" t="t" r="r" b="b"/>
            <a:pathLst>
              <a:path w="400050" h="132714">
                <a:moveTo>
                  <a:pt x="343358" y="66309"/>
                </a:moveTo>
                <a:lnTo>
                  <a:pt x="271906" y="107950"/>
                </a:lnTo>
                <a:lnTo>
                  <a:pt x="269620" y="116713"/>
                </a:lnTo>
                <a:lnTo>
                  <a:pt x="273684" y="123571"/>
                </a:lnTo>
                <a:lnTo>
                  <a:pt x="277621" y="130302"/>
                </a:lnTo>
                <a:lnTo>
                  <a:pt x="286384" y="132588"/>
                </a:lnTo>
                <a:lnTo>
                  <a:pt x="375444" y="80645"/>
                </a:lnTo>
                <a:lnTo>
                  <a:pt x="371728" y="80645"/>
                </a:lnTo>
                <a:lnTo>
                  <a:pt x="371728" y="78613"/>
                </a:lnTo>
                <a:lnTo>
                  <a:pt x="364489" y="78613"/>
                </a:lnTo>
                <a:lnTo>
                  <a:pt x="343358" y="66309"/>
                </a:lnTo>
                <a:close/>
              </a:path>
              <a:path w="400050" h="132714">
                <a:moveTo>
                  <a:pt x="318900" y="52070"/>
                </a:moveTo>
                <a:lnTo>
                  <a:pt x="0" y="52070"/>
                </a:lnTo>
                <a:lnTo>
                  <a:pt x="0" y="80645"/>
                </a:lnTo>
                <a:lnTo>
                  <a:pt x="318799" y="80645"/>
                </a:lnTo>
                <a:lnTo>
                  <a:pt x="343358" y="66309"/>
                </a:lnTo>
                <a:lnTo>
                  <a:pt x="318900" y="52070"/>
                </a:lnTo>
                <a:close/>
              </a:path>
              <a:path w="400050" h="132714">
                <a:moveTo>
                  <a:pt x="375657" y="52070"/>
                </a:moveTo>
                <a:lnTo>
                  <a:pt x="371728" y="52070"/>
                </a:lnTo>
                <a:lnTo>
                  <a:pt x="371728" y="80645"/>
                </a:lnTo>
                <a:lnTo>
                  <a:pt x="375444" y="80645"/>
                </a:lnTo>
                <a:lnTo>
                  <a:pt x="400023" y="66309"/>
                </a:lnTo>
                <a:lnTo>
                  <a:pt x="375657" y="52070"/>
                </a:lnTo>
                <a:close/>
              </a:path>
              <a:path w="400050" h="132714">
                <a:moveTo>
                  <a:pt x="364489" y="53975"/>
                </a:moveTo>
                <a:lnTo>
                  <a:pt x="343358" y="66309"/>
                </a:lnTo>
                <a:lnTo>
                  <a:pt x="364489" y="78613"/>
                </a:lnTo>
                <a:lnTo>
                  <a:pt x="364489" y="53975"/>
                </a:lnTo>
                <a:close/>
              </a:path>
              <a:path w="400050" h="132714">
                <a:moveTo>
                  <a:pt x="371728" y="53975"/>
                </a:moveTo>
                <a:lnTo>
                  <a:pt x="364489" y="53975"/>
                </a:lnTo>
                <a:lnTo>
                  <a:pt x="364489" y="78613"/>
                </a:lnTo>
                <a:lnTo>
                  <a:pt x="371728" y="78613"/>
                </a:lnTo>
                <a:lnTo>
                  <a:pt x="371728" y="53975"/>
                </a:lnTo>
                <a:close/>
              </a:path>
              <a:path w="400050" h="132714">
                <a:moveTo>
                  <a:pt x="286384" y="0"/>
                </a:moveTo>
                <a:lnTo>
                  <a:pt x="277621" y="2286"/>
                </a:lnTo>
                <a:lnTo>
                  <a:pt x="273684" y="9144"/>
                </a:lnTo>
                <a:lnTo>
                  <a:pt x="269620" y="15875"/>
                </a:lnTo>
                <a:lnTo>
                  <a:pt x="271906" y="24638"/>
                </a:lnTo>
                <a:lnTo>
                  <a:pt x="278764" y="28702"/>
                </a:lnTo>
                <a:lnTo>
                  <a:pt x="343358" y="66309"/>
                </a:lnTo>
                <a:lnTo>
                  <a:pt x="364489" y="53975"/>
                </a:lnTo>
                <a:lnTo>
                  <a:pt x="371728" y="53975"/>
                </a:lnTo>
                <a:lnTo>
                  <a:pt x="371728" y="52070"/>
                </a:lnTo>
                <a:lnTo>
                  <a:pt x="375657" y="52070"/>
                </a:lnTo>
                <a:lnTo>
                  <a:pt x="2863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50308" y="1712595"/>
            <a:ext cx="400050" cy="132715"/>
          </a:xfrm>
          <a:custGeom>
            <a:avLst/>
            <a:gdLst/>
            <a:ahLst/>
            <a:cxnLst/>
            <a:rect l="l" t="t" r="r" b="b"/>
            <a:pathLst>
              <a:path w="400050" h="132714">
                <a:moveTo>
                  <a:pt x="364489" y="53975"/>
                </a:moveTo>
                <a:lnTo>
                  <a:pt x="271906" y="107950"/>
                </a:lnTo>
                <a:lnTo>
                  <a:pt x="269620" y="116712"/>
                </a:lnTo>
                <a:lnTo>
                  <a:pt x="273684" y="123570"/>
                </a:lnTo>
                <a:lnTo>
                  <a:pt x="277621" y="130428"/>
                </a:lnTo>
                <a:lnTo>
                  <a:pt x="286384" y="132714"/>
                </a:lnTo>
                <a:lnTo>
                  <a:pt x="293115" y="128650"/>
                </a:lnTo>
                <a:lnTo>
                  <a:pt x="375607" y="80644"/>
                </a:lnTo>
                <a:lnTo>
                  <a:pt x="371728" y="80644"/>
                </a:lnTo>
                <a:lnTo>
                  <a:pt x="371728" y="78739"/>
                </a:lnTo>
                <a:lnTo>
                  <a:pt x="364489" y="78739"/>
                </a:lnTo>
                <a:lnTo>
                  <a:pt x="343385" y="66420"/>
                </a:lnTo>
                <a:lnTo>
                  <a:pt x="364489" y="66420"/>
                </a:lnTo>
                <a:lnTo>
                  <a:pt x="364489" y="53975"/>
                </a:lnTo>
                <a:close/>
              </a:path>
              <a:path w="400050" h="132714">
                <a:moveTo>
                  <a:pt x="318799" y="52069"/>
                </a:moveTo>
                <a:lnTo>
                  <a:pt x="0" y="52069"/>
                </a:lnTo>
                <a:lnTo>
                  <a:pt x="0" y="80644"/>
                </a:lnTo>
                <a:lnTo>
                  <a:pt x="318799" y="80644"/>
                </a:lnTo>
                <a:lnTo>
                  <a:pt x="343167" y="66420"/>
                </a:lnTo>
                <a:lnTo>
                  <a:pt x="343385" y="66420"/>
                </a:lnTo>
                <a:lnTo>
                  <a:pt x="318799" y="52069"/>
                </a:lnTo>
                <a:close/>
              </a:path>
              <a:path w="400050" h="132714">
                <a:moveTo>
                  <a:pt x="375439" y="52069"/>
                </a:moveTo>
                <a:lnTo>
                  <a:pt x="371728" y="52069"/>
                </a:lnTo>
                <a:lnTo>
                  <a:pt x="371728" y="80644"/>
                </a:lnTo>
                <a:lnTo>
                  <a:pt x="375607" y="80644"/>
                </a:lnTo>
                <a:lnTo>
                  <a:pt x="400050" y="66420"/>
                </a:lnTo>
                <a:lnTo>
                  <a:pt x="375439" y="52069"/>
                </a:lnTo>
                <a:close/>
              </a:path>
              <a:path w="400050" h="132714">
                <a:moveTo>
                  <a:pt x="364489" y="66420"/>
                </a:moveTo>
                <a:lnTo>
                  <a:pt x="343385" y="66420"/>
                </a:lnTo>
                <a:lnTo>
                  <a:pt x="364489" y="78739"/>
                </a:lnTo>
                <a:lnTo>
                  <a:pt x="364489" y="66420"/>
                </a:lnTo>
                <a:close/>
              </a:path>
              <a:path w="400050" h="132714">
                <a:moveTo>
                  <a:pt x="371728" y="53975"/>
                </a:moveTo>
                <a:lnTo>
                  <a:pt x="364489" y="53975"/>
                </a:lnTo>
                <a:lnTo>
                  <a:pt x="364489" y="78739"/>
                </a:lnTo>
                <a:lnTo>
                  <a:pt x="371728" y="78739"/>
                </a:lnTo>
                <a:lnTo>
                  <a:pt x="371728" y="53975"/>
                </a:lnTo>
                <a:close/>
              </a:path>
              <a:path w="400050" h="132714">
                <a:moveTo>
                  <a:pt x="286384" y="0"/>
                </a:moveTo>
                <a:lnTo>
                  <a:pt x="277621" y="2285"/>
                </a:lnTo>
                <a:lnTo>
                  <a:pt x="273684" y="9143"/>
                </a:lnTo>
                <a:lnTo>
                  <a:pt x="269620" y="16001"/>
                </a:lnTo>
                <a:lnTo>
                  <a:pt x="271906" y="24764"/>
                </a:lnTo>
                <a:lnTo>
                  <a:pt x="343385" y="66420"/>
                </a:lnTo>
                <a:lnTo>
                  <a:pt x="343167" y="66420"/>
                </a:lnTo>
                <a:lnTo>
                  <a:pt x="364489" y="53975"/>
                </a:lnTo>
                <a:lnTo>
                  <a:pt x="371728" y="53975"/>
                </a:lnTo>
                <a:lnTo>
                  <a:pt x="371728" y="52069"/>
                </a:lnTo>
                <a:lnTo>
                  <a:pt x="375439" y="52069"/>
                </a:lnTo>
                <a:lnTo>
                  <a:pt x="293115" y="4063"/>
                </a:lnTo>
                <a:lnTo>
                  <a:pt x="2863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842516" y="2025942"/>
            <a:ext cx="1481455" cy="347980"/>
          </a:xfrm>
          <a:prstGeom prst="rect">
            <a:avLst/>
          </a:prstGeom>
          <a:solidFill>
            <a:srgbClr val="333E50"/>
          </a:solidFill>
          <a:ln w="12700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220979">
              <a:lnSpc>
                <a:spcPct val="100000"/>
              </a:lnSpc>
              <a:spcBef>
                <a:spcPts val="370"/>
              </a:spcBef>
            </a:pPr>
            <a:r>
              <a:rPr sz="1550" dirty="0">
                <a:solidFill>
                  <a:srgbClr val="FFFFFF"/>
                </a:solidFill>
                <a:latin typeface="Calibri"/>
                <a:cs typeface="Calibri"/>
              </a:rPr>
              <a:t>Pra-</a:t>
            </a: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Bencana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42516" y="4221048"/>
            <a:ext cx="1481455" cy="686435"/>
          </a:xfrm>
          <a:prstGeom prst="rect">
            <a:avLst/>
          </a:prstGeom>
          <a:solidFill>
            <a:srgbClr val="333E50"/>
          </a:solidFill>
          <a:ln w="12700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95"/>
              </a:spcBef>
            </a:pPr>
            <a:endParaRPr sz="1350">
              <a:latin typeface="Times New Roman"/>
              <a:cs typeface="Times New Roman"/>
            </a:endParaRPr>
          </a:p>
          <a:p>
            <a:pPr marL="130175">
              <a:lnSpc>
                <a:spcPct val="100000"/>
              </a:lnSpc>
            </a:pP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Keadaan</a:t>
            </a:r>
            <a:r>
              <a:rPr sz="135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Darurat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836166" y="5394528"/>
            <a:ext cx="1503680" cy="351155"/>
            <a:chOff x="1836166" y="5394528"/>
            <a:chExt cx="1503680" cy="351155"/>
          </a:xfrm>
        </p:grpSpPr>
        <p:sp>
          <p:nvSpPr>
            <p:cNvPr id="9" name="object 9"/>
            <p:cNvSpPr/>
            <p:nvPr/>
          </p:nvSpPr>
          <p:spPr>
            <a:xfrm>
              <a:off x="1842516" y="5400878"/>
              <a:ext cx="1490980" cy="338455"/>
            </a:xfrm>
            <a:custGeom>
              <a:avLst/>
              <a:gdLst/>
              <a:ahLst/>
              <a:cxnLst/>
              <a:rect l="l" t="t" r="r" b="b"/>
              <a:pathLst>
                <a:path w="1490979" h="338454">
                  <a:moveTo>
                    <a:pt x="1490471" y="0"/>
                  </a:moveTo>
                  <a:lnTo>
                    <a:pt x="0" y="0"/>
                  </a:lnTo>
                  <a:lnTo>
                    <a:pt x="0" y="338416"/>
                  </a:lnTo>
                  <a:lnTo>
                    <a:pt x="1490471" y="338416"/>
                  </a:lnTo>
                  <a:lnTo>
                    <a:pt x="1490471" y="0"/>
                  </a:lnTo>
                  <a:close/>
                </a:path>
              </a:pathLst>
            </a:custGeom>
            <a:solidFill>
              <a:srgbClr val="333E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42516" y="5400878"/>
              <a:ext cx="1490980" cy="338455"/>
            </a:xfrm>
            <a:custGeom>
              <a:avLst/>
              <a:gdLst/>
              <a:ahLst/>
              <a:cxnLst/>
              <a:rect l="l" t="t" r="r" b="b"/>
              <a:pathLst>
                <a:path w="1490979" h="338454">
                  <a:moveTo>
                    <a:pt x="0" y="338416"/>
                  </a:moveTo>
                  <a:lnTo>
                    <a:pt x="1490471" y="338416"/>
                  </a:lnTo>
                  <a:lnTo>
                    <a:pt x="1490471" y="0"/>
                  </a:lnTo>
                  <a:lnTo>
                    <a:pt x="0" y="0"/>
                  </a:lnTo>
                  <a:lnTo>
                    <a:pt x="0" y="338416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993264" y="5429872"/>
            <a:ext cx="1181735" cy="2673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50" spc="-10" dirty="0">
                <a:solidFill>
                  <a:srgbClr val="FFFFFF"/>
                </a:solidFill>
                <a:latin typeface="Calibri"/>
                <a:cs typeface="Calibri"/>
              </a:rPr>
              <a:t>Pascabencana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25011" y="4385602"/>
            <a:ext cx="1481455" cy="347980"/>
          </a:xfrm>
          <a:custGeom>
            <a:avLst/>
            <a:gdLst/>
            <a:ahLst/>
            <a:cxnLst/>
            <a:rect l="l" t="t" r="r" b="b"/>
            <a:pathLst>
              <a:path w="1481454" h="347979">
                <a:moveTo>
                  <a:pt x="0" y="347560"/>
                </a:moveTo>
                <a:lnTo>
                  <a:pt x="1481327" y="347560"/>
                </a:lnTo>
                <a:lnTo>
                  <a:pt x="1481327" y="0"/>
                </a:lnTo>
                <a:lnTo>
                  <a:pt x="0" y="0"/>
                </a:lnTo>
                <a:lnTo>
                  <a:pt x="0" y="34756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525011" y="4385602"/>
            <a:ext cx="1481455" cy="34798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101600" rIns="0" bIns="0" rtlCol="0">
            <a:spAutoFit/>
          </a:bodyPr>
          <a:lstStyle/>
          <a:p>
            <a:pPr marL="353060">
              <a:lnSpc>
                <a:spcPct val="100000"/>
              </a:lnSpc>
              <a:spcBef>
                <a:spcPts val="800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Tanggap</a:t>
            </a:r>
            <a:r>
              <a:rPr sz="9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Darurat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25011" y="3992410"/>
            <a:ext cx="1481455" cy="338455"/>
          </a:xfrm>
          <a:prstGeom prst="rect">
            <a:avLst/>
          </a:prstGeom>
          <a:solidFill>
            <a:srgbClr val="2E5496"/>
          </a:solidFill>
          <a:ln w="12700">
            <a:solidFill>
              <a:srgbClr val="000000"/>
            </a:solidFill>
          </a:ln>
        </p:spPr>
        <p:txBody>
          <a:bodyPr vert="horz" wrap="square" lIns="0" tIns="97155" rIns="0" bIns="0" rtlCol="0">
            <a:spAutoFit/>
          </a:bodyPr>
          <a:lstStyle/>
          <a:p>
            <a:pPr marL="428625">
              <a:lnSpc>
                <a:spcPct val="100000"/>
              </a:lnSpc>
              <a:spcBef>
                <a:spcPts val="765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Siaga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Darurat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525011" y="4778921"/>
            <a:ext cx="1481455" cy="338455"/>
          </a:xfrm>
          <a:custGeom>
            <a:avLst/>
            <a:gdLst/>
            <a:ahLst/>
            <a:cxnLst/>
            <a:rect l="l" t="t" r="r" b="b"/>
            <a:pathLst>
              <a:path w="1481454" h="338454">
                <a:moveTo>
                  <a:pt x="0" y="338416"/>
                </a:moveTo>
                <a:lnTo>
                  <a:pt x="1481327" y="338416"/>
                </a:lnTo>
                <a:lnTo>
                  <a:pt x="1481327" y="0"/>
                </a:lnTo>
                <a:lnTo>
                  <a:pt x="0" y="0"/>
                </a:lnTo>
                <a:lnTo>
                  <a:pt x="0" y="33841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531361" y="4762391"/>
            <a:ext cx="1468755" cy="348615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114300" rIns="0" bIns="0" rtlCol="0">
            <a:spAutoFit/>
          </a:bodyPr>
          <a:lstStyle/>
          <a:p>
            <a:pPr marL="366395">
              <a:lnSpc>
                <a:spcPct val="100000"/>
              </a:lnSpc>
              <a:spcBef>
                <a:spcPts val="900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Transisi</a:t>
            </a:r>
            <a:r>
              <a:rPr sz="9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Darurat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25011" y="1632623"/>
            <a:ext cx="1481455" cy="338455"/>
          </a:xfrm>
          <a:prstGeom prst="rect">
            <a:avLst/>
          </a:prstGeom>
          <a:solidFill>
            <a:srgbClr val="2E5496"/>
          </a:solidFill>
          <a:ln w="12700">
            <a:solidFill>
              <a:srgbClr val="000000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Tidak</a:t>
            </a:r>
            <a:r>
              <a:rPr sz="9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terdapat</a:t>
            </a:r>
            <a:r>
              <a:rPr sz="9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potensi</a:t>
            </a:r>
            <a:endParaRPr sz="9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bencana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146294" y="1626361"/>
            <a:ext cx="1494155" cy="1778000"/>
            <a:chOff x="5146294" y="1626361"/>
            <a:chExt cx="1494155" cy="1778000"/>
          </a:xfrm>
        </p:grpSpPr>
        <p:sp>
          <p:nvSpPr>
            <p:cNvPr id="19" name="object 19"/>
            <p:cNvSpPr/>
            <p:nvPr/>
          </p:nvSpPr>
          <p:spPr>
            <a:xfrm>
              <a:off x="5152644" y="1632711"/>
              <a:ext cx="1481455" cy="1765300"/>
            </a:xfrm>
            <a:custGeom>
              <a:avLst/>
              <a:gdLst/>
              <a:ahLst/>
              <a:cxnLst/>
              <a:rect l="l" t="t" r="r" b="b"/>
              <a:pathLst>
                <a:path w="1481454" h="1765300">
                  <a:moveTo>
                    <a:pt x="1481327" y="0"/>
                  </a:moveTo>
                  <a:lnTo>
                    <a:pt x="0" y="0"/>
                  </a:lnTo>
                  <a:lnTo>
                    <a:pt x="0" y="1765173"/>
                  </a:lnTo>
                  <a:lnTo>
                    <a:pt x="1481327" y="1765173"/>
                  </a:lnTo>
                  <a:lnTo>
                    <a:pt x="1481327" y="0"/>
                  </a:lnTo>
                  <a:close/>
                </a:path>
              </a:pathLst>
            </a:custGeom>
            <a:solidFill>
              <a:srgbClr val="ACB8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52644" y="1632711"/>
              <a:ext cx="1481455" cy="1765300"/>
            </a:xfrm>
            <a:custGeom>
              <a:avLst/>
              <a:gdLst/>
              <a:ahLst/>
              <a:cxnLst/>
              <a:rect l="l" t="t" r="r" b="b"/>
              <a:pathLst>
                <a:path w="1481454" h="1765300">
                  <a:moveTo>
                    <a:pt x="0" y="1765173"/>
                  </a:moveTo>
                  <a:lnTo>
                    <a:pt x="1481327" y="1765173"/>
                  </a:lnTo>
                  <a:lnTo>
                    <a:pt x="1481327" y="0"/>
                  </a:lnTo>
                  <a:lnTo>
                    <a:pt x="0" y="0"/>
                  </a:lnTo>
                  <a:lnTo>
                    <a:pt x="0" y="1765173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230240" y="1650939"/>
            <a:ext cx="1150620" cy="1268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81610" marR="5080" indent="-169545">
              <a:lnSpc>
                <a:spcPct val="100000"/>
              </a:lnSpc>
              <a:spcBef>
                <a:spcPts val="135"/>
              </a:spcBef>
              <a:buAutoNum type="alphaLcPeriod"/>
              <a:tabLst>
                <a:tab pos="184150" algn="l"/>
              </a:tabLst>
            </a:pPr>
            <a:r>
              <a:rPr sz="900" spc="-10" dirty="0">
                <a:latin typeface="Calibri"/>
                <a:cs typeface="Calibri"/>
              </a:rPr>
              <a:t>Penguatan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kapasitas</a:t>
            </a:r>
            <a:r>
              <a:rPr sz="900" spc="500" dirty="0">
                <a:latin typeface="Calibri"/>
                <a:cs typeface="Calibri"/>
              </a:rPr>
              <a:t> 	</a:t>
            </a:r>
            <a:r>
              <a:rPr sz="900" spc="-10" dirty="0">
                <a:latin typeface="Calibri"/>
                <a:cs typeface="Calibri"/>
              </a:rPr>
              <a:t>regulasi</a:t>
            </a:r>
            <a:endParaRPr sz="900">
              <a:latin typeface="Calibri"/>
              <a:cs typeface="Calibri"/>
            </a:endParaRPr>
          </a:p>
          <a:p>
            <a:pPr marL="181610" marR="5080" indent="-169545">
              <a:lnSpc>
                <a:spcPct val="100000"/>
              </a:lnSpc>
              <a:spcBef>
                <a:spcPts val="5"/>
              </a:spcBef>
              <a:buAutoNum type="alphaLcPeriod"/>
              <a:tabLst>
                <a:tab pos="184150" algn="l"/>
              </a:tabLst>
            </a:pPr>
            <a:r>
              <a:rPr sz="900" dirty="0">
                <a:latin typeface="Calibri"/>
                <a:cs typeface="Calibri"/>
              </a:rPr>
              <a:t>Penguatan</a:t>
            </a:r>
            <a:r>
              <a:rPr sz="900" spc="-50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kapasitas</a:t>
            </a:r>
            <a:r>
              <a:rPr sz="900" spc="500" dirty="0">
                <a:latin typeface="Calibri"/>
                <a:cs typeface="Calibri"/>
              </a:rPr>
              <a:t> 	</a:t>
            </a:r>
            <a:r>
              <a:rPr sz="900" spc="-20" dirty="0">
                <a:latin typeface="Calibri"/>
                <a:cs typeface="Calibri"/>
              </a:rPr>
              <a:t>SDM;</a:t>
            </a:r>
            <a:endParaRPr sz="900">
              <a:latin typeface="Calibri"/>
              <a:cs typeface="Calibri"/>
            </a:endParaRPr>
          </a:p>
          <a:p>
            <a:pPr marL="181610" indent="-168910">
              <a:lnSpc>
                <a:spcPct val="100000"/>
              </a:lnSpc>
              <a:spcBef>
                <a:spcPts val="5"/>
              </a:spcBef>
              <a:buAutoNum type="alphaLcPeriod"/>
              <a:tabLst>
                <a:tab pos="181610" algn="l"/>
              </a:tabLst>
            </a:pPr>
            <a:r>
              <a:rPr sz="900" spc="-10" dirty="0">
                <a:latin typeface="Calibri"/>
                <a:cs typeface="Calibri"/>
              </a:rPr>
              <a:t>Penguatan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kapasitas</a:t>
            </a:r>
            <a:endParaRPr sz="900">
              <a:latin typeface="Calibri"/>
              <a:cs typeface="Calibri"/>
            </a:endParaRPr>
          </a:p>
          <a:p>
            <a:pPr marL="184150">
              <a:lnSpc>
                <a:spcPct val="100000"/>
              </a:lnSpc>
            </a:pPr>
            <a:r>
              <a:rPr sz="900" spc="-10" dirty="0">
                <a:latin typeface="Calibri"/>
                <a:cs typeface="Calibri"/>
              </a:rPr>
              <a:t>kelembagaan;</a:t>
            </a:r>
            <a:endParaRPr sz="900">
              <a:latin typeface="Calibri"/>
              <a:cs typeface="Calibri"/>
            </a:endParaRPr>
          </a:p>
          <a:p>
            <a:pPr marL="181610" marR="96520" indent="-169545">
              <a:lnSpc>
                <a:spcPct val="100000"/>
              </a:lnSpc>
              <a:spcBef>
                <a:spcPts val="5"/>
              </a:spcBef>
              <a:buAutoNum type="alphaLcPeriod" startAt="4"/>
              <a:tabLst>
                <a:tab pos="184150" algn="l"/>
              </a:tabLst>
            </a:pPr>
            <a:r>
              <a:rPr sz="900" dirty="0">
                <a:latin typeface="Calibri"/>
                <a:cs typeface="Calibri"/>
              </a:rPr>
              <a:t>Penguatan</a:t>
            </a:r>
            <a:r>
              <a:rPr sz="900" spc="-50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sarpras</a:t>
            </a:r>
            <a:r>
              <a:rPr sz="900" spc="500" dirty="0">
                <a:latin typeface="Calibri"/>
                <a:cs typeface="Calibri"/>
              </a:rPr>
              <a:t> 	</a:t>
            </a:r>
            <a:r>
              <a:rPr sz="900" spc="-10" dirty="0">
                <a:latin typeface="Calibri"/>
                <a:cs typeface="Calibri"/>
              </a:rPr>
              <a:t>pencegahan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-25" dirty="0">
                <a:latin typeface="Calibri"/>
                <a:cs typeface="Calibri"/>
              </a:rPr>
              <a:t>dan</a:t>
            </a:r>
            <a:r>
              <a:rPr sz="900" spc="500" dirty="0">
                <a:latin typeface="Calibri"/>
                <a:cs typeface="Calibri"/>
              </a:rPr>
              <a:t> 	</a:t>
            </a:r>
            <a:r>
              <a:rPr sz="900" spc="-10" dirty="0">
                <a:latin typeface="Calibri"/>
                <a:cs typeface="Calibri"/>
              </a:rPr>
              <a:t>kesiapsiagaan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230240" y="2887852"/>
            <a:ext cx="1171575" cy="5803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82245" indent="-169545">
              <a:lnSpc>
                <a:spcPct val="100000"/>
              </a:lnSpc>
              <a:spcBef>
                <a:spcPts val="135"/>
              </a:spcBef>
              <a:buAutoNum type="alphaLcPeriod" startAt="5"/>
              <a:tabLst>
                <a:tab pos="182245" algn="l"/>
              </a:tabLst>
            </a:pPr>
            <a:r>
              <a:rPr sz="900" dirty="0">
                <a:latin typeface="Calibri"/>
                <a:cs typeface="Calibri"/>
              </a:rPr>
              <a:t>Pendidikan</a:t>
            </a:r>
            <a:r>
              <a:rPr sz="900" spc="-45" dirty="0">
                <a:latin typeface="Calibri"/>
                <a:cs typeface="Calibri"/>
              </a:rPr>
              <a:t> </a:t>
            </a:r>
            <a:r>
              <a:rPr sz="900" spc="-25" dirty="0">
                <a:latin typeface="Calibri"/>
                <a:cs typeface="Calibri"/>
              </a:rPr>
              <a:t>dan</a:t>
            </a:r>
            <a:endParaRPr sz="900">
              <a:latin typeface="Calibri"/>
              <a:cs typeface="Calibri"/>
            </a:endParaRPr>
          </a:p>
          <a:p>
            <a:pPr marL="184150">
              <a:lnSpc>
                <a:spcPct val="100000"/>
              </a:lnSpc>
            </a:pPr>
            <a:r>
              <a:rPr sz="900" spc="-10" dirty="0">
                <a:latin typeface="Calibri"/>
                <a:cs typeface="Calibri"/>
              </a:rPr>
              <a:t>pelatihan</a:t>
            </a:r>
            <a:endParaRPr sz="900">
              <a:latin typeface="Calibri"/>
              <a:cs typeface="Calibri"/>
            </a:endParaRPr>
          </a:p>
          <a:p>
            <a:pPr marL="181610" indent="-168910">
              <a:lnSpc>
                <a:spcPct val="100000"/>
              </a:lnSpc>
              <a:buAutoNum type="alphaLcPeriod" startAt="6"/>
              <a:tabLst>
                <a:tab pos="181610" algn="l"/>
              </a:tabLst>
            </a:pPr>
            <a:r>
              <a:rPr sz="900" dirty="0">
                <a:latin typeface="Calibri"/>
                <a:cs typeface="Calibri"/>
              </a:rPr>
              <a:t>Sistem</a:t>
            </a:r>
            <a:r>
              <a:rPr sz="900" spc="-5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informasi</a:t>
            </a:r>
            <a:r>
              <a:rPr sz="900" spc="-35" dirty="0">
                <a:latin typeface="Calibri"/>
                <a:cs typeface="Calibri"/>
              </a:rPr>
              <a:t> </a:t>
            </a:r>
            <a:r>
              <a:rPr sz="900" spc="-25" dirty="0">
                <a:latin typeface="Calibri"/>
                <a:cs typeface="Calibri"/>
              </a:rPr>
              <a:t>dan</a:t>
            </a:r>
            <a:endParaRPr sz="900">
              <a:latin typeface="Calibri"/>
              <a:cs typeface="Calibri"/>
            </a:endParaRPr>
          </a:p>
          <a:p>
            <a:pPr marL="184150">
              <a:lnSpc>
                <a:spcPct val="100000"/>
              </a:lnSpc>
              <a:spcBef>
                <a:spcPts val="5"/>
              </a:spcBef>
            </a:pPr>
            <a:r>
              <a:rPr sz="900" spc="-10" dirty="0">
                <a:latin typeface="Calibri"/>
                <a:cs typeface="Calibri"/>
              </a:rPr>
              <a:t>komunikasi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14517" y="3479309"/>
            <a:ext cx="619760" cy="119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85"/>
              </a:lnSpc>
            </a:pPr>
            <a:r>
              <a:rPr sz="900" spc="-10" dirty="0">
                <a:latin typeface="Calibri"/>
                <a:cs typeface="Calibri"/>
              </a:rPr>
              <a:t>kebencanaan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25011" y="3535083"/>
            <a:ext cx="1481455" cy="338455"/>
          </a:xfrm>
          <a:prstGeom prst="rect">
            <a:avLst/>
          </a:prstGeom>
          <a:solidFill>
            <a:srgbClr val="2E5496"/>
          </a:solidFill>
          <a:ln w="12700">
            <a:solidFill>
              <a:srgbClr val="000000"/>
            </a:solidFill>
          </a:ln>
        </p:spPr>
        <p:txBody>
          <a:bodyPr vert="horz" wrap="square" lIns="0" tIns="96520" rIns="0" bIns="0" rtlCol="0">
            <a:spAutoFit/>
          </a:bodyPr>
          <a:lstStyle/>
          <a:p>
            <a:pPr marL="133985">
              <a:lnSpc>
                <a:spcPct val="100000"/>
              </a:lnSpc>
              <a:spcBef>
                <a:spcPts val="760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Terdapat</a:t>
            </a:r>
            <a:r>
              <a:rPr sz="9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potensi</a:t>
            </a:r>
            <a:r>
              <a:rPr sz="9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bencana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146294" y="3510407"/>
            <a:ext cx="1494155" cy="525145"/>
            <a:chOff x="5146294" y="3510407"/>
            <a:chExt cx="1494155" cy="525145"/>
          </a:xfrm>
        </p:grpSpPr>
        <p:sp>
          <p:nvSpPr>
            <p:cNvPr id="26" name="object 26"/>
            <p:cNvSpPr/>
            <p:nvPr/>
          </p:nvSpPr>
          <p:spPr>
            <a:xfrm>
              <a:off x="5152644" y="3516757"/>
              <a:ext cx="1481455" cy="512445"/>
            </a:xfrm>
            <a:custGeom>
              <a:avLst/>
              <a:gdLst/>
              <a:ahLst/>
              <a:cxnLst/>
              <a:rect l="l" t="t" r="r" b="b"/>
              <a:pathLst>
                <a:path w="1481454" h="512445">
                  <a:moveTo>
                    <a:pt x="1481327" y="0"/>
                  </a:moveTo>
                  <a:lnTo>
                    <a:pt x="0" y="0"/>
                  </a:lnTo>
                  <a:lnTo>
                    <a:pt x="0" y="512190"/>
                  </a:lnTo>
                  <a:lnTo>
                    <a:pt x="1481327" y="512190"/>
                  </a:lnTo>
                  <a:lnTo>
                    <a:pt x="1481327" y="0"/>
                  </a:lnTo>
                  <a:close/>
                </a:path>
              </a:pathLst>
            </a:custGeom>
            <a:solidFill>
              <a:srgbClr val="ACB8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152644" y="3516757"/>
              <a:ext cx="1481455" cy="512445"/>
            </a:xfrm>
            <a:custGeom>
              <a:avLst/>
              <a:gdLst/>
              <a:ahLst/>
              <a:cxnLst/>
              <a:rect l="l" t="t" r="r" b="b"/>
              <a:pathLst>
                <a:path w="1481454" h="512445">
                  <a:moveTo>
                    <a:pt x="0" y="512190"/>
                  </a:moveTo>
                  <a:lnTo>
                    <a:pt x="1481327" y="512190"/>
                  </a:lnTo>
                  <a:lnTo>
                    <a:pt x="1481327" y="0"/>
                  </a:lnTo>
                  <a:lnTo>
                    <a:pt x="0" y="0"/>
                  </a:lnTo>
                  <a:lnTo>
                    <a:pt x="0" y="51219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230240" y="3539937"/>
            <a:ext cx="1018540" cy="1689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dirty="0">
                <a:latin typeface="Calibri"/>
                <a:cs typeface="Calibri"/>
              </a:rPr>
              <a:t>a.</a:t>
            </a:r>
            <a:r>
              <a:rPr sz="900" spc="43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Mitigasi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bencana;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230240" y="3677666"/>
            <a:ext cx="934085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dirty="0">
                <a:latin typeface="Calibri"/>
                <a:cs typeface="Calibri"/>
              </a:rPr>
              <a:t>b.</a:t>
            </a:r>
            <a:r>
              <a:rPr sz="900" spc="150" dirty="0">
                <a:latin typeface="Calibri"/>
                <a:cs typeface="Calibri"/>
              </a:rPr>
              <a:t>  </a:t>
            </a:r>
            <a:r>
              <a:rPr sz="900" spc="-10" dirty="0">
                <a:latin typeface="Calibri"/>
                <a:cs typeface="Calibri"/>
              </a:rPr>
              <a:t>peringatan</a:t>
            </a:r>
            <a:r>
              <a:rPr sz="900" spc="-20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dini;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230240" y="3815207"/>
            <a:ext cx="876935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dirty="0">
                <a:latin typeface="Calibri"/>
                <a:cs typeface="Calibri"/>
              </a:rPr>
              <a:t>c.</a:t>
            </a:r>
            <a:r>
              <a:rPr sz="900" spc="155" dirty="0">
                <a:latin typeface="Calibri"/>
                <a:cs typeface="Calibri"/>
              </a:rPr>
              <a:t>  </a:t>
            </a:r>
            <a:r>
              <a:rPr sz="900" spc="-10" dirty="0">
                <a:latin typeface="Calibri"/>
                <a:cs typeface="Calibri"/>
              </a:rPr>
              <a:t>Kesiapsiagaan.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534155" y="5199672"/>
            <a:ext cx="1481455" cy="338455"/>
          </a:xfrm>
          <a:prstGeom prst="rect">
            <a:avLst/>
          </a:prstGeom>
          <a:solidFill>
            <a:srgbClr val="2E5496"/>
          </a:solidFill>
          <a:ln w="12700">
            <a:solidFill>
              <a:srgbClr val="000000"/>
            </a:solidFill>
          </a:ln>
        </p:spPr>
        <p:txBody>
          <a:bodyPr vert="horz" wrap="square" lIns="0" tIns="9779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770"/>
              </a:spcBef>
            </a:pP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Rehabilitasi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534155" y="5602096"/>
            <a:ext cx="1481455" cy="338455"/>
          </a:xfrm>
          <a:prstGeom prst="rect">
            <a:avLst/>
          </a:prstGeom>
          <a:solidFill>
            <a:srgbClr val="2E5496"/>
          </a:solidFill>
          <a:ln w="12700">
            <a:solidFill>
              <a:srgbClr val="000000"/>
            </a:solidFill>
          </a:ln>
        </p:spPr>
        <p:txBody>
          <a:bodyPr vert="horz" wrap="square" lIns="0" tIns="99060" rIns="0" bIns="0" rtlCol="0">
            <a:spAutoFit/>
          </a:bodyPr>
          <a:lstStyle/>
          <a:p>
            <a:pPr marL="440055">
              <a:lnSpc>
                <a:spcPct val="100000"/>
              </a:lnSpc>
              <a:spcBef>
                <a:spcPts val="780"/>
              </a:spcBef>
            </a:pP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Rekonstruksi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816852" y="1632623"/>
            <a:ext cx="1143000" cy="338455"/>
          </a:xfrm>
          <a:prstGeom prst="rect">
            <a:avLst/>
          </a:prstGeom>
          <a:solidFill>
            <a:srgbClr val="DAE2F3"/>
          </a:solidFill>
          <a:ln w="12700">
            <a:solidFill>
              <a:srgbClr val="000000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8890" algn="ctr">
              <a:lnSpc>
                <a:spcPct val="100000"/>
              </a:lnSpc>
              <a:spcBef>
                <a:spcPts val="190"/>
              </a:spcBef>
            </a:pPr>
            <a:r>
              <a:rPr sz="900" spc="-10" dirty="0">
                <a:latin typeface="Calibri"/>
                <a:cs typeface="Calibri"/>
              </a:rPr>
              <a:t>Pengurangan</a:t>
            </a:r>
            <a:r>
              <a:rPr sz="900" spc="55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Risiko</a:t>
            </a:r>
            <a:endParaRPr sz="900"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sz="900" dirty="0">
                <a:latin typeface="Calibri"/>
                <a:cs typeface="Calibri"/>
              </a:rPr>
              <a:t>dan</a:t>
            </a:r>
            <a:r>
              <a:rPr sz="900" spc="-20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Pencegahan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816852" y="3525939"/>
            <a:ext cx="1143000" cy="338455"/>
          </a:xfrm>
          <a:prstGeom prst="rect">
            <a:avLst/>
          </a:prstGeom>
          <a:solidFill>
            <a:srgbClr val="D5DCE4"/>
          </a:solidFill>
          <a:ln w="12700">
            <a:solidFill>
              <a:srgbClr val="000000"/>
            </a:solidFill>
          </a:ln>
        </p:spPr>
        <p:txBody>
          <a:bodyPr vert="horz" wrap="square" lIns="0" tIns="97155" rIns="0" bIns="0" rtlCol="0">
            <a:spAutoFit/>
          </a:bodyPr>
          <a:lstStyle/>
          <a:p>
            <a:pPr marL="250825">
              <a:lnSpc>
                <a:spcPct val="100000"/>
              </a:lnSpc>
              <a:spcBef>
                <a:spcPts val="765"/>
              </a:spcBef>
            </a:pPr>
            <a:r>
              <a:rPr sz="900" spc="-10" dirty="0">
                <a:latin typeface="Calibri"/>
                <a:cs typeface="Calibri"/>
              </a:rPr>
              <a:t>Kesiapsiagaan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816852" y="4385602"/>
            <a:ext cx="1143000" cy="347980"/>
          </a:xfrm>
          <a:prstGeom prst="rect">
            <a:avLst/>
          </a:prstGeom>
          <a:solidFill>
            <a:srgbClr val="DAE2F3"/>
          </a:solidFill>
          <a:ln w="12700">
            <a:solidFill>
              <a:srgbClr val="000000"/>
            </a:solidFill>
          </a:ln>
        </p:spPr>
        <p:txBody>
          <a:bodyPr vert="horz" wrap="square" lIns="0" tIns="103505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815"/>
              </a:spcBef>
            </a:pPr>
            <a:r>
              <a:rPr sz="900" spc="-10" dirty="0">
                <a:latin typeface="Calibri"/>
                <a:cs typeface="Calibri"/>
              </a:rPr>
              <a:t>Penanganan</a:t>
            </a:r>
            <a:r>
              <a:rPr sz="900" spc="45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Darurat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825995" y="5455754"/>
            <a:ext cx="1143000" cy="338455"/>
          </a:xfrm>
          <a:prstGeom prst="rect">
            <a:avLst/>
          </a:prstGeom>
          <a:solidFill>
            <a:srgbClr val="DAE2F3"/>
          </a:solidFill>
          <a:ln w="12700">
            <a:solidFill>
              <a:srgbClr val="000000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35"/>
              </a:spcBef>
            </a:pPr>
            <a:r>
              <a:rPr sz="900" spc="-10" dirty="0">
                <a:latin typeface="Calibri"/>
                <a:cs typeface="Calibri"/>
              </a:rPr>
              <a:t>Pemulihan</a:t>
            </a:r>
            <a:endParaRPr sz="9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900" spc="-10" dirty="0">
                <a:latin typeface="Calibri"/>
                <a:cs typeface="Calibri"/>
              </a:rPr>
              <a:t>Pascabencana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568955" y="1730882"/>
            <a:ext cx="954405" cy="295275"/>
          </a:xfrm>
          <a:custGeom>
            <a:avLst/>
            <a:gdLst/>
            <a:ahLst/>
            <a:cxnLst/>
            <a:rect l="l" t="t" r="r" b="b"/>
            <a:pathLst>
              <a:path w="954404" h="295275">
                <a:moveTo>
                  <a:pt x="872906" y="52069"/>
                </a:moveTo>
                <a:lnTo>
                  <a:pt x="0" y="52069"/>
                </a:lnTo>
                <a:lnTo>
                  <a:pt x="0" y="295020"/>
                </a:lnTo>
                <a:lnTo>
                  <a:pt x="28448" y="295020"/>
                </a:lnTo>
                <a:lnTo>
                  <a:pt x="28448" y="80644"/>
                </a:lnTo>
                <a:lnTo>
                  <a:pt x="14224" y="80644"/>
                </a:lnTo>
                <a:lnTo>
                  <a:pt x="28448" y="66420"/>
                </a:lnTo>
                <a:lnTo>
                  <a:pt x="897489" y="66420"/>
                </a:lnTo>
                <a:lnTo>
                  <a:pt x="872906" y="52069"/>
                </a:lnTo>
                <a:close/>
              </a:path>
              <a:path w="954404" h="295275">
                <a:moveTo>
                  <a:pt x="918591" y="53975"/>
                </a:moveTo>
                <a:lnTo>
                  <a:pt x="826134" y="107950"/>
                </a:lnTo>
                <a:lnTo>
                  <a:pt x="823848" y="116712"/>
                </a:lnTo>
                <a:lnTo>
                  <a:pt x="831722" y="130428"/>
                </a:lnTo>
                <a:lnTo>
                  <a:pt x="840485" y="132714"/>
                </a:lnTo>
                <a:lnTo>
                  <a:pt x="929737" y="80644"/>
                </a:lnTo>
                <a:lnTo>
                  <a:pt x="925830" y="80644"/>
                </a:lnTo>
                <a:lnTo>
                  <a:pt x="925830" y="78739"/>
                </a:lnTo>
                <a:lnTo>
                  <a:pt x="918591" y="78739"/>
                </a:lnTo>
                <a:lnTo>
                  <a:pt x="897489" y="66420"/>
                </a:lnTo>
                <a:lnTo>
                  <a:pt x="918591" y="66420"/>
                </a:lnTo>
                <a:lnTo>
                  <a:pt x="918591" y="53975"/>
                </a:lnTo>
                <a:close/>
              </a:path>
              <a:path w="954404" h="295275">
                <a:moveTo>
                  <a:pt x="28448" y="66420"/>
                </a:moveTo>
                <a:lnTo>
                  <a:pt x="14224" y="80644"/>
                </a:lnTo>
                <a:lnTo>
                  <a:pt x="28448" y="80644"/>
                </a:lnTo>
                <a:lnTo>
                  <a:pt x="28448" y="66420"/>
                </a:lnTo>
                <a:close/>
              </a:path>
              <a:path w="954404" h="295275">
                <a:moveTo>
                  <a:pt x="840485" y="0"/>
                </a:moveTo>
                <a:lnTo>
                  <a:pt x="831722" y="2286"/>
                </a:lnTo>
                <a:lnTo>
                  <a:pt x="823848" y="16001"/>
                </a:lnTo>
                <a:lnTo>
                  <a:pt x="826134" y="24764"/>
                </a:lnTo>
                <a:lnTo>
                  <a:pt x="897489" y="66420"/>
                </a:lnTo>
                <a:lnTo>
                  <a:pt x="28448" y="66420"/>
                </a:lnTo>
                <a:lnTo>
                  <a:pt x="28448" y="80644"/>
                </a:lnTo>
                <a:lnTo>
                  <a:pt x="872906" y="80644"/>
                </a:lnTo>
                <a:lnTo>
                  <a:pt x="918591" y="53975"/>
                </a:lnTo>
                <a:lnTo>
                  <a:pt x="925830" y="53975"/>
                </a:lnTo>
                <a:lnTo>
                  <a:pt x="925830" y="52069"/>
                </a:lnTo>
                <a:lnTo>
                  <a:pt x="929570" y="52069"/>
                </a:lnTo>
                <a:lnTo>
                  <a:pt x="840485" y="0"/>
                </a:lnTo>
                <a:close/>
              </a:path>
              <a:path w="954404" h="295275">
                <a:moveTo>
                  <a:pt x="929570" y="52069"/>
                </a:moveTo>
                <a:lnTo>
                  <a:pt x="925830" y="52069"/>
                </a:lnTo>
                <a:lnTo>
                  <a:pt x="925830" y="80644"/>
                </a:lnTo>
                <a:lnTo>
                  <a:pt x="929737" y="80644"/>
                </a:lnTo>
                <a:lnTo>
                  <a:pt x="954151" y="66420"/>
                </a:lnTo>
                <a:lnTo>
                  <a:pt x="929570" y="52069"/>
                </a:lnTo>
                <a:close/>
              </a:path>
              <a:path w="954404" h="295275">
                <a:moveTo>
                  <a:pt x="918591" y="66420"/>
                </a:moveTo>
                <a:lnTo>
                  <a:pt x="897489" y="66420"/>
                </a:lnTo>
                <a:lnTo>
                  <a:pt x="918591" y="78739"/>
                </a:lnTo>
                <a:lnTo>
                  <a:pt x="918591" y="66420"/>
                </a:lnTo>
                <a:close/>
              </a:path>
              <a:path w="954404" h="295275">
                <a:moveTo>
                  <a:pt x="925830" y="53975"/>
                </a:moveTo>
                <a:lnTo>
                  <a:pt x="918591" y="53975"/>
                </a:lnTo>
                <a:lnTo>
                  <a:pt x="918591" y="78739"/>
                </a:lnTo>
                <a:lnTo>
                  <a:pt x="925830" y="78739"/>
                </a:lnTo>
                <a:lnTo>
                  <a:pt x="925830" y="539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568955" y="2373502"/>
            <a:ext cx="954405" cy="1398270"/>
          </a:xfrm>
          <a:custGeom>
            <a:avLst/>
            <a:gdLst/>
            <a:ahLst/>
            <a:cxnLst/>
            <a:rect l="l" t="t" r="r" b="b"/>
            <a:pathLst>
              <a:path w="954404" h="1398270">
                <a:moveTo>
                  <a:pt x="872906" y="1317244"/>
                </a:moveTo>
                <a:lnTo>
                  <a:pt x="28448" y="1317244"/>
                </a:lnTo>
                <a:lnTo>
                  <a:pt x="28448" y="1331595"/>
                </a:lnTo>
                <a:lnTo>
                  <a:pt x="897268" y="1331595"/>
                </a:lnTo>
                <a:lnTo>
                  <a:pt x="832866" y="1369187"/>
                </a:lnTo>
                <a:lnTo>
                  <a:pt x="826134" y="1373251"/>
                </a:lnTo>
                <a:lnTo>
                  <a:pt x="823848" y="1381887"/>
                </a:lnTo>
                <a:lnTo>
                  <a:pt x="831722" y="1395603"/>
                </a:lnTo>
                <a:lnTo>
                  <a:pt x="840485" y="1397889"/>
                </a:lnTo>
                <a:lnTo>
                  <a:pt x="929787" y="1345819"/>
                </a:lnTo>
                <a:lnTo>
                  <a:pt x="925830" y="1345819"/>
                </a:lnTo>
                <a:lnTo>
                  <a:pt x="925830" y="1343914"/>
                </a:lnTo>
                <a:lnTo>
                  <a:pt x="918591" y="1343914"/>
                </a:lnTo>
                <a:lnTo>
                  <a:pt x="872906" y="1317244"/>
                </a:lnTo>
                <a:close/>
              </a:path>
              <a:path w="954404" h="1398270">
                <a:moveTo>
                  <a:pt x="28448" y="0"/>
                </a:moveTo>
                <a:lnTo>
                  <a:pt x="0" y="0"/>
                </a:lnTo>
                <a:lnTo>
                  <a:pt x="0" y="1345819"/>
                </a:lnTo>
                <a:lnTo>
                  <a:pt x="872900" y="1345819"/>
                </a:lnTo>
                <a:lnTo>
                  <a:pt x="897268" y="1331595"/>
                </a:lnTo>
                <a:lnTo>
                  <a:pt x="28448" y="1331595"/>
                </a:lnTo>
                <a:lnTo>
                  <a:pt x="14224" y="1317244"/>
                </a:lnTo>
                <a:lnTo>
                  <a:pt x="28448" y="1317244"/>
                </a:lnTo>
                <a:lnTo>
                  <a:pt x="28448" y="0"/>
                </a:lnTo>
                <a:close/>
              </a:path>
              <a:path w="954404" h="1398270">
                <a:moveTo>
                  <a:pt x="929570" y="1317244"/>
                </a:moveTo>
                <a:lnTo>
                  <a:pt x="925830" y="1317244"/>
                </a:lnTo>
                <a:lnTo>
                  <a:pt x="925830" y="1345819"/>
                </a:lnTo>
                <a:lnTo>
                  <a:pt x="929787" y="1345819"/>
                </a:lnTo>
                <a:lnTo>
                  <a:pt x="954151" y="1331595"/>
                </a:lnTo>
                <a:lnTo>
                  <a:pt x="929570" y="1317244"/>
                </a:lnTo>
                <a:close/>
              </a:path>
              <a:path w="954404" h="1398270">
                <a:moveTo>
                  <a:pt x="918591" y="1331595"/>
                </a:moveTo>
                <a:lnTo>
                  <a:pt x="897489" y="1331595"/>
                </a:lnTo>
                <a:lnTo>
                  <a:pt x="918591" y="1343914"/>
                </a:lnTo>
                <a:lnTo>
                  <a:pt x="918591" y="1331595"/>
                </a:lnTo>
                <a:close/>
              </a:path>
              <a:path w="954404" h="1398270">
                <a:moveTo>
                  <a:pt x="925830" y="1319149"/>
                </a:moveTo>
                <a:lnTo>
                  <a:pt x="918591" y="1319149"/>
                </a:lnTo>
                <a:lnTo>
                  <a:pt x="918591" y="1343914"/>
                </a:lnTo>
                <a:lnTo>
                  <a:pt x="925830" y="1343914"/>
                </a:lnTo>
                <a:lnTo>
                  <a:pt x="925830" y="1319149"/>
                </a:lnTo>
                <a:close/>
              </a:path>
              <a:path w="954404" h="1398270">
                <a:moveTo>
                  <a:pt x="28448" y="1317244"/>
                </a:moveTo>
                <a:lnTo>
                  <a:pt x="14224" y="1317244"/>
                </a:lnTo>
                <a:lnTo>
                  <a:pt x="28448" y="1331595"/>
                </a:lnTo>
                <a:lnTo>
                  <a:pt x="28448" y="1317244"/>
                </a:lnTo>
                <a:close/>
              </a:path>
              <a:path w="954404" h="1398270">
                <a:moveTo>
                  <a:pt x="840485" y="1265174"/>
                </a:moveTo>
                <a:lnTo>
                  <a:pt x="831722" y="1267587"/>
                </a:lnTo>
                <a:lnTo>
                  <a:pt x="827785" y="1274318"/>
                </a:lnTo>
                <a:lnTo>
                  <a:pt x="823848" y="1281176"/>
                </a:lnTo>
                <a:lnTo>
                  <a:pt x="826134" y="1289939"/>
                </a:lnTo>
                <a:lnTo>
                  <a:pt x="897489" y="1331595"/>
                </a:lnTo>
                <a:lnTo>
                  <a:pt x="897268" y="1331595"/>
                </a:lnTo>
                <a:lnTo>
                  <a:pt x="918591" y="1319149"/>
                </a:lnTo>
                <a:lnTo>
                  <a:pt x="925830" y="1319149"/>
                </a:lnTo>
                <a:lnTo>
                  <a:pt x="925830" y="1317244"/>
                </a:lnTo>
                <a:lnTo>
                  <a:pt x="929570" y="1317244"/>
                </a:lnTo>
                <a:lnTo>
                  <a:pt x="840485" y="1265174"/>
                </a:lnTo>
                <a:close/>
              </a:path>
              <a:path w="954404" h="1398270">
                <a:moveTo>
                  <a:pt x="918591" y="1319149"/>
                </a:moveTo>
                <a:lnTo>
                  <a:pt x="897268" y="1331595"/>
                </a:lnTo>
                <a:lnTo>
                  <a:pt x="918591" y="1331595"/>
                </a:lnTo>
                <a:lnTo>
                  <a:pt x="918591" y="1319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568955" y="4090670"/>
            <a:ext cx="954405" cy="132715"/>
          </a:xfrm>
          <a:custGeom>
            <a:avLst/>
            <a:gdLst/>
            <a:ahLst/>
            <a:cxnLst/>
            <a:rect l="l" t="t" r="r" b="b"/>
            <a:pathLst>
              <a:path w="954404" h="132714">
                <a:moveTo>
                  <a:pt x="897460" y="66310"/>
                </a:moveTo>
                <a:lnTo>
                  <a:pt x="826134" y="107949"/>
                </a:lnTo>
                <a:lnTo>
                  <a:pt x="823848" y="116712"/>
                </a:lnTo>
                <a:lnTo>
                  <a:pt x="827785" y="123570"/>
                </a:lnTo>
                <a:lnTo>
                  <a:pt x="831722" y="130301"/>
                </a:lnTo>
                <a:lnTo>
                  <a:pt x="840485" y="132587"/>
                </a:lnTo>
                <a:lnTo>
                  <a:pt x="929570" y="80644"/>
                </a:lnTo>
                <a:lnTo>
                  <a:pt x="925830" y="80644"/>
                </a:lnTo>
                <a:lnTo>
                  <a:pt x="925830" y="78612"/>
                </a:lnTo>
                <a:lnTo>
                  <a:pt x="918591" y="78612"/>
                </a:lnTo>
                <a:lnTo>
                  <a:pt x="897460" y="66310"/>
                </a:lnTo>
                <a:close/>
              </a:path>
              <a:path w="954404" h="132714">
                <a:moveTo>
                  <a:pt x="873001" y="52069"/>
                </a:moveTo>
                <a:lnTo>
                  <a:pt x="0" y="52069"/>
                </a:lnTo>
                <a:lnTo>
                  <a:pt x="0" y="129158"/>
                </a:lnTo>
                <a:lnTo>
                  <a:pt x="28448" y="129158"/>
                </a:lnTo>
                <a:lnTo>
                  <a:pt x="28448" y="80644"/>
                </a:lnTo>
                <a:lnTo>
                  <a:pt x="14224" y="80644"/>
                </a:lnTo>
                <a:lnTo>
                  <a:pt x="28431" y="66310"/>
                </a:lnTo>
                <a:lnTo>
                  <a:pt x="897460" y="66310"/>
                </a:lnTo>
                <a:lnTo>
                  <a:pt x="873001" y="52069"/>
                </a:lnTo>
                <a:close/>
              </a:path>
              <a:path w="954404" h="132714">
                <a:moveTo>
                  <a:pt x="28448" y="66310"/>
                </a:moveTo>
                <a:lnTo>
                  <a:pt x="14224" y="80644"/>
                </a:lnTo>
                <a:lnTo>
                  <a:pt x="28448" y="80644"/>
                </a:lnTo>
                <a:lnTo>
                  <a:pt x="28448" y="66310"/>
                </a:lnTo>
                <a:close/>
              </a:path>
              <a:path w="954404" h="132714">
                <a:moveTo>
                  <a:pt x="897460" y="66310"/>
                </a:moveTo>
                <a:lnTo>
                  <a:pt x="28448" y="66310"/>
                </a:lnTo>
                <a:lnTo>
                  <a:pt x="28448" y="80644"/>
                </a:lnTo>
                <a:lnTo>
                  <a:pt x="872906" y="80644"/>
                </a:lnTo>
                <a:lnTo>
                  <a:pt x="897460" y="66310"/>
                </a:lnTo>
                <a:close/>
              </a:path>
              <a:path w="954404" h="132714">
                <a:moveTo>
                  <a:pt x="929787" y="52069"/>
                </a:moveTo>
                <a:lnTo>
                  <a:pt x="925830" y="52069"/>
                </a:lnTo>
                <a:lnTo>
                  <a:pt x="925830" y="80644"/>
                </a:lnTo>
                <a:lnTo>
                  <a:pt x="929570" y="80644"/>
                </a:lnTo>
                <a:lnTo>
                  <a:pt x="954122" y="66310"/>
                </a:lnTo>
                <a:lnTo>
                  <a:pt x="929787" y="52069"/>
                </a:lnTo>
                <a:close/>
              </a:path>
              <a:path w="954404" h="132714">
                <a:moveTo>
                  <a:pt x="918591" y="53974"/>
                </a:moveTo>
                <a:lnTo>
                  <a:pt x="897460" y="66310"/>
                </a:lnTo>
                <a:lnTo>
                  <a:pt x="918591" y="78612"/>
                </a:lnTo>
                <a:lnTo>
                  <a:pt x="918591" y="53974"/>
                </a:lnTo>
                <a:close/>
              </a:path>
              <a:path w="954404" h="132714">
                <a:moveTo>
                  <a:pt x="925830" y="53974"/>
                </a:moveTo>
                <a:lnTo>
                  <a:pt x="918591" y="53974"/>
                </a:lnTo>
                <a:lnTo>
                  <a:pt x="918591" y="78612"/>
                </a:lnTo>
                <a:lnTo>
                  <a:pt x="925830" y="78612"/>
                </a:lnTo>
                <a:lnTo>
                  <a:pt x="925830" y="53974"/>
                </a:lnTo>
                <a:close/>
              </a:path>
              <a:path w="954404" h="132714">
                <a:moveTo>
                  <a:pt x="840485" y="0"/>
                </a:moveTo>
                <a:lnTo>
                  <a:pt x="831722" y="2285"/>
                </a:lnTo>
                <a:lnTo>
                  <a:pt x="827785" y="9143"/>
                </a:lnTo>
                <a:lnTo>
                  <a:pt x="823848" y="15874"/>
                </a:lnTo>
                <a:lnTo>
                  <a:pt x="826134" y="24637"/>
                </a:lnTo>
                <a:lnTo>
                  <a:pt x="832866" y="28701"/>
                </a:lnTo>
                <a:lnTo>
                  <a:pt x="897460" y="66310"/>
                </a:lnTo>
                <a:lnTo>
                  <a:pt x="918591" y="53974"/>
                </a:lnTo>
                <a:lnTo>
                  <a:pt x="925830" y="53974"/>
                </a:lnTo>
                <a:lnTo>
                  <a:pt x="925830" y="52069"/>
                </a:lnTo>
                <a:lnTo>
                  <a:pt x="929787" y="52069"/>
                </a:lnTo>
                <a:lnTo>
                  <a:pt x="8404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" name="object 40"/>
          <p:cNvGrpSpPr/>
          <p:nvPr/>
        </p:nvGrpSpPr>
        <p:grpSpPr>
          <a:xfrm>
            <a:off x="2568955" y="4502277"/>
            <a:ext cx="960755" cy="508634"/>
            <a:chOff x="2568955" y="4502277"/>
            <a:chExt cx="960755" cy="508634"/>
          </a:xfrm>
        </p:grpSpPr>
        <p:sp>
          <p:nvSpPr>
            <p:cNvPr id="41" name="object 41"/>
            <p:cNvSpPr/>
            <p:nvPr/>
          </p:nvSpPr>
          <p:spPr>
            <a:xfrm>
              <a:off x="2568955" y="4877816"/>
              <a:ext cx="954405" cy="132715"/>
            </a:xfrm>
            <a:custGeom>
              <a:avLst/>
              <a:gdLst/>
              <a:ahLst/>
              <a:cxnLst/>
              <a:rect l="l" t="t" r="r" b="b"/>
              <a:pathLst>
                <a:path w="954404" h="132714">
                  <a:moveTo>
                    <a:pt x="897460" y="66310"/>
                  </a:moveTo>
                  <a:lnTo>
                    <a:pt x="826134" y="107949"/>
                  </a:lnTo>
                  <a:lnTo>
                    <a:pt x="823848" y="116712"/>
                  </a:lnTo>
                  <a:lnTo>
                    <a:pt x="827785" y="123570"/>
                  </a:lnTo>
                  <a:lnTo>
                    <a:pt x="831722" y="130301"/>
                  </a:lnTo>
                  <a:lnTo>
                    <a:pt x="840485" y="132587"/>
                  </a:lnTo>
                  <a:lnTo>
                    <a:pt x="929570" y="80644"/>
                  </a:lnTo>
                  <a:lnTo>
                    <a:pt x="925830" y="80644"/>
                  </a:lnTo>
                  <a:lnTo>
                    <a:pt x="925830" y="78612"/>
                  </a:lnTo>
                  <a:lnTo>
                    <a:pt x="918591" y="78612"/>
                  </a:lnTo>
                  <a:lnTo>
                    <a:pt x="897460" y="66310"/>
                  </a:lnTo>
                  <a:close/>
                </a:path>
                <a:path w="954404" h="132714">
                  <a:moveTo>
                    <a:pt x="28448" y="29209"/>
                  </a:moveTo>
                  <a:lnTo>
                    <a:pt x="0" y="29209"/>
                  </a:lnTo>
                  <a:lnTo>
                    <a:pt x="0" y="80644"/>
                  </a:lnTo>
                  <a:lnTo>
                    <a:pt x="872906" y="80644"/>
                  </a:lnTo>
                  <a:lnTo>
                    <a:pt x="897460" y="66310"/>
                  </a:lnTo>
                  <a:lnTo>
                    <a:pt x="28464" y="66310"/>
                  </a:lnTo>
                  <a:lnTo>
                    <a:pt x="14224" y="52069"/>
                  </a:lnTo>
                  <a:lnTo>
                    <a:pt x="28448" y="52069"/>
                  </a:lnTo>
                  <a:lnTo>
                    <a:pt x="28448" y="29209"/>
                  </a:lnTo>
                  <a:close/>
                </a:path>
                <a:path w="954404" h="132714">
                  <a:moveTo>
                    <a:pt x="929787" y="52069"/>
                  </a:moveTo>
                  <a:lnTo>
                    <a:pt x="925830" y="52069"/>
                  </a:lnTo>
                  <a:lnTo>
                    <a:pt x="925830" y="80644"/>
                  </a:lnTo>
                  <a:lnTo>
                    <a:pt x="929570" y="80644"/>
                  </a:lnTo>
                  <a:lnTo>
                    <a:pt x="954122" y="66310"/>
                  </a:lnTo>
                  <a:lnTo>
                    <a:pt x="929787" y="52069"/>
                  </a:lnTo>
                  <a:close/>
                </a:path>
                <a:path w="954404" h="132714">
                  <a:moveTo>
                    <a:pt x="918591" y="53974"/>
                  </a:moveTo>
                  <a:lnTo>
                    <a:pt x="897460" y="66310"/>
                  </a:lnTo>
                  <a:lnTo>
                    <a:pt x="918591" y="78612"/>
                  </a:lnTo>
                  <a:lnTo>
                    <a:pt x="918591" y="53974"/>
                  </a:lnTo>
                  <a:close/>
                </a:path>
                <a:path w="954404" h="132714">
                  <a:moveTo>
                    <a:pt x="925830" y="53974"/>
                  </a:moveTo>
                  <a:lnTo>
                    <a:pt x="918591" y="53974"/>
                  </a:lnTo>
                  <a:lnTo>
                    <a:pt x="918591" y="78612"/>
                  </a:lnTo>
                  <a:lnTo>
                    <a:pt x="925830" y="78612"/>
                  </a:lnTo>
                  <a:lnTo>
                    <a:pt x="925830" y="53974"/>
                  </a:lnTo>
                  <a:close/>
                </a:path>
                <a:path w="954404" h="132714">
                  <a:moveTo>
                    <a:pt x="28448" y="52069"/>
                  </a:moveTo>
                  <a:lnTo>
                    <a:pt x="14224" y="52069"/>
                  </a:lnTo>
                  <a:lnTo>
                    <a:pt x="28464" y="66310"/>
                  </a:lnTo>
                  <a:lnTo>
                    <a:pt x="28448" y="52069"/>
                  </a:lnTo>
                  <a:close/>
                </a:path>
                <a:path w="954404" h="132714">
                  <a:moveTo>
                    <a:pt x="873001" y="52069"/>
                  </a:moveTo>
                  <a:lnTo>
                    <a:pt x="28448" y="52069"/>
                  </a:lnTo>
                  <a:lnTo>
                    <a:pt x="28448" y="66310"/>
                  </a:lnTo>
                  <a:lnTo>
                    <a:pt x="897460" y="66310"/>
                  </a:lnTo>
                  <a:lnTo>
                    <a:pt x="873001" y="52069"/>
                  </a:lnTo>
                  <a:close/>
                </a:path>
                <a:path w="954404" h="132714">
                  <a:moveTo>
                    <a:pt x="840485" y="0"/>
                  </a:moveTo>
                  <a:lnTo>
                    <a:pt x="831722" y="2285"/>
                  </a:lnTo>
                  <a:lnTo>
                    <a:pt x="827785" y="9143"/>
                  </a:lnTo>
                  <a:lnTo>
                    <a:pt x="823848" y="15874"/>
                  </a:lnTo>
                  <a:lnTo>
                    <a:pt x="826134" y="24637"/>
                  </a:lnTo>
                  <a:lnTo>
                    <a:pt x="832866" y="28701"/>
                  </a:lnTo>
                  <a:lnTo>
                    <a:pt x="897460" y="66310"/>
                  </a:lnTo>
                  <a:lnTo>
                    <a:pt x="918591" y="53974"/>
                  </a:lnTo>
                  <a:lnTo>
                    <a:pt x="925830" y="53974"/>
                  </a:lnTo>
                  <a:lnTo>
                    <a:pt x="925830" y="52069"/>
                  </a:lnTo>
                  <a:lnTo>
                    <a:pt x="929787" y="52069"/>
                  </a:lnTo>
                  <a:lnTo>
                    <a:pt x="84048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23843" y="4502277"/>
              <a:ext cx="205739" cy="132587"/>
            </a:xfrm>
            <a:prstGeom prst="rect">
              <a:avLst/>
            </a:prstGeom>
          </p:spPr>
        </p:pic>
      </p:grpSp>
      <p:sp>
        <p:nvSpPr>
          <p:cNvPr id="43" name="object 43"/>
          <p:cNvSpPr/>
          <p:nvPr/>
        </p:nvSpPr>
        <p:spPr>
          <a:xfrm>
            <a:off x="2568956" y="5297932"/>
            <a:ext cx="960119" cy="536575"/>
          </a:xfrm>
          <a:custGeom>
            <a:avLst/>
            <a:gdLst/>
            <a:ahLst/>
            <a:cxnLst/>
            <a:rect l="l" t="t" r="r" b="b"/>
            <a:pathLst>
              <a:path w="960120" h="536575">
                <a:moveTo>
                  <a:pt x="959866" y="469950"/>
                </a:moveTo>
                <a:lnTo>
                  <a:pt x="935380" y="455650"/>
                </a:lnTo>
                <a:lnTo>
                  <a:pt x="846201" y="403618"/>
                </a:lnTo>
                <a:lnTo>
                  <a:pt x="837438" y="405917"/>
                </a:lnTo>
                <a:lnTo>
                  <a:pt x="829564" y="419544"/>
                </a:lnTo>
                <a:lnTo>
                  <a:pt x="831850" y="428294"/>
                </a:lnTo>
                <a:lnTo>
                  <a:pt x="878649" y="455650"/>
                </a:lnTo>
                <a:lnTo>
                  <a:pt x="28448" y="455650"/>
                </a:lnTo>
                <a:lnTo>
                  <a:pt x="28448" y="441363"/>
                </a:lnTo>
                <a:lnTo>
                  <a:pt x="0" y="441363"/>
                </a:lnTo>
                <a:lnTo>
                  <a:pt x="0" y="484225"/>
                </a:lnTo>
                <a:lnTo>
                  <a:pt x="878649" y="484225"/>
                </a:lnTo>
                <a:lnTo>
                  <a:pt x="903135" y="469950"/>
                </a:lnTo>
                <a:lnTo>
                  <a:pt x="831850" y="511581"/>
                </a:lnTo>
                <a:lnTo>
                  <a:pt x="829564" y="520331"/>
                </a:lnTo>
                <a:lnTo>
                  <a:pt x="837438" y="533958"/>
                </a:lnTo>
                <a:lnTo>
                  <a:pt x="846201" y="536257"/>
                </a:lnTo>
                <a:lnTo>
                  <a:pt x="935380" y="484225"/>
                </a:lnTo>
                <a:lnTo>
                  <a:pt x="959866" y="469950"/>
                </a:lnTo>
                <a:close/>
              </a:path>
              <a:path w="960120" h="536575">
                <a:moveTo>
                  <a:pt x="959866" y="66421"/>
                </a:moveTo>
                <a:lnTo>
                  <a:pt x="935278" y="52070"/>
                </a:lnTo>
                <a:lnTo>
                  <a:pt x="846201" y="0"/>
                </a:lnTo>
                <a:lnTo>
                  <a:pt x="837438" y="2286"/>
                </a:lnTo>
                <a:lnTo>
                  <a:pt x="829564" y="16002"/>
                </a:lnTo>
                <a:lnTo>
                  <a:pt x="831850" y="24765"/>
                </a:lnTo>
                <a:lnTo>
                  <a:pt x="878611" y="52070"/>
                </a:lnTo>
                <a:lnTo>
                  <a:pt x="0" y="52070"/>
                </a:lnTo>
                <a:lnTo>
                  <a:pt x="0" y="89281"/>
                </a:lnTo>
                <a:lnTo>
                  <a:pt x="28448" y="89281"/>
                </a:lnTo>
                <a:lnTo>
                  <a:pt x="28448" y="80645"/>
                </a:lnTo>
                <a:lnTo>
                  <a:pt x="878611" y="80645"/>
                </a:lnTo>
                <a:lnTo>
                  <a:pt x="902970" y="66421"/>
                </a:lnTo>
                <a:lnTo>
                  <a:pt x="878611" y="80645"/>
                </a:lnTo>
                <a:lnTo>
                  <a:pt x="831850" y="107950"/>
                </a:lnTo>
                <a:lnTo>
                  <a:pt x="829564" y="116713"/>
                </a:lnTo>
                <a:lnTo>
                  <a:pt x="837438" y="130429"/>
                </a:lnTo>
                <a:lnTo>
                  <a:pt x="846201" y="132715"/>
                </a:lnTo>
                <a:lnTo>
                  <a:pt x="935443" y="80645"/>
                </a:lnTo>
                <a:lnTo>
                  <a:pt x="959866" y="664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" name="object 44"/>
          <p:cNvGrpSpPr/>
          <p:nvPr/>
        </p:nvGrpSpPr>
        <p:grpSpPr>
          <a:xfrm>
            <a:off x="6600190" y="1598802"/>
            <a:ext cx="186690" cy="406400"/>
            <a:chOff x="6600190" y="1598802"/>
            <a:chExt cx="186690" cy="406400"/>
          </a:xfrm>
        </p:grpSpPr>
        <p:sp>
          <p:nvSpPr>
            <p:cNvPr id="45" name="object 45"/>
            <p:cNvSpPr/>
            <p:nvPr/>
          </p:nvSpPr>
          <p:spPr>
            <a:xfrm>
              <a:off x="6606540" y="1605152"/>
              <a:ext cx="173990" cy="393700"/>
            </a:xfrm>
            <a:custGeom>
              <a:avLst/>
              <a:gdLst/>
              <a:ahLst/>
              <a:cxnLst/>
              <a:rect l="l" t="t" r="r" b="b"/>
              <a:pathLst>
                <a:path w="173990" h="393700">
                  <a:moveTo>
                    <a:pt x="86867" y="0"/>
                  </a:moveTo>
                  <a:lnTo>
                    <a:pt x="0" y="196723"/>
                  </a:lnTo>
                  <a:lnTo>
                    <a:pt x="86867" y="393319"/>
                  </a:lnTo>
                  <a:lnTo>
                    <a:pt x="86867" y="295021"/>
                  </a:lnTo>
                  <a:lnTo>
                    <a:pt x="173735" y="295021"/>
                  </a:lnTo>
                  <a:lnTo>
                    <a:pt x="173735" y="98298"/>
                  </a:lnTo>
                  <a:lnTo>
                    <a:pt x="86867" y="98298"/>
                  </a:lnTo>
                  <a:lnTo>
                    <a:pt x="8686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606540" y="1605152"/>
              <a:ext cx="173990" cy="393700"/>
            </a:xfrm>
            <a:custGeom>
              <a:avLst/>
              <a:gdLst/>
              <a:ahLst/>
              <a:cxnLst/>
              <a:rect l="l" t="t" r="r" b="b"/>
              <a:pathLst>
                <a:path w="173990" h="393700">
                  <a:moveTo>
                    <a:pt x="86867" y="0"/>
                  </a:moveTo>
                  <a:lnTo>
                    <a:pt x="86867" y="98298"/>
                  </a:lnTo>
                  <a:lnTo>
                    <a:pt x="173735" y="98298"/>
                  </a:lnTo>
                  <a:lnTo>
                    <a:pt x="173735" y="295021"/>
                  </a:lnTo>
                  <a:lnTo>
                    <a:pt x="86867" y="295021"/>
                  </a:lnTo>
                  <a:lnTo>
                    <a:pt x="86867" y="393319"/>
                  </a:lnTo>
                  <a:lnTo>
                    <a:pt x="0" y="196723"/>
                  </a:lnTo>
                  <a:lnTo>
                    <a:pt x="86867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6600190" y="3501263"/>
            <a:ext cx="186690" cy="406400"/>
            <a:chOff x="6600190" y="3501263"/>
            <a:chExt cx="186690" cy="406400"/>
          </a:xfrm>
        </p:grpSpPr>
        <p:sp>
          <p:nvSpPr>
            <p:cNvPr id="48" name="object 48"/>
            <p:cNvSpPr/>
            <p:nvPr/>
          </p:nvSpPr>
          <p:spPr>
            <a:xfrm>
              <a:off x="6606540" y="3507613"/>
              <a:ext cx="173990" cy="393700"/>
            </a:xfrm>
            <a:custGeom>
              <a:avLst/>
              <a:gdLst/>
              <a:ahLst/>
              <a:cxnLst/>
              <a:rect l="l" t="t" r="r" b="b"/>
              <a:pathLst>
                <a:path w="173990" h="393700">
                  <a:moveTo>
                    <a:pt x="86867" y="0"/>
                  </a:moveTo>
                  <a:lnTo>
                    <a:pt x="0" y="196595"/>
                  </a:lnTo>
                  <a:lnTo>
                    <a:pt x="86867" y="393319"/>
                  </a:lnTo>
                  <a:lnTo>
                    <a:pt x="86867" y="294894"/>
                  </a:lnTo>
                  <a:lnTo>
                    <a:pt x="173735" y="294894"/>
                  </a:lnTo>
                  <a:lnTo>
                    <a:pt x="173735" y="98298"/>
                  </a:lnTo>
                  <a:lnTo>
                    <a:pt x="86867" y="98298"/>
                  </a:lnTo>
                  <a:lnTo>
                    <a:pt x="8686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606540" y="3507613"/>
              <a:ext cx="173990" cy="393700"/>
            </a:xfrm>
            <a:custGeom>
              <a:avLst/>
              <a:gdLst/>
              <a:ahLst/>
              <a:cxnLst/>
              <a:rect l="l" t="t" r="r" b="b"/>
              <a:pathLst>
                <a:path w="173990" h="393700">
                  <a:moveTo>
                    <a:pt x="86867" y="0"/>
                  </a:moveTo>
                  <a:lnTo>
                    <a:pt x="86867" y="98298"/>
                  </a:lnTo>
                  <a:lnTo>
                    <a:pt x="173735" y="98298"/>
                  </a:lnTo>
                  <a:lnTo>
                    <a:pt x="173735" y="294894"/>
                  </a:lnTo>
                  <a:lnTo>
                    <a:pt x="86867" y="294894"/>
                  </a:lnTo>
                  <a:lnTo>
                    <a:pt x="86867" y="393319"/>
                  </a:lnTo>
                  <a:lnTo>
                    <a:pt x="0" y="196595"/>
                  </a:lnTo>
                  <a:lnTo>
                    <a:pt x="86867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6600190" y="4342765"/>
            <a:ext cx="186690" cy="415290"/>
            <a:chOff x="6600190" y="4342765"/>
            <a:chExt cx="186690" cy="415290"/>
          </a:xfrm>
        </p:grpSpPr>
        <p:sp>
          <p:nvSpPr>
            <p:cNvPr id="51" name="object 51"/>
            <p:cNvSpPr/>
            <p:nvPr/>
          </p:nvSpPr>
          <p:spPr>
            <a:xfrm>
              <a:off x="6606540" y="4349115"/>
              <a:ext cx="173990" cy="402590"/>
            </a:xfrm>
            <a:custGeom>
              <a:avLst/>
              <a:gdLst/>
              <a:ahLst/>
              <a:cxnLst/>
              <a:rect l="l" t="t" r="r" b="b"/>
              <a:pathLst>
                <a:path w="173990" h="402589">
                  <a:moveTo>
                    <a:pt x="86867" y="0"/>
                  </a:moveTo>
                  <a:lnTo>
                    <a:pt x="0" y="201168"/>
                  </a:lnTo>
                  <a:lnTo>
                    <a:pt x="86867" y="402336"/>
                  </a:lnTo>
                  <a:lnTo>
                    <a:pt x="86867" y="301752"/>
                  </a:lnTo>
                  <a:lnTo>
                    <a:pt x="173735" y="301752"/>
                  </a:lnTo>
                  <a:lnTo>
                    <a:pt x="173735" y="100584"/>
                  </a:lnTo>
                  <a:lnTo>
                    <a:pt x="86867" y="100584"/>
                  </a:lnTo>
                  <a:lnTo>
                    <a:pt x="8686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606540" y="4349115"/>
              <a:ext cx="173990" cy="402590"/>
            </a:xfrm>
            <a:custGeom>
              <a:avLst/>
              <a:gdLst/>
              <a:ahLst/>
              <a:cxnLst/>
              <a:rect l="l" t="t" r="r" b="b"/>
              <a:pathLst>
                <a:path w="173990" h="402589">
                  <a:moveTo>
                    <a:pt x="86867" y="0"/>
                  </a:moveTo>
                  <a:lnTo>
                    <a:pt x="86867" y="100584"/>
                  </a:lnTo>
                  <a:lnTo>
                    <a:pt x="173735" y="100584"/>
                  </a:lnTo>
                  <a:lnTo>
                    <a:pt x="173735" y="301752"/>
                  </a:lnTo>
                  <a:lnTo>
                    <a:pt x="86867" y="301752"/>
                  </a:lnTo>
                  <a:lnTo>
                    <a:pt x="86867" y="402336"/>
                  </a:lnTo>
                  <a:lnTo>
                    <a:pt x="0" y="201168"/>
                  </a:lnTo>
                  <a:lnTo>
                    <a:pt x="86867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" name="object 53"/>
          <p:cNvGrpSpPr/>
          <p:nvPr/>
        </p:nvGrpSpPr>
        <p:grpSpPr>
          <a:xfrm>
            <a:off x="6600190" y="5376290"/>
            <a:ext cx="186690" cy="415290"/>
            <a:chOff x="6600190" y="5376290"/>
            <a:chExt cx="186690" cy="415290"/>
          </a:xfrm>
        </p:grpSpPr>
        <p:sp>
          <p:nvSpPr>
            <p:cNvPr id="54" name="object 54"/>
            <p:cNvSpPr/>
            <p:nvPr/>
          </p:nvSpPr>
          <p:spPr>
            <a:xfrm>
              <a:off x="6606540" y="5382640"/>
              <a:ext cx="173990" cy="402590"/>
            </a:xfrm>
            <a:custGeom>
              <a:avLst/>
              <a:gdLst/>
              <a:ahLst/>
              <a:cxnLst/>
              <a:rect l="l" t="t" r="r" b="b"/>
              <a:pathLst>
                <a:path w="173990" h="402589">
                  <a:moveTo>
                    <a:pt x="86867" y="0"/>
                  </a:moveTo>
                  <a:lnTo>
                    <a:pt x="0" y="201168"/>
                  </a:lnTo>
                  <a:lnTo>
                    <a:pt x="86867" y="402386"/>
                  </a:lnTo>
                  <a:lnTo>
                    <a:pt x="86867" y="301777"/>
                  </a:lnTo>
                  <a:lnTo>
                    <a:pt x="173735" y="301777"/>
                  </a:lnTo>
                  <a:lnTo>
                    <a:pt x="173735" y="100584"/>
                  </a:lnTo>
                  <a:lnTo>
                    <a:pt x="86867" y="100584"/>
                  </a:lnTo>
                  <a:lnTo>
                    <a:pt x="8686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606540" y="5382640"/>
              <a:ext cx="173990" cy="402590"/>
            </a:xfrm>
            <a:custGeom>
              <a:avLst/>
              <a:gdLst/>
              <a:ahLst/>
              <a:cxnLst/>
              <a:rect l="l" t="t" r="r" b="b"/>
              <a:pathLst>
                <a:path w="173990" h="402589">
                  <a:moveTo>
                    <a:pt x="86867" y="0"/>
                  </a:moveTo>
                  <a:lnTo>
                    <a:pt x="86867" y="100584"/>
                  </a:lnTo>
                  <a:lnTo>
                    <a:pt x="173735" y="100584"/>
                  </a:lnTo>
                  <a:lnTo>
                    <a:pt x="173735" y="301777"/>
                  </a:lnTo>
                  <a:lnTo>
                    <a:pt x="86867" y="301777"/>
                  </a:lnTo>
                  <a:lnTo>
                    <a:pt x="86867" y="402386"/>
                  </a:lnTo>
                  <a:lnTo>
                    <a:pt x="0" y="201168"/>
                  </a:lnTo>
                  <a:lnTo>
                    <a:pt x="86867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9377171" y="1632623"/>
            <a:ext cx="932815" cy="338455"/>
          </a:xfrm>
          <a:prstGeom prst="rect">
            <a:avLst/>
          </a:prstGeom>
          <a:solidFill>
            <a:srgbClr val="1F3863"/>
          </a:solidFill>
          <a:ln w="12700">
            <a:solidFill>
              <a:srgbClr val="000000"/>
            </a:solidFill>
          </a:ln>
        </p:spPr>
        <p:txBody>
          <a:bodyPr vert="horz" wrap="square" lIns="0" tIns="93345" rIns="0" bIns="0" rtlCol="0">
            <a:spAutoFit/>
          </a:bodyPr>
          <a:lstStyle/>
          <a:p>
            <a:pPr marL="125730">
              <a:lnSpc>
                <a:spcPct val="100000"/>
              </a:lnSpc>
              <a:spcBef>
                <a:spcPts val="735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APBN</a:t>
            </a:r>
            <a:r>
              <a:rPr sz="9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DIPA</a:t>
            </a:r>
            <a:r>
              <a:rPr sz="9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K/L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377171" y="4385602"/>
            <a:ext cx="932815" cy="347980"/>
          </a:xfrm>
          <a:prstGeom prst="rect">
            <a:avLst/>
          </a:prstGeom>
          <a:solidFill>
            <a:srgbClr val="1F3863"/>
          </a:solidFill>
          <a:ln w="12700">
            <a:solidFill>
              <a:srgbClr val="000000"/>
            </a:solidFill>
          </a:ln>
        </p:spPr>
        <p:txBody>
          <a:bodyPr vert="horz" wrap="square" lIns="0" tIns="101600" rIns="0" bIns="0" rtlCol="0">
            <a:spAutoFit/>
          </a:bodyPr>
          <a:lstStyle/>
          <a:p>
            <a:pPr marL="144780">
              <a:lnSpc>
                <a:spcPct val="100000"/>
              </a:lnSpc>
              <a:spcBef>
                <a:spcPts val="800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BA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BUN</a:t>
            </a:r>
            <a:r>
              <a:rPr sz="9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Calibri"/>
                <a:cs typeface="Calibri"/>
              </a:rPr>
              <a:t>APBN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206740" y="3525939"/>
            <a:ext cx="932815" cy="338455"/>
          </a:xfrm>
          <a:prstGeom prst="rect">
            <a:avLst/>
          </a:prstGeom>
          <a:solidFill>
            <a:srgbClr val="DAE2F3"/>
          </a:solidFill>
          <a:ln w="12700">
            <a:solidFill>
              <a:srgbClr val="000000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225"/>
              </a:spcBef>
            </a:pPr>
            <a:r>
              <a:rPr sz="900" spc="-20" dirty="0">
                <a:latin typeface="Calibri"/>
                <a:cs typeface="Calibri"/>
              </a:rPr>
              <a:t>DANA</a:t>
            </a:r>
            <a:endParaRPr sz="900">
              <a:latin typeface="Calibri"/>
              <a:cs typeface="Calibri"/>
            </a:endParaRPr>
          </a:p>
          <a:p>
            <a:pPr marL="9525" algn="ctr">
              <a:lnSpc>
                <a:spcPct val="100000"/>
              </a:lnSpc>
            </a:pPr>
            <a:r>
              <a:rPr sz="900" spc="-10" dirty="0">
                <a:latin typeface="Calibri"/>
                <a:cs typeface="Calibri"/>
              </a:rPr>
              <a:t>KONTINJENSI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8206740" y="4385602"/>
            <a:ext cx="932815" cy="347980"/>
          </a:xfrm>
          <a:prstGeom prst="rect">
            <a:avLst/>
          </a:prstGeom>
          <a:solidFill>
            <a:srgbClr val="C00000"/>
          </a:solidFill>
          <a:ln w="12700">
            <a:solidFill>
              <a:srgbClr val="00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329565" marR="199390" indent="-114300">
              <a:lnSpc>
                <a:spcPct val="100000"/>
              </a:lnSpc>
              <a:spcBef>
                <a:spcPts val="260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DANA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Calibri"/>
                <a:cs typeface="Calibri"/>
              </a:rPr>
              <a:t>SIAP</a:t>
            </a:r>
            <a:r>
              <a:rPr sz="9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PAKAI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8206740" y="5428322"/>
            <a:ext cx="932815" cy="347980"/>
          </a:xfrm>
          <a:prstGeom prst="rect">
            <a:avLst/>
          </a:prstGeom>
          <a:solidFill>
            <a:srgbClr val="C00000"/>
          </a:solidFill>
          <a:ln w="12700">
            <a:solidFill>
              <a:srgbClr val="00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8890" algn="ctr">
              <a:lnSpc>
                <a:spcPct val="100000"/>
              </a:lnSpc>
              <a:spcBef>
                <a:spcPts val="275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DANA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HIBAH</a:t>
            </a:r>
            <a:endParaRPr sz="900">
              <a:latin typeface="Calibri"/>
              <a:cs typeface="Calibri"/>
            </a:endParaRPr>
          </a:p>
          <a:p>
            <a:pPr marL="10795" algn="ctr">
              <a:lnSpc>
                <a:spcPct val="100000"/>
              </a:lnSpc>
            </a:pP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RR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1" name="object 6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55280" y="3647947"/>
            <a:ext cx="247523" cy="76200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64423" y="5522848"/>
            <a:ext cx="244728" cy="76187"/>
          </a:xfrm>
          <a:prstGeom prst="rect">
            <a:avLst/>
          </a:prstGeom>
        </p:spPr>
      </p:pic>
      <p:grpSp>
        <p:nvGrpSpPr>
          <p:cNvPr id="63" name="object 63"/>
          <p:cNvGrpSpPr/>
          <p:nvPr/>
        </p:nvGrpSpPr>
        <p:grpSpPr>
          <a:xfrm>
            <a:off x="9134856" y="3647821"/>
            <a:ext cx="241935" cy="1948180"/>
            <a:chOff x="9134856" y="3647821"/>
            <a:chExt cx="241935" cy="1948180"/>
          </a:xfrm>
        </p:grpSpPr>
        <p:sp>
          <p:nvSpPr>
            <p:cNvPr id="64" name="object 64"/>
            <p:cNvSpPr/>
            <p:nvPr/>
          </p:nvSpPr>
          <p:spPr>
            <a:xfrm>
              <a:off x="9134856" y="3647821"/>
              <a:ext cx="180975" cy="1948180"/>
            </a:xfrm>
            <a:custGeom>
              <a:avLst/>
              <a:gdLst/>
              <a:ahLst/>
              <a:cxnLst/>
              <a:rect l="l" t="t" r="r" b="b"/>
              <a:pathLst>
                <a:path w="180975" h="1948179">
                  <a:moveTo>
                    <a:pt x="85725" y="1871852"/>
                  </a:moveTo>
                  <a:lnTo>
                    <a:pt x="9525" y="1909952"/>
                  </a:lnTo>
                  <a:lnTo>
                    <a:pt x="85725" y="1948052"/>
                  </a:lnTo>
                  <a:lnTo>
                    <a:pt x="85725" y="1919477"/>
                  </a:lnTo>
                  <a:lnTo>
                    <a:pt x="73025" y="1919477"/>
                  </a:lnTo>
                  <a:lnTo>
                    <a:pt x="73025" y="1900427"/>
                  </a:lnTo>
                  <a:lnTo>
                    <a:pt x="85725" y="1900427"/>
                  </a:lnTo>
                  <a:lnTo>
                    <a:pt x="85725" y="1871852"/>
                  </a:lnTo>
                  <a:close/>
                </a:path>
                <a:path w="180975" h="1948179">
                  <a:moveTo>
                    <a:pt x="85725" y="1900427"/>
                  </a:moveTo>
                  <a:lnTo>
                    <a:pt x="73025" y="1900427"/>
                  </a:lnTo>
                  <a:lnTo>
                    <a:pt x="73025" y="1919477"/>
                  </a:lnTo>
                  <a:lnTo>
                    <a:pt x="85725" y="1919477"/>
                  </a:lnTo>
                  <a:lnTo>
                    <a:pt x="85725" y="1900427"/>
                  </a:lnTo>
                  <a:close/>
                </a:path>
                <a:path w="180975" h="1948179">
                  <a:moveTo>
                    <a:pt x="161925" y="1900427"/>
                  </a:moveTo>
                  <a:lnTo>
                    <a:pt x="85725" y="1900427"/>
                  </a:lnTo>
                  <a:lnTo>
                    <a:pt x="85725" y="1919477"/>
                  </a:lnTo>
                  <a:lnTo>
                    <a:pt x="180975" y="1919477"/>
                  </a:lnTo>
                  <a:lnTo>
                    <a:pt x="180975" y="1909952"/>
                  </a:lnTo>
                  <a:lnTo>
                    <a:pt x="161925" y="1909952"/>
                  </a:lnTo>
                  <a:lnTo>
                    <a:pt x="161925" y="1900427"/>
                  </a:lnTo>
                  <a:close/>
                </a:path>
                <a:path w="180975" h="1948179">
                  <a:moveTo>
                    <a:pt x="161925" y="38099"/>
                  </a:moveTo>
                  <a:lnTo>
                    <a:pt x="161925" y="1909952"/>
                  </a:lnTo>
                  <a:lnTo>
                    <a:pt x="171450" y="1900427"/>
                  </a:lnTo>
                  <a:lnTo>
                    <a:pt x="180975" y="1900427"/>
                  </a:lnTo>
                  <a:lnTo>
                    <a:pt x="180975" y="47624"/>
                  </a:lnTo>
                  <a:lnTo>
                    <a:pt x="171450" y="47624"/>
                  </a:lnTo>
                  <a:lnTo>
                    <a:pt x="161925" y="38099"/>
                  </a:lnTo>
                  <a:close/>
                </a:path>
                <a:path w="180975" h="1948179">
                  <a:moveTo>
                    <a:pt x="180975" y="1900427"/>
                  </a:moveTo>
                  <a:lnTo>
                    <a:pt x="171450" y="1900427"/>
                  </a:lnTo>
                  <a:lnTo>
                    <a:pt x="161925" y="1909952"/>
                  </a:lnTo>
                  <a:lnTo>
                    <a:pt x="180975" y="1909952"/>
                  </a:lnTo>
                  <a:lnTo>
                    <a:pt x="180975" y="1900427"/>
                  </a:lnTo>
                  <a:close/>
                </a:path>
                <a:path w="180975" h="1948179">
                  <a:moveTo>
                    <a:pt x="76200" y="0"/>
                  </a:moveTo>
                  <a:lnTo>
                    <a:pt x="0" y="38099"/>
                  </a:lnTo>
                  <a:lnTo>
                    <a:pt x="76200" y="76199"/>
                  </a:lnTo>
                  <a:lnTo>
                    <a:pt x="76200" y="47624"/>
                  </a:lnTo>
                  <a:lnTo>
                    <a:pt x="63500" y="47624"/>
                  </a:lnTo>
                  <a:lnTo>
                    <a:pt x="63500" y="28574"/>
                  </a:lnTo>
                  <a:lnTo>
                    <a:pt x="76200" y="28574"/>
                  </a:lnTo>
                  <a:lnTo>
                    <a:pt x="76200" y="0"/>
                  </a:lnTo>
                  <a:close/>
                </a:path>
                <a:path w="180975" h="1948179">
                  <a:moveTo>
                    <a:pt x="76200" y="28574"/>
                  </a:moveTo>
                  <a:lnTo>
                    <a:pt x="63500" y="28574"/>
                  </a:lnTo>
                  <a:lnTo>
                    <a:pt x="63500" y="47624"/>
                  </a:lnTo>
                  <a:lnTo>
                    <a:pt x="76200" y="47624"/>
                  </a:lnTo>
                  <a:lnTo>
                    <a:pt x="76200" y="28574"/>
                  </a:lnTo>
                  <a:close/>
                </a:path>
                <a:path w="180975" h="1948179">
                  <a:moveTo>
                    <a:pt x="180975" y="28574"/>
                  </a:moveTo>
                  <a:lnTo>
                    <a:pt x="76200" y="28574"/>
                  </a:lnTo>
                  <a:lnTo>
                    <a:pt x="76200" y="47624"/>
                  </a:lnTo>
                  <a:lnTo>
                    <a:pt x="161925" y="47624"/>
                  </a:lnTo>
                  <a:lnTo>
                    <a:pt x="161925" y="38099"/>
                  </a:lnTo>
                  <a:lnTo>
                    <a:pt x="180975" y="38099"/>
                  </a:lnTo>
                  <a:lnTo>
                    <a:pt x="180975" y="28574"/>
                  </a:lnTo>
                  <a:close/>
                </a:path>
                <a:path w="180975" h="1948179">
                  <a:moveTo>
                    <a:pt x="180975" y="38099"/>
                  </a:moveTo>
                  <a:lnTo>
                    <a:pt x="161925" y="38099"/>
                  </a:lnTo>
                  <a:lnTo>
                    <a:pt x="171450" y="47624"/>
                  </a:lnTo>
                  <a:lnTo>
                    <a:pt x="180975" y="47624"/>
                  </a:lnTo>
                  <a:lnTo>
                    <a:pt x="180975" y="380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34856" y="4516755"/>
              <a:ext cx="241935" cy="76200"/>
            </a:xfrm>
            <a:prstGeom prst="rect">
              <a:avLst/>
            </a:prstGeom>
          </p:spPr>
        </p:pic>
      </p:grpSp>
      <p:pic>
        <p:nvPicPr>
          <p:cNvPr id="66" name="object 6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55280" y="4517897"/>
            <a:ext cx="247650" cy="76200"/>
          </a:xfrm>
          <a:prstGeom prst="rect">
            <a:avLst/>
          </a:prstGeom>
        </p:spPr>
      </p:pic>
      <p:sp>
        <p:nvSpPr>
          <p:cNvPr id="67" name="object 67"/>
          <p:cNvSpPr/>
          <p:nvPr/>
        </p:nvSpPr>
        <p:spPr>
          <a:xfrm>
            <a:off x="7955280" y="1754632"/>
            <a:ext cx="1416685" cy="76200"/>
          </a:xfrm>
          <a:custGeom>
            <a:avLst/>
            <a:gdLst/>
            <a:ahLst/>
            <a:cxnLst/>
            <a:rect l="l" t="t" r="r" b="b"/>
            <a:pathLst>
              <a:path w="1416684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7627"/>
                </a:lnTo>
                <a:lnTo>
                  <a:pt x="63500" y="47627"/>
                </a:lnTo>
                <a:lnTo>
                  <a:pt x="63500" y="28577"/>
                </a:lnTo>
                <a:lnTo>
                  <a:pt x="76200" y="28577"/>
                </a:lnTo>
                <a:lnTo>
                  <a:pt x="76200" y="0"/>
                </a:lnTo>
                <a:close/>
              </a:path>
              <a:path w="1416684" h="76200">
                <a:moveTo>
                  <a:pt x="76200" y="28577"/>
                </a:moveTo>
                <a:lnTo>
                  <a:pt x="76200" y="47627"/>
                </a:lnTo>
                <a:lnTo>
                  <a:pt x="1416558" y="47878"/>
                </a:lnTo>
                <a:lnTo>
                  <a:pt x="1416558" y="28828"/>
                </a:lnTo>
                <a:lnTo>
                  <a:pt x="76200" y="28577"/>
                </a:lnTo>
                <a:close/>
              </a:path>
              <a:path w="1416684" h="76200">
                <a:moveTo>
                  <a:pt x="76200" y="28577"/>
                </a:moveTo>
                <a:lnTo>
                  <a:pt x="63500" y="28577"/>
                </a:lnTo>
                <a:lnTo>
                  <a:pt x="63500" y="47627"/>
                </a:lnTo>
                <a:lnTo>
                  <a:pt x="76200" y="47627"/>
                </a:lnTo>
                <a:lnTo>
                  <a:pt x="76200" y="285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874252" y="3237357"/>
            <a:ext cx="309880" cy="241300"/>
          </a:xfrm>
          <a:custGeom>
            <a:avLst/>
            <a:gdLst/>
            <a:ahLst/>
            <a:cxnLst/>
            <a:rect l="l" t="t" r="r" b="b"/>
            <a:pathLst>
              <a:path w="309879" h="241300">
                <a:moveTo>
                  <a:pt x="36956" y="164591"/>
                </a:moveTo>
                <a:lnTo>
                  <a:pt x="0" y="241300"/>
                </a:lnTo>
                <a:lnTo>
                  <a:pt x="83566" y="224916"/>
                </a:lnTo>
                <a:lnTo>
                  <a:pt x="70122" y="207517"/>
                </a:lnTo>
                <a:lnTo>
                  <a:pt x="54101" y="207517"/>
                </a:lnTo>
                <a:lnTo>
                  <a:pt x="46354" y="197484"/>
                </a:lnTo>
                <a:lnTo>
                  <a:pt x="56384" y="189737"/>
                </a:lnTo>
                <a:lnTo>
                  <a:pt x="36956" y="164591"/>
                </a:lnTo>
                <a:close/>
              </a:path>
              <a:path w="309879" h="241300">
                <a:moveTo>
                  <a:pt x="56384" y="189737"/>
                </a:moveTo>
                <a:lnTo>
                  <a:pt x="46354" y="197484"/>
                </a:lnTo>
                <a:lnTo>
                  <a:pt x="54101" y="207517"/>
                </a:lnTo>
                <a:lnTo>
                  <a:pt x="64134" y="199767"/>
                </a:lnTo>
                <a:lnTo>
                  <a:pt x="56384" y="189737"/>
                </a:lnTo>
                <a:close/>
              </a:path>
              <a:path w="309879" h="241300">
                <a:moveTo>
                  <a:pt x="64134" y="199767"/>
                </a:moveTo>
                <a:lnTo>
                  <a:pt x="54101" y="207517"/>
                </a:lnTo>
                <a:lnTo>
                  <a:pt x="70122" y="207517"/>
                </a:lnTo>
                <a:lnTo>
                  <a:pt x="64134" y="199767"/>
                </a:lnTo>
                <a:close/>
              </a:path>
              <a:path w="309879" h="241300">
                <a:moveTo>
                  <a:pt x="302005" y="0"/>
                </a:moveTo>
                <a:lnTo>
                  <a:pt x="56384" y="189737"/>
                </a:lnTo>
                <a:lnTo>
                  <a:pt x="64134" y="199767"/>
                </a:lnTo>
                <a:lnTo>
                  <a:pt x="309752" y="10032"/>
                </a:lnTo>
                <a:lnTo>
                  <a:pt x="302005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11323066" y="6216878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40</a:t>
            </a:r>
            <a:endParaRPr sz="165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899666" y="6315890"/>
            <a:ext cx="165290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MSCE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900" b="1" spc="-6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Darurat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Bencana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11274552" y="0"/>
            <a:ext cx="914400" cy="1038860"/>
            <a:chOff x="11274552" y="0"/>
            <a:chExt cx="914400" cy="1038860"/>
          </a:xfrm>
        </p:grpSpPr>
        <p:pic>
          <p:nvPicPr>
            <p:cNvPr id="72" name="object 7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74552" y="0"/>
              <a:ext cx="914400" cy="103830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29042" y="5748959"/>
            <a:ext cx="135255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spc="-25" dirty="0">
                <a:latin typeface="Times New Roman"/>
                <a:cs typeface="Times New Roman"/>
              </a:rPr>
              <a:t>41</a:t>
            </a:r>
            <a:endParaRPr sz="9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37776" y="1006144"/>
            <a:ext cx="685800" cy="82316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323066" y="6038735"/>
            <a:ext cx="263525" cy="278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41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85216" y="6138369"/>
            <a:ext cx="1613535" cy="1689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MSCE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738376" y="2790698"/>
            <a:ext cx="939800" cy="939800"/>
            <a:chOff x="1738376" y="2790698"/>
            <a:chExt cx="939800" cy="939800"/>
          </a:xfrm>
        </p:grpSpPr>
        <p:sp>
          <p:nvSpPr>
            <p:cNvPr id="11" name="object 11"/>
            <p:cNvSpPr/>
            <p:nvPr/>
          </p:nvSpPr>
          <p:spPr>
            <a:xfrm>
              <a:off x="1751076" y="2803398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729742" y="391540"/>
                  </a:moveTo>
                  <a:lnTo>
                    <a:pt x="729742" y="522731"/>
                  </a:lnTo>
                  <a:lnTo>
                    <a:pt x="914146" y="457200"/>
                  </a:lnTo>
                  <a:lnTo>
                    <a:pt x="729742" y="391540"/>
                  </a:lnTo>
                  <a:close/>
                </a:path>
                <a:path w="914400" h="914400">
                  <a:moveTo>
                    <a:pt x="522731" y="729868"/>
                  </a:moveTo>
                  <a:lnTo>
                    <a:pt x="391541" y="729868"/>
                  </a:lnTo>
                  <a:lnTo>
                    <a:pt x="457073" y="914400"/>
                  </a:lnTo>
                  <a:lnTo>
                    <a:pt x="522731" y="729868"/>
                  </a:lnTo>
                  <a:close/>
                </a:path>
                <a:path w="914400" h="914400">
                  <a:moveTo>
                    <a:pt x="217931" y="603503"/>
                  </a:moveTo>
                  <a:lnTo>
                    <a:pt x="133857" y="780414"/>
                  </a:lnTo>
                  <a:lnTo>
                    <a:pt x="310642" y="696340"/>
                  </a:lnTo>
                  <a:lnTo>
                    <a:pt x="217931" y="603503"/>
                  </a:lnTo>
                  <a:close/>
                </a:path>
                <a:path w="914400" h="914400">
                  <a:moveTo>
                    <a:pt x="696213" y="603503"/>
                  </a:moveTo>
                  <a:lnTo>
                    <a:pt x="603504" y="696340"/>
                  </a:lnTo>
                  <a:lnTo>
                    <a:pt x="780288" y="780414"/>
                  </a:lnTo>
                  <a:lnTo>
                    <a:pt x="696213" y="603503"/>
                  </a:lnTo>
                  <a:close/>
                </a:path>
                <a:path w="914400" h="914400">
                  <a:moveTo>
                    <a:pt x="457073" y="228600"/>
                  </a:moveTo>
                  <a:lnTo>
                    <a:pt x="411011" y="233239"/>
                  </a:lnTo>
                  <a:lnTo>
                    <a:pt x="368117" y="246548"/>
                  </a:lnTo>
                  <a:lnTo>
                    <a:pt x="329307" y="267611"/>
                  </a:lnTo>
                  <a:lnTo>
                    <a:pt x="295497" y="295513"/>
                  </a:lnTo>
                  <a:lnTo>
                    <a:pt x="267604" y="329338"/>
                  </a:lnTo>
                  <a:lnTo>
                    <a:pt x="246546" y="368171"/>
                  </a:lnTo>
                  <a:lnTo>
                    <a:pt x="233239" y="411096"/>
                  </a:lnTo>
                  <a:lnTo>
                    <a:pt x="228600" y="457200"/>
                  </a:lnTo>
                  <a:lnTo>
                    <a:pt x="233239" y="503266"/>
                  </a:lnTo>
                  <a:lnTo>
                    <a:pt x="246546" y="546175"/>
                  </a:lnTo>
                  <a:lnTo>
                    <a:pt x="267604" y="585006"/>
                  </a:lnTo>
                  <a:lnTo>
                    <a:pt x="295497" y="618839"/>
                  </a:lnTo>
                  <a:lnTo>
                    <a:pt x="329307" y="646754"/>
                  </a:lnTo>
                  <a:lnTo>
                    <a:pt x="368117" y="667833"/>
                  </a:lnTo>
                  <a:lnTo>
                    <a:pt x="411011" y="681155"/>
                  </a:lnTo>
                  <a:lnTo>
                    <a:pt x="457073" y="685800"/>
                  </a:lnTo>
                  <a:lnTo>
                    <a:pt x="503139" y="681155"/>
                  </a:lnTo>
                  <a:lnTo>
                    <a:pt x="546048" y="667833"/>
                  </a:lnTo>
                  <a:lnTo>
                    <a:pt x="584879" y="646754"/>
                  </a:lnTo>
                  <a:lnTo>
                    <a:pt x="618712" y="618839"/>
                  </a:lnTo>
                  <a:lnTo>
                    <a:pt x="646627" y="585006"/>
                  </a:lnTo>
                  <a:lnTo>
                    <a:pt x="667706" y="546175"/>
                  </a:lnTo>
                  <a:lnTo>
                    <a:pt x="681028" y="503266"/>
                  </a:lnTo>
                  <a:lnTo>
                    <a:pt x="685673" y="457200"/>
                  </a:lnTo>
                  <a:lnTo>
                    <a:pt x="681028" y="411096"/>
                  </a:lnTo>
                  <a:lnTo>
                    <a:pt x="667706" y="368171"/>
                  </a:lnTo>
                  <a:lnTo>
                    <a:pt x="646627" y="329338"/>
                  </a:lnTo>
                  <a:lnTo>
                    <a:pt x="618712" y="295513"/>
                  </a:lnTo>
                  <a:lnTo>
                    <a:pt x="584879" y="267611"/>
                  </a:lnTo>
                  <a:lnTo>
                    <a:pt x="546048" y="246548"/>
                  </a:lnTo>
                  <a:lnTo>
                    <a:pt x="503139" y="233239"/>
                  </a:lnTo>
                  <a:lnTo>
                    <a:pt x="457073" y="228600"/>
                  </a:lnTo>
                  <a:close/>
                </a:path>
                <a:path w="914400" h="914400">
                  <a:moveTo>
                    <a:pt x="184404" y="391540"/>
                  </a:moveTo>
                  <a:lnTo>
                    <a:pt x="0" y="457200"/>
                  </a:lnTo>
                  <a:lnTo>
                    <a:pt x="184404" y="522731"/>
                  </a:lnTo>
                  <a:lnTo>
                    <a:pt x="184404" y="391540"/>
                  </a:lnTo>
                  <a:close/>
                </a:path>
                <a:path w="914400" h="914400">
                  <a:moveTo>
                    <a:pt x="133857" y="133857"/>
                  </a:moveTo>
                  <a:lnTo>
                    <a:pt x="217931" y="310768"/>
                  </a:lnTo>
                  <a:lnTo>
                    <a:pt x="310642" y="217931"/>
                  </a:lnTo>
                  <a:lnTo>
                    <a:pt x="133857" y="133857"/>
                  </a:lnTo>
                  <a:close/>
                </a:path>
                <a:path w="914400" h="914400">
                  <a:moveTo>
                    <a:pt x="780288" y="133857"/>
                  </a:moveTo>
                  <a:lnTo>
                    <a:pt x="603504" y="217931"/>
                  </a:lnTo>
                  <a:lnTo>
                    <a:pt x="696213" y="310768"/>
                  </a:lnTo>
                  <a:lnTo>
                    <a:pt x="780288" y="133857"/>
                  </a:lnTo>
                  <a:close/>
                </a:path>
                <a:path w="914400" h="914400">
                  <a:moveTo>
                    <a:pt x="457073" y="0"/>
                  </a:moveTo>
                  <a:lnTo>
                    <a:pt x="391541" y="184403"/>
                  </a:lnTo>
                  <a:lnTo>
                    <a:pt x="522731" y="184403"/>
                  </a:lnTo>
                  <a:lnTo>
                    <a:pt x="45707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51076" y="2803398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914146" y="457200"/>
                  </a:moveTo>
                  <a:lnTo>
                    <a:pt x="729742" y="522731"/>
                  </a:lnTo>
                  <a:lnTo>
                    <a:pt x="729742" y="391540"/>
                  </a:lnTo>
                  <a:lnTo>
                    <a:pt x="914146" y="457200"/>
                  </a:lnTo>
                  <a:close/>
                </a:path>
                <a:path w="914400" h="914400">
                  <a:moveTo>
                    <a:pt x="780288" y="133857"/>
                  </a:moveTo>
                  <a:lnTo>
                    <a:pt x="696213" y="310768"/>
                  </a:lnTo>
                  <a:lnTo>
                    <a:pt x="603504" y="217931"/>
                  </a:lnTo>
                  <a:lnTo>
                    <a:pt x="780288" y="133857"/>
                  </a:lnTo>
                  <a:close/>
                </a:path>
                <a:path w="914400" h="914400">
                  <a:moveTo>
                    <a:pt x="457073" y="0"/>
                  </a:moveTo>
                  <a:lnTo>
                    <a:pt x="522731" y="184403"/>
                  </a:lnTo>
                  <a:lnTo>
                    <a:pt x="391541" y="184403"/>
                  </a:lnTo>
                  <a:lnTo>
                    <a:pt x="457073" y="0"/>
                  </a:lnTo>
                  <a:close/>
                </a:path>
                <a:path w="914400" h="914400">
                  <a:moveTo>
                    <a:pt x="133857" y="133857"/>
                  </a:moveTo>
                  <a:lnTo>
                    <a:pt x="310642" y="217931"/>
                  </a:lnTo>
                  <a:lnTo>
                    <a:pt x="217931" y="310768"/>
                  </a:lnTo>
                  <a:lnTo>
                    <a:pt x="133857" y="133857"/>
                  </a:lnTo>
                  <a:close/>
                </a:path>
                <a:path w="914400" h="914400">
                  <a:moveTo>
                    <a:pt x="0" y="457200"/>
                  </a:moveTo>
                  <a:lnTo>
                    <a:pt x="184404" y="391540"/>
                  </a:lnTo>
                  <a:lnTo>
                    <a:pt x="184404" y="522731"/>
                  </a:lnTo>
                  <a:lnTo>
                    <a:pt x="0" y="457200"/>
                  </a:lnTo>
                  <a:close/>
                </a:path>
                <a:path w="914400" h="914400">
                  <a:moveTo>
                    <a:pt x="133857" y="780414"/>
                  </a:moveTo>
                  <a:lnTo>
                    <a:pt x="217931" y="603503"/>
                  </a:lnTo>
                  <a:lnTo>
                    <a:pt x="310642" y="696340"/>
                  </a:lnTo>
                  <a:lnTo>
                    <a:pt x="133857" y="780414"/>
                  </a:lnTo>
                  <a:close/>
                </a:path>
                <a:path w="914400" h="914400">
                  <a:moveTo>
                    <a:pt x="457073" y="914400"/>
                  </a:moveTo>
                  <a:lnTo>
                    <a:pt x="391541" y="729868"/>
                  </a:lnTo>
                  <a:lnTo>
                    <a:pt x="522731" y="729868"/>
                  </a:lnTo>
                  <a:lnTo>
                    <a:pt x="457073" y="914400"/>
                  </a:lnTo>
                  <a:close/>
                </a:path>
                <a:path w="914400" h="914400">
                  <a:moveTo>
                    <a:pt x="780288" y="780414"/>
                  </a:moveTo>
                  <a:lnTo>
                    <a:pt x="603504" y="696340"/>
                  </a:lnTo>
                  <a:lnTo>
                    <a:pt x="696213" y="603503"/>
                  </a:lnTo>
                  <a:lnTo>
                    <a:pt x="780288" y="780414"/>
                  </a:lnTo>
                  <a:close/>
                </a:path>
                <a:path w="914400" h="914400">
                  <a:moveTo>
                    <a:pt x="228600" y="457200"/>
                  </a:moveTo>
                  <a:lnTo>
                    <a:pt x="233239" y="411096"/>
                  </a:lnTo>
                  <a:lnTo>
                    <a:pt x="246546" y="368171"/>
                  </a:lnTo>
                  <a:lnTo>
                    <a:pt x="267604" y="329338"/>
                  </a:lnTo>
                  <a:lnTo>
                    <a:pt x="295497" y="295513"/>
                  </a:lnTo>
                  <a:lnTo>
                    <a:pt x="329307" y="267611"/>
                  </a:lnTo>
                  <a:lnTo>
                    <a:pt x="368117" y="246548"/>
                  </a:lnTo>
                  <a:lnTo>
                    <a:pt x="411011" y="233239"/>
                  </a:lnTo>
                  <a:lnTo>
                    <a:pt x="457073" y="228600"/>
                  </a:lnTo>
                  <a:lnTo>
                    <a:pt x="503139" y="233239"/>
                  </a:lnTo>
                  <a:lnTo>
                    <a:pt x="546048" y="246548"/>
                  </a:lnTo>
                  <a:lnTo>
                    <a:pt x="584879" y="267611"/>
                  </a:lnTo>
                  <a:lnTo>
                    <a:pt x="618712" y="295513"/>
                  </a:lnTo>
                  <a:lnTo>
                    <a:pt x="646627" y="329338"/>
                  </a:lnTo>
                  <a:lnTo>
                    <a:pt x="667706" y="368171"/>
                  </a:lnTo>
                  <a:lnTo>
                    <a:pt x="681028" y="411096"/>
                  </a:lnTo>
                  <a:lnTo>
                    <a:pt x="685673" y="457200"/>
                  </a:lnTo>
                  <a:lnTo>
                    <a:pt x="681028" y="503266"/>
                  </a:lnTo>
                  <a:lnTo>
                    <a:pt x="667706" y="546175"/>
                  </a:lnTo>
                  <a:lnTo>
                    <a:pt x="646627" y="585006"/>
                  </a:lnTo>
                  <a:lnTo>
                    <a:pt x="618712" y="618839"/>
                  </a:lnTo>
                  <a:lnTo>
                    <a:pt x="584879" y="646754"/>
                  </a:lnTo>
                  <a:lnTo>
                    <a:pt x="546048" y="667833"/>
                  </a:lnTo>
                  <a:lnTo>
                    <a:pt x="503139" y="681155"/>
                  </a:lnTo>
                  <a:lnTo>
                    <a:pt x="457073" y="685800"/>
                  </a:lnTo>
                  <a:lnTo>
                    <a:pt x="411011" y="681155"/>
                  </a:lnTo>
                  <a:lnTo>
                    <a:pt x="368117" y="667833"/>
                  </a:lnTo>
                  <a:lnTo>
                    <a:pt x="329307" y="646754"/>
                  </a:lnTo>
                  <a:lnTo>
                    <a:pt x="295497" y="618839"/>
                  </a:lnTo>
                  <a:lnTo>
                    <a:pt x="267604" y="585006"/>
                  </a:lnTo>
                  <a:lnTo>
                    <a:pt x="246546" y="546175"/>
                  </a:lnTo>
                  <a:lnTo>
                    <a:pt x="233239" y="503266"/>
                  </a:lnTo>
                  <a:lnTo>
                    <a:pt x="228600" y="45720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927857" y="2957194"/>
            <a:ext cx="6986270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Pelibatan</a:t>
            </a:r>
            <a:r>
              <a:rPr sz="3600" i="1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Asset</a:t>
            </a:r>
            <a:r>
              <a:rPr sz="3600" i="1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Militer</a:t>
            </a:r>
            <a:r>
              <a:rPr sz="3600" i="1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dalam</a:t>
            </a:r>
            <a:r>
              <a:rPr sz="3600" i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spc="-25" dirty="0">
                <a:solidFill>
                  <a:srgbClr val="000000"/>
                </a:solidFill>
                <a:latin typeface="Arial"/>
                <a:cs typeface="Arial"/>
              </a:rPr>
              <a:t>PDB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834BA-A054-AB33-3018-32125D9B1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5D3BF-FC0E-44D6-942F-12295708EB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1044CF-C470-837E-7959-9AF0041B02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416" t="20000" r="34028" b="10000"/>
          <a:stretch>
            <a:fillRect/>
          </a:stretch>
        </p:blipFill>
        <p:spPr>
          <a:xfrm>
            <a:off x="649135" y="59182"/>
            <a:ext cx="4724400" cy="67644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1C2CDF-7DDF-4591-4A20-9C2FC9E043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027" t="23333" r="34722" b="8889"/>
          <a:stretch>
            <a:fillRect/>
          </a:stretch>
        </p:blipFill>
        <p:spPr>
          <a:xfrm>
            <a:off x="6022846" y="101993"/>
            <a:ext cx="4940281" cy="669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2551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5D81C-1B98-595A-E729-B970B8145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CFFAEF-877E-9559-9415-DF558E0357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97EE84-F587-8D33-8E17-58021EB925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722" t="20000" r="34723" b="10000"/>
          <a:stretch>
            <a:fillRect/>
          </a:stretch>
        </p:blipFill>
        <p:spPr>
          <a:xfrm>
            <a:off x="533400" y="-152400"/>
            <a:ext cx="5334000" cy="76373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DC1219-FF67-F928-6AE1-258BD4A4A8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722" t="24445" r="34028" b="7777"/>
          <a:stretch>
            <a:fillRect/>
          </a:stretch>
        </p:blipFill>
        <p:spPr>
          <a:xfrm>
            <a:off x="6477000" y="-9144"/>
            <a:ext cx="5333999" cy="723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5956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0AEA5-D9B5-34FA-CC70-6ABA95FE5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2C124F-5CED-F4C2-6726-18D48AEAEC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34BAD3-0535-4577-4FA0-E04D92995E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722" t="20001" r="34028" b="11110"/>
          <a:stretch>
            <a:fillRect/>
          </a:stretch>
        </p:blipFill>
        <p:spPr>
          <a:xfrm>
            <a:off x="2667000" y="152400"/>
            <a:ext cx="5553454" cy="765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039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27406" y="1617091"/>
            <a:ext cx="6670040" cy="4988560"/>
            <a:chOff x="327406" y="1617091"/>
            <a:chExt cx="6670040" cy="4988560"/>
          </a:xfrm>
        </p:grpSpPr>
        <p:sp>
          <p:nvSpPr>
            <p:cNvPr id="4" name="object 4"/>
            <p:cNvSpPr/>
            <p:nvPr/>
          </p:nvSpPr>
          <p:spPr>
            <a:xfrm>
              <a:off x="333756" y="1623441"/>
              <a:ext cx="6657340" cy="4975860"/>
            </a:xfrm>
            <a:custGeom>
              <a:avLst/>
              <a:gdLst/>
              <a:ahLst/>
              <a:cxnLst/>
              <a:rect l="l" t="t" r="r" b="b"/>
              <a:pathLst>
                <a:path w="6657340" h="4975859">
                  <a:moveTo>
                    <a:pt x="5827776" y="0"/>
                  </a:moveTo>
                  <a:lnTo>
                    <a:pt x="829068" y="0"/>
                  </a:lnTo>
                  <a:lnTo>
                    <a:pt x="780354" y="1408"/>
                  </a:lnTo>
                  <a:lnTo>
                    <a:pt x="732381" y="5580"/>
                  </a:lnTo>
                  <a:lnTo>
                    <a:pt x="685226" y="12438"/>
                  </a:lnTo>
                  <a:lnTo>
                    <a:pt x="638969" y="21905"/>
                  </a:lnTo>
                  <a:lnTo>
                    <a:pt x="593686" y="33903"/>
                  </a:lnTo>
                  <a:lnTo>
                    <a:pt x="549456" y="48353"/>
                  </a:lnTo>
                  <a:lnTo>
                    <a:pt x="506356" y="65178"/>
                  </a:lnTo>
                  <a:lnTo>
                    <a:pt x="464463" y="84301"/>
                  </a:lnTo>
                  <a:lnTo>
                    <a:pt x="423856" y="105643"/>
                  </a:lnTo>
                  <a:lnTo>
                    <a:pt x="384613" y="129126"/>
                  </a:lnTo>
                  <a:lnTo>
                    <a:pt x="346810" y="154673"/>
                  </a:lnTo>
                  <a:lnTo>
                    <a:pt x="310526" y="182206"/>
                  </a:lnTo>
                  <a:lnTo>
                    <a:pt x="275839" y="211647"/>
                  </a:lnTo>
                  <a:lnTo>
                    <a:pt x="242827" y="242919"/>
                  </a:lnTo>
                  <a:lnTo>
                    <a:pt x="211566" y="275942"/>
                  </a:lnTo>
                  <a:lnTo>
                    <a:pt x="182135" y="310641"/>
                  </a:lnTo>
                  <a:lnTo>
                    <a:pt x="154612" y="346936"/>
                  </a:lnTo>
                  <a:lnTo>
                    <a:pt x="129075" y="384750"/>
                  </a:lnTo>
                  <a:lnTo>
                    <a:pt x="105600" y="424005"/>
                  </a:lnTo>
                  <a:lnTo>
                    <a:pt x="84266" y="464623"/>
                  </a:lnTo>
                  <a:lnTo>
                    <a:pt x="65151" y="506527"/>
                  </a:lnTo>
                  <a:lnTo>
                    <a:pt x="48333" y="549639"/>
                  </a:lnTo>
                  <a:lnTo>
                    <a:pt x="33888" y="593880"/>
                  </a:lnTo>
                  <a:lnTo>
                    <a:pt x="21896" y="639173"/>
                  </a:lnTo>
                  <a:lnTo>
                    <a:pt x="12433" y="685441"/>
                  </a:lnTo>
                  <a:lnTo>
                    <a:pt x="5577" y="732604"/>
                  </a:lnTo>
                  <a:lnTo>
                    <a:pt x="1407" y="780587"/>
                  </a:lnTo>
                  <a:lnTo>
                    <a:pt x="0" y="829310"/>
                  </a:lnTo>
                  <a:lnTo>
                    <a:pt x="0" y="4146334"/>
                  </a:lnTo>
                  <a:lnTo>
                    <a:pt x="1407" y="4195059"/>
                  </a:lnTo>
                  <a:lnTo>
                    <a:pt x="5577" y="4243043"/>
                  </a:lnTo>
                  <a:lnTo>
                    <a:pt x="12433" y="4290208"/>
                  </a:lnTo>
                  <a:lnTo>
                    <a:pt x="21896" y="4336476"/>
                  </a:lnTo>
                  <a:lnTo>
                    <a:pt x="33888" y="4381769"/>
                  </a:lnTo>
                  <a:lnTo>
                    <a:pt x="48333" y="4426010"/>
                  </a:lnTo>
                  <a:lnTo>
                    <a:pt x="65151" y="4469121"/>
                  </a:lnTo>
                  <a:lnTo>
                    <a:pt x="84266" y="4511023"/>
                  </a:lnTo>
                  <a:lnTo>
                    <a:pt x="105600" y="4551640"/>
                  </a:lnTo>
                  <a:lnTo>
                    <a:pt x="129075" y="4590893"/>
                  </a:lnTo>
                  <a:lnTo>
                    <a:pt x="154612" y="4628705"/>
                  </a:lnTo>
                  <a:lnTo>
                    <a:pt x="182135" y="4664998"/>
                  </a:lnTo>
                  <a:lnTo>
                    <a:pt x="211566" y="4699694"/>
                  </a:lnTo>
                  <a:lnTo>
                    <a:pt x="242827" y="4732715"/>
                  </a:lnTo>
                  <a:lnTo>
                    <a:pt x="275839" y="4763983"/>
                  </a:lnTo>
                  <a:lnTo>
                    <a:pt x="310526" y="4793422"/>
                  </a:lnTo>
                  <a:lnTo>
                    <a:pt x="346810" y="4820952"/>
                  </a:lnTo>
                  <a:lnTo>
                    <a:pt x="384613" y="4846496"/>
                  </a:lnTo>
                  <a:lnTo>
                    <a:pt x="423856" y="4869977"/>
                  </a:lnTo>
                  <a:lnTo>
                    <a:pt x="464463" y="4891316"/>
                  </a:lnTo>
                  <a:lnTo>
                    <a:pt x="506356" y="4910436"/>
                  </a:lnTo>
                  <a:lnTo>
                    <a:pt x="549456" y="4927259"/>
                  </a:lnTo>
                  <a:lnTo>
                    <a:pt x="593686" y="4941708"/>
                  </a:lnTo>
                  <a:lnTo>
                    <a:pt x="638969" y="4953703"/>
                  </a:lnTo>
                  <a:lnTo>
                    <a:pt x="685226" y="4963169"/>
                  </a:lnTo>
                  <a:lnTo>
                    <a:pt x="732381" y="4970026"/>
                  </a:lnTo>
                  <a:lnTo>
                    <a:pt x="780354" y="4974198"/>
                  </a:lnTo>
                  <a:lnTo>
                    <a:pt x="829068" y="4975606"/>
                  </a:lnTo>
                  <a:lnTo>
                    <a:pt x="5827776" y="4975606"/>
                  </a:lnTo>
                  <a:lnTo>
                    <a:pt x="5876485" y="4974198"/>
                  </a:lnTo>
                  <a:lnTo>
                    <a:pt x="5924454" y="4970026"/>
                  </a:lnTo>
                  <a:lnTo>
                    <a:pt x="5971604" y="4963169"/>
                  </a:lnTo>
                  <a:lnTo>
                    <a:pt x="6017858" y="4953703"/>
                  </a:lnTo>
                  <a:lnTo>
                    <a:pt x="6063138" y="4941708"/>
                  </a:lnTo>
                  <a:lnTo>
                    <a:pt x="6107366" y="4927259"/>
                  </a:lnTo>
                  <a:lnTo>
                    <a:pt x="6150465" y="4910436"/>
                  </a:lnTo>
                  <a:lnTo>
                    <a:pt x="6192356" y="4891316"/>
                  </a:lnTo>
                  <a:lnTo>
                    <a:pt x="6232962" y="4869977"/>
                  </a:lnTo>
                  <a:lnTo>
                    <a:pt x="6272205" y="4846496"/>
                  </a:lnTo>
                  <a:lnTo>
                    <a:pt x="6310007" y="4820952"/>
                  </a:lnTo>
                  <a:lnTo>
                    <a:pt x="6346291" y="4793422"/>
                  </a:lnTo>
                  <a:lnTo>
                    <a:pt x="6380978" y="4763983"/>
                  </a:lnTo>
                  <a:lnTo>
                    <a:pt x="6413992" y="4732715"/>
                  </a:lnTo>
                  <a:lnTo>
                    <a:pt x="6445253" y="4699694"/>
                  </a:lnTo>
                  <a:lnTo>
                    <a:pt x="6474685" y="4664998"/>
                  </a:lnTo>
                  <a:lnTo>
                    <a:pt x="6502209" y="4628705"/>
                  </a:lnTo>
                  <a:lnTo>
                    <a:pt x="6527748" y="4590893"/>
                  </a:lnTo>
                  <a:lnTo>
                    <a:pt x="6551223" y="4551640"/>
                  </a:lnTo>
                  <a:lnTo>
                    <a:pt x="6572558" y="4511023"/>
                  </a:lnTo>
                  <a:lnTo>
                    <a:pt x="6591675" y="4469121"/>
                  </a:lnTo>
                  <a:lnTo>
                    <a:pt x="6608494" y="4426010"/>
                  </a:lnTo>
                  <a:lnTo>
                    <a:pt x="6622940" y="4381769"/>
                  </a:lnTo>
                  <a:lnTo>
                    <a:pt x="6634933" y="4336476"/>
                  </a:lnTo>
                  <a:lnTo>
                    <a:pt x="6644397" y="4290208"/>
                  </a:lnTo>
                  <a:lnTo>
                    <a:pt x="6651253" y="4243043"/>
                  </a:lnTo>
                  <a:lnTo>
                    <a:pt x="6655424" y="4195059"/>
                  </a:lnTo>
                  <a:lnTo>
                    <a:pt x="6656832" y="4146334"/>
                  </a:lnTo>
                  <a:lnTo>
                    <a:pt x="6656832" y="829310"/>
                  </a:lnTo>
                  <a:lnTo>
                    <a:pt x="6655424" y="780587"/>
                  </a:lnTo>
                  <a:lnTo>
                    <a:pt x="6651253" y="732604"/>
                  </a:lnTo>
                  <a:lnTo>
                    <a:pt x="6644397" y="685441"/>
                  </a:lnTo>
                  <a:lnTo>
                    <a:pt x="6634933" y="639173"/>
                  </a:lnTo>
                  <a:lnTo>
                    <a:pt x="6622940" y="593880"/>
                  </a:lnTo>
                  <a:lnTo>
                    <a:pt x="6608494" y="549639"/>
                  </a:lnTo>
                  <a:lnTo>
                    <a:pt x="6591675" y="506527"/>
                  </a:lnTo>
                  <a:lnTo>
                    <a:pt x="6572558" y="464623"/>
                  </a:lnTo>
                  <a:lnTo>
                    <a:pt x="6551223" y="424005"/>
                  </a:lnTo>
                  <a:lnTo>
                    <a:pt x="6527748" y="384750"/>
                  </a:lnTo>
                  <a:lnTo>
                    <a:pt x="6502209" y="346936"/>
                  </a:lnTo>
                  <a:lnTo>
                    <a:pt x="6474685" y="310641"/>
                  </a:lnTo>
                  <a:lnTo>
                    <a:pt x="6445253" y="275942"/>
                  </a:lnTo>
                  <a:lnTo>
                    <a:pt x="6413992" y="242919"/>
                  </a:lnTo>
                  <a:lnTo>
                    <a:pt x="6380978" y="211647"/>
                  </a:lnTo>
                  <a:lnTo>
                    <a:pt x="6346291" y="182206"/>
                  </a:lnTo>
                  <a:lnTo>
                    <a:pt x="6310007" y="154673"/>
                  </a:lnTo>
                  <a:lnTo>
                    <a:pt x="6272205" y="129126"/>
                  </a:lnTo>
                  <a:lnTo>
                    <a:pt x="6232962" y="105643"/>
                  </a:lnTo>
                  <a:lnTo>
                    <a:pt x="6192356" y="84301"/>
                  </a:lnTo>
                  <a:lnTo>
                    <a:pt x="6150465" y="65178"/>
                  </a:lnTo>
                  <a:lnTo>
                    <a:pt x="6107366" y="48353"/>
                  </a:lnTo>
                  <a:lnTo>
                    <a:pt x="6063138" y="33903"/>
                  </a:lnTo>
                  <a:lnTo>
                    <a:pt x="6017858" y="21905"/>
                  </a:lnTo>
                  <a:lnTo>
                    <a:pt x="5971604" y="12438"/>
                  </a:lnTo>
                  <a:lnTo>
                    <a:pt x="5924454" y="5580"/>
                  </a:lnTo>
                  <a:lnTo>
                    <a:pt x="5876485" y="1408"/>
                  </a:lnTo>
                  <a:lnTo>
                    <a:pt x="582777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33756" y="1623441"/>
              <a:ext cx="6657340" cy="4975860"/>
            </a:xfrm>
            <a:custGeom>
              <a:avLst/>
              <a:gdLst/>
              <a:ahLst/>
              <a:cxnLst/>
              <a:rect l="l" t="t" r="r" b="b"/>
              <a:pathLst>
                <a:path w="6657340" h="4975859">
                  <a:moveTo>
                    <a:pt x="0" y="829310"/>
                  </a:moveTo>
                  <a:lnTo>
                    <a:pt x="1407" y="780587"/>
                  </a:lnTo>
                  <a:lnTo>
                    <a:pt x="5577" y="732604"/>
                  </a:lnTo>
                  <a:lnTo>
                    <a:pt x="12433" y="685441"/>
                  </a:lnTo>
                  <a:lnTo>
                    <a:pt x="21896" y="639173"/>
                  </a:lnTo>
                  <a:lnTo>
                    <a:pt x="33888" y="593880"/>
                  </a:lnTo>
                  <a:lnTo>
                    <a:pt x="48333" y="549639"/>
                  </a:lnTo>
                  <a:lnTo>
                    <a:pt x="65151" y="506527"/>
                  </a:lnTo>
                  <a:lnTo>
                    <a:pt x="84266" y="464623"/>
                  </a:lnTo>
                  <a:lnTo>
                    <a:pt x="105600" y="424005"/>
                  </a:lnTo>
                  <a:lnTo>
                    <a:pt x="129075" y="384750"/>
                  </a:lnTo>
                  <a:lnTo>
                    <a:pt x="154612" y="346936"/>
                  </a:lnTo>
                  <a:lnTo>
                    <a:pt x="182135" y="310641"/>
                  </a:lnTo>
                  <a:lnTo>
                    <a:pt x="211566" y="275942"/>
                  </a:lnTo>
                  <a:lnTo>
                    <a:pt x="242827" y="242919"/>
                  </a:lnTo>
                  <a:lnTo>
                    <a:pt x="275839" y="211647"/>
                  </a:lnTo>
                  <a:lnTo>
                    <a:pt x="310526" y="182206"/>
                  </a:lnTo>
                  <a:lnTo>
                    <a:pt x="346810" y="154673"/>
                  </a:lnTo>
                  <a:lnTo>
                    <a:pt x="384613" y="129126"/>
                  </a:lnTo>
                  <a:lnTo>
                    <a:pt x="423856" y="105643"/>
                  </a:lnTo>
                  <a:lnTo>
                    <a:pt x="464463" y="84301"/>
                  </a:lnTo>
                  <a:lnTo>
                    <a:pt x="506356" y="65178"/>
                  </a:lnTo>
                  <a:lnTo>
                    <a:pt x="549456" y="48353"/>
                  </a:lnTo>
                  <a:lnTo>
                    <a:pt x="593686" y="33903"/>
                  </a:lnTo>
                  <a:lnTo>
                    <a:pt x="638969" y="21905"/>
                  </a:lnTo>
                  <a:lnTo>
                    <a:pt x="685226" y="12438"/>
                  </a:lnTo>
                  <a:lnTo>
                    <a:pt x="732381" y="5580"/>
                  </a:lnTo>
                  <a:lnTo>
                    <a:pt x="780354" y="1408"/>
                  </a:lnTo>
                  <a:lnTo>
                    <a:pt x="829068" y="0"/>
                  </a:lnTo>
                  <a:lnTo>
                    <a:pt x="5827776" y="0"/>
                  </a:lnTo>
                  <a:lnTo>
                    <a:pt x="5876485" y="1408"/>
                  </a:lnTo>
                  <a:lnTo>
                    <a:pt x="5924454" y="5580"/>
                  </a:lnTo>
                  <a:lnTo>
                    <a:pt x="5971604" y="12438"/>
                  </a:lnTo>
                  <a:lnTo>
                    <a:pt x="6017858" y="21905"/>
                  </a:lnTo>
                  <a:lnTo>
                    <a:pt x="6063138" y="33903"/>
                  </a:lnTo>
                  <a:lnTo>
                    <a:pt x="6107366" y="48353"/>
                  </a:lnTo>
                  <a:lnTo>
                    <a:pt x="6150465" y="65178"/>
                  </a:lnTo>
                  <a:lnTo>
                    <a:pt x="6192356" y="84301"/>
                  </a:lnTo>
                  <a:lnTo>
                    <a:pt x="6232962" y="105643"/>
                  </a:lnTo>
                  <a:lnTo>
                    <a:pt x="6272205" y="129126"/>
                  </a:lnTo>
                  <a:lnTo>
                    <a:pt x="6310007" y="154673"/>
                  </a:lnTo>
                  <a:lnTo>
                    <a:pt x="6346291" y="182206"/>
                  </a:lnTo>
                  <a:lnTo>
                    <a:pt x="6380978" y="211647"/>
                  </a:lnTo>
                  <a:lnTo>
                    <a:pt x="6413992" y="242919"/>
                  </a:lnTo>
                  <a:lnTo>
                    <a:pt x="6445253" y="275942"/>
                  </a:lnTo>
                  <a:lnTo>
                    <a:pt x="6474685" y="310641"/>
                  </a:lnTo>
                  <a:lnTo>
                    <a:pt x="6502209" y="346936"/>
                  </a:lnTo>
                  <a:lnTo>
                    <a:pt x="6527748" y="384750"/>
                  </a:lnTo>
                  <a:lnTo>
                    <a:pt x="6551223" y="424005"/>
                  </a:lnTo>
                  <a:lnTo>
                    <a:pt x="6572558" y="464623"/>
                  </a:lnTo>
                  <a:lnTo>
                    <a:pt x="6591675" y="506527"/>
                  </a:lnTo>
                  <a:lnTo>
                    <a:pt x="6608494" y="549639"/>
                  </a:lnTo>
                  <a:lnTo>
                    <a:pt x="6622940" y="593880"/>
                  </a:lnTo>
                  <a:lnTo>
                    <a:pt x="6634933" y="639173"/>
                  </a:lnTo>
                  <a:lnTo>
                    <a:pt x="6644397" y="685441"/>
                  </a:lnTo>
                  <a:lnTo>
                    <a:pt x="6651253" y="732604"/>
                  </a:lnTo>
                  <a:lnTo>
                    <a:pt x="6655424" y="780587"/>
                  </a:lnTo>
                  <a:lnTo>
                    <a:pt x="6656832" y="829310"/>
                  </a:lnTo>
                  <a:lnTo>
                    <a:pt x="6656832" y="4146334"/>
                  </a:lnTo>
                  <a:lnTo>
                    <a:pt x="6655424" y="4195059"/>
                  </a:lnTo>
                  <a:lnTo>
                    <a:pt x="6651253" y="4243043"/>
                  </a:lnTo>
                  <a:lnTo>
                    <a:pt x="6644397" y="4290208"/>
                  </a:lnTo>
                  <a:lnTo>
                    <a:pt x="6634933" y="4336476"/>
                  </a:lnTo>
                  <a:lnTo>
                    <a:pt x="6622940" y="4381769"/>
                  </a:lnTo>
                  <a:lnTo>
                    <a:pt x="6608494" y="4426010"/>
                  </a:lnTo>
                  <a:lnTo>
                    <a:pt x="6591675" y="4469121"/>
                  </a:lnTo>
                  <a:lnTo>
                    <a:pt x="6572558" y="4511023"/>
                  </a:lnTo>
                  <a:lnTo>
                    <a:pt x="6551223" y="4551640"/>
                  </a:lnTo>
                  <a:lnTo>
                    <a:pt x="6527748" y="4590893"/>
                  </a:lnTo>
                  <a:lnTo>
                    <a:pt x="6502209" y="4628705"/>
                  </a:lnTo>
                  <a:lnTo>
                    <a:pt x="6474685" y="4664998"/>
                  </a:lnTo>
                  <a:lnTo>
                    <a:pt x="6445253" y="4699694"/>
                  </a:lnTo>
                  <a:lnTo>
                    <a:pt x="6413992" y="4732715"/>
                  </a:lnTo>
                  <a:lnTo>
                    <a:pt x="6380978" y="4763983"/>
                  </a:lnTo>
                  <a:lnTo>
                    <a:pt x="6346291" y="4793422"/>
                  </a:lnTo>
                  <a:lnTo>
                    <a:pt x="6310007" y="4820952"/>
                  </a:lnTo>
                  <a:lnTo>
                    <a:pt x="6272205" y="4846496"/>
                  </a:lnTo>
                  <a:lnTo>
                    <a:pt x="6232962" y="4869977"/>
                  </a:lnTo>
                  <a:lnTo>
                    <a:pt x="6192356" y="4891316"/>
                  </a:lnTo>
                  <a:lnTo>
                    <a:pt x="6150465" y="4910436"/>
                  </a:lnTo>
                  <a:lnTo>
                    <a:pt x="6107366" y="4927259"/>
                  </a:lnTo>
                  <a:lnTo>
                    <a:pt x="6063138" y="4941708"/>
                  </a:lnTo>
                  <a:lnTo>
                    <a:pt x="6017858" y="4953703"/>
                  </a:lnTo>
                  <a:lnTo>
                    <a:pt x="5971604" y="4963169"/>
                  </a:lnTo>
                  <a:lnTo>
                    <a:pt x="5924454" y="4970026"/>
                  </a:lnTo>
                  <a:lnTo>
                    <a:pt x="5876485" y="4974198"/>
                  </a:lnTo>
                  <a:lnTo>
                    <a:pt x="5827776" y="4975606"/>
                  </a:lnTo>
                  <a:lnTo>
                    <a:pt x="829068" y="4975606"/>
                  </a:lnTo>
                  <a:lnTo>
                    <a:pt x="780354" y="4974198"/>
                  </a:lnTo>
                  <a:lnTo>
                    <a:pt x="732381" y="4970026"/>
                  </a:lnTo>
                  <a:lnTo>
                    <a:pt x="685226" y="4963169"/>
                  </a:lnTo>
                  <a:lnTo>
                    <a:pt x="638969" y="4953703"/>
                  </a:lnTo>
                  <a:lnTo>
                    <a:pt x="593686" y="4941708"/>
                  </a:lnTo>
                  <a:lnTo>
                    <a:pt x="549456" y="4927259"/>
                  </a:lnTo>
                  <a:lnTo>
                    <a:pt x="506356" y="4910436"/>
                  </a:lnTo>
                  <a:lnTo>
                    <a:pt x="464463" y="4891316"/>
                  </a:lnTo>
                  <a:lnTo>
                    <a:pt x="423856" y="4869977"/>
                  </a:lnTo>
                  <a:lnTo>
                    <a:pt x="384613" y="4846496"/>
                  </a:lnTo>
                  <a:lnTo>
                    <a:pt x="346810" y="4820952"/>
                  </a:lnTo>
                  <a:lnTo>
                    <a:pt x="310526" y="4793422"/>
                  </a:lnTo>
                  <a:lnTo>
                    <a:pt x="275839" y="4763983"/>
                  </a:lnTo>
                  <a:lnTo>
                    <a:pt x="242827" y="4732715"/>
                  </a:lnTo>
                  <a:lnTo>
                    <a:pt x="211566" y="4699694"/>
                  </a:lnTo>
                  <a:lnTo>
                    <a:pt x="182135" y="4664998"/>
                  </a:lnTo>
                  <a:lnTo>
                    <a:pt x="154612" y="4628705"/>
                  </a:lnTo>
                  <a:lnTo>
                    <a:pt x="129075" y="4590893"/>
                  </a:lnTo>
                  <a:lnTo>
                    <a:pt x="105600" y="4551640"/>
                  </a:lnTo>
                  <a:lnTo>
                    <a:pt x="84266" y="4511023"/>
                  </a:lnTo>
                  <a:lnTo>
                    <a:pt x="65151" y="4469121"/>
                  </a:lnTo>
                  <a:lnTo>
                    <a:pt x="48333" y="4426010"/>
                  </a:lnTo>
                  <a:lnTo>
                    <a:pt x="33888" y="4381769"/>
                  </a:lnTo>
                  <a:lnTo>
                    <a:pt x="21896" y="4336476"/>
                  </a:lnTo>
                  <a:lnTo>
                    <a:pt x="12433" y="4290208"/>
                  </a:lnTo>
                  <a:lnTo>
                    <a:pt x="5577" y="4243043"/>
                  </a:lnTo>
                  <a:lnTo>
                    <a:pt x="1407" y="4195059"/>
                  </a:lnTo>
                  <a:lnTo>
                    <a:pt x="0" y="4146334"/>
                  </a:lnTo>
                  <a:lnTo>
                    <a:pt x="0" y="82931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26680" y="411606"/>
            <a:ext cx="2807207" cy="188417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85216" y="3969461"/>
            <a:ext cx="6062980" cy="1939289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37465" rIns="0" bIns="0" rtlCol="0">
            <a:spAutoFit/>
          </a:bodyPr>
          <a:lstStyle/>
          <a:p>
            <a:pPr marL="432434" indent="-342900">
              <a:lnSpc>
                <a:spcPts val="2390"/>
              </a:lnSpc>
              <a:spcBef>
                <a:spcPts val="295"/>
              </a:spcBef>
              <a:buFont typeface="Calibri"/>
              <a:buAutoNum type="arabicPeriod"/>
              <a:tabLst>
                <a:tab pos="432434" algn="l"/>
              </a:tabLst>
            </a:pPr>
            <a:r>
              <a:rPr sz="2000" dirty="0">
                <a:latin typeface="Calibri"/>
                <a:cs typeface="Calibri"/>
              </a:rPr>
              <a:t>Saling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ketergantungan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</a:t>
            </a:r>
            <a:r>
              <a:rPr sz="2000" i="1" spc="-10" dirty="0">
                <a:latin typeface="Calibri"/>
                <a:cs typeface="Calibri"/>
              </a:rPr>
              <a:t>interdependency)</a:t>
            </a:r>
            <a:endParaRPr sz="2000">
              <a:latin typeface="Calibri"/>
              <a:cs typeface="Calibri"/>
            </a:endParaRPr>
          </a:p>
          <a:p>
            <a:pPr marL="432434" marR="485775" indent="-343535">
              <a:lnSpc>
                <a:spcPts val="2450"/>
              </a:lnSpc>
              <a:spcBef>
                <a:spcPts val="30"/>
              </a:spcBef>
              <a:buAutoNum type="arabicPeriod"/>
              <a:tabLst>
                <a:tab pos="432434" algn="l"/>
              </a:tabLst>
            </a:pPr>
            <a:r>
              <a:rPr sz="2000" dirty="0">
                <a:latin typeface="Calibri"/>
                <a:cs typeface="Calibri"/>
              </a:rPr>
              <a:t>Khawatir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untuk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saling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ketergantungan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(awareness </a:t>
            </a:r>
            <a:r>
              <a:rPr sz="2000" i="1" dirty="0">
                <a:latin typeface="Calibri"/>
                <a:cs typeface="Calibri"/>
              </a:rPr>
              <a:t>about</a:t>
            </a:r>
            <a:r>
              <a:rPr sz="2000" i="1" spc="15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interdependency),</a:t>
            </a:r>
            <a:endParaRPr sz="2000">
              <a:latin typeface="Calibri"/>
              <a:cs typeface="Calibri"/>
            </a:endParaRPr>
          </a:p>
          <a:p>
            <a:pPr marL="432434" indent="-342900">
              <a:lnSpc>
                <a:spcPts val="2280"/>
              </a:lnSpc>
              <a:buAutoNum type="arabicPeriod"/>
              <a:tabLst>
                <a:tab pos="432434" algn="l"/>
              </a:tabLst>
            </a:pPr>
            <a:r>
              <a:rPr sz="2000" spc="-10" dirty="0">
                <a:latin typeface="Calibri"/>
                <a:cs typeface="Calibri"/>
              </a:rPr>
              <a:t>Kesepakatan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pembagian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wewenang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secara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konsensus</a:t>
            </a:r>
            <a:endParaRPr sz="2000">
              <a:latin typeface="Calibri"/>
              <a:cs typeface="Calibri"/>
            </a:endParaRPr>
          </a:p>
          <a:p>
            <a:pPr marL="432434">
              <a:lnSpc>
                <a:spcPts val="2390"/>
              </a:lnSpc>
            </a:pPr>
            <a:r>
              <a:rPr sz="2000" i="1" spc="-10" dirty="0">
                <a:latin typeface="Calibri"/>
                <a:cs typeface="Calibri"/>
              </a:rPr>
              <a:t>(domain-consensus)</a:t>
            </a:r>
            <a:endParaRPr sz="2000">
              <a:latin typeface="Calibri"/>
              <a:cs typeface="Calibri"/>
            </a:endParaRPr>
          </a:p>
          <a:p>
            <a:pPr marL="432434" indent="-342900">
              <a:lnSpc>
                <a:spcPct val="100000"/>
              </a:lnSpc>
              <a:spcBef>
                <a:spcPts val="50"/>
              </a:spcBef>
              <a:buAutoNum type="arabicPeriod" startAt="4"/>
              <a:tabLst>
                <a:tab pos="432434" algn="l"/>
              </a:tabLst>
            </a:pPr>
            <a:r>
              <a:rPr sz="2000" dirty="0">
                <a:latin typeface="Calibri"/>
                <a:cs typeface="Calibri"/>
              </a:rPr>
              <a:t>Saling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Percaya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(trust).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89303" y="2167635"/>
            <a:ext cx="4737100" cy="1417955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36194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284"/>
              </a:spcBef>
            </a:pPr>
            <a:r>
              <a:rPr sz="2350" b="1" dirty="0">
                <a:latin typeface="Calibri"/>
                <a:cs typeface="Calibri"/>
              </a:rPr>
              <a:t>4</a:t>
            </a:r>
            <a:r>
              <a:rPr sz="2350" b="1" spc="80" dirty="0">
                <a:latin typeface="Calibri"/>
                <a:cs typeface="Calibri"/>
              </a:rPr>
              <a:t> </a:t>
            </a:r>
            <a:r>
              <a:rPr sz="2350" b="1" dirty="0">
                <a:latin typeface="Calibri"/>
                <a:cs typeface="Calibri"/>
              </a:rPr>
              <a:t>(empat)</a:t>
            </a:r>
            <a:r>
              <a:rPr sz="2350" b="1" spc="85" dirty="0">
                <a:latin typeface="Calibri"/>
                <a:cs typeface="Calibri"/>
              </a:rPr>
              <a:t> </a:t>
            </a:r>
            <a:r>
              <a:rPr sz="2350" b="1" dirty="0">
                <a:latin typeface="Calibri"/>
                <a:cs typeface="Calibri"/>
              </a:rPr>
              <a:t>aspek</a:t>
            </a:r>
            <a:r>
              <a:rPr sz="2350" b="1" spc="45" dirty="0">
                <a:latin typeface="Calibri"/>
                <a:cs typeface="Calibri"/>
              </a:rPr>
              <a:t> </a:t>
            </a:r>
            <a:r>
              <a:rPr sz="2350" b="1" dirty="0">
                <a:latin typeface="Calibri"/>
                <a:cs typeface="Calibri"/>
              </a:rPr>
              <a:t>yang</a:t>
            </a:r>
            <a:r>
              <a:rPr sz="2350" b="1" spc="60" dirty="0">
                <a:latin typeface="Calibri"/>
                <a:cs typeface="Calibri"/>
              </a:rPr>
              <a:t> </a:t>
            </a:r>
            <a:r>
              <a:rPr sz="2350" b="1" dirty="0">
                <a:latin typeface="Calibri"/>
                <a:cs typeface="Calibri"/>
              </a:rPr>
              <a:t>harus</a:t>
            </a:r>
            <a:r>
              <a:rPr sz="2350" b="1" spc="95" dirty="0">
                <a:latin typeface="Calibri"/>
                <a:cs typeface="Calibri"/>
              </a:rPr>
              <a:t> </a:t>
            </a:r>
            <a:r>
              <a:rPr sz="2350" b="1" spc="-10" dirty="0">
                <a:latin typeface="Calibri"/>
                <a:cs typeface="Calibri"/>
              </a:rPr>
              <a:t>diatasi</a:t>
            </a:r>
            <a:endParaRPr sz="2350">
              <a:latin typeface="Calibri"/>
              <a:cs typeface="Calibri"/>
            </a:endParaRPr>
          </a:p>
          <a:p>
            <a:pPr marL="90170">
              <a:lnSpc>
                <a:spcPct val="100000"/>
              </a:lnSpc>
              <a:spcBef>
                <a:spcPts val="60"/>
              </a:spcBef>
            </a:pPr>
            <a:r>
              <a:rPr sz="2350" b="1" dirty="0">
                <a:latin typeface="Calibri"/>
                <a:cs typeface="Calibri"/>
              </a:rPr>
              <a:t>untuk</a:t>
            </a:r>
            <a:r>
              <a:rPr sz="2350" b="1" spc="100" dirty="0">
                <a:latin typeface="Calibri"/>
                <a:cs typeface="Calibri"/>
              </a:rPr>
              <a:t> </a:t>
            </a:r>
            <a:r>
              <a:rPr sz="2350" b="1" dirty="0">
                <a:latin typeface="Calibri"/>
                <a:cs typeface="Calibri"/>
              </a:rPr>
              <a:t>membuat</a:t>
            </a:r>
            <a:r>
              <a:rPr sz="2350" b="1" spc="125" dirty="0">
                <a:latin typeface="Calibri"/>
                <a:cs typeface="Calibri"/>
              </a:rPr>
              <a:t> </a:t>
            </a:r>
            <a:r>
              <a:rPr sz="2350" b="1" dirty="0">
                <a:latin typeface="Calibri"/>
                <a:cs typeface="Calibri"/>
              </a:rPr>
              <a:t>hubungan</a:t>
            </a:r>
            <a:r>
              <a:rPr sz="2350" b="1" spc="114" dirty="0">
                <a:latin typeface="Calibri"/>
                <a:cs typeface="Calibri"/>
              </a:rPr>
              <a:t> </a:t>
            </a:r>
            <a:r>
              <a:rPr sz="2350" b="1" spc="-10" dirty="0">
                <a:latin typeface="Calibri"/>
                <a:cs typeface="Calibri"/>
              </a:rPr>
              <a:t>Sipil-</a:t>
            </a:r>
            <a:endParaRPr sz="2350">
              <a:latin typeface="Calibri"/>
              <a:cs typeface="Calibri"/>
            </a:endParaRPr>
          </a:p>
          <a:p>
            <a:pPr marL="90170">
              <a:lnSpc>
                <a:spcPct val="100000"/>
              </a:lnSpc>
              <a:spcBef>
                <a:spcPts val="65"/>
              </a:spcBef>
            </a:pPr>
            <a:r>
              <a:rPr sz="2350" b="1" dirty="0">
                <a:latin typeface="Calibri"/>
                <a:cs typeface="Calibri"/>
              </a:rPr>
              <a:t>Militer</a:t>
            </a:r>
            <a:r>
              <a:rPr sz="2350" b="1" spc="70" dirty="0">
                <a:latin typeface="Calibri"/>
                <a:cs typeface="Calibri"/>
              </a:rPr>
              <a:t> </a:t>
            </a:r>
            <a:r>
              <a:rPr sz="2350" b="1" dirty="0">
                <a:latin typeface="Calibri"/>
                <a:cs typeface="Calibri"/>
              </a:rPr>
              <a:t>berjalan</a:t>
            </a:r>
            <a:r>
              <a:rPr sz="2350" b="1" spc="135" dirty="0">
                <a:latin typeface="Calibri"/>
                <a:cs typeface="Calibri"/>
              </a:rPr>
              <a:t> </a:t>
            </a:r>
            <a:r>
              <a:rPr sz="2350" b="1" spc="-10" dirty="0">
                <a:latin typeface="Calibri"/>
                <a:cs typeface="Calibri"/>
              </a:rPr>
              <a:t>sukses</a:t>
            </a:r>
            <a:endParaRPr sz="2350">
              <a:latin typeface="Calibri"/>
              <a:cs typeface="Calibri"/>
            </a:endParaRPr>
          </a:p>
          <a:p>
            <a:pPr marL="90170">
              <a:lnSpc>
                <a:spcPct val="100000"/>
              </a:lnSpc>
              <a:spcBef>
                <a:spcPts val="130"/>
              </a:spcBef>
            </a:pPr>
            <a:r>
              <a:rPr sz="1350" dirty="0">
                <a:latin typeface="Calibri"/>
                <a:cs typeface="Calibri"/>
              </a:rPr>
              <a:t>(Lammers,</a:t>
            </a:r>
            <a:r>
              <a:rPr sz="1350" spc="6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M</a:t>
            </a:r>
            <a:r>
              <a:rPr sz="1350" spc="10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and</a:t>
            </a:r>
            <a:r>
              <a:rPr sz="1350" spc="114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Noort</a:t>
            </a:r>
            <a:r>
              <a:rPr sz="1350" spc="8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dalam</a:t>
            </a:r>
            <a:r>
              <a:rPr sz="1350" spc="14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Bollen</a:t>
            </a:r>
            <a:r>
              <a:rPr sz="1350" spc="65" dirty="0">
                <a:latin typeface="Calibri"/>
                <a:cs typeface="Calibri"/>
              </a:rPr>
              <a:t> </a:t>
            </a:r>
            <a:r>
              <a:rPr sz="1350" spc="-10" dirty="0">
                <a:latin typeface="Calibri"/>
                <a:cs typeface="Calibri"/>
              </a:rPr>
              <a:t>(2008))</a:t>
            </a:r>
            <a:endParaRPr sz="135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54111" y="4637163"/>
            <a:ext cx="2935224" cy="203962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83563" y="324637"/>
            <a:ext cx="4983480" cy="915035"/>
          </a:xfrm>
          <a:prstGeom prst="rect">
            <a:avLst/>
          </a:prstGeom>
          <a:solidFill>
            <a:srgbClr val="4471C4"/>
          </a:solidFill>
          <a:ln w="12700">
            <a:solidFill>
              <a:srgbClr val="2E528F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622300" marR="332105" indent="-287655">
              <a:lnSpc>
                <a:spcPts val="3320"/>
              </a:lnSpc>
              <a:spcBef>
                <a:spcPts val="280"/>
              </a:spcBef>
            </a:pPr>
            <a:r>
              <a:rPr sz="2800" dirty="0">
                <a:latin typeface="Times New Roman"/>
                <a:cs typeface="Times New Roman"/>
              </a:rPr>
              <a:t>Hubungan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Sipil-</a:t>
            </a:r>
            <a:r>
              <a:rPr sz="2800" dirty="0">
                <a:latin typeface="Times New Roman"/>
                <a:cs typeface="Times New Roman"/>
              </a:rPr>
              <a:t>Militer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dalam </a:t>
            </a:r>
            <a:r>
              <a:rPr sz="2800" dirty="0">
                <a:latin typeface="Times New Roman"/>
                <a:cs typeface="Times New Roman"/>
              </a:rPr>
              <a:t>Tanggap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Darurat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Bencana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26680" y="2451226"/>
            <a:ext cx="2962655" cy="2030476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1455781" y="6059233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42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41742" y="5774603"/>
            <a:ext cx="109855" cy="132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5"/>
              </a:lnSpc>
            </a:pPr>
            <a:r>
              <a:rPr sz="900" spc="-50" dirty="0">
                <a:latin typeface="Times New Roman"/>
                <a:cs typeface="Times New Roman"/>
              </a:rPr>
              <a:t>43</a:t>
            </a:r>
            <a:endParaRPr sz="9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468111" y="1006144"/>
            <a:ext cx="5641975" cy="5287010"/>
            <a:chOff x="5468111" y="1006144"/>
            <a:chExt cx="5641975" cy="528701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7776" y="1006144"/>
              <a:ext cx="685800" cy="82316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468111" y="1664639"/>
              <a:ext cx="5641975" cy="4628515"/>
            </a:xfrm>
            <a:custGeom>
              <a:avLst/>
              <a:gdLst/>
              <a:ahLst/>
              <a:cxnLst/>
              <a:rect l="l" t="t" r="r" b="b"/>
              <a:pathLst>
                <a:path w="5641975" h="4628515">
                  <a:moveTo>
                    <a:pt x="5641847" y="0"/>
                  </a:moveTo>
                  <a:lnTo>
                    <a:pt x="0" y="0"/>
                  </a:lnTo>
                  <a:lnTo>
                    <a:pt x="0" y="4628007"/>
                  </a:lnTo>
                  <a:lnTo>
                    <a:pt x="5641847" y="4628007"/>
                  </a:lnTo>
                  <a:lnTo>
                    <a:pt x="56418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512804" y="6365709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43</a:t>
            </a:r>
            <a:endParaRPr sz="16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6301" y="6284051"/>
            <a:ext cx="165417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3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MSCE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900" b="1" spc="-6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Darurat 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Bencana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08960" y="832358"/>
            <a:ext cx="4581525" cy="50355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1910" rIns="0" bIns="0" rtlCol="0">
            <a:spAutoFit/>
          </a:bodyPr>
          <a:lstStyle/>
          <a:p>
            <a:pPr marL="228600">
              <a:lnSpc>
                <a:spcPct val="100000"/>
              </a:lnSpc>
              <a:spcBef>
                <a:spcPts val="330"/>
              </a:spcBef>
            </a:pPr>
            <a:r>
              <a:rPr sz="2650" b="1" spc="-20" dirty="0">
                <a:solidFill>
                  <a:srgbClr val="990000"/>
                </a:solidFill>
                <a:latin typeface="Arial"/>
                <a:cs typeface="Arial"/>
              </a:rPr>
              <a:t>BEBERAPA</a:t>
            </a:r>
            <a:r>
              <a:rPr sz="2650" b="1" spc="-110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650" b="1" spc="-10" dirty="0">
                <a:solidFill>
                  <a:srgbClr val="990000"/>
                </a:solidFill>
                <a:latin typeface="Arial"/>
                <a:cs typeface="Arial"/>
              </a:rPr>
              <a:t>PANDANGAN</a:t>
            </a:r>
            <a:endParaRPr sz="26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55360" y="1693735"/>
            <a:ext cx="5482590" cy="45313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dirty="0">
                <a:latin typeface="Arial MT"/>
                <a:cs typeface="Arial MT"/>
              </a:rPr>
              <a:t>Beberapa</a:t>
            </a:r>
            <a:r>
              <a:rPr sz="1850" spc="30" dirty="0">
                <a:latin typeface="Arial MT"/>
                <a:cs typeface="Arial MT"/>
              </a:rPr>
              <a:t> </a:t>
            </a:r>
            <a:r>
              <a:rPr sz="1850" dirty="0">
                <a:latin typeface="Arial MT"/>
                <a:cs typeface="Arial MT"/>
              </a:rPr>
              <a:t>pandangan</a:t>
            </a:r>
            <a:r>
              <a:rPr sz="1850" spc="50" dirty="0">
                <a:latin typeface="Arial MT"/>
                <a:cs typeface="Arial MT"/>
              </a:rPr>
              <a:t> </a:t>
            </a:r>
            <a:r>
              <a:rPr sz="1850" dirty="0">
                <a:latin typeface="Arial MT"/>
                <a:cs typeface="Arial MT"/>
              </a:rPr>
              <a:t>dari</a:t>
            </a:r>
            <a:r>
              <a:rPr sz="1850" spc="55" dirty="0">
                <a:latin typeface="Arial MT"/>
                <a:cs typeface="Arial MT"/>
              </a:rPr>
              <a:t> </a:t>
            </a:r>
            <a:r>
              <a:rPr sz="1850" dirty="0">
                <a:latin typeface="Arial MT"/>
                <a:cs typeface="Arial MT"/>
              </a:rPr>
              <a:t>pemangku kepentingan</a:t>
            </a:r>
            <a:r>
              <a:rPr sz="1850" spc="15" dirty="0">
                <a:latin typeface="Arial MT"/>
                <a:cs typeface="Arial MT"/>
              </a:rPr>
              <a:t> </a:t>
            </a:r>
            <a:r>
              <a:rPr sz="1850" spc="-50" dirty="0">
                <a:latin typeface="Arial MT"/>
                <a:cs typeface="Arial MT"/>
              </a:rPr>
              <a:t>:</a:t>
            </a:r>
            <a:endParaRPr sz="1850">
              <a:latin typeface="Arial MT"/>
              <a:cs typeface="Arial MT"/>
            </a:endParaRPr>
          </a:p>
          <a:p>
            <a:pPr marL="267970" indent="-255270">
              <a:lnSpc>
                <a:spcPts val="1735"/>
              </a:lnSpc>
              <a:spcBef>
                <a:spcPts val="1495"/>
              </a:spcBef>
              <a:buAutoNum type="arabicPeriod"/>
              <a:tabLst>
                <a:tab pos="267970" algn="l"/>
              </a:tabLst>
            </a:pPr>
            <a:r>
              <a:rPr sz="1450" spc="-10" dirty="0">
                <a:latin typeface="Arial MT"/>
                <a:cs typeface="Arial MT"/>
              </a:rPr>
              <a:t>Terjadinya</a:t>
            </a:r>
            <a:r>
              <a:rPr sz="1450" dirty="0">
                <a:latin typeface="Arial MT"/>
                <a:cs typeface="Arial MT"/>
              </a:rPr>
              <a:t> </a:t>
            </a:r>
            <a:r>
              <a:rPr sz="1450" b="1" dirty="0">
                <a:latin typeface="Arial"/>
                <a:cs typeface="Arial"/>
              </a:rPr>
              <a:t>ego</a:t>
            </a:r>
            <a:r>
              <a:rPr sz="1450" b="1" spc="-35" dirty="0">
                <a:latin typeface="Arial"/>
                <a:cs typeface="Arial"/>
              </a:rPr>
              <a:t> </a:t>
            </a:r>
            <a:r>
              <a:rPr sz="1450" b="1" dirty="0">
                <a:latin typeface="Arial"/>
                <a:cs typeface="Arial"/>
              </a:rPr>
              <a:t>sektoral</a:t>
            </a:r>
            <a:r>
              <a:rPr sz="1450" b="1" spc="-5" dirty="0">
                <a:latin typeface="Arial"/>
                <a:cs typeface="Arial"/>
              </a:rPr>
              <a:t> </a:t>
            </a:r>
            <a:r>
              <a:rPr sz="1450" dirty="0">
                <a:latin typeface="Arial MT"/>
                <a:cs typeface="Arial MT"/>
              </a:rPr>
              <a:t>memerlukan</a:t>
            </a:r>
            <a:r>
              <a:rPr sz="1450" spc="-50" dirty="0">
                <a:latin typeface="Arial MT"/>
                <a:cs typeface="Arial MT"/>
              </a:rPr>
              <a:t> </a:t>
            </a:r>
            <a:r>
              <a:rPr sz="1450" spc="-10" dirty="0">
                <a:latin typeface="Arial MT"/>
                <a:cs typeface="Arial MT"/>
              </a:rPr>
              <a:t>koordinasi;</a:t>
            </a:r>
            <a:endParaRPr sz="1450">
              <a:latin typeface="Arial MT"/>
              <a:cs typeface="Arial MT"/>
            </a:endParaRPr>
          </a:p>
          <a:p>
            <a:pPr marL="267335" indent="-255270">
              <a:lnSpc>
                <a:spcPts val="1735"/>
              </a:lnSpc>
              <a:buAutoNum type="arabicPeriod"/>
              <a:tabLst>
                <a:tab pos="267335" algn="l"/>
                <a:tab pos="269875" algn="l"/>
              </a:tabLst>
            </a:pPr>
            <a:r>
              <a:rPr sz="1450" dirty="0">
                <a:latin typeface="Arial MT"/>
                <a:cs typeface="Arial MT"/>
              </a:rPr>
              <a:t>Pemahaman</a:t>
            </a:r>
            <a:r>
              <a:rPr sz="1450" spc="14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terhadap</a:t>
            </a:r>
            <a:r>
              <a:rPr sz="1450" spc="14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beberapa</a:t>
            </a:r>
            <a:r>
              <a:rPr sz="1450" spc="19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pasal</a:t>
            </a:r>
            <a:r>
              <a:rPr sz="1450" spc="155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yang</a:t>
            </a:r>
            <a:r>
              <a:rPr sz="1450" spc="14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berbeda</a:t>
            </a:r>
            <a:r>
              <a:rPr sz="1450" spc="155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–</a:t>
            </a:r>
            <a:r>
              <a:rPr sz="1450" spc="150" dirty="0">
                <a:latin typeface="Arial MT"/>
                <a:cs typeface="Arial MT"/>
              </a:rPr>
              <a:t> </a:t>
            </a:r>
            <a:r>
              <a:rPr sz="1450" spc="-10" dirty="0">
                <a:latin typeface="Arial MT"/>
                <a:cs typeface="Arial MT"/>
              </a:rPr>
              <a:t>beda,</a:t>
            </a:r>
            <a:endParaRPr sz="1450">
              <a:latin typeface="Arial MT"/>
              <a:cs typeface="Arial MT"/>
            </a:endParaRPr>
          </a:p>
          <a:p>
            <a:pPr marL="269875" marR="8255">
              <a:lnSpc>
                <a:spcPct val="100000"/>
              </a:lnSpc>
              <a:spcBef>
                <a:spcPts val="60"/>
              </a:spcBef>
              <a:tabLst>
                <a:tab pos="883919" algn="l"/>
                <a:tab pos="2110740" algn="l"/>
                <a:tab pos="3047365" algn="l"/>
                <a:tab pos="3869690" algn="l"/>
                <a:tab pos="4866005" algn="l"/>
              </a:tabLst>
            </a:pPr>
            <a:r>
              <a:rPr sz="1450" spc="-10" dirty="0">
                <a:latin typeface="Arial MT"/>
                <a:cs typeface="Arial MT"/>
              </a:rPr>
              <a:t>perlu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-10" dirty="0">
                <a:latin typeface="Arial MT"/>
                <a:cs typeface="Arial MT"/>
              </a:rPr>
              <a:t>sinkronisasi,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-10" dirty="0">
                <a:latin typeface="Arial MT"/>
                <a:cs typeface="Arial MT"/>
              </a:rPr>
              <a:t>misalnya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-10" dirty="0">
                <a:latin typeface="Arial MT"/>
                <a:cs typeface="Arial MT"/>
              </a:rPr>
              <a:t>tentang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-10" dirty="0">
                <a:latin typeface="Arial MT"/>
                <a:cs typeface="Arial MT"/>
              </a:rPr>
              <a:t>Penataan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-10" dirty="0">
                <a:latin typeface="Arial MT"/>
                <a:cs typeface="Arial MT"/>
              </a:rPr>
              <a:t>Ruang, lingkungan;</a:t>
            </a:r>
            <a:endParaRPr sz="1450">
              <a:latin typeface="Arial MT"/>
              <a:cs typeface="Arial MT"/>
            </a:endParaRPr>
          </a:p>
          <a:p>
            <a:pPr marL="267970" indent="-255270">
              <a:lnSpc>
                <a:spcPts val="1735"/>
              </a:lnSpc>
              <a:spcBef>
                <a:spcPts val="55"/>
              </a:spcBef>
              <a:buAutoNum type="arabicPeriod" startAt="3"/>
              <a:tabLst>
                <a:tab pos="267970" algn="l"/>
              </a:tabLst>
            </a:pPr>
            <a:r>
              <a:rPr sz="1450" dirty="0">
                <a:latin typeface="Arial MT"/>
                <a:cs typeface="Arial MT"/>
              </a:rPr>
              <a:t>Ada</a:t>
            </a:r>
            <a:r>
              <a:rPr sz="1450" spc="28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pasal</a:t>
            </a:r>
            <a:r>
              <a:rPr sz="1450" spc="295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–</a:t>
            </a:r>
            <a:r>
              <a:rPr sz="1450" spc="30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pasal</a:t>
            </a:r>
            <a:r>
              <a:rPr sz="1450" spc="305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dalam</a:t>
            </a:r>
            <a:r>
              <a:rPr sz="1450" spc="34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Peraturan</a:t>
            </a:r>
            <a:r>
              <a:rPr sz="1450" spc="305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Pemerintah</a:t>
            </a:r>
            <a:r>
              <a:rPr sz="1450" spc="29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yang</a:t>
            </a:r>
            <a:r>
              <a:rPr sz="1450" spc="290" dirty="0">
                <a:latin typeface="Arial MT"/>
                <a:cs typeface="Arial MT"/>
              </a:rPr>
              <a:t> </a:t>
            </a:r>
            <a:r>
              <a:rPr sz="1450" spc="-10" dirty="0">
                <a:latin typeface="Arial MT"/>
                <a:cs typeface="Arial MT"/>
              </a:rPr>
              <a:t>justru</a:t>
            </a:r>
            <a:endParaRPr sz="1450">
              <a:latin typeface="Arial MT"/>
              <a:cs typeface="Arial MT"/>
            </a:endParaRPr>
          </a:p>
          <a:p>
            <a:pPr marL="269875">
              <a:lnSpc>
                <a:spcPts val="1735"/>
              </a:lnSpc>
            </a:pPr>
            <a:r>
              <a:rPr sz="1450" b="1" dirty="0">
                <a:latin typeface="Arial"/>
                <a:cs typeface="Arial"/>
              </a:rPr>
              <a:t>menyulitkan</a:t>
            </a:r>
            <a:r>
              <a:rPr sz="1450" b="1" spc="-5" dirty="0">
                <a:latin typeface="Arial"/>
                <a:cs typeface="Arial"/>
              </a:rPr>
              <a:t> </a:t>
            </a:r>
            <a:r>
              <a:rPr sz="1450" dirty="0">
                <a:latin typeface="Arial MT"/>
                <a:cs typeface="Arial MT"/>
              </a:rPr>
              <a:t>Kementerian</a:t>
            </a:r>
            <a:r>
              <a:rPr sz="1450" spc="-20" dirty="0">
                <a:latin typeface="Arial MT"/>
                <a:cs typeface="Arial MT"/>
              </a:rPr>
              <a:t> lain;</a:t>
            </a:r>
            <a:endParaRPr sz="1450">
              <a:latin typeface="Arial MT"/>
              <a:cs typeface="Arial MT"/>
            </a:endParaRPr>
          </a:p>
          <a:p>
            <a:pPr marL="267970" indent="-255270">
              <a:lnSpc>
                <a:spcPts val="1735"/>
              </a:lnSpc>
              <a:spcBef>
                <a:spcPts val="65"/>
              </a:spcBef>
              <a:buAutoNum type="arabicPeriod" startAt="4"/>
              <a:tabLst>
                <a:tab pos="267970" algn="l"/>
              </a:tabLst>
            </a:pPr>
            <a:r>
              <a:rPr sz="1450" dirty="0">
                <a:latin typeface="Arial MT"/>
                <a:cs typeface="Arial MT"/>
              </a:rPr>
              <a:t>Masalah</a:t>
            </a:r>
            <a:r>
              <a:rPr sz="1450" spc="-10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Anggaran</a:t>
            </a:r>
            <a:r>
              <a:rPr sz="1450" spc="-15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yang</a:t>
            </a:r>
            <a:r>
              <a:rPr sz="1450" spc="5" dirty="0">
                <a:latin typeface="Arial MT"/>
                <a:cs typeface="Arial MT"/>
              </a:rPr>
              <a:t> </a:t>
            </a:r>
            <a:r>
              <a:rPr sz="1450" b="1" dirty="0">
                <a:latin typeface="Arial"/>
                <a:cs typeface="Arial"/>
              </a:rPr>
              <a:t>minim</a:t>
            </a:r>
            <a:r>
              <a:rPr sz="1450" b="1" spc="25" dirty="0">
                <a:latin typeface="Arial"/>
                <a:cs typeface="Arial"/>
              </a:rPr>
              <a:t> </a:t>
            </a:r>
            <a:r>
              <a:rPr sz="1450" dirty="0">
                <a:latin typeface="Arial MT"/>
                <a:cs typeface="Arial MT"/>
              </a:rPr>
              <a:t>untuk</a:t>
            </a:r>
            <a:r>
              <a:rPr sz="1450" spc="-15" dirty="0">
                <a:latin typeface="Arial MT"/>
                <a:cs typeface="Arial MT"/>
              </a:rPr>
              <a:t> </a:t>
            </a:r>
            <a:r>
              <a:rPr sz="1450" spc="-10" dirty="0">
                <a:latin typeface="Arial MT"/>
                <a:cs typeface="Arial MT"/>
              </a:rPr>
              <a:t>pencegahan;</a:t>
            </a:r>
            <a:endParaRPr sz="1450">
              <a:latin typeface="Arial MT"/>
              <a:cs typeface="Arial MT"/>
            </a:endParaRPr>
          </a:p>
          <a:p>
            <a:pPr marL="267335" marR="12700" indent="-255270">
              <a:lnSpc>
                <a:spcPts val="1800"/>
              </a:lnSpc>
              <a:spcBef>
                <a:spcPts val="5"/>
              </a:spcBef>
              <a:buAutoNum type="arabicPeriod" startAt="4"/>
              <a:tabLst>
                <a:tab pos="269875" algn="l"/>
              </a:tabLst>
            </a:pPr>
            <a:r>
              <a:rPr sz="1450" dirty="0">
                <a:latin typeface="Arial MT"/>
                <a:cs typeface="Arial MT"/>
              </a:rPr>
              <a:t>Pendapat</a:t>
            </a:r>
            <a:r>
              <a:rPr sz="1450" spc="34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tentang</a:t>
            </a:r>
            <a:r>
              <a:rPr sz="1450" spc="300" dirty="0">
                <a:latin typeface="Arial MT"/>
                <a:cs typeface="Arial MT"/>
              </a:rPr>
              <a:t> </a:t>
            </a:r>
            <a:r>
              <a:rPr sz="1450" b="1" dirty="0">
                <a:latin typeface="Arial"/>
                <a:cs typeface="Arial"/>
              </a:rPr>
              <a:t>hubungan</a:t>
            </a:r>
            <a:r>
              <a:rPr sz="1450" b="1" spc="350" dirty="0">
                <a:latin typeface="Arial"/>
                <a:cs typeface="Arial"/>
              </a:rPr>
              <a:t> </a:t>
            </a:r>
            <a:r>
              <a:rPr sz="1450" b="1" dirty="0">
                <a:latin typeface="Arial"/>
                <a:cs typeface="Arial"/>
              </a:rPr>
              <a:t>vertikal</a:t>
            </a:r>
            <a:r>
              <a:rPr sz="1450" b="1" spc="320" dirty="0">
                <a:latin typeface="Arial"/>
                <a:cs typeface="Arial"/>
              </a:rPr>
              <a:t> </a:t>
            </a:r>
            <a:r>
              <a:rPr sz="1450" dirty="0">
                <a:latin typeface="Arial MT"/>
                <a:cs typeface="Arial MT"/>
              </a:rPr>
              <a:t>antara</a:t>
            </a:r>
            <a:r>
              <a:rPr sz="1450" spc="37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BNPB</a:t>
            </a:r>
            <a:r>
              <a:rPr sz="1450" spc="330" dirty="0">
                <a:latin typeface="Arial MT"/>
                <a:cs typeface="Arial MT"/>
              </a:rPr>
              <a:t> </a:t>
            </a:r>
            <a:r>
              <a:rPr sz="1450" spc="-10" dirty="0">
                <a:latin typeface="Arial MT"/>
                <a:cs typeface="Arial MT"/>
              </a:rPr>
              <a:t>dengan 	BPBD;</a:t>
            </a:r>
            <a:endParaRPr sz="1450">
              <a:latin typeface="Arial MT"/>
              <a:cs typeface="Arial MT"/>
            </a:endParaRPr>
          </a:p>
          <a:p>
            <a:pPr marL="267970" indent="-255270">
              <a:lnSpc>
                <a:spcPts val="1660"/>
              </a:lnSpc>
              <a:buAutoNum type="arabicPeriod" startAt="4"/>
              <a:tabLst>
                <a:tab pos="267970" algn="l"/>
                <a:tab pos="1026794" algn="l"/>
                <a:tab pos="1885314" algn="l"/>
                <a:tab pos="2434590" algn="l"/>
                <a:tab pos="2993390" algn="l"/>
                <a:tab pos="4121785" algn="l"/>
                <a:tab pos="4886960" algn="l"/>
              </a:tabLst>
            </a:pPr>
            <a:r>
              <a:rPr sz="1450" spc="-10" dirty="0">
                <a:latin typeface="Arial MT"/>
                <a:cs typeface="Arial MT"/>
              </a:rPr>
              <a:t>Definisi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-10" dirty="0">
                <a:latin typeface="Arial MT"/>
                <a:cs typeface="Arial MT"/>
              </a:rPr>
              <a:t>bencana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-20" dirty="0">
                <a:latin typeface="Arial MT"/>
                <a:cs typeface="Arial MT"/>
              </a:rPr>
              <a:t>yang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-20" dirty="0">
                <a:latin typeface="Arial MT"/>
                <a:cs typeface="Arial MT"/>
              </a:rPr>
              <a:t>perlu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-10" dirty="0">
                <a:latin typeface="Arial MT"/>
                <a:cs typeface="Arial MT"/>
              </a:rPr>
              <a:t>disesuaikan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-10" dirty="0">
                <a:latin typeface="Arial MT"/>
                <a:cs typeface="Arial MT"/>
              </a:rPr>
              <a:t>dengan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-10" dirty="0">
                <a:latin typeface="Arial MT"/>
                <a:cs typeface="Arial MT"/>
              </a:rPr>
              <a:t>kondisi</a:t>
            </a:r>
            <a:endParaRPr sz="1450">
              <a:latin typeface="Arial MT"/>
              <a:cs typeface="Arial MT"/>
            </a:endParaRPr>
          </a:p>
          <a:p>
            <a:pPr marL="269875">
              <a:lnSpc>
                <a:spcPts val="1735"/>
              </a:lnSpc>
              <a:tabLst>
                <a:tab pos="981075" algn="l"/>
                <a:tab pos="1920239" algn="l"/>
                <a:tab pos="3022600" algn="l"/>
                <a:tab pos="4113529" algn="l"/>
                <a:tab pos="4742180" algn="l"/>
              </a:tabLst>
            </a:pPr>
            <a:r>
              <a:rPr sz="1450" spc="-10" dirty="0">
                <a:latin typeface="Arial MT"/>
                <a:cs typeface="Arial MT"/>
              </a:rPr>
              <a:t>nyata,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-10" dirty="0">
                <a:latin typeface="Arial MT"/>
                <a:cs typeface="Arial MT"/>
              </a:rPr>
              <a:t>misalnya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b="1" spc="-10" dirty="0">
                <a:latin typeface="Arial"/>
                <a:cs typeface="Arial"/>
              </a:rPr>
              <a:t>PANDEMI</a:t>
            </a:r>
            <a:r>
              <a:rPr sz="1450" spc="-10" dirty="0">
                <a:latin typeface="Arial MT"/>
                <a:cs typeface="Arial MT"/>
              </a:rPr>
              <a:t>,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-10" dirty="0">
                <a:latin typeface="Arial MT"/>
                <a:cs typeface="Arial MT"/>
              </a:rPr>
              <a:t>perubahan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-10" dirty="0">
                <a:latin typeface="Arial MT"/>
                <a:cs typeface="Arial MT"/>
              </a:rPr>
              <a:t>iklim,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-10" dirty="0">
                <a:latin typeface="Arial MT"/>
                <a:cs typeface="Arial MT"/>
              </a:rPr>
              <a:t>standard</a:t>
            </a:r>
            <a:endParaRPr sz="1450">
              <a:latin typeface="Arial MT"/>
              <a:cs typeface="Arial MT"/>
            </a:endParaRPr>
          </a:p>
          <a:p>
            <a:pPr marL="269875" marR="10160">
              <a:lnSpc>
                <a:spcPct val="100000"/>
              </a:lnSpc>
              <a:spcBef>
                <a:spcPts val="65"/>
              </a:spcBef>
            </a:pPr>
            <a:r>
              <a:rPr sz="1450" dirty="0">
                <a:latin typeface="Arial MT"/>
                <a:cs typeface="Arial MT"/>
              </a:rPr>
              <a:t>pelayanan</a:t>
            </a:r>
            <a:r>
              <a:rPr sz="1450" spc="165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minimum</a:t>
            </a:r>
            <a:r>
              <a:rPr sz="1450" spc="14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saat</a:t>
            </a:r>
            <a:r>
              <a:rPr sz="1450" spc="14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tanggap</a:t>
            </a:r>
            <a:r>
              <a:rPr sz="1450" spc="165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darurat,</a:t>
            </a:r>
            <a:r>
              <a:rPr sz="1450" spc="15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pengungsi</a:t>
            </a:r>
            <a:r>
              <a:rPr sz="1450" spc="165" dirty="0">
                <a:latin typeface="Arial MT"/>
                <a:cs typeface="Arial MT"/>
              </a:rPr>
              <a:t> </a:t>
            </a:r>
            <a:r>
              <a:rPr sz="1450" spc="-10" dirty="0">
                <a:latin typeface="Arial MT"/>
                <a:cs typeface="Arial MT"/>
              </a:rPr>
              <a:t>internal </a:t>
            </a:r>
            <a:r>
              <a:rPr sz="1450" dirty="0">
                <a:latin typeface="Arial MT"/>
                <a:cs typeface="Arial MT"/>
              </a:rPr>
              <a:t>dan</a:t>
            </a:r>
            <a:r>
              <a:rPr sz="1450" spc="-15" dirty="0">
                <a:latin typeface="Arial MT"/>
                <a:cs typeface="Arial MT"/>
              </a:rPr>
              <a:t> </a:t>
            </a:r>
            <a:r>
              <a:rPr sz="1450" spc="-10" dirty="0">
                <a:latin typeface="Arial MT"/>
                <a:cs typeface="Arial MT"/>
              </a:rPr>
              <a:t>internasional;</a:t>
            </a:r>
            <a:endParaRPr sz="1450">
              <a:latin typeface="Arial MT"/>
              <a:cs typeface="Arial MT"/>
            </a:endParaRPr>
          </a:p>
          <a:p>
            <a:pPr marL="267335" marR="9525" indent="-255270" algn="just">
              <a:lnSpc>
                <a:spcPct val="101600"/>
              </a:lnSpc>
              <a:spcBef>
                <a:spcPts val="25"/>
              </a:spcBef>
              <a:buAutoNum type="arabicPeriod" startAt="7"/>
              <a:tabLst>
                <a:tab pos="269875" algn="l"/>
              </a:tabLst>
            </a:pPr>
            <a:r>
              <a:rPr sz="1450" dirty="0">
                <a:latin typeface="Arial MT"/>
                <a:cs typeface="Arial MT"/>
              </a:rPr>
              <a:t>Belum</a:t>
            </a:r>
            <a:r>
              <a:rPr sz="1450" spc="114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adanya</a:t>
            </a:r>
            <a:r>
              <a:rPr sz="1450" spc="17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Status</a:t>
            </a:r>
            <a:r>
              <a:rPr sz="1450" spc="114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keadaan</a:t>
            </a:r>
            <a:r>
              <a:rPr sz="1450" spc="114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darurat</a:t>
            </a:r>
            <a:r>
              <a:rPr sz="1450" spc="114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bencana</a:t>
            </a:r>
            <a:r>
              <a:rPr sz="1450" spc="120" dirty="0">
                <a:latin typeface="Arial MT"/>
                <a:cs typeface="Arial MT"/>
              </a:rPr>
              <a:t> </a:t>
            </a:r>
            <a:r>
              <a:rPr sz="1450" dirty="0">
                <a:latin typeface="Arial MT"/>
                <a:cs typeface="Arial MT"/>
              </a:rPr>
              <a:t>bagi</a:t>
            </a:r>
            <a:r>
              <a:rPr sz="1450" spc="125" dirty="0">
                <a:latin typeface="Arial MT"/>
                <a:cs typeface="Arial MT"/>
              </a:rPr>
              <a:t> </a:t>
            </a:r>
            <a:r>
              <a:rPr sz="1450" b="1" spc="-10" dirty="0">
                <a:latin typeface="Arial"/>
                <a:cs typeface="Arial"/>
              </a:rPr>
              <a:t>wilayah 	</a:t>
            </a:r>
            <a:r>
              <a:rPr sz="1450" b="1" dirty="0">
                <a:latin typeface="Arial"/>
                <a:cs typeface="Arial"/>
              </a:rPr>
              <a:t>tetangga</a:t>
            </a:r>
            <a:r>
              <a:rPr sz="1450" b="1" spc="35" dirty="0">
                <a:latin typeface="Arial"/>
                <a:cs typeface="Arial"/>
              </a:rPr>
              <a:t> </a:t>
            </a:r>
            <a:r>
              <a:rPr sz="1450" b="1" dirty="0">
                <a:latin typeface="Arial"/>
                <a:cs typeface="Arial"/>
              </a:rPr>
              <a:t>yang</a:t>
            </a:r>
            <a:r>
              <a:rPr sz="1450" b="1" spc="95" dirty="0">
                <a:latin typeface="Arial"/>
                <a:cs typeface="Arial"/>
              </a:rPr>
              <a:t> </a:t>
            </a:r>
            <a:r>
              <a:rPr sz="1450" b="1" dirty="0">
                <a:latin typeface="Arial"/>
                <a:cs typeface="Arial"/>
              </a:rPr>
              <a:t>tidak</a:t>
            </a:r>
            <a:r>
              <a:rPr sz="1450" b="1" spc="95" dirty="0">
                <a:latin typeface="Arial"/>
                <a:cs typeface="Arial"/>
              </a:rPr>
              <a:t> </a:t>
            </a:r>
            <a:r>
              <a:rPr sz="1450" b="1" dirty="0">
                <a:latin typeface="Arial"/>
                <a:cs typeface="Arial"/>
              </a:rPr>
              <a:t>terdampak</a:t>
            </a:r>
            <a:r>
              <a:rPr sz="1450" b="1" spc="60" dirty="0">
                <a:latin typeface="Arial"/>
                <a:cs typeface="Arial"/>
              </a:rPr>
              <a:t> </a:t>
            </a:r>
            <a:r>
              <a:rPr sz="1450" b="1" dirty="0">
                <a:latin typeface="Arial"/>
                <a:cs typeface="Arial"/>
              </a:rPr>
              <a:t>bencana</a:t>
            </a:r>
            <a:r>
              <a:rPr sz="1450" b="1" spc="90" dirty="0">
                <a:latin typeface="Arial"/>
                <a:cs typeface="Arial"/>
              </a:rPr>
              <a:t> </a:t>
            </a:r>
            <a:r>
              <a:rPr sz="1450" b="1" dirty="0">
                <a:latin typeface="Arial"/>
                <a:cs typeface="Arial"/>
              </a:rPr>
              <a:t>tetapi</a:t>
            </a:r>
            <a:r>
              <a:rPr sz="1450" b="1" spc="55" dirty="0">
                <a:latin typeface="Arial"/>
                <a:cs typeface="Arial"/>
              </a:rPr>
              <a:t> </a:t>
            </a:r>
            <a:r>
              <a:rPr sz="1450" b="1" spc="-10" dirty="0">
                <a:latin typeface="Arial"/>
                <a:cs typeface="Arial"/>
              </a:rPr>
              <a:t>meneriman 	</a:t>
            </a:r>
            <a:r>
              <a:rPr sz="1450" b="1" dirty="0">
                <a:latin typeface="Arial"/>
                <a:cs typeface="Arial"/>
              </a:rPr>
              <a:t>limpahan</a:t>
            </a:r>
            <a:r>
              <a:rPr sz="1450" b="1" spc="35" dirty="0">
                <a:latin typeface="Arial"/>
                <a:cs typeface="Arial"/>
              </a:rPr>
              <a:t> </a:t>
            </a:r>
            <a:r>
              <a:rPr sz="1450" b="1" spc="-10" dirty="0">
                <a:latin typeface="Arial"/>
                <a:cs typeface="Arial"/>
              </a:rPr>
              <a:t>pengungsi</a:t>
            </a:r>
            <a:endParaRPr sz="1450">
              <a:latin typeface="Arial"/>
              <a:cs typeface="Arial"/>
            </a:endParaRPr>
          </a:p>
          <a:p>
            <a:pPr marL="267335" marR="8255" indent="-255270" algn="just">
              <a:lnSpc>
                <a:spcPts val="1800"/>
              </a:lnSpc>
              <a:buAutoNum type="arabicPeriod" startAt="7"/>
              <a:tabLst>
                <a:tab pos="269875" algn="l"/>
              </a:tabLst>
            </a:pPr>
            <a:r>
              <a:rPr sz="1450" b="1" dirty="0">
                <a:latin typeface="Arial"/>
                <a:cs typeface="Arial"/>
              </a:rPr>
              <a:t>Belum</a:t>
            </a:r>
            <a:r>
              <a:rPr sz="1450" b="1" spc="145" dirty="0">
                <a:latin typeface="Arial"/>
                <a:cs typeface="Arial"/>
              </a:rPr>
              <a:t>  </a:t>
            </a:r>
            <a:r>
              <a:rPr sz="1450" b="1" dirty="0">
                <a:latin typeface="Arial"/>
                <a:cs typeface="Arial"/>
              </a:rPr>
              <a:t>dipahami</a:t>
            </a:r>
            <a:r>
              <a:rPr sz="1450" b="1" spc="130" dirty="0">
                <a:latin typeface="Arial"/>
                <a:cs typeface="Arial"/>
              </a:rPr>
              <a:t>  </a:t>
            </a:r>
            <a:r>
              <a:rPr sz="1450" b="1" dirty="0">
                <a:latin typeface="Arial"/>
                <a:cs typeface="Arial"/>
              </a:rPr>
              <a:t>nya</a:t>
            </a:r>
            <a:r>
              <a:rPr sz="1450" b="1" spc="125" dirty="0">
                <a:latin typeface="Arial"/>
                <a:cs typeface="Arial"/>
              </a:rPr>
              <a:t>  </a:t>
            </a:r>
            <a:r>
              <a:rPr sz="1450" b="1" dirty="0">
                <a:latin typeface="Arial"/>
                <a:cs typeface="Arial"/>
              </a:rPr>
              <a:t>(</a:t>
            </a:r>
            <a:r>
              <a:rPr sz="1450" b="1" spc="135" dirty="0">
                <a:latin typeface="Arial"/>
                <a:cs typeface="Arial"/>
              </a:rPr>
              <a:t>  </a:t>
            </a:r>
            <a:r>
              <a:rPr sz="1450" b="1" dirty="0">
                <a:latin typeface="Arial"/>
                <a:cs typeface="Arial"/>
              </a:rPr>
              <a:t>belum</a:t>
            </a:r>
            <a:r>
              <a:rPr sz="1450" b="1" spc="140" dirty="0">
                <a:latin typeface="Arial"/>
                <a:cs typeface="Arial"/>
              </a:rPr>
              <a:t>  </a:t>
            </a:r>
            <a:r>
              <a:rPr sz="1450" b="1" dirty="0">
                <a:latin typeface="Arial"/>
                <a:cs typeface="Arial"/>
              </a:rPr>
              <a:t>diterima</a:t>
            </a:r>
            <a:r>
              <a:rPr sz="1450" b="1" spc="140" dirty="0">
                <a:latin typeface="Arial"/>
                <a:cs typeface="Arial"/>
              </a:rPr>
              <a:t>  </a:t>
            </a:r>
            <a:r>
              <a:rPr sz="1450" b="1" dirty="0">
                <a:latin typeface="Arial"/>
                <a:cs typeface="Arial"/>
              </a:rPr>
              <a:t>)</a:t>
            </a:r>
            <a:r>
              <a:rPr sz="1450" b="1" spc="135" dirty="0">
                <a:latin typeface="Arial"/>
                <a:cs typeface="Arial"/>
              </a:rPr>
              <a:t>  </a:t>
            </a:r>
            <a:r>
              <a:rPr sz="1450" b="1" dirty="0">
                <a:latin typeface="Arial"/>
                <a:cs typeface="Arial"/>
              </a:rPr>
              <a:t>tentang</a:t>
            </a:r>
            <a:r>
              <a:rPr sz="1450" b="1" spc="145" dirty="0">
                <a:latin typeface="Arial"/>
                <a:cs typeface="Arial"/>
              </a:rPr>
              <a:t>  </a:t>
            </a:r>
            <a:r>
              <a:rPr sz="1450" b="1" spc="-20" dirty="0">
                <a:latin typeface="Arial"/>
                <a:cs typeface="Arial"/>
              </a:rPr>
              <a:t>lex- 	</a:t>
            </a:r>
            <a:r>
              <a:rPr sz="1450" b="1" dirty="0">
                <a:latin typeface="Arial"/>
                <a:cs typeface="Arial"/>
              </a:rPr>
              <a:t>specialis</a:t>
            </a:r>
            <a:r>
              <a:rPr sz="1450" b="1" spc="5" dirty="0">
                <a:latin typeface="Arial"/>
                <a:cs typeface="Arial"/>
              </a:rPr>
              <a:t> </a:t>
            </a:r>
            <a:r>
              <a:rPr sz="1450" b="1" dirty="0">
                <a:latin typeface="Arial"/>
                <a:cs typeface="Arial"/>
              </a:rPr>
              <a:t>peraturan</a:t>
            </a:r>
            <a:r>
              <a:rPr sz="1450" b="1" spc="10" dirty="0">
                <a:latin typeface="Arial"/>
                <a:cs typeface="Arial"/>
              </a:rPr>
              <a:t> </a:t>
            </a:r>
            <a:r>
              <a:rPr sz="1450" b="1" dirty="0">
                <a:latin typeface="Arial"/>
                <a:cs typeface="Arial"/>
              </a:rPr>
              <a:t>ttg</a:t>
            </a:r>
            <a:r>
              <a:rPr sz="1450" b="1" spc="-5" dirty="0">
                <a:latin typeface="Arial"/>
                <a:cs typeface="Arial"/>
              </a:rPr>
              <a:t> </a:t>
            </a:r>
            <a:r>
              <a:rPr sz="1450" b="1" dirty="0">
                <a:latin typeface="Arial"/>
                <a:cs typeface="Arial"/>
              </a:rPr>
              <a:t>PB</a:t>
            </a:r>
            <a:r>
              <a:rPr sz="1450" b="1" spc="-5" dirty="0">
                <a:latin typeface="Arial"/>
                <a:cs typeface="Arial"/>
              </a:rPr>
              <a:t> </a:t>
            </a:r>
            <a:r>
              <a:rPr sz="1450" b="1" dirty="0">
                <a:latin typeface="Arial"/>
                <a:cs typeface="Arial"/>
              </a:rPr>
              <a:t>dan</a:t>
            </a:r>
            <a:r>
              <a:rPr sz="1450" b="1" spc="20" dirty="0">
                <a:latin typeface="Arial"/>
                <a:cs typeface="Arial"/>
              </a:rPr>
              <a:t> </a:t>
            </a:r>
            <a:r>
              <a:rPr sz="1450" b="1" dirty="0">
                <a:latin typeface="Arial"/>
                <a:cs typeface="Arial"/>
              </a:rPr>
              <a:t>kewenangan</a:t>
            </a:r>
            <a:r>
              <a:rPr sz="1450" b="1" spc="15" dirty="0">
                <a:latin typeface="Arial"/>
                <a:cs typeface="Arial"/>
              </a:rPr>
              <a:t> </a:t>
            </a:r>
            <a:r>
              <a:rPr sz="1450" b="1" dirty="0">
                <a:latin typeface="Arial"/>
                <a:cs typeface="Arial"/>
              </a:rPr>
              <a:t>tugas</a:t>
            </a:r>
            <a:r>
              <a:rPr sz="1450" b="1" spc="30" dirty="0">
                <a:latin typeface="Arial"/>
                <a:cs typeface="Arial"/>
              </a:rPr>
              <a:t> </a:t>
            </a:r>
            <a:r>
              <a:rPr sz="1450" b="1" spc="-25" dirty="0">
                <a:latin typeface="Arial"/>
                <a:cs typeface="Arial"/>
              </a:rPr>
              <a:t>PB</a:t>
            </a:r>
            <a:endParaRPr sz="145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3463" y="2634107"/>
            <a:ext cx="4791456" cy="2432939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10817352" y="128015"/>
            <a:ext cx="1202690" cy="1339850"/>
            <a:chOff x="10817352" y="128015"/>
            <a:chExt cx="1202690" cy="133985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17352" y="128015"/>
              <a:ext cx="1202436" cy="133959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18520" y="329323"/>
              <a:ext cx="804672" cy="94207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414768" y="5162550"/>
            <a:ext cx="66675" cy="124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50" spc="-50" dirty="0">
                <a:latin typeface="Times New Roman"/>
                <a:cs typeface="Times New Roman"/>
              </a:rPr>
              <a:t>5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54408" y="6127648"/>
            <a:ext cx="123189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spc="-50" dirty="0">
                <a:solidFill>
                  <a:srgbClr val="990000"/>
                </a:solidFill>
                <a:latin typeface="Arial"/>
                <a:cs typeface="Arial"/>
              </a:rPr>
              <a:t>5</a:t>
            </a:r>
            <a:endParaRPr sz="13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61489" y="6443903"/>
            <a:ext cx="1104265" cy="124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5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650" b="1" spc="7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65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650" b="1" spc="6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65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650" b="1" spc="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65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65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48255" y="932941"/>
            <a:ext cx="1581912" cy="226821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66944" y="1015238"/>
            <a:ext cx="2021205" cy="530860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4381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345"/>
              </a:spcBef>
            </a:pPr>
            <a:r>
              <a:rPr sz="2800" spc="-10" dirty="0">
                <a:solidFill>
                  <a:srgbClr val="000000"/>
                </a:solidFill>
                <a:latin typeface="Arial MT"/>
                <a:cs typeface="Arial MT"/>
              </a:rPr>
              <a:t>References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96528" y="1115822"/>
            <a:ext cx="2185416" cy="260667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73552" y="3429901"/>
            <a:ext cx="1481327" cy="218591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86984" y="4033456"/>
            <a:ext cx="1517904" cy="2304923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1173968" y="137160"/>
            <a:ext cx="982980" cy="1074420"/>
            <a:chOff x="11173968" y="137160"/>
            <a:chExt cx="982980" cy="1074420"/>
          </a:xfrm>
        </p:grpSpPr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73968" y="137160"/>
              <a:ext cx="982979" cy="10744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75136" y="338416"/>
              <a:ext cx="585216" cy="676821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81543" y="3786517"/>
            <a:ext cx="1682496" cy="2378075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6365240" y="2058923"/>
            <a:ext cx="1278255" cy="1278255"/>
            <a:chOff x="6365240" y="2058923"/>
            <a:chExt cx="1278255" cy="1278255"/>
          </a:xfrm>
        </p:grpSpPr>
        <p:sp>
          <p:nvSpPr>
            <p:cNvPr id="16" name="object 16"/>
            <p:cNvSpPr/>
            <p:nvPr/>
          </p:nvSpPr>
          <p:spPr>
            <a:xfrm>
              <a:off x="6377940" y="2071623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914171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914171" y="914400"/>
                  </a:lnTo>
                  <a:lnTo>
                    <a:pt x="91417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377940" y="2071623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914171" y="914400"/>
                  </a:lnTo>
                  <a:lnTo>
                    <a:pt x="914171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533388" y="2236215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914171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914171" y="914400"/>
                  </a:lnTo>
                  <a:lnTo>
                    <a:pt x="91417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533388" y="2236215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914171" y="914400"/>
                  </a:lnTo>
                  <a:lnTo>
                    <a:pt x="914171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25399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716268" y="2410078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914171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914171" y="914400"/>
                  </a:lnTo>
                  <a:lnTo>
                    <a:pt x="91417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716268" y="2410078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914400"/>
                  </a:moveTo>
                  <a:lnTo>
                    <a:pt x="914171" y="914400"/>
                  </a:lnTo>
                  <a:lnTo>
                    <a:pt x="914171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25399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871716" y="2565526"/>
            <a:ext cx="914400" cy="914400"/>
          </a:xfrm>
          <a:prstGeom prst="rect">
            <a:avLst/>
          </a:prstGeom>
          <a:solidFill>
            <a:srgbClr val="4F81BC"/>
          </a:solidFill>
          <a:ln w="25400">
            <a:solidFill>
              <a:srgbClr val="1C334E"/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4"/>
              </a:spcBef>
            </a:pPr>
            <a:endParaRPr sz="1350">
              <a:latin typeface="Times New Roman"/>
              <a:cs typeface="Times New Roman"/>
            </a:endParaRPr>
          </a:p>
          <a:p>
            <a:pPr marL="254000" marR="254000" indent="-5080">
              <a:lnSpc>
                <a:spcPct val="106900"/>
              </a:lnSpc>
            </a:pP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Perka </a:t>
            </a:r>
            <a:r>
              <a:rPr sz="1350" spc="-20" dirty="0">
                <a:solidFill>
                  <a:srgbClr val="FFFFFF"/>
                </a:solidFill>
                <a:latin typeface="Calibri"/>
                <a:cs typeface="Calibri"/>
              </a:rPr>
              <a:t>BNPB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499864" y="2040635"/>
            <a:ext cx="1397000" cy="1086485"/>
            <a:chOff x="4499864" y="2040635"/>
            <a:chExt cx="1397000" cy="1086485"/>
          </a:xfrm>
        </p:grpSpPr>
        <p:sp>
          <p:nvSpPr>
            <p:cNvPr id="24" name="object 24"/>
            <p:cNvSpPr/>
            <p:nvPr/>
          </p:nvSpPr>
          <p:spPr>
            <a:xfrm>
              <a:off x="4512564" y="2053335"/>
              <a:ext cx="1371600" cy="1061085"/>
            </a:xfrm>
            <a:custGeom>
              <a:avLst/>
              <a:gdLst/>
              <a:ahLst/>
              <a:cxnLst/>
              <a:rect l="l" t="t" r="r" b="b"/>
              <a:pathLst>
                <a:path w="1371600" h="1061085">
                  <a:moveTo>
                    <a:pt x="1194815" y="0"/>
                  </a:moveTo>
                  <a:lnTo>
                    <a:pt x="176784" y="0"/>
                  </a:lnTo>
                  <a:lnTo>
                    <a:pt x="129778" y="6312"/>
                  </a:lnTo>
                  <a:lnTo>
                    <a:pt x="87545" y="24129"/>
                  </a:lnTo>
                  <a:lnTo>
                    <a:pt x="51768" y="51768"/>
                  </a:lnTo>
                  <a:lnTo>
                    <a:pt x="24129" y="87545"/>
                  </a:lnTo>
                  <a:lnTo>
                    <a:pt x="6312" y="129778"/>
                  </a:lnTo>
                  <a:lnTo>
                    <a:pt x="0" y="176784"/>
                  </a:lnTo>
                  <a:lnTo>
                    <a:pt x="0" y="884174"/>
                  </a:lnTo>
                  <a:lnTo>
                    <a:pt x="6312" y="931179"/>
                  </a:lnTo>
                  <a:lnTo>
                    <a:pt x="24129" y="973412"/>
                  </a:lnTo>
                  <a:lnTo>
                    <a:pt x="51768" y="1009189"/>
                  </a:lnTo>
                  <a:lnTo>
                    <a:pt x="87545" y="1036828"/>
                  </a:lnTo>
                  <a:lnTo>
                    <a:pt x="129778" y="1054645"/>
                  </a:lnTo>
                  <a:lnTo>
                    <a:pt x="176784" y="1060958"/>
                  </a:lnTo>
                  <a:lnTo>
                    <a:pt x="1194815" y="1060958"/>
                  </a:lnTo>
                  <a:lnTo>
                    <a:pt x="1241821" y="1054645"/>
                  </a:lnTo>
                  <a:lnTo>
                    <a:pt x="1284054" y="1036828"/>
                  </a:lnTo>
                  <a:lnTo>
                    <a:pt x="1319831" y="1009189"/>
                  </a:lnTo>
                  <a:lnTo>
                    <a:pt x="1347470" y="973412"/>
                  </a:lnTo>
                  <a:lnTo>
                    <a:pt x="1365287" y="931179"/>
                  </a:lnTo>
                  <a:lnTo>
                    <a:pt x="1371600" y="884174"/>
                  </a:lnTo>
                  <a:lnTo>
                    <a:pt x="1371600" y="176784"/>
                  </a:lnTo>
                  <a:lnTo>
                    <a:pt x="1365287" y="129778"/>
                  </a:lnTo>
                  <a:lnTo>
                    <a:pt x="1347470" y="87545"/>
                  </a:lnTo>
                  <a:lnTo>
                    <a:pt x="1319831" y="51768"/>
                  </a:lnTo>
                  <a:lnTo>
                    <a:pt x="1284054" y="24129"/>
                  </a:lnTo>
                  <a:lnTo>
                    <a:pt x="1241821" y="6312"/>
                  </a:lnTo>
                  <a:lnTo>
                    <a:pt x="119481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12564" y="2053335"/>
              <a:ext cx="1371600" cy="1061085"/>
            </a:xfrm>
            <a:custGeom>
              <a:avLst/>
              <a:gdLst/>
              <a:ahLst/>
              <a:cxnLst/>
              <a:rect l="l" t="t" r="r" b="b"/>
              <a:pathLst>
                <a:path w="1371600" h="1061085">
                  <a:moveTo>
                    <a:pt x="0" y="176784"/>
                  </a:moveTo>
                  <a:lnTo>
                    <a:pt x="6312" y="129778"/>
                  </a:lnTo>
                  <a:lnTo>
                    <a:pt x="24129" y="87545"/>
                  </a:lnTo>
                  <a:lnTo>
                    <a:pt x="51768" y="51768"/>
                  </a:lnTo>
                  <a:lnTo>
                    <a:pt x="87545" y="24129"/>
                  </a:lnTo>
                  <a:lnTo>
                    <a:pt x="129778" y="6312"/>
                  </a:lnTo>
                  <a:lnTo>
                    <a:pt x="176784" y="0"/>
                  </a:lnTo>
                  <a:lnTo>
                    <a:pt x="1194815" y="0"/>
                  </a:lnTo>
                  <a:lnTo>
                    <a:pt x="1241821" y="6312"/>
                  </a:lnTo>
                  <a:lnTo>
                    <a:pt x="1284054" y="24129"/>
                  </a:lnTo>
                  <a:lnTo>
                    <a:pt x="1319831" y="51768"/>
                  </a:lnTo>
                  <a:lnTo>
                    <a:pt x="1347470" y="87545"/>
                  </a:lnTo>
                  <a:lnTo>
                    <a:pt x="1365287" y="129778"/>
                  </a:lnTo>
                  <a:lnTo>
                    <a:pt x="1371600" y="176784"/>
                  </a:lnTo>
                  <a:lnTo>
                    <a:pt x="1371600" y="884174"/>
                  </a:lnTo>
                  <a:lnTo>
                    <a:pt x="1365287" y="931179"/>
                  </a:lnTo>
                  <a:lnTo>
                    <a:pt x="1347470" y="973412"/>
                  </a:lnTo>
                  <a:lnTo>
                    <a:pt x="1319831" y="1009189"/>
                  </a:lnTo>
                  <a:lnTo>
                    <a:pt x="1284054" y="1036828"/>
                  </a:lnTo>
                  <a:lnTo>
                    <a:pt x="1241821" y="1054645"/>
                  </a:lnTo>
                  <a:lnTo>
                    <a:pt x="1194815" y="1060958"/>
                  </a:lnTo>
                  <a:lnTo>
                    <a:pt x="176784" y="1060958"/>
                  </a:lnTo>
                  <a:lnTo>
                    <a:pt x="129778" y="1054645"/>
                  </a:lnTo>
                  <a:lnTo>
                    <a:pt x="87545" y="1036828"/>
                  </a:lnTo>
                  <a:lnTo>
                    <a:pt x="51768" y="1009189"/>
                  </a:lnTo>
                  <a:lnTo>
                    <a:pt x="24129" y="973412"/>
                  </a:lnTo>
                  <a:lnTo>
                    <a:pt x="6312" y="931179"/>
                  </a:lnTo>
                  <a:lnTo>
                    <a:pt x="0" y="884174"/>
                  </a:lnTo>
                  <a:lnTo>
                    <a:pt x="0" y="176784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684140" y="2337320"/>
            <a:ext cx="1026794" cy="465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5880">
              <a:lnSpc>
                <a:spcPct val="106900"/>
              </a:lnSpc>
              <a:spcBef>
                <a:spcPts val="95"/>
              </a:spcBef>
            </a:pP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Pengalaman </a:t>
            </a: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best</a:t>
            </a:r>
            <a:r>
              <a:rPr sz="135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practices</a:t>
            </a:r>
            <a:endParaRPr sz="1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29042" y="5748959"/>
            <a:ext cx="135255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spc="-25" dirty="0">
                <a:latin typeface="Times New Roman"/>
                <a:cs typeface="Times New Roman"/>
              </a:rPr>
              <a:t>44</a:t>
            </a:r>
            <a:endParaRPr sz="9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37776" y="1006144"/>
            <a:ext cx="685800" cy="82316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132946" y="6113145"/>
            <a:ext cx="264160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44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08558" y="6138369"/>
            <a:ext cx="1612900" cy="1689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MSCE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288794" y="3030347"/>
            <a:ext cx="8487410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Pelaksanaan</a:t>
            </a:r>
            <a:r>
              <a:rPr sz="3600" i="1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PDB</a:t>
            </a:r>
            <a:r>
              <a:rPr sz="3600" i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di</a:t>
            </a:r>
            <a:r>
              <a:rPr sz="3600" i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Tingkat</a:t>
            </a:r>
            <a:r>
              <a:rPr sz="360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spc="-10" dirty="0">
                <a:solidFill>
                  <a:srgbClr val="000000"/>
                </a:solidFill>
                <a:latin typeface="Arial"/>
                <a:cs typeface="Arial"/>
              </a:rPr>
              <a:t>International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180591" y="2863850"/>
            <a:ext cx="939800" cy="939800"/>
            <a:chOff x="1180591" y="2863850"/>
            <a:chExt cx="939800" cy="939800"/>
          </a:xfrm>
        </p:grpSpPr>
        <p:sp>
          <p:nvSpPr>
            <p:cNvPr id="12" name="object 12"/>
            <p:cNvSpPr/>
            <p:nvPr/>
          </p:nvSpPr>
          <p:spPr>
            <a:xfrm>
              <a:off x="1193291" y="287655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729741" y="391540"/>
                  </a:moveTo>
                  <a:lnTo>
                    <a:pt x="729741" y="522732"/>
                  </a:lnTo>
                  <a:lnTo>
                    <a:pt x="914146" y="457200"/>
                  </a:lnTo>
                  <a:lnTo>
                    <a:pt x="729741" y="391540"/>
                  </a:lnTo>
                  <a:close/>
                </a:path>
                <a:path w="914400" h="914400">
                  <a:moveTo>
                    <a:pt x="522732" y="729869"/>
                  </a:moveTo>
                  <a:lnTo>
                    <a:pt x="391541" y="729869"/>
                  </a:lnTo>
                  <a:lnTo>
                    <a:pt x="457072" y="914400"/>
                  </a:lnTo>
                  <a:lnTo>
                    <a:pt x="522732" y="729869"/>
                  </a:lnTo>
                  <a:close/>
                </a:path>
                <a:path w="914400" h="914400">
                  <a:moveTo>
                    <a:pt x="217932" y="603630"/>
                  </a:moveTo>
                  <a:lnTo>
                    <a:pt x="133858" y="780414"/>
                  </a:lnTo>
                  <a:lnTo>
                    <a:pt x="310642" y="696340"/>
                  </a:lnTo>
                  <a:lnTo>
                    <a:pt x="217932" y="603630"/>
                  </a:lnTo>
                  <a:close/>
                </a:path>
                <a:path w="914400" h="914400">
                  <a:moveTo>
                    <a:pt x="696214" y="603630"/>
                  </a:moveTo>
                  <a:lnTo>
                    <a:pt x="603504" y="696340"/>
                  </a:lnTo>
                  <a:lnTo>
                    <a:pt x="780288" y="780414"/>
                  </a:lnTo>
                  <a:lnTo>
                    <a:pt x="696214" y="603630"/>
                  </a:lnTo>
                  <a:close/>
                </a:path>
                <a:path w="914400" h="914400">
                  <a:moveTo>
                    <a:pt x="457072" y="228600"/>
                  </a:moveTo>
                  <a:lnTo>
                    <a:pt x="411011" y="233244"/>
                  </a:lnTo>
                  <a:lnTo>
                    <a:pt x="368117" y="246566"/>
                  </a:lnTo>
                  <a:lnTo>
                    <a:pt x="329307" y="267645"/>
                  </a:lnTo>
                  <a:lnTo>
                    <a:pt x="295497" y="295560"/>
                  </a:lnTo>
                  <a:lnTo>
                    <a:pt x="267604" y="329393"/>
                  </a:lnTo>
                  <a:lnTo>
                    <a:pt x="246546" y="368224"/>
                  </a:lnTo>
                  <a:lnTo>
                    <a:pt x="233239" y="411133"/>
                  </a:lnTo>
                  <a:lnTo>
                    <a:pt x="228600" y="457200"/>
                  </a:lnTo>
                  <a:lnTo>
                    <a:pt x="233239" y="503266"/>
                  </a:lnTo>
                  <a:lnTo>
                    <a:pt x="246546" y="546175"/>
                  </a:lnTo>
                  <a:lnTo>
                    <a:pt x="267604" y="585006"/>
                  </a:lnTo>
                  <a:lnTo>
                    <a:pt x="295497" y="618839"/>
                  </a:lnTo>
                  <a:lnTo>
                    <a:pt x="329307" y="646754"/>
                  </a:lnTo>
                  <a:lnTo>
                    <a:pt x="368117" y="667833"/>
                  </a:lnTo>
                  <a:lnTo>
                    <a:pt x="411011" y="681155"/>
                  </a:lnTo>
                  <a:lnTo>
                    <a:pt x="457072" y="685800"/>
                  </a:lnTo>
                  <a:lnTo>
                    <a:pt x="503139" y="681155"/>
                  </a:lnTo>
                  <a:lnTo>
                    <a:pt x="546048" y="667833"/>
                  </a:lnTo>
                  <a:lnTo>
                    <a:pt x="584879" y="646754"/>
                  </a:lnTo>
                  <a:lnTo>
                    <a:pt x="618712" y="618839"/>
                  </a:lnTo>
                  <a:lnTo>
                    <a:pt x="646627" y="585006"/>
                  </a:lnTo>
                  <a:lnTo>
                    <a:pt x="667706" y="546175"/>
                  </a:lnTo>
                  <a:lnTo>
                    <a:pt x="681028" y="503266"/>
                  </a:lnTo>
                  <a:lnTo>
                    <a:pt x="685672" y="457200"/>
                  </a:lnTo>
                  <a:lnTo>
                    <a:pt x="681028" y="411133"/>
                  </a:lnTo>
                  <a:lnTo>
                    <a:pt x="667706" y="368224"/>
                  </a:lnTo>
                  <a:lnTo>
                    <a:pt x="646627" y="329393"/>
                  </a:lnTo>
                  <a:lnTo>
                    <a:pt x="618712" y="295560"/>
                  </a:lnTo>
                  <a:lnTo>
                    <a:pt x="584879" y="267645"/>
                  </a:lnTo>
                  <a:lnTo>
                    <a:pt x="546048" y="246566"/>
                  </a:lnTo>
                  <a:lnTo>
                    <a:pt x="503139" y="233244"/>
                  </a:lnTo>
                  <a:lnTo>
                    <a:pt x="457072" y="228600"/>
                  </a:lnTo>
                  <a:close/>
                </a:path>
                <a:path w="914400" h="914400">
                  <a:moveTo>
                    <a:pt x="184404" y="391540"/>
                  </a:moveTo>
                  <a:lnTo>
                    <a:pt x="0" y="457200"/>
                  </a:lnTo>
                  <a:lnTo>
                    <a:pt x="184404" y="522732"/>
                  </a:lnTo>
                  <a:lnTo>
                    <a:pt x="184404" y="391540"/>
                  </a:lnTo>
                  <a:close/>
                </a:path>
                <a:path w="914400" h="914400">
                  <a:moveTo>
                    <a:pt x="133858" y="133858"/>
                  </a:moveTo>
                  <a:lnTo>
                    <a:pt x="217932" y="310769"/>
                  </a:lnTo>
                  <a:lnTo>
                    <a:pt x="310642" y="217932"/>
                  </a:lnTo>
                  <a:lnTo>
                    <a:pt x="133858" y="133858"/>
                  </a:lnTo>
                  <a:close/>
                </a:path>
                <a:path w="914400" h="914400">
                  <a:moveTo>
                    <a:pt x="780288" y="133858"/>
                  </a:moveTo>
                  <a:lnTo>
                    <a:pt x="603504" y="217932"/>
                  </a:lnTo>
                  <a:lnTo>
                    <a:pt x="696214" y="310769"/>
                  </a:lnTo>
                  <a:lnTo>
                    <a:pt x="780288" y="133858"/>
                  </a:lnTo>
                  <a:close/>
                </a:path>
                <a:path w="914400" h="914400">
                  <a:moveTo>
                    <a:pt x="457072" y="0"/>
                  </a:moveTo>
                  <a:lnTo>
                    <a:pt x="391541" y="184403"/>
                  </a:lnTo>
                  <a:lnTo>
                    <a:pt x="522732" y="184403"/>
                  </a:lnTo>
                  <a:lnTo>
                    <a:pt x="4570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93291" y="287655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914146" y="457200"/>
                  </a:moveTo>
                  <a:lnTo>
                    <a:pt x="729741" y="522732"/>
                  </a:lnTo>
                  <a:lnTo>
                    <a:pt x="729741" y="391540"/>
                  </a:lnTo>
                  <a:lnTo>
                    <a:pt x="914146" y="457200"/>
                  </a:lnTo>
                  <a:close/>
                </a:path>
                <a:path w="914400" h="914400">
                  <a:moveTo>
                    <a:pt x="780288" y="133858"/>
                  </a:moveTo>
                  <a:lnTo>
                    <a:pt x="696214" y="310769"/>
                  </a:lnTo>
                  <a:lnTo>
                    <a:pt x="603504" y="217932"/>
                  </a:lnTo>
                  <a:lnTo>
                    <a:pt x="780288" y="133858"/>
                  </a:lnTo>
                  <a:close/>
                </a:path>
                <a:path w="914400" h="914400">
                  <a:moveTo>
                    <a:pt x="457072" y="0"/>
                  </a:moveTo>
                  <a:lnTo>
                    <a:pt x="522732" y="184403"/>
                  </a:lnTo>
                  <a:lnTo>
                    <a:pt x="391541" y="184403"/>
                  </a:lnTo>
                  <a:lnTo>
                    <a:pt x="457072" y="0"/>
                  </a:lnTo>
                  <a:close/>
                </a:path>
                <a:path w="914400" h="914400">
                  <a:moveTo>
                    <a:pt x="133858" y="133858"/>
                  </a:moveTo>
                  <a:lnTo>
                    <a:pt x="310642" y="217932"/>
                  </a:lnTo>
                  <a:lnTo>
                    <a:pt x="217932" y="310769"/>
                  </a:lnTo>
                  <a:lnTo>
                    <a:pt x="133858" y="133858"/>
                  </a:lnTo>
                  <a:close/>
                </a:path>
                <a:path w="914400" h="914400">
                  <a:moveTo>
                    <a:pt x="0" y="457200"/>
                  </a:moveTo>
                  <a:lnTo>
                    <a:pt x="184404" y="391540"/>
                  </a:lnTo>
                  <a:lnTo>
                    <a:pt x="184404" y="522732"/>
                  </a:lnTo>
                  <a:lnTo>
                    <a:pt x="0" y="457200"/>
                  </a:lnTo>
                  <a:close/>
                </a:path>
                <a:path w="914400" h="914400">
                  <a:moveTo>
                    <a:pt x="133858" y="780414"/>
                  </a:moveTo>
                  <a:lnTo>
                    <a:pt x="217932" y="603630"/>
                  </a:lnTo>
                  <a:lnTo>
                    <a:pt x="310642" y="696340"/>
                  </a:lnTo>
                  <a:lnTo>
                    <a:pt x="133858" y="780414"/>
                  </a:lnTo>
                  <a:close/>
                </a:path>
                <a:path w="914400" h="914400">
                  <a:moveTo>
                    <a:pt x="457072" y="914400"/>
                  </a:moveTo>
                  <a:lnTo>
                    <a:pt x="391541" y="729869"/>
                  </a:lnTo>
                  <a:lnTo>
                    <a:pt x="522732" y="729869"/>
                  </a:lnTo>
                  <a:lnTo>
                    <a:pt x="457072" y="914400"/>
                  </a:lnTo>
                  <a:close/>
                </a:path>
                <a:path w="914400" h="914400">
                  <a:moveTo>
                    <a:pt x="780288" y="780414"/>
                  </a:moveTo>
                  <a:lnTo>
                    <a:pt x="603504" y="696340"/>
                  </a:lnTo>
                  <a:lnTo>
                    <a:pt x="696214" y="603630"/>
                  </a:lnTo>
                  <a:lnTo>
                    <a:pt x="780288" y="780414"/>
                  </a:lnTo>
                  <a:close/>
                </a:path>
                <a:path w="914400" h="914400">
                  <a:moveTo>
                    <a:pt x="228600" y="457200"/>
                  </a:moveTo>
                  <a:lnTo>
                    <a:pt x="233239" y="411133"/>
                  </a:lnTo>
                  <a:lnTo>
                    <a:pt x="246546" y="368224"/>
                  </a:lnTo>
                  <a:lnTo>
                    <a:pt x="267604" y="329393"/>
                  </a:lnTo>
                  <a:lnTo>
                    <a:pt x="295497" y="295560"/>
                  </a:lnTo>
                  <a:lnTo>
                    <a:pt x="329307" y="267645"/>
                  </a:lnTo>
                  <a:lnTo>
                    <a:pt x="368117" y="246566"/>
                  </a:lnTo>
                  <a:lnTo>
                    <a:pt x="411011" y="233244"/>
                  </a:lnTo>
                  <a:lnTo>
                    <a:pt x="457072" y="228600"/>
                  </a:lnTo>
                  <a:lnTo>
                    <a:pt x="503139" y="233244"/>
                  </a:lnTo>
                  <a:lnTo>
                    <a:pt x="546048" y="246566"/>
                  </a:lnTo>
                  <a:lnTo>
                    <a:pt x="584879" y="267645"/>
                  </a:lnTo>
                  <a:lnTo>
                    <a:pt x="618712" y="295560"/>
                  </a:lnTo>
                  <a:lnTo>
                    <a:pt x="646627" y="329393"/>
                  </a:lnTo>
                  <a:lnTo>
                    <a:pt x="667706" y="368224"/>
                  </a:lnTo>
                  <a:lnTo>
                    <a:pt x="681028" y="411133"/>
                  </a:lnTo>
                  <a:lnTo>
                    <a:pt x="685672" y="457200"/>
                  </a:lnTo>
                  <a:lnTo>
                    <a:pt x="681028" y="503266"/>
                  </a:lnTo>
                  <a:lnTo>
                    <a:pt x="667706" y="546175"/>
                  </a:lnTo>
                  <a:lnTo>
                    <a:pt x="646627" y="585006"/>
                  </a:lnTo>
                  <a:lnTo>
                    <a:pt x="618712" y="618839"/>
                  </a:lnTo>
                  <a:lnTo>
                    <a:pt x="584879" y="646754"/>
                  </a:lnTo>
                  <a:lnTo>
                    <a:pt x="546048" y="667833"/>
                  </a:lnTo>
                  <a:lnTo>
                    <a:pt x="503139" y="681155"/>
                  </a:lnTo>
                  <a:lnTo>
                    <a:pt x="457072" y="685800"/>
                  </a:lnTo>
                  <a:lnTo>
                    <a:pt x="411011" y="681155"/>
                  </a:lnTo>
                  <a:lnTo>
                    <a:pt x="368117" y="667833"/>
                  </a:lnTo>
                  <a:lnTo>
                    <a:pt x="329307" y="646754"/>
                  </a:lnTo>
                  <a:lnTo>
                    <a:pt x="295497" y="618839"/>
                  </a:lnTo>
                  <a:lnTo>
                    <a:pt x="267604" y="585006"/>
                  </a:lnTo>
                  <a:lnTo>
                    <a:pt x="246546" y="546175"/>
                  </a:lnTo>
                  <a:lnTo>
                    <a:pt x="233239" y="503266"/>
                  </a:lnTo>
                  <a:lnTo>
                    <a:pt x="228600" y="45720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559813" y="3116135"/>
            <a:ext cx="179070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-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2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37776" y="1006144"/>
            <a:ext cx="685800" cy="82316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726926" y="6506654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45</a:t>
            </a:r>
            <a:endParaRPr sz="1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8734" y="6284051"/>
            <a:ext cx="165290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MSCE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900" b="1" spc="-6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Darurat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Bencana</a:t>
            </a:r>
            <a:endParaRPr sz="9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75735" y="1244853"/>
            <a:ext cx="5630671" cy="544005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166233" y="3691826"/>
            <a:ext cx="206248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latin typeface="Calibri"/>
                <a:cs typeface="Calibri"/>
              </a:rPr>
              <a:t>PEMRI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(BNPB)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24346" y="1651127"/>
            <a:ext cx="748665" cy="6381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7160">
              <a:lnSpc>
                <a:spcPts val="2415"/>
              </a:lnSpc>
              <a:spcBef>
                <a:spcPts val="90"/>
              </a:spcBef>
            </a:pPr>
            <a:r>
              <a:rPr sz="2100" spc="-25" dirty="0">
                <a:latin typeface="Calibri"/>
                <a:cs typeface="Calibri"/>
              </a:rPr>
              <a:t>AHA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ts val="2415"/>
              </a:lnSpc>
            </a:pPr>
            <a:r>
              <a:rPr sz="2100" spc="-10" dirty="0">
                <a:latin typeface="Calibri"/>
                <a:cs typeface="Calibri"/>
              </a:rPr>
              <a:t>Center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12760" y="3758438"/>
            <a:ext cx="1089025" cy="3448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spc="-10" dirty="0">
                <a:latin typeface="Calibri"/>
                <a:cs typeface="Calibri"/>
              </a:rPr>
              <a:t>UN-</a:t>
            </a:r>
            <a:r>
              <a:rPr sz="2100" spc="-20" dirty="0">
                <a:latin typeface="Calibri"/>
                <a:cs typeface="Calibri"/>
              </a:rPr>
              <a:t>OCHA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96965" y="5719330"/>
            <a:ext cx="1005840" cy="3441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spc="-10" dirty="0">
                <a:latin typeface="Calibri"/>
                <a:cs typeface="Calibri"/>
              </a:rPr>
              <a:t>INSARAG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29303" y="3758438"/>
            <a:ext cx="825500" cy="3448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spc="-10" dirty="0">
                <a:latin typeface="Calibri"/>
                <a:cs typeface="Calibri"/>
              </a:rPr>
              <a:t>UNDAC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029967" y="219456"/>
            <a:ext cx="8366759" cy="50355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73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305"/>
              </a:spcBef>
            </a:pPr>
            <a:r>
              <a:rPr sz="2650" dirty="0">
                <a:solidFill>
                  <a:srgbClr val="000000"/>
                </a:solidFill>
                <a:latin typeface="Arial MT"/>
                <a:cs typeface="Arial MT"/>
              </a:rPr>
              <a:t>HIRARKI</a:t>
            </a:r>
            <a:r>
              <a:rPr sz="2650" spc="-4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000000"/>
                </a:solidFill>
                <a:latin typeface="Arial MT"/>
                <a:cs typeface="Arial MT"/>
              </a:rPr>
              <a:t>KOORDINASI</a:t>
            </a:r>
            <a:r>
              <a:rPr sz="2650" spc="3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000000"/>
                </a:solidFill>
                <a:latin typeface="Arial MT"/>
                <a:cs typeface="Arial MT"/>
              </a:rPr>
              <a:t>BANTUAN</a:t>
            </a:r>
            <a:r>
              <a:rPr sz="2650" spc="-10" dirty="0">
                <a:solidFill>
                  <a:srgbClr val="000000"/>
                </a:solidFill>
                <a:latin typeface="Arial MT"/>
                <a:cs typeface="Arial MT"/>
              </a:rPr>
              <a:t> INTERNATIONAL</a:t>
            </a:r>
            <a:endParaRPr sz="265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739376" y="4674768"/>
            <a:ext cx="2275205" cy="922019"/>
            <a:chOff x="9739376" y="4674768"/>
            <a:chExt cx="2275205" cy="922019"/>
          </a:xfrm>
        </p:grpSpPr>
        <p:sp>
          <p:nvSpPr>
            <p:cNvPr id="14" name="object 14"/>
            <p:cNvSpPr/>
            <p:nvPr/>
          </p:nvSpPr>
          <p:spPr>
            <a:xfrm>
              <a:off x="9752076" y="4687468"/>
              <a:ext cx="2249805" cy="896619"/>
            </a:xfrm>
            <a:custGeom>
              <a:avLst/>
              <a:gdLst/>
              <a:ahLst/>
              <a:cxnLst/>
              <a:rect l="l" t="t" r="r" b="b"/>
              <a:pathLst>
                <a:path w="2249804" h="896620">
                  <a:moveTo>
                    <a:pt x="2249424" y="0"/>
                  </a:moveTo>
                  <a:lnTo>
                    <a:pt x="0" y="0"/>
                  </a:lnTo>
                  <a:lnTo>
                    <a:pt x="0" y="896340"/>
                  </a:lnTo>
                  <a:lnTo>
                    <a:pt x="2249424" y="896340"/>
                  </a:lnTo>
                  <a:lnTo>
                    <a:pt x="2249424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752076" y="4687468"/>
              <a:ext cx="2249805" cy="896619"/>
            </a:xfrm>
            <a:custGeom>
              <a:avLst/>
              <a:gdLst/>
              <a:ahLst/>
              <a:cxnLst/>
              <a:rect l="l" t="t" r="r" b="b"/>
              <a:pathLst>
                <a:path w="2249804" h="896620">
                  <a:moveTo>
                    <a:pt x="0" y="896340"/>
                  </a:moveTo>
                  <a:lnTo>
                    <a:pt x="2249424" y="896340"/>
                  </a:lnTo>
                  <a:lnTo>
                    <a:pt x="2249424" y="0"/>
                  </a:lnTo>
                  <a:lnTo>
                    <a:pt x="0" y="0"/>
                  </a:lnTo>
                  <a:lnTo>
                    <a:pt x="0" y="89634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9764776" y="4985321"/>
            <a:ext cx="2224405" cy="2565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44145">
              <a:lnSpc>
                <a:spcPct val="100000"/>
              </a:lnSpc>
              <a:spcBef>
                <a:spcPts val="115"/>
              </a:spcBef>
            </a:pPr>
            <a:r>
              <a:rPr sz="1500" spc="-10" dirty="0">
                <a:latin typeface="Calibri"/>
                <a:cs typeface="Calibri"/>
              </a:rPr>
              <a:t>GLOBAL/INTERNATIONAL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9739376" y="3302889"/>
            <a:ext cx="2275205" cy="1406525"/>
            <a:chOff x="9739376" y="3302889"/>
            <a:chExt cx="2275205" cy="1406525"/>
          </a:xfrm>
        </p:grpSpPr>
        <p:sp>
          <p:nvSpPr>
            <p:cNvPr id="18" name="object 18"/>
            <p:cNvSpPr/>
            <p:nvPr/>
          </p:nvSpPr>
          <p:spPr>
            <a:xfrm>
              <a:off x="9752076" y="3315589"/>
              <a:ext cx="2249805" cy="1381125"/>
            </a:xfrm>
            <a:custGeom>
              <a:avLst/>
              <a:gdLst/>
              <a:ahLst/>
              <a:cxnLst/>
              <a:rect l="l" t="t" r="r" b="b"/>
              <a:pathLst>
                <a:path w="2249804" h="1381125">
                  <a:moveTo>
                    <a:pt x="2249424" y="0"/>
                  </a:moveTo>
                  <a:lnTo>
                    <a:pt x="0" y="0"/>
                  </a:lnTo>
                  <a:lnTo>
                    <a:pt x="0" y="897382"/>
                  </a:lnTo>
                  <a:lnTo>
                    <a:pt x="952119" y="897382"/>
                  </a:lnTo>
                  <a:lnTo>
                    <a:pt x="952119" y="1035812"/>
                  </a:lnTo>
                  <a:lnTo>
                    <a:pt x="779526" y="1035812"/>
                  </a:lnTo>
                  <a:lnTo>
                    <a:pt x="1124712" y="1380998"/>
                  </a:lnTo>
                  <a:lnTo>
                    <a:pt x="1469898" y="1035812"/>
                  </a:lnTo>
                  <a:lnTo>
                    <a:pt x="1297304" y="1035812"/>
                  </a:lnTo>
                  <a:lnTo>
                    <a:pt x="1297304" y="897382"/>
                  </a:lnTo>
                  <a:lnTo>
                    <a:pt x="2249424" y="897382"/>
                  </a:lnTo>
                  <a:lnTo>
                    <a:pt x="2249424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752076" y="3315589"/>
              <a:ext cx="2249805" cy="1381125"/>
            </a:xfrm>
            <a:custGeom>
              <a:avLst/>
              <a:gdLst/>
              <a:ahLst/>
              <a:cxnLst/>
              <a:rect l="l" t="t" r="r" b="b"/>
              <a:pathLst>
                <a:path w="2249804" h="1381125">
                  <a:moveTo>
                    <a:pt x="2249424" y="897382"/>
                  </a:moveTo>
                  <a:lnTo>
                    <a:pt x="1297304" y="897382"/>
                  </a:lnTo>
                  <a:lnTo>
                    <a:pt x="1297304" y="1035812"/>
                  </a:lnTo>
                  <a:lnTo>
                    <a:pt x="1469898" y="1035812"/>
                  </a:lnTo>
                  <a:lnTo>
                    <a:pt x="1124712" y="1380998"/>
                  </a:lnTo>
                  <a:lnTo>
                    <a:pt x="779526" y="1035812"/>
                  </a:lnTo>
                  <a:lnTo>
                    <a:pt x="952119" y="1035812"/>
                  </a:lnTo>
                  <a:lnTo>
                    <a:pt x="952119" y="897382"/>
                  </a:lnTo>
                  <a:lnTo>
                    <a:pt x="0" y="897382"/>
                  </a:lnTo>
                  <a:lnTo>
                    <a:pt x="0" y="0"/>
                  </a:lnTo>
                  <a:lnTo>
                    <a:pt x="2249424" y="0"/>
                  </a:lnTo>
                  <a:lnTo>
                    <a:pt x="2249424" y="897382"/>
                  </a:lnTo>
                  <a:close/>
                </a:path>
              </a:pathLst>
            </a:custGeom>
            <a:ln w="25400">
              <a:solidFill>
                <a:srgbClr val="D6E3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0128631" y="3609594"/>
            <a:ext cx="151320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dirty="0">
                <a:latin typeface="Calibri"/>
                <a:cs typeface="Calibri"/>
              </a:rPr>
              <a:t>REGIONAL</a:t>
            </a:r>
            <a:r>
              <a:rPr sz="1500" spc="-5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(ASEAN)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9739376" y="1921764"/>
            <a:ext cx="2275205" cy="1416050"/>
            <a:chOff x="9739376" y="1921764"/>
            <a:chExt cx="2275205" cy="1416050"/>
          </a:xfrm>
        </p:grpSpPr>
        <p:sp>
          <p:nvSpPr>
            <p:cNvPr id="22" name="object 22"/>
            <p:cNvSpPr/>
            <p:nvPr/>
          </p:nvSpPr>
          <p:spPr>
            <a:xfrm>
              <a:off x="9752076" y="1934464"/>
              <a:ext cx="2249805" cy="1390650"/>
            </a:xfrm>
            <a:custGeom>
              <a:avLst/>
              <a:gdLst/>
              <a:ahLst/>
              <a:cxnLst/>
              <a:rect l="l" t="t" r="r" b="b"/>
              <a:pathLst>
                <a:path w="2249804" h="1390650">
                  <a:moveTo>
                    <a:pt x="2249424" y="0"/>
                  </a:moveTo>
                  <a:lnTo>
                    <a:pt x="0" y="0"/>
                  </a:lnTo>
                  <a:lnTo>
                    <a:pt x="0" y="903351"/>
                  </a:lnTo>
                  <a:lnTo>
                    <a:pt x="950976" y="903351"/>
                  </a:lnTo>
                  <a:lnTo>
                    <a:pt x="950976" y="1042670"/>
                  </a:lnTo>
                  <a:lnTo>
                    <a:pt x="777240" y="1042670"/>
                  </a:lnTo>
                  <a:lnTo>
                    <a:pt x="1124712" y="1390269"/>
                  </a:lnTo>
                  <a:lnTo>
                    <a:pt x="1472183" y="1042670"/>
                  </a:lnTo>
                  <a:lnTo>
                    <a:pt x="1298448" y="1042670"/>
                  </a:lnTo>
                  <a:lnTo>
                    <a:pt x="1298448" y="903351"/>
                  </a:lnTo>
                  <a:lnTo>
                    <a:pt x="2249424" y="903351"/>
                  </a:lnTo>
                  <a:lnTo>
                    <a:pt x="2249424" y="0"/>
                  </a:lnTo>
                  <a:close/>
                </a:path>
              </a:pathLst>
            </a:custGeom>
            <a:solidFill>
              <a:srgbClr val="8EB4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752076" y="1934464"/>
              <a:ext cx="2249805" cy="1390650"/>
            </a:xfrm>
            <a:custGeom>
              <a:avLst/>
              <a:gdLst/>
              <a:ahLst/>
              <a:cxnLst/>
              <a:rect l="l" t="t" r="r" b="b"/>
              <a:pathLst>
                <a:path w="2249804" h="1390650">
                  <a:moveTo>
                    <a:pt x="2249424" y="903351"/>
                  </a:moveTo>
                  <a:lnTo>
                    <a:pt x="1298448" y="903351"/>
                  </a:lnTo>
                  <a:lnTo>
                    <a:pt x="1298448" y="1042670"/>
                  </a:lnTo>
                  <a:lnTo>
                    <a:pt x="1472183" y="1042670"/>
                  </a:lnTo>
                  <a:lnTo>
                    <a:pt x="1124712" y="1390269"/>
                  </a:lnTo>
                  <a:lnTo>
                    <a:pt x="777240" y="1042670"/>
                  </a:lnTo>
                  <a:lnTo>
                    <a:pt x="950976" y="1042670"/>
                  </a:lnTo>
                  <a:lnTo>
                    <a:pt x="950976" y="903351"/>
                  </a:lnTo>
                  <a:lnTo>
                    <a:pt x="0" y="903351"/>
                  </a:lnTo>
                  <a:lnTo>
                    <a:pt x="0" y="0"/>
                  </a:lnTo>
                  <a:lnTo>
                    <a:pt x="2249424" y="0"/>
                  </a:lnTo>
                  <a:lnTo>
                    <a:pt x="2249424" y="903351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0466069" y="2233231"/>
            <a:ext cx="837565" cy="2565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500" spc="-10" dirty="0">
                <a:latin typeface="Calibri"/>
                <a:cs typeface="Calibri"/>
              </a:rPr>
              <a:t>NASIONAL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945755" y="5933731"/>
            <a:ext cx="926465" cy="2457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dirty="0">
                <a:latin typeface="Arial MT"/>
                <a:cs typeface="Arial MT"/>
              </a:rPr>
              <a:t>Referensi</a:t>
            </a:r>
            <a:r>
              <a:rPr sz="1450" spc="-20" dirty="0">
                <a:latin typeface="Arial MT"/>
                <a:cs typeface="Arial MT"/>
              </a:rPr>
              <a:t> </a:t>
            </a:r>
            <a:r>
              <a:rPr sz="1450" spc="-50" dirty="0">
                <a:latin typeface="Arial MT"/>
                <a:cs typeface="Arial MT"/>
              </a:rPr>
              <a:t>:</a:t>
            </a:r>
            <a:endParaRPr sz="145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945755" y="6144361"/>
            <a:ext cx="1659255" cy="44513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241300" algn="l"/>
              </a:tabLst>
            </a:pPr>
            <a:r>
              <a:rPr sz="1350" spc="-50" dirty="0">
                <a:latin typeface="Arial MT"/>
                <a:cs typeface="Arial MT"/>
              </a:rPr>
              <a:t>-</a:t>
            </a:r>
            <a:r>
              <a:rPr sz="1350" dirty="0">
                <a:latin typeface="Arial MT"/>
                <a:cs typeface="Arial MT"/>
              </a:rPr>
              <a:t>	PP</a:t>
            </a:r>
            <a:r>
              <a:rPr sz="1350" spc="-5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No.</a:t>
            </a:r>
            <a:r>
              <a:rPr sz="1350" spc="-30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23/2008</a:t>
            </a:r>
            <a:endParaRPr sz="13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  <a:tabLst>
                <a:tab pos="241300" algn="l"/>
              </a:tabLst>
            </a:pPr>
            <a:r>
              <a:rPr sz="1350" spc="-50" dirty="0">
                <a:latin typeface="Arial MT"/>
                <a:cs typeface="Arial MT"/>
              </a:rPr>
              <a:t>-</a:t>
            </a:r>
            <a:r>
              <a:rPr sz="1350" dirty="0">
                <a:latin typeface="Arial MT"/>
                <a:cs typeface="Arial MT"/>
              </a:rPr>
              <a:t>	</a:t>
            </a:r>
            <a:r>
              <a:rPr sz="1350" spc="-10" dirty="0">
                <a:latin typeface="Arial MT"/>
                <a:cs typeface="Arial MT"/>
              </a:rPr>
              <a:t>ADMER</a:t>
            </a:r>
            <a:r>
              <a:rPr sz="1350" spc="-3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&amp;</a:t>
            </a:r>
            <a:r>
              <a:rPr sz="1350" spc="-25" dirty="0">
                <a:latin typeface="Arial MT"/>
                <a:cs typeface="Arial MT"/>
              </a:rPr>
              <a:t> </a:t>
            </a:r>
            <a:r>
              <a:rPr sz="1350" spc="-20" dirty="0">
                <a:latin typeface="Arial MT"/>
                <a:cs typeface="Arial MT"/>
              </a:rPr>
              <a:t>SASOP</a:t>
            </a:r>
            <a:endParaRPr sz="1350">
              <a:latin typeface="Arial MT"/>
              <a:cs typeface="Arial MT"/>
            </a:endParaRPr>
          </a:p>
        </p:txBody>
      </p:sp>
      <p:pic>
        <p:nvPicPr>
          <p:cNvPr id="27" name="object 2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7160" y="1344549"/>
            <a:ext cx="3291840" cy="1746885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8015" y="3210305"/>
            <a:ext cx="3291840" cy="2368931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88920" y="1225562"/>
            <a:ext cx="6611111" cy="542378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458956" y="603431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46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912108" y="1728597"/>
            <a:ext cx="5260340" cy="3395345"/>
            <a:chOff x="3912108" y="1728597"/>
            <a:chExt cx="5260340" cy="3395345"/>
          </a:xfrm>
        </p:grpSpPr>
        <p:sp>
          <p:nvSpPr>
            <p:cNvPr id="4" name="object 4"/>
            <p:cNvSpPr/>
            <p:nvPr/>
          </p:nvSpPr>
          <p:spPr>
            <a:xfrm>
              <a:off x="3912108" y="1728596"/>
              <a:ext cx="5260340" cy="3395345"/>
            </a:xfrm>
            <a:custGeom>
              <a:avLst/>
              <a:gdLst/>
              <a:ahLst/>
              <a:cxnLst/>
              <a:rect l="l" t="t" r="r" b="b"/>
              <a:pathLst>
                <a:path w="5260340" h="3395345">
                  <a:moveTo>
                    <a:pt x="5260086" y="3356737"/>
                  </a:moveTo>
                  <a:lnTo>
                    <a:pt x="5238013" y="3345688"/>
                  </a:lnTo>
                  <a:lnTo>
                    <a:pt x="5184013" y="3318637"/>
                  </a:lnTo>
                  <a:lnTo>
                    <a:pt x="5184013" y="3345688"/>
                  </a:lnTo>
                  <a:lnTo>
                    <a:pt x="49149" y="3345688"/>
                  </a:lnTo>
                  <a:lnTo>
                    <a:pt x="49149" y="76200"/>
                  </a:lnTo>
                  <a:lnTo>
                    <a:pt x="76200" y="76200"/>
                  </a:lnTo>
                  <a:lnTo>
                    <a:pt x="69850" y="635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27051" y="76200"/>
                  </a:lnTo>
                  <a:lnTo>
                    <a:pt x="27051" y="3356991"/>
                  </a:lnTo>
                  <a:lnTo>
                    <a:pt x="38100" y="3356991"/>
                  </a:lnTo>
                  <a:lnTo>
                    <a:pt x="38100" y="3367913"/>
                  </a:lnTo>
                  <a:lnTo>
                    <a:pt x="5184013" y="3367913"/>
                  </a:lnTo>
                  <a:lnTo>
                    <a:pt x="5184013" y="3394837"/>
                  </a:lnTo>
                  <a:lnTo>
                    <a:pt x="5237759" y="3367913"/>
                  </a:lnTo>
                  <a:lnTo>
                    <a:pt x="5260086" y="33567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91940" y="2346278"/>
              <a:ext cx="4773295" cy="2679700"/>
            </a:xfrm>
            <a:custGeom>
              <a:avLst/>
              <a:gdLst/>
              <a:ahLst/>
              <a:cxnLst/>
              <a:rect l="l" t="t" r="r" b="b"/>
              <a:pathLst>
                <a:path w="4773295" h="2679700">
                  <a:moveTo>
                    <a:pt x="0" y="2580813"/>
                  </a:moveTo>
                  <a:lnTo>
                    <a:pt x="9137" y="2521168"/>
                  </a:lnTo>
                  <a:lnTo>
                    <a:pt x="18284" y="2461553"/>
                  </a:lnTo>
                  <a:lnTo>
                    <a:pt x="27451" y="2402000"/>
                  </a:lnTo>
                  <a:lnTo>
                    <a:pt x="36645" y="2342538"/>
                  </a:lnTo>
                  <a:lnTo>
                    <a:pt x="45878" y="2283199"/>
                  </a:lnTo>
                  <a:lnTo>
                    <a:pt x="55158" y="2224013"/>
                  </a:lnTo>
                  <a:lnTo>
                    <a:pt x="64496" y="2165011"/>
                  </a:lnTo>
                  <a:lnTo>
                    <a:pt x="73900" y="2106223"/>
                  </a:lnTo>
                  <a:lnTo>
                    <a:pt x="83380" y="2047680"/>
                  </a:lnTo>
                  <a:lnTo>
                    <a:pt x="92946" y="1989412"/>
                  </a:lnTo>
                  <a:lnTo>
                    <a:pt x="102607" y="1931451"/>
                  </a:lnTo>
                  <a:lnTo>
                    <a:pt x="112373" y="1873826"/>
                  </a:lnTo>
                  <a:lnTo>
                    <a:pt x="122253" y="1816569"/>
                  </a:lnTo>
                  <a:lnTo>
                    <a:pt x="132256" y="1759709"/>
                  </a:lnTo>
                  <a:lnTo>
                    <a:pt x="142393" y="1703278"/>
                  </a:lnTo>
                  <a:lnTo>
                    <a:pt x="152672" y="1647307"/>
                  </a:lnTo>
                  <a:lnTo>
                    <a:pt x="163104" y="1591825"/>
                  </a:lnTo>
                  <a:lnTo>
                    <a:pt x="173698" y="1536863"/>
                  </a:lnTo>
                  <a:lnTo>
                    <a:pt x="184462" y="1482453"/>
                  </a:lnTo>
                  <a:lnTo>
                    <a:pt x="195408" y="1428624"/>
                  </a:lnTo>
                  <a:lnTo>
                    <a:pt x="206544" y="1375408"/>
                  </a:lnTo>
                  <a:lnTo>
                    <a:pt x="217879" y="1322834"/>
                  </a:lnTo>
                  <a:lnTo>
                    <a:pt x="229424" y="1270934"/>
                  </a:lnTo>
                  <a:lnTo>
                    <a:pt x="241188" y="1219738"/>
                  </a:lnTo>
                  <a:lnTo>
                    <a:pt x="253181" y="1169277"/>
                  </a:lnTo>
                  <a:lnTo>
                    <a:pt x="265411" y="1119581"/>
                  </a:lnTo>
                  <a:lnTo>
                    <a:pt x="277888" y="1070681"/>
                  </a:lnTo>
                  <a:lnTo>
                    <a:pt x="290623" y="1022608"/>
                  </a:lnTo>
                  <a:lnTo>
                    <a:pt x="303624" y="975391"/>
                  </a:lnTo>
                  <a:lnTo>
                    <a:pt x="316900" y="929063"/>
                  </a:lnTo>
                  <a:lnTo>
                    <a:pt x="330463" y="883653"/>
                  </a:lnTo>
                  <a:lnTo>
                    <a:pt x="344320" y="839192"/>
                  </a:lnTo>
                  <a:lnTo>
                    <a:pt x="358482" y="795710"/>
                  </a:lnTo>
                  <a:lnTo>
                    <a:pt x="372958" y="753239"/>
                  </a:lnTo>
                  <a:lnTo>
                    <a:pt x="387757" y="711808"/>
                  </a:lnTo>
                  <a:lnTo>
                    <a:pt x="402889" y="671449"/>
                  </a:lnTo>
                  <a:lnTo>
                    <a:pt x="418364" y="632193"/>
                  </a:lnTo>
                  <a:lnTo>
                    <a:pt x="434191" y="594068"/>
                  </a:lnTo>
                  <a:lnTo>
                    <a:pt x="450379" y="557108"/>
                  </a:lnTo>
                  <a:lnTo>
                    <a:pt x="466939" y="521341"/>
                  </a:lnTo>
                  <a:lnTo>
                    <a:pt x="483879" y="486798"/>
                  </a:lnTo>
                  <a:lnTo>
                    <a:pt x="518940" y="421509"/>
                  </a:lnTo>
                  <a:lnTo>
                    <a:pt x="555637" y="361486"/>
                  </a:lnTo>
                  <a:lnTo>
                    <a:pt x="594047" y="306973"/>
                  </a:lnTo>
                  <a:lnTo>
                    <a:pt x="645483" y="245436"/>
                  </a:lnTo>
                  <a:lnTo>
                    <a:pt x="677932" y="211679"/>
                  </a:lnTo>
                  <a:lnTo>
                    <a:pt x="711247" y="180554"/>
                  </a:lnTo>
                  <a:lnTo>
                    <a:pt x="745412" y="152029"/>
                  </a:lnTo>
                  <a:lnTo>
                    <a:pt x="780411" y="126067"/>
                  </a:lnTo>
                  <a:lnTo>
                    <a:pt x="816227" y="102636"/>
                  </a:lnTo>
                  <a:lnTo>
                    <a:pt x="852844" y="81701"/>
                  </a:lnTo>
                  <a:lnTo>
                    <a:pt x="890245" y="63229"/>
                  </a:lnTo>
                  <a:lnTo>
                    <a:pt x="928414" y="47184"/>
                  </a:lnTo>
                  <a:lnTo>
                    <a:pt x="967335" y="33534"/>
                  </a:lnTo>
                  <a:lnTo>
                    <a:pt x="1006991" y="22244"/>
                  </a:lnTo>
                  <a:lnTo>
                    <a:pt x="1047365" y="13279"/>
                  </a:lnTo>
                  <a:lnTo>
                    <a:pt x="1088443" y="6607"/>
                  </a:lnTo>
                  <a:lnTo>
                    <a:pt x="1130206" y="2192"/>
                  </a:lnTo>
                  <a:lnTo>
                    <a:pt x="1172639" y="1"/>
                  </a:lnTo>
                  <a:lnTo>
                    <a:pt x="1215725" y="0"/>
                  </a:lnTo>
                  <a:lnTo>
                    <a:pt x="1259448" y="2154"/>
                  </a:lnTo>
                  <a:lnTo>
                    <a:pt x="1303791" y="6429"/>
                  </a:lnTo>
                  <a:lnTo>
                    <a:pt x="1348739" y="12792"/>
                  </a:lnTo>
                  <a:lnTo>
                    <a:pt x="1394274" y="21209"/>
                  </a:lnTo>
                  <a:lnTo>
                    <a:pt x="1440380" y="31645"/>
                  </a:lnTo>
                  <a:lnTo>
                    <a:pt x="1487041" y="44066"/>
                  </a:lnTo>
                  <a:lnTo>
                    <a:pt x="1534241" y="58438"/>
                  </a:lnTo>
                  <a:lnTo>
                    <a:pt x="1581963" y="74727"/>
                  </a:lnTo>
                  <a:lnTo>
                    <a:pt x="1630190" y="92899"/>
                  </a:lnTo>
                  <a:lnTo>
                    <a:pt x="1678907" y="112920"/>
                  </a:lnTo>
                  <a:lnTo>
                    <a:pt x="1728097" y="134757"/>
                  </a:lnTo>
                  <a:lnTo>
                    <a:pt x="1777743" y="158373"/>
                  </a:lnTo>
                  <a:lnTo>
                    <a:pt x="1827829" y="183737"/>
                  </a:lnTo>
                  <a:lnTo>
                    <a:pt x="1878339" y="210813"/>
                  </a:lnTo>
                  <a:lnTo>
                    <a:pt x="1929257" y="239568"/>
                  </a:lnTo>
                  <a:lnTo>
                    <a:pt x="1990488" y="277777"/>
                  </a:lnTo>
                  <a:lnTo>
                    <a:pt x="2022125" y="299496"/>
                  </a:lnTo>
                  <a:lnTo>
                    <a:pt x="2054401" y="322868"/>
                  </a:lnTo>
                  <a:lnTo>
                    <a:pt x="2087286" y="347828"/>
                  </a:lnTo>
                  <a:lnTo>
                    <a:pt x="2120751" y="374310"/>
                  </a:lnTo>
                  <a:lnTo>
                    <a:pt x="2154763" y="402248"/>
                  </a:lnTo>
                  <a:lnTo>
                    <a:pt x="2189292" y="431574"/>
                  </a:lnTo>
                  <a:lnTo>
                    <a:pt x="2224309" y="462224"/>
                  </a:lnTo>
                  <a:lnTo>
                    <a:pt x="2259782" y="494131"/>
                  </a:lnTo>
                  <a:lnTo>
                    <a:pt x="2295681" y="527228"/>
                  </a:lnTo>
                  <a:lnTo>
                    <a:pt x="2331975" y="561450"/>
                  </a:lnTo>
                  <a:lnTo>
                    <a:pt x="2368634" y="596730"/>
                  </a:lnTo>
                  <a:lnTo>
                    <a:pt x="2405627" y="633001"/>
                  </a:lnTo>
                  <a:lnTo>
                    <a:pt x="2442924" y="670199"/>
                  </a:lnTo>
                  <a:lnTo>
                    <a:pt x="2480495" y="708256"/>
                  </a:lnTo>
                  <a:lnTo>
                    <a:pt x="2518307" y="747107"/>
                  </a:lnTo>
                  <a:lnTo>
                    <a:pt x="2556332" y="786684"/>
                  </a:lnTo>
                  <a:lnTo>
                    <a:pt x="2594538" y="826923"/>
                  </a:lnTo>
                  <a:lnTo>
                    <a:pt x="2632896" y="867756"/>
                  </a:lnTo>
                  <a:lnTo>
                    <a:pt x="2671373" y="909117"/>
                  </a:lnTo>
                  <a:lnTo>
                    <a:pt x="2709941" y="950941"/>
                  </a:lnTo>
                  <a:lnTo>
                    <a:pt x="2748568" y="993161"/>
                  </a:lnTo>
                  <a:lnTo>
                    <a:pt x="2787224" y="1035711"/>
                  </a:lnTo>
                  <a:lnTo>
                    <a:pt x="2825878" y="1078524"/>
                  </a:lnTo>
                  <a:lnTo>
                    <a:pt x="2864499" y="1121535"/>
                  </a:lnTo>
                  <a:lnTo>
                    <a:pt x="2903058" y="1164677"/>
                  </a:lnTo>
                  <a:lnTo>
                    <a:pt x="2941524" y="1207884"/>
                  </a:lnTo>
                  <a:lnTo>
                    <a:pt x="2979865" y="1251089"/>
                  </a:lnTo>
                  <a:lnTo>
                    <a:pt x="3018052" y="1294228"/>
                  </a:lnTo>
                  <a:lnTo>
                    <a:pt x="3056054" y="1337232"/>
                  </a:lnTo>
                  <a:lnTo>
                    <a:pt x="3093840" y="1380036"/>
                  </a:lnTo>
                  <a:lnTo>
                    <a:pt x="3131380" y="1422575"/>
                  </a:lnTo>
                  <a:lnTo>
                    <a:pt x="3168644" y="1464781"/>
                  </a:lnTo>
                  <a:lnTo>
                    <a:pt x="3205600" y="1506588"/>
                  </a:lnTo>
                  <a:lnTo>
                    <a:pt x="3242219" y="1547931"/>
                  </a:lnTo>
                  <a:lnTo>
                    <a:pt x="3278469" y="1588743"/>
                  </a:lnTo>
                  <a:lnTo>
                    <a:pt x="3314320" y="1628958"/>
                  </a:lnTo>
                  <a:lnTo>
                    <a:pt x="3349742" y="1668509"/>
                  </a:lnTo>
                  <a:lnTo>
                    <a:pt x="3384704" y="1707330"/>
                  </a:lnTo>
                  <a:lnTo>
                    <a:pt x="3419176" y="1745356"/>
                  </a:lnTo>
                  <a:lnTo>
                    <a:pt x="3453126" y="1782519"/>
                  </a:lnTo>
                  <a:lnTo>
                    <a:pt x="3486525" y="1818755"/>
                  </a:lnTo>
                  <a:lnTo>
                    <a:pt x="3519342" y="1853996"/>
                  </a:lnTo>
                  <a:lnTo>
                    <a:pt x="3551546" y="1888176"/>
                  </a:lnTo>
                  <a:lnTo>
                    <a:pt x="3583107" y="1921229"/>
                  </a:lnTo>
                  <a:lnTo>
                    <a:pt x="3613994" y="1953089"/>
                  </a:lnTo>
                  <a:lnTo>
                    <a:pt x="3644177" y="1983690"/>
                  </a:lnTo>
                  <a:lnTo>
                    <a:pt x="3673625" y="2012965"/>
                  </a:lnTo>
                  <a:lnTo>
                    <a:pt x="3702307" y="2040848"/>
                  </a:lnTo>
                  <a:lnTo>
                    <a:pt x="3730194" y="2067273"/>
                  </a:lnTo>
                  <a:lnTo>
                    <a:pt x="3783457" y="2115485"/>
                  </a:lnTo>
                  <a:lnTo>
                    <a:pt x="4112502" y="2362413"/>
                  </a:lnTo>
                  <a:lnTo>
                    <a:pt x="4392612" y="2518329"/>
                  </a:lnTo>
                  <a:lnTo>
                    <a:pt x="4587378" y="2599760"/>
                  </a:lnTo>
                  <a:lnTo>
                    <a:pt x="4660392" y="2623231"/>
                  </a:lnTo>
                  <a:lnTo>
                    <a:pt x="4748149" y="2665522"/>
                  </a:lnTo>
                  <a:lnTo>
                    <a:pt x="4773168" y="2651425"/>
                  </a:lnTo>
                  <a:lnTo>
                    <a:pt x="4769258" y="2647240"/>
                  </a:lnTo>
                  <a:lnTo>
                    <a:pt x="4760658" y="2642615"/>
                  </a:lnTo>
                  <a:lnTo>
                    <a:pt x="4752058" y="2638870"/>
                  </a:lnTo>
                  <a:lnTo>
                    <a:pt x="4748149" y="2637328"/>
                  </a:lnTo>
                  <a:lnTo>
                    <a:pt x="4741862" y="2643275"/>
                  </a:lnTo>
                  <a:lnTo>
                    <a:pt x="4735576" y="2653187"/>
                  </a:lnTo>
                  <a:lnTo>
                    <a:pt x="4729289" y="2665742"/>
                  </a:lnTo>
                  <a:lnTo>
                    <a:pt x="4723003" y="2679619"/>
                  </a:lnTo>
                </a:path>
              </a:pathLst>
            </a:custGeom>
            <a:ln w="25400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247388" y="3352164"/>
              <a:ext cx="3469004" cy="932815"/>
            </a:xfrm>
            <a:custGeom>
              <a:avLst/>
              <a:gdLst/>
              <a:ahLst/>
              <a:cxnLst/>
              <a:rect l="l" t="t" r="r" b="b"/>
              <a:pathLst>
                <a:path w="3469004" h="932814">
                  <a:moveTo>
                    <a:pt x="0" y="932815"/>
                  </a:moveTo>
                  <a:lnTo>
                    <a:pt x="3468878" y="932815"/>
                  </a:lnTo>
                </a:path>
                <a:path w="3469004" h="932814">
                  <a:moveTo>
                    <a:pt x="164591" y="0"/>
                  </a:moveTo>
                  <a:lnTo>
                    <a:pt x="2619120" y="0"/>
                  </a:lnTo>
                </a:path>
              </a:pathLst>
            </a:custGeom>
            <a:ln w="9525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922776" y="5643257"/>
            <a:ext cx="5102860" cy="7048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57150" rIns="0" bIns="0" rtlCol="0">
            <a:spAutoFit/>
          </a:bodyPr>
          <a:lstStyle/>
          <a:p>
            <a:pPr marL="245110" marR="127635" indent="-90805">
              <a:lnSpc>
                <a:spcPts val="2380"/>
              </a:lnSpc>
              <a:spcBef>
                <a:spcPts val="450"/>
              </a:spcBef>
            </a:pPr>
            <a:r>
              <a:rPr sz="2000" b="1" dirty="0">
                <a:latin typeface="Arial"/>
                <a:cs typeface="Arial"/>
              </a:rPr>
              <a:t>Model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Kerja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Sama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Sipil-</a:t>
            </a:r>
            <a:r>
              <a:rPr sz="2000" b="1" dirty="0">
                <a:latin typeface="Arial"/>
                <a:cs typeface="Arial"/>
              </a:rPr>
              <a:t>Militer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untuk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spc="-25" dirty="0">
                <a:latin typeface="Arial"/>
                <a:cs typeface="Arial"/>
              </a:rPr>
              <a:t>PB </a:t>
            </a:r>
            <a:r>
              <a:rPr sz="2000" b="1" dirty="0">
                <a:latin typeface="Arial"/>
                <a:cs typeface="Arial"/>
              </a:rPr>
              <a:t>di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Indonesia</a:t>
            </a:r>
            <a:r>
              <a:rPr sz="2000" b="1" spc="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(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as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receiving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assistance)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35045" y="1437068"/>
            <a:ext cx="2371090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dirty="0">
                <a:latin typeface="Arial MT"/>
                <a:cs typeface="Arial MT"/>
              </a:rPr>
              <a:t>Disaster</a:t>
            </a:r>
            <a:r>
              <a:rPr sz="1350" spc="12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Relief</a:t>
            </a:r>
            <a:r>
              <a:rPr sz="1350" spc="125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/Recontruction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47531" y="5162486"/>
            <a:ext cx="1125220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dirty="0">
                <a:latin typeface="Arial MT"/>
                <a:cs typeface="Arial MT"/>
              </a:rPr>
              <a:t>Jenis</a:t>
            </a:r>
            <a:r>
              <a:rPr sz="1350" spc="90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bantuan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32319" y="4518202"/>
            <a:ext cx="2185670" cy="31115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55244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434"/>
              </a:spcBef>
            </a:pPr>
            <a:r>
              <a:rPr sz="1350" dirty="0">
                <a:latin typeface="Arial MT"/>
                <a:cs typeface="Arial MT"/>
              </a:rPr>
              <a:t>Aset</a:t>
            </a:r>
            <a:r>
              <a:rPr sz="1350" spc="7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Sipil</a:t>
            </a:r>
            <a:r>
              <a:rPr sz="1350" spc="8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+</a:t>
            </a:r>
            <a:r>
              <a:rPr sz="1350" spc="7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TNI</a:t>
            </a:r>
            <a:r>
              <a:rPr sz="1350" spc="450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National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72200" y="3704259"/>
            <a:ext cx="2459990" cy="31115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58419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459"/>
              </a:spcBef>
            </a:pPr>
            <a:r>
              <a:rPr sz="1350" dirty="0">
                <a:latin typeface="Arial MT"/>
                <a:cs typeface="Arial MT"/>
              </a:rPr>
              <a:t>Aset</a:t>
            </a:r>
            <a:r>
              <a:rPr sz="1350" spc="114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Sipil</a:t>
            </a:r>
            <a:r>
              <a:rPr sz="1350" spc="11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International</a:t>
            </a:r>
            <a:r>
              <a:rPr sz="1350" spc="10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+</a:t>
            </a:r>
            <a:r>
              <a:rPr sz="1350" spc="100" dirty="0">
                <a:latin typeface="Arial MT"/>
                <a:cs typeface="Arial MT"/>
              </a:rPr>
              <a:t> </a:t>
            </a:r>
            <a:r>
              <a:rPr sz="1350" spc="-25" dirty="0">
                <a:latin typeface="Arial MT"/>
                <a:cs typeface="Arial MT"/>
              </a:rPr>
              <a:t>TNI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02352" y="2753029"/>
            <a:ext cx="2002789" cy="30226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49530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390"/>
              </a:spcBef>
            </a:pPr>
            <a:r>
              <a:rPr sz="1350" dirty="0">
                <a:latin typeface="Arial MT"/>
                <a:cs typeface="Arial MT"/>
              </a:rPr>
              <a:t>Foreign</a:t>
            </a:r>
            <a:r>
              <a:rPr sz="1350" spc="114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Militery</a:t>
            </a:r>
            <a:r>
              <a:rPr sz="1350" spc="114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Assets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18704" y="2021332"/>
            <a:ext cx="1892935" cy="521334"/>
          </a:xfrm>
          <a:prstGeom prst="rect">
            <a:avLst/>
          </a:prstGeom>
          <a:solidFill>
            <a:srgbClr val="AAE1C9"/>
          </a:solidFill>
        </p:spPr>
        <p:txBody>
          <a:bodyPr vert="horz" wrap="square" lIns="0" tIns="48260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80"/>
              </a:spcBef>
            </a:pPr>
            <a:r>
              <a:rPr sz="1350" dirty="0">
                <a:latin typeface="Arial MT"/>
                <a:cs typeface="Arial MT"/>
              </a:rPr>
              <a:t>Tsunami</a:t>
            </a:r>
            <a:r>
              <a:rPr sz="1350" spc="10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Aceh</a:t>
            </a:r>
            <a:r>
              <a:rPr sz="1350" spc="125" dirty="0">
                <a:latin typeface="Arial MT"/>
                <a:cs typeface="Arial MT"/>
              </a:rPr>
              <a:t> </a:t>
            </a:r>
            <a:r>
              <a:rPr sz="1350" spc="-20" dirty="0">
                <a:latin typeface="Arial MT"/>
                <a:cs typeface="Arial MT"/>
              </a:rPr>
              <a:t>2004</a:t>
            </a:r>
            <a:endParaRPr sz="1350">
              <a:latin typeface="Arial MT"/>
              <a:cs typeface="Arial MT"/>
            </a:endParaRPr>
          </a:p>
          <a:p>
            <a:pPr marL="93345">
              <a:lnSpc>
                <a:spcPct val="100000"/>
              </a:lnSpc>
              <a:spcBef>
                <a:spcPts val="40"/>
              </a:spcBef>
            </a:pPr>
            <a:r>
              <a:rPr sz="1350" dirty="0">
                <a:latin typeface="Arial MT"/>
                <a:cs typeface="Arial MT"/>
              </a:rPr>
              <a:t>Gempa</a:t>
            </a:r>
            <a:r>
              <a:rPr sz="1350" spc="10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Sumbar</a:t>
            </a:r>
            <a:r>
              <a:rPr sz="1350" spc="155" dirty="0">
                <a:latin typeface="Arial MT"/>
                <a:cs typeface="Arial MT"/>
              </a:rPr>
              <a:t> </a:t>
            </a:r>
            <a:r>
              <a:rPr sz="1350" spc="-20" dirty="0">
                <a:latin typeface="Arial MT"/>
                <a:cs typeface="Arial MT"/>
              </a:rPr>
              <a:t>2029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793992" y="2268473"/>
            <a:ext cx="1059815" cy="400685"/>
          </a:xfrm>
          <a:custGeom>
            <a:avLst/>
            <a:gdLst/>
            <a:ahLst/>
            <a:cxnLst/>
            <a:rect l="l" t="t" r="r" b="b"/>
            <a:pathLst>
              <a:path w="1059815" h="400685">
                <a:moveTo>
                  <a:pt x="58674" y="329056"/>
                </a:moveTo>
                <a:lnTo>
                  <a:pt x="0" y="390778"/>
                </a:lnTo>
                <a:lnTo>
                  <a:pt x="84581" y="400685"/>
                </a:lnTo>
                <a:lnTo>
                  <a:pt x="76451" y="378205"/>
                </a:lnTo>
                <a:lnTo>
                  <a:pt x="62991" y="378205"/>
                </a:lnTo>
                <a:lnTo>
                  <a:pt x="56514" y="360299"/>
                </a:lnTo>
                <a:lnTo>
                  <a:pt x="68417" y="355995"/>
                </a:lnTo>
                <a:lnTo>
                  <a:pt x="58674" y="329056"/>
                </a:lnTo>
                <a:close/>
              </a:path>
              <a:path w="1059815" h="400685">
                <a:moveTo>
                  <a:pt x="68417" y="355995"/>
                </a:moveTo>
                <a:lnTo>
                  <a:pt x="56514" y="360299"/>
                </a:lnTo>
                <a:lnTo>
                  <a:pt x="62991" y="378205"/>
                </a:lnTo>
                <a:lnTo>
                  <a:pt x="74894" y="373902"/>
                </a:lnTo>
                <a:lnTo>
                  <a:pt x="68417" y="355995"/>
                </a:lnTo>
                <a:close/>
              </a:path>
              <a:path w="1059815" h="400685">
                <a:moveTo>
                  <a:pt x="74894" y="373902"/>
                </a:moveTo>
                <a:lnTo>
                  <a:pt x="62991" y="378205"/>
                </a:lnTo>
                <a:lnTo>
                  <a:pt x="76451" y="378205"/>
                </a:lnTo>
                <a:lnTo>
                  <a:pt x="74894" y="373902"/>
                </a:lnTo>
                <a:close/>
              </a:path>
              <a:path w="1059815" h="400685">
                <a:moveTo>
                  <a:pt x="1053083" y="0"/>
                </a:moveTo>
                <a:lnTo>
                  <a:pt x="68417" y="355995"/>
                </a:lnTo>
                <a:lnTo>
                  <a:pt x="74894" y="373902"/>
                </a:lnTo>
                <a:lnTo>
                  <a:pt x="1059560" y="17906"/>
                </a:lnTo>
                <a:lnTo>
                  <a:pt x="1053083" y="0"/>
                </a:lnTo>
                <a:close/>
              </a:path>
            </a:pathLst>
          </a:custGeom>
          <a:solidFill>
            <a:srgbClr val="00CC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631935" y="3192068"/>
            <a:ext cx="2002789" cy="311150"/>
          </a:xfrm>
          <a:prstGeom prst="rect">
            <a:avLst/>
          </a:prstGeom>
          <a:solidFill>
            <a:srgbClr val="AAE1C9"/>
          </a:solidFill>
        </p:spPr>
        <p:txBody>
          <a:bodyPr vert="horz" wrap="square" lIns="0" tIns="5270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415"/>
              </a:spcBef>
            </a:pPr>
            <a:r>
              <a:rPr sz="1350" dirty="0">
                <a:latin typeface="Arial MT"/>
                <a:cs typeface="Arial MT"/>
              </a:rPr>
              <a:t>Gempa</a:t>
            </a:r>
            <a:r>
              <a:rPr sz="1350" spc="65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NTB</a:t>
            </a:r>
            <a:r>
              <a:rPr sz="1350" spc="70" dirty="0">
                <a:latin typeface="Arial MT"/>
                <a:cs typeface="Arial MT"/>
              </a:rPr>
              <a:t> </a:t>
            </a:r>
            <a:r>
              <a:rPr sz="1350" dirty="0">
                <a:latin typeface="Arial MT"/>
                <a:cs typeface="Arial MT"/>
              </a:rPr>
              <a:t>&amp;</a:t>
            </a:r>
            <a:r>
              <a:rPr sz="1350" spc="130" dirty="0">
                <a:latin typeface="Arial MT"/>
                <a:cs typeface="Arial MT"/>
              </a:rPr>
              <a:t> </a:t>
            </a:r>
            <a:r>
              <a:rPr sz="1350" spc="-10" dirty="0">
                <a:latin typeface="Arial MT"/>
                <a:cs typeface="Arial MT"/>
              </a:rPr>
              <a:t>Sulteng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174735" y="3448430"/>
            <a:ext cx="435609" cy="186055"/>
          </a:xfrm>
          <a:custGeom>
            <a:avLst/>
            <a:gdLst/>
            <a:ahLst/>
            <a:cxnLst/>
            <a:rect l="l" t="t" r="r" b="b"/>
            <a:pathLst>
              <a:path w="435609" h="186054">
                <a:moveTo>
                  <a:pt x="57023" y="114681"/>
                </a:moveTo>
                <a:lnTo>
                  <a:pt x="0" y="177927"/>
                </a:lnTo>
                <a:lnTo>
                  <a:pt x="84836" y="185547"/>
                </a:lnTo>
                <a:lnTo>
                  <a:pt x="76212" y="163576"/>
                </a:lnTo>
                <a:lnTo>
                  <a:pt x="62611" y="163576"/>
                </a:lnTo>
                <a:lnTo>
                  <a:pt x="55625" y="145923"/>
                </a:lnTo>
                <a:lnTo>
                  <a:pt x="67466" y="141289"/>
                </a:lnTo>
                <a:lnTo>
                  <a:pt x="57023" y="114681"/>
                </a:lnTo>
                <a:close/>
              </a:path>
              <a:path w="435609" h="186054">
                <a:moveTo>
                  <a:pt x="67466" y="141289"/>
                </a:moveTo>
                <a:lnTo>
                  <a:pt x="55625" y="145923"/>
                </a:lnTo>
                <a:lnTo>
                  <a:pt x="62611" y="163576"/>
                </a:lnTo>
                <a:lnTo>
                  <a:pt x="74402" y="158963"/>
                </a:lnTo>
                <a:lnTo>
                  <a:pt x="67466" y="141289"/>
                </a:lnTo>
                <a:close/>
              </a:path>
              <a:path w="435609" h="186054">
                <a:moveTo>
                  <a:pt x="74402" y="158963"/>
                </a:moveTo>
                <a:lnTo>
                  <a:pt x="62611" y="163576"/>
                </a:lnTo>
                <a:lnTo>
                  <a:pt x="76212" y="163576"/>
                </a:lnTo>
                <a:lnTo>
                  <a:pt x="74402" y="158963"/>
                </a:lnTo>
                <a:close/>
              </a:path>
              <a:path w="435609" h="186054">
                <a:moveTo>
                  <a:pt x="428498" y="0"/>
                </a:moveTo>
                <a:lnTo>
                  <a:pt x="67466" y="141289"/>
                </a:lnTo>
                <a:lnTo>
                  <a:pt x="74402" y="158963"/>
                </a:lnTo>
                <a:lnTo>
                  <a:pt x="435356" y="17780"/>
                </a:lnTo>
                <a:lnTo>
                  <a:pt x="428498" y="0"/>
                </a:lnTo>
                <a:close/>
              </a:path>
            </a:pathLst>
          </a:custGeom>
          <a:solidFill>
            <a:srgbClr val="00CC9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1458956" y="603431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47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617720" y="603661"/>
            <a:ext cx="5523230" cy="6128385"/>
            <a:chOff x="4617720" y="603661"/>
            <a:chExt cx="5523230" cy="612838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17720" y="603661"/>
              <a:ext cx="5522976" cy="612800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788152" y="5067045"/>
              <a:ext cx="3953510" cy="1482090"/>
            </a:xfrm>
            <a:custGeom>
              <a:avLst/>
              <a:gdLst/>
              <a:ahLst/>
              <a:cxnLst/>
              <a:rect l="l" t="t" r="r" b="b"/>
              <a:pathLst>
                <a:path w="3953509" h="1482090">
                  <a:moveTo>
                    <a:pt x="2148840" y="621944"/>
                  </a:moveTo>
                  <a:lnTo>
                    <a:pt x="3953382" y="621944"/>
                  </a:lnTo>
                </a:path>
                <a:path w="3953509" h="1482090">
                  <a:moveTo>
                    <a:pt x="1481327" y="1015237"/>
                  </a:moveTo>
                  <a:lnTo>
                    <a:pt x="3418458" y="1015237"/>
                  </a:lnTo>
                </a:path>
                <a:path w="3953509" h="1482090">
                  <a:moveTo>
                    <a:pt x="0" y="1481696"/>
                  </a:moveTo>
                  <a:lnTo>
                    <a:pt x="3623055" y="1481696"/>
                  </a:lnTo>
                </a:path>
                <a:path w="3953509" h="1482090">
                  <a:moveTo>
                    <a:pt x="1938527" y="0"/>
                  </a:moveTo>
                  <a:lnTo>
                    <a:pt x="3743071" y="0"/>
                  </a:lnTo>
                </a:path>
              </a:pathLst>
            </a:custGeom>
            <a:ln w="222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485770" y="3279711"/>
            <a:ext cx="1871345" cy="166497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60"/>
              </a:spcBef>
            </a:pPr>
            <a:r>
              <a:rPr sz="2350" spc="-20" dirty="0">
                <a:latin typeface="Arial MT"/>
                <a:cs typeface="Arial MT"/>
              </a:rPr>
              <a:t>OSLO </a:t>
            </a:r>
            <a:r>
              <a:rPr sz="2350" spc="-10" dirty="0">
                <a:latin typeface="Arial MT"/>
                <a:cs typeface="Arial MT"/>
              </a:rPr>
              <a:t>GUIDELINES</a:t>
            </a:r>
            <a:endParaRPr sz="23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350">
              <a:latin typeface="Arial MT"/>
              <a:cs typeface="Arial MT"/>
            </a:endParaRPr>
          </a:p>
          <a:p>
            <a:pPr marL="345440">
              <a:lnSpc>
                <a:spcPct val="100000"/>
              </a:lnSpc>
            </a:pPr>
            <a:r>
              <a:rPr sz="2000" spc="-10" dirty="0">
                <a:latin typeface="Arial MT"/>
                <a:cs typeface="Arial MT"/>
              </a:rPr>
              <a:t>UN-</a:t>
            </a:r>
            <a:r>
              <a:rPr sz="2000" spc="-20" dirty="0">
                <a:latin typeface="Arial MT"/>
                <a:cs typeface="Arial MT"/>
              </a:rPr>
              <a:t>OCHA</a:t>
            </a:r>
            <a:endParaRPr sz="2000">
              <a:latin typeface="Arial MT"/>
              <a:cs typeface="Arial MT"/>
            </a:endParaRPr>
          </a:p>
          <a:p>
            <a:pPr marR="85725" algn="ctr">
              <a:lnSpc>
                <a:spcPct val="100000"/>
              </a:lnSpc>
              <a:spcBef>
                <a:spcPts val="355"/>
              </a:spcBef>
            </a:pPr>
            <a:r>
              <a:rPr sz="1350" spc="-20" dirty="0">
                <a:latin typeface="Arial MT"/>
                <a:cs typeface="Arial MT"/>
              </a:rPr>
              <a:t>2007</a:t>
            </a:r>
            <a:endParaRPr sz="135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44367" y="5140223"/>
            <a:ext cx="859535" cy="88718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177539" y="2263648"/>
            <a:ext cx="1828800" cy="915035"/>
          </a:xfrm>
          <a:prstGeom prst="rect">
            <a:avLst/>
          </a:prstGeom>
          <a:ln w="25400">
            <a:solidFill>
              <a:srgbClr val="00543D"/>
            </a:solidFill>
          </a:ln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endParaRPr sz="1350">
              <a:latin typeface="Times New Roman"/>
              <a:cs typeface="Times New Roman"/>
            </a:endParaRPr>
          </a:p>
          <a:p>
            <a:pPr marL="129539">
              <a:lnSpc>
                <a:spcPct val="100000"/>
              </a:lnSpc>
            </a:pPr>
            <a:r>
              <a:rPr sz="1350" dirty="0">
                <a:solidFill>
                  <a:srgbClr val="3333CC"/>
                </a:solidFill>
                <a:latin typeface="Arial MT"/>
                <a:cs typeface="Arial MT"/>
              </a:rPr>
              <a:t>It</a:t>
            </a:r>
            <a:r>
              <a:rPr sz="1350" spc="40" dirty="0">
                <a:solidFill>
                  <a:srgbClr val="3333CC"/>
                </a:solidFill>
                <a:latin typeface="Arial MT"/>
                <a:cs typeface="Arial MT"/>
              </a:rPr>
              <a:t> </a:t>
            </a:r>
            <a:r>
              <a:rPr sz="1350" dirty="0">
                <a:solidFill>
                  <a:srgbClr val="3333CC"/>
                </a:solidFill>
                <a:latin typeface="Arial MT"/>
                <a:cs typeface="Arial MT"/>
              </a:rPr>
              <a:t>should</a:t>
            </a:r>
            <a:r>
              <a:rPr sz="1350" spc="105" dirty="0">
                <a:solidFill>
                  <a:srgbClr val="3333CC"/>
                </a:solidFill>
                <a:latin typeface="Arial MT"/>
                <a:cs typeface="Arial MT"/>
              </a:rPr>
              <a:t> </a:t>
            </a:r>
            <a:r>
              <a:rPr sz="1350" dirty="0">
                <a:solidFill>
                  <a:srgbClr val="3333CC"/>
                </a:solidFill>
                <a:latin typeface="Arial MT"/>
                <a:cs typeface="Arial MT"/>
              </a:rPr>
              <a:t>be</a:t>
            </a:r>
            <a:r>
              <a:rPr sz="1350" spc="100" dirty="0">
                <a:solidFill>
                  <a:srgbClr val="3333CC"/>
                </a:solidFill>
                <a:latin typeface="Arial MT"/>
                <a:cs typeface="Arial MT"/>
              </a:rPr>
              <a:t> </a:t>
            </a:r>
            <a:r>
              <a:rPr sz="1350" dirty="0">
                <a:solidFill>
                  <a:srgbClr val="3333CC"/>
                </a:solidFill>
                <a:latin typeface="Arial MT"/>
                <a:cs typeface="Arial MT"/>
              </a:rPr>
              <a:t>led</a:t>
            </a:r>
            <a:r>
              <a:rPr sz="1350" spc="30" dirty="0">
                <a:solidFill>
                  <a:srgbClr val="3333CC"/>
                </a:solidFill>
                <a:latin typeface="Arial MT"/>
                <a:cs typeface="Arial MT"/>
              </a:rPr>
              <a:t> </a:t>
            </a:r>
            <a:r>
              <a:rPr sz="1350" spc="-25" dirty="0">
                <a:solidFill>
                  <a:srgbClr val="3333CC"/>
                </a:solidFill>
                <a:latin typeface="Arial MT"/>
                <a:cs typeface="Arial MT"/>
              </a:rPr>
              <a:t>by</a:t>
            </a:r>
            <a:endParaRPr sz="1350">
              <a:latin typeface="Arial MT"/>
              <a:cs typeface="Arial MT"/>
            </a:endParaRPr>
          </a:p>
          <a:p>
            <a:pPr marL="129539">
              <a:lnSpc>
                <a:spcPct val="100000"/>
              </a:lnSpc>
              <a:spcBef>
                <a:spcPts val="45"/>
              </a:spcBef>
            </a:pPr>
            <a:r>
              <a:rPr sz="1350" dirty="0">
                <a:solidFill>
                  <a:srgbClr val="3333CC"/>
                </a:solidFill>
                <a:latin typeface="Arial MT"/>
                <a:cs typeface="Arial MT"/>
              </a:rPr>
              <a:t>the</a:t>
            </a:r>
            <a:r>
              <a:rPr sz="1350" spc="75" dirty="0">
                <a:solidFill>
                  <a:srgbClr val="3333CC"/>
                </a:solidFill>
                <a:latin typeface="Arial MT"/>
                <a:cs typeface="Arial MT"/>
              </a:rPr>
              <a:t> </a:t>
            </a:r>
            <a:r>
              <a:rPr sz="1350" dirty="0">
                <a:solidFill>
                  <a:srgbClr val="3333CC"/>
                </a:solidFill>
                <a:latin typeface="Arial MT"/>
                <a:cs typeface="Arial MT"/>
              </a:rPr>
              <a:t>affected</a:t>
            </a:r>
            <a:r>
              <a:rPr sz="1350" spc="155" dirty="0">
                <a:solidFill>
                  <a:srgbClr val="3333CC"/>
                </a:solidFill>
                <a:latin typeface="Arial MT"/>
                <a:cs typeface="Arial MT"/>
              </a:rPr>
              <a:t> </a:t>
            </a:r>
            <a:r>
              <a:rPr sz="1350" spc="-10" dirty="0">
                <a:solidFill>
                  <a:srgbClr val="3333CC"/>
                </a:solidFill>
                <a:latin typeface="Arial MT"/>
                <a:cs typeface="Arial MT"/>
              </a:rPr>
              <a:t>country</a:t>
            </a:r>
            <a:endParaRPr sz="1350">
              <a:latin typeface="Arial MT"/>
              <a:cs typeface="Arial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1458956" y="603431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48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984248" y="2496820"/>
            <a:ext cx="2999740" cy="1280795"/>
          </a:xfrm>
          <a:custGeom>
            <a:avLst/>
            <a:gdLst/>
            <a:ahLst/>
            <a:cxnLst/>
            <a:rect l="l" t="t" r="r" b="b"/>
            <a:pathLst>
              <a:path w="2999740" h="1280795">
                <a:moveTo>
                  <a:pt x="2999231" y="0"/>
                </a:moveTo>
                <a:lnTo>
                  <a:pt x="0" y="0"/>
                </a:lnTo>
                <a:lnTo>
                  <a:pt x="0" y="1280540"/>
                </a:lnTo>
                <a:lnTo>
                  <a:pt x="2999231" y="1280540"/>
                </a:lnTo>
                <a:lnTo>
                  <a:pt x="29992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417445" y="2502217"/>
            <a:ext cx="2141220" cy="124904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indent="624840">
              <a:lnSpc>
                <a:spcPct val="99100"/>
              </a:lnSpc>
              <a:spcBef>
                <a:spcPts val="140"/>
              </a:spcBef>
            </a:pPr>
            <a:r>
              <a:rPr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ASEAN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JOINT</a:t>
            </a:r>
            <a:r>
              <a:rPr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DISASTER </a:t>
            </a:r>
            <a:r>
              <a:rPr b="1" dirty="0">
                <a:solidFill>
                  <a:srgbClr val="000000"/>
                </a:solidFill>
                <a:latin typeface="Times New Roman"/>
                <a:cs typeface="Times New Roman"/>
              </a:rPr>
              <a:t>RESPONSE</a:t>
            </a:r>
            <a:r>
              <a:rPr b="1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PLAN</a:t>
            </a:r>
          </a:p>
          <a:p>
            <a:pPr marL="567690">
              <a:lnSpc>
                <a:spcPct val="100000"/>
              </a:lnSpc>
              <a:spcBef>
                <a:spcPts val="50"/>
              </a:spcBef>
            </a:pPr>
            <a:r>
              <a:rPr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(AJDRP)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2130551" y="594555"/>
            <a:ext cx="8376284" cy="6263640"/>
            <a:chOff x="2130551" y="594555"/>
            <a:chExt cx="8376284" cy="626364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00600" y="594555"/>
              <a:ext cx="5705856" cy="62634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0551" y="685977"/>
              <a:ext cx="841248" cy="82316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743699" y="4193540"/>
              <a:ext cx="1015365" cy="429895"/>
            </a:xfrm>
            <a:custGeom>
              <a:avLst/>
              <a:gdLst/>
              <a:ahLst/>
              <a:cxnLst/>
              <a:rect l="l" t="t" r="r" b="b"/>
              <a:pathLst>
                <a:path w="1015365" h="429895">
                  <a:moveTo>
                    <a:pt x="507492" y="0"/>
                  </a:moveTo>
                  <a:lnTo>
                    <a:pt x="443831" y="1675"/>
                  </a:lnTo>
                  <a:lnTo>
                    <a:pt x="382531" y="6566"/>
                  </a:lnTo>
                  <a:lnTo>
                    <a:pt x="324066" y="14472"/>
                  </a:lnTo>
                  <a:lnTo>
                    <a:pt x="268913" y="25192"/>
                  </a:lnTo>
                  <a:lnTo>
                    <a:pt x="217547" y="38523"/>
                  </a:lnTo>
                  <a:lnTo>
                    <a:pt x="170442" y="54264"/>
                  </a:lnTo>
                  <a:lnTo>
                    <a:pt x="128076" y="72214"/>
                  </a:lnTo>
                  <a:lnTo>
                    <a:pt x="90923" y="92171"/>
                  </a:lnTo>
                  <a:lnTo>
                    <a:pt x="59458" y="113934"/>
                  </a:lnTo>
                  <a:lnTo>
                    <a:pt x="15498" y="162070"/>
                  </a:lnTo>
                  <a:lnTo>
                    <a:pt x="0" y="215011"/>
                  </a:lnTo>
                  <a:lnTo>
                    <a:pt x="3953" y="241953"/>
                  </a:lnTo>
                  <a:lnTo>
                    <a:pt x="34158" y="292651"/>
                  </a:lnTo>
                  <a:lnTo>
                    <a:pt x="90923" y="337753"/>
                  </a:lnTo>
                  <a:lnTo>
                    <a:pt x="128076" y="357700"/>
                  </a:lnTo>
                  <a:lnTo>
                    <a:pt x="170442" y="375642"/>
                  </a:lnTo>
                  <a:lnTo>
                    <a:pt x="217547" y="391378"/>
                  </a:lnTo>
                  <a:lnTo>
                    <a:pt x="268913" y="404706"/>
                  </a:lnTo>
                  <a:lnTo>
                    <a:pt x="324066" y="415423"/>
                  </a:lnTo>
                  <a:lnTo>
                    <a:pt x="382531" y="423328"/>
                  </a:lnTo>
                  <a:lnTo>
                    <a:pt x="443831" y="428219"/>
                  </a:lnTo>
                  <a:lnTo>
                    <a:pt x="507492" y="429895"/>
                  </a:lnTo>
                  <a:lnTo>
                    <a:pt x="571152" y="428219"/>
                  </a:lnTo>
                  <a:lnTo>
                    <a:pt x="632452" y="423328"/>
                  </a:lnTo>
                  <a:lnTo>
                    <a:pt x="690917" y="415423"/>
                  </a:lnTo>
                  <a:lnTo>
                    <a:pt x="746070" y="404706"/>
                  </a:lnTo>
                  <a:lnTo>
                    <a:pt x="797436" y="391378"/>
                  </a:lnTo>
                  <a:lnTo>
                    <a:pt x="802273" y="389763"/>
                  </a:lnTo>
                  <a:lnTo>
                    <a:pt x="507492" y="389763"/>
                  </a:lnTo>
                  <a:lnTo>
                    <a:pt x="438440" y="387868"/>
                  </a:lnTo>
                  <a:lnTo>
                    <a:pt x="372531" y="382364"/>
                  </a:lnTo>
                  <a:lnTo>
                    <a:pt x="310487" y="373522"/>
                  </a:lnTo>
                  <a:lnTo>
                    <a:pt x="253032" y="361611"/>
                  </a:lnTo>
                  <a:lnTo>
                    <a:pt x="200890" y="346901"/>
                  </a:lnTo>
                  <a:lnTo>
                    <a:pt x="154785" y="329664"/>
                  </a:lnTo>
                  <a:lnTo>
                    <a:pt x="115439" y="310168"/>
                  </a:lnTo>
                  <a:lnTo>
                    <a:pt x="83578" y="288685"/>
                  </a:lnTo>
                  <a:lnTo>
                    <a:pt x="45200" y="240836"/>
                  </a:lnTo>
                  <a:lnTo>
                    <a:pt x="40131" y="215011"/>
                  </a:lnTo>
                  <a:lnTo>
                    <a:pt x="45200" y="189154"/>
                  </a:lnTo>
                  <a:lnTo>
                    <a:pt x="83578" y="141258"/>
                  </a:lnTo>
                  <a:lnTo>
                    <a:pt x="115439" y="119759"/>
                  </a:lnTo>
                  <a:lnTo>
                    <a:pt x="154785" y="100251"/>
                  </a:lnTo>
                  <a:lnTo>
                    <a:pt x="200890" y="83005"/>
                  </a:lnTo>
                  <a:lnTo>
                    <a:pt x="253032" y="68289"/>
                  </a:lnTo>
                  <a:lnTo>
                    <a:pt x="310487" y="56375"/>
                  </a:lnTo>
                  <a:lnTo>
                    <a:pt x="372531" y="47531"/>
                  </a:lnTo>
                  <a:lnTo>
                    <a:pt x="438440" y="42026"/>
                  </a:lnTo>
                  <a:lnTo>
                    <a:pt x="507492" y="40132"/>
                  </a:lnTo>
                  <a:lnTo>
                    <a:pt x="802250" y="40132"/>
                  </a:lnTo>
                  <a:lnTo>
                    <a:pt x="797436" y="38523"/>
                  </a:lnTo>
                  <a:lnTo>
                    <a:pt x="746070" y="25192"/>
                  </a:lnTo>
                  <a:lnTo>
                    <a:pt x="690917" y="14472"/>
                  </a:lnTo>
                  <a:lnTo>
                    <a:pt x="632452" y="6566"/>
                  </a:lnTo>
                  <a:lnTo>
                    <a:pt x="571152" y="1675"/>
                  </a:lnTo>
                  <a:lnTo>
                    <a:pt x="507492" y="0"/>
                  </a:lnTo>
                  <a:close/>
                </a:path>
                <a:path w="1015365" h="429895">
                  <a:moveTo>
                    <a:pt x="802250" y="40132"/>
                  </a:moveTo>
                  <a:lnTo>
                    <a:pt x="507492" y="40132"/>
                  </a:lnTo>
                  <a:lnTo>
                    <a:pt x="576543" y="42026"/>
                  </a:lnTo>
                  <a:lnTo>
                    <a:pt x="642452" y="47531"/>
                  </a:lnTo>
                  <a:lnTo>
                    <a:pt x="704496" y="56375"/>
                  </a:lnTo>
                  <a:lnTo>
                    <a:pt x="761951" y="68289"/>
                  </a:lnTo>
                  <a:lnTo>
                    <a:pt x="814093" y="83005"/>
                  </a:lnTo>
                  <a:lnTo>
                    <a:pt x="860198" y="100251"/>
                  </a:lnTo>
                  <a:lnTo>
                    <a:pt x="899544" y="119759"/>
                  </a:lnTo>
                  <a:lnTo>
                    <a:pt x="931405" y="141258"/>
                  </a:lnTo>
                  <a:lnTo>
                    <a:pt x="969783" y="189154"/>
                  </a:lnTo>
                  <a:lnTo>
                    <a:pt x="974851" y="215011"/>
                  </a:lnTo>
                  <a:lnTo>
                    <a:pt x="969783" y="240836"/>
                  </a:lnTo>
                  <a:lnTo>
                    <a:pt x="931405" y="288685"/>
                  </a:lnTo>
                  <a:lnTo>
                    <a:pt x="899544" y="310168"/>
                  </a:lnTo>
                  <a:lnTo>
                    <a:pt x="860198" y="329664"/>
                  </a:lnTo>
                  <a:lnTo>
                    <a:pt x="814093" y="346901"/>
                  </a:lnTo>
                  <a:lnTo>
                    <a:pt x="761951" y="361611"/>
                  </a:lnTo>
                  <a:lnTo>
                    <a:pt x="704496" y="373522"/>
                  </a:lnTo>
                  <a:lnTo>
                    <a:pt x="642452" y="382364"/>
                  </a:lnTo>
                  <a:lnTo>
                    <a:pt x="576543" y="387868"/>
                  </a:lnTo>
                  <a:lnTo>
                    <a:pt x="507492" y="389763"/>
                  </a:lnTo>
                  <a:lnTo>
                    <a:pt x="802273" y="389763"/>
                  </a:lnTo>
                  <a:lnTo>
                    <a:pt x="844541" y="375642"/>
                  </a:lnTo>
                  <a:lnTo>
                    <a:pt x="886907" y="357700"/>
                  </a:lnTo>
                  <a:lnTo>
                    <a:pt x="924060" y="337753"/>
                  </a:lnTo>
                  <a:lnTo>
                    <a:pt x="955525" y="316002"/>
                  </a:lnTo>
                  <a:lnTo>
                    <a:pt x="999485" y="267901"/>
                  </a:lnTo>
                  <a:lnTo>
                    <a:pt x="1014983" y="215011"/>
                  </a:lnTo>
                  <a:lnTo>
                    <a:pt x="1011030" y="188040"/>
                  </a:lnTo>
                  <a:lnTo>
                    <a:pt x="980825" y="137301"/>
                  </a:lnTo>
                  <a:lnTo>
                    <a:pt x="924060" y="92171"/>
                  </a:lnTo>
                  <a:lnTo>
                    <a:pt x="886907" y="72214"/>
                  </a:lnTo>
                  <a:lnTo>
                    <a:pt x="844541" y="54264"/>
                  </a:lnTo>
                  <a:lnTo>
                    <a:pt x="802250" y="4013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43699" y="4193540"/>
              <a:ext cx="1015365" cy="429895"/>
            </a:xfrm>
            <a:custGeom>
              <a:avLst/>
              <a:gdLst/>
              <a:ahLst/>
              <a:cxnLst/>
              <a:rect l="l" t="t" r="r" b="b"/>
              <a:pathLst>
                <a:path w="1015365" h="429895">
                  <a:moveTo>
                    <a:pt x="0" y="215011"/>
                  </a:moveTo>
                  <a:lnTo>
                    <a:pt x="15498" y="162070"/>
                  </a:lnTo>
                  <a:lnTo>
                    <a:pt x="59458" y="113934"/>
                  </a:lnTo>
                  <a:lnTo>
                    <a:pt x="90923" y="92171"/>
                  </a:lnTo>
                  <a:lnTo>
                    <a:pt x="128076" y="72214"/>
                  </a:lnTo>
                  <a:lnTo>
                    <a:pt x="170442" y="54264"/>
                  </a:lnTo>
                  <a:lnTo>
                    <a:pt x="217547" y="38523"/>
                  </a:lnTo>
                  <a:lnTo>
                    <a:pt x="268913" y="25192"/>
                  </a:lnTo>
                  <a:lnTo>
                    <a:pt x="324066" y="14472"/>
                  </a:lnTo>
                  <a:lnTo>
                    <a:pt x="382531" y="6566"/>
                  </a:lnTo>
                  <a:lnTo>
                    <a:pt x="443831" y="1675"/>
                  </a:lnTo>
                  <a:lnTo>
                    <a:pt x="507492" y="0"/>
                  </a:lnTo>
                  <a:lnTo>
                    <a:pt x="571152" y="1675"/>
                  </a:lnTo>
                  <a:lnTo>
                    <a:pt x="632452" y="6566"/>
                  </a:lnTo>
                  <a:lnTo>
                    <a:pt x="690917" y="14472"/>
                  </a:lnTo>
                  <a:lnTo>
                    <a:pt x="746070" y="25192"/>
                  </a:lnTo>
                  <a:lnTo>
                    <a:pt x="797436" y="38523"/>
                  </a:lnTo>
                  <a:lnTo>
                    <a:pt x="844541" y="54264"/>
                  </a:lnTo>
                  <a:lnTo>
                    <a:pt x="886907" y="72214"/>
                  </a:lnTo>
                  <a:lnTo>
                    <a:pt x="924060" y="92171"/>
                  </a:lnTo>
                  <a:lnTo>
                    <a:pt x="955525" y="113934"/>
                  </a:lnTo>
                  <a:lnTo>
                    <a:pt x="999485" y="162070"/>
                  </a:lnTo>
                  <a:lnTo>
                    <a:pt x="1014983" y="215011"/>
                  </a:lnTo>
                  <a:lnTo>
                    <a:pt x="1011030" y="241953"/>
                  </a:lnTo>
                  <a:lnTo>
                    <a:pt x="980825" y="292651"/>
                  </a:lnTo>
                  <a:lnTo>
                    <a:pt x="924060" y="337753"/>
                  </a:lnTo>
                  <a:lnTo>
                    <a:pt x="886907" y="357700"/>
                  </a:lnTo>
                  <a:lnTo>
                    <a:pt x="844541" y="375642"/>
                  </a:lnTo>
                  <a:lnTo>
                    <a:pt x="797436" y="391378"/>
                  </a:lnTo>
                  <a:lnTo>
                    <a:pt x="746070" y="404706"/>
                  </a:lnTo>
                  <a:lnTo>
                    <a:pt x="690917" y="415423"/>
                  </a:lnTo>
                  <a:lnTo>
                    <a:pt x="632452" y="423328"/>
                  </a:lnTo>
                  <a:lnTo>
                    <a:pt x="571152" y="428219"/>
                  </a:lnTo>
                  <a:lnTo>
                    <a:pt x="507492" y="429895"/>
                  </a:lnTo>
                  <a:lnTo>
                    <a:pt x="443831" y="428219"/>
                  </a:lnTo>
                  <a:lnTo>
                    <a:pt x="382531" y="423328"/>
                  </a:lnTo>
                  <a:lnTo>
                    <a:pt x="324066" y="415423"/>
                  </a:lnTo>
                  <a:lnTo>
                    <a:pt x="268913" y="404706"/>
                  </a:lnTo>
                  <a:lnTo>
                    <a:pt x="217547" y="391378"/>
                  </a:lnTo>
                  <a:lnTo>
                    <a:pt x="170442" y="375642"/>
                  </a:lnTo>
                  <a:lnTo>
                    <a:pt x="128076" y="357700"/>
                  </a:lnTo>
                  <a:lnTo>
                    <a:pt x="90923" y="337753"/>
                  </a:lnTo>
                  <a:lnTo>
                    <a:pt x="59458" y="316002"/>
                  </a:lnTo>
                  <a:lnTo>
                    <a:pt x="15498" y="267901"/>
                  </a:lnTo>
                  <a:lnTo>
                    <a:pt x="0" y="215011"/>
                  </a:lnTo>
                  <a:close/>
                </a:path>
                <a:path w="1015365" h="429895">
                  <a:moveTo>
                    <a:pt x="40131" y="215011"/>
                  </a:moveTo>
                  <a:lnTo>
                    <a:pt x="59923" y="265484"/>
                  </a:lnTo>
                  <a:lnTo>
                    <a:pt x="115439" y="310168"/>
                  </a:lnTo>
                  <a:lnTo>
                    <a:pt x="154785" y="329664"/>
                  </a:lnTo>
                  <a:lnTo>
                    <a:pt x="200890" y="346901"/>
                  </a:lnTo>
                  <a:lnTo>
                    <a:pt x="253032" y="361611"/>
                  </a:lnTo>
                  <a:lnTo>
                    <a:pt x="310487" y="373522"/>
                  </a:lnTo>
                  <a:lnTo>
                    <a:pt x="372531" y="382364"/>
                  </a:lnTo>
                  <a:lnTo>
                    <a:pt x="438440" y="387868"/>
                  </a:lnTo>
                  <a:lnTo>
                    <a:pt x="507492" y="389763"/>
                  </a:lnTo>
                  <a:lnTo>
                    <a:pt x="576543" y="387868"/>
                  </a:lnTo>
                  <a:lnTo>
                    <a:pt x="642452" y="382364"/>
                  </a:lnTo>
                  <a:lnTo>
                    <a:pt x="704496" y="373522"/>
                  </a:lnTo>
                  <a:lnTo>
                    <a:pt x="761951" y="361611"/>
                  </a:lnTo>
                  <a:lnTo>
                    <a:pt x="814093" y="346901"/>
                  </a:lnTo>
                  <a:lnTo>
                    <a:pt x="860198" y="329664"/>
                  </a:lnTo>
                  <a:lnTo>
                    <a:pt x="899544" y="310168"/>
                  </a:lnTo>
                  <a:lnTo>
                    <a:pt x="931405" y="288685"/>
                  </a:lnTo>
                  <a:lnTo>
                    <a:pt x="969783" y="240836"/>
                  </a:lnTo>
                  <a:lnTo>
                    <a:pt x="974851" y="215011"/>
                  </a:lnTo>
                  <a:lnTo>
                    <a:pt x="969783" y="189154"/>
                  </a:lnTo>
                  <a:lnTo>
                    <a:pt x="931405" y="141258"/>
                  </a:lnTo>
                  <a:lnTo>
                    <a:pt x="899544" y="119759"/>
                  </a:lnTo>
                  <a:lnTo>
                    <a:pt x="860198" y="100251"/>
                  </a:lnTo>
                  <a:lnTo>
                    <a:pt x="814093" y="83005"/>
                  </a:lnTo>
                  <a:lnTo>
                    <a:pt x="761951" y="68289"/>
                  </a:lnTo>
                  <a:lnTo>
                    <a:pt x="704496" y="56375"/>
                  </a:lnTo>
                  <a:lnTo>
                    <a:pt x="642452" y="47531"/>
                  </a:lnTo>
                  <a:lnTo>
                    <a:pt x="576543" y="42026"/>
                  </a:lnTo>
                  <a:lnTo>
                    <a:pt x="507492" y="40132"/>
                  </a:lnTo>
                  <a:lnTo>
                    <a:pt x="438440" y="42026"/>
                  </a:lnTo>
                  <a:lnTo>
                    <a:pt x="372531" y="47531"/>
                  </a:lnTo>
                  <a:lnTo>
                    <a:pt x="310487" y="56375"/>
                  </a:lnTo>
                  <a:lnTo>
                    <a:pt x="253032" y="68289"/>
                  </a:lnTo>
                  <a:lnTo>
                    <a:pt x="200890" y="83005"/>
                  </a:lnTo>
                  <a:lnTo>
                    <a:pt x="154785" y="100251"/>
                  </a:lnTo>
                  <a:lnTo>
                    <a:pt x="115439" y="119759"/>
                  </a:lnTo>
                  <a:lnTo>
                    <a:pt x="83578" y="141258"/>
                  </a:lnTo>
                  <a:lnTo>
                    <a:pt x="45200" y="189154"/>
                  </a:lnTo>
                  <a:lnTo>
                    <a:pt x="40131" y="215011"/>
                  </a:lnTo>
                  <a:close/>
                </a:path>
              </a:pathLst>
            </a:custGeom>
            <a:ln w="25400">
              <a:solidFill>
                <a:srgbClr val="0054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1458956" y="603431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49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89460" cy="6858000"/>
            <a:chOff x="0" y="0"/>
            <a:chExt cx="121894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88952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61488" y="1307947"/>
              <a:ext cx="7726679" cy="47011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98648" y="548817"/>
              <a:ext cx="832103" cy="8231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39143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1458956" y="603431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50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29042" y="5748959"/>
            <a:ext cx="135255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spc="-25" dirty="0">
                <a:latin typeface="Times New Roman"/>
                <a:cs typeface="Times New Roman"/>
              </a:rPr>
              <a:t>51</a:t>
            </a:r>
            <a:endParaRPr sz="9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080759" y="1006144"/>
            <a:ext cx="5897880" cy="4390390"/>
            <a:chOff x="6080759" y="1006144"/>
            <a:chExt cx="5897880" cy="43903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7775" y="1006144"/>
              <a:ext cx="685800" cy="8231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80759" y="1829308"/>
              <a:ext cx="5897880" cy="35670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323066" y="6079413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51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92836" y="6275529"/>
            <a:ext cx="1613535" cy="1689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MSCE</a:t>
            </a:r>
            <a:endParaRPr sz="90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0311" y="640206"/>
            <a:ext cx="5522976" cy="381406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589546" y="4803711"/>
            <a:ext cx="4664075" cy="10001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120"/>
              </a:spcBef>
            </a:pPr>
            <a:r>
              <a:rPr sz="1550" dirty="0">
                <a:latin typeface="Arial MT"/>
                <a:cs typeface="Arial MT"/>
              </a:rPr>
              <a:t>AHA</a:t>
            </a:r>
            <a:r>
              <a:rPr sz="1550" spc="12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Center</a:t>
            </a:r>
            <a:r>
              <a:rPr sz="1550" spc="15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(ASEAN</a:t>
            </a:r>
            <a:r>
              <a:rPr sz="1550" spc="10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Coordinating</a:t>
            </a:r>
            <a:r>
              <a:rPr sz="1550" spc="7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Center</a:t>
            </a:r>
            <a:r>
              <a:rPr sz="1550" spc="150" dirty="0">
                <a:latin typeface="Arial MT"/>
                <a:cs typeface="Arial MT"/>
              </a:rPr>
              <a:t> </a:t>
            </a:r>
            <a:r>
              <a:rPr sz="1550" spc="-25" dirty="0">
                <a:latin typeface="Arial MT"/>
                <a:cs typeface="Arial MT"/>
              </a:rPr>
              <a:t>for </a:t>
            </a:r>
            <a:r>
              <a:rPr sz="1550" dirty="0">
                <a:latin typeface="Arial MT"/>
                <a:cs typeface="Arial MT"/>
              </a:rPr>
              <a:t>Humanitarian</a:t>
            </a:r>
            <a:r>
              <a:rPr sz="1550" spc="10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Assistance</a:t>
            </a:r>
            <a:r>
              <a:rPr sz="1550" spc="19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on</a:t>
            </a:r>
            <a:r>
              <a:rPr sz="1550" spc="19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Disaster</a:t>
            </a:r>
            <a:r>
              <a:rPr sz="1550" spc="95" dirty="0">
                <a:latin typeface="Arial MT"/>
                <a:cs typeface="Arial MT"/>
              </a:rPr>
              <a:t> </a:t>
            </a:r>
            <a:r>
              <a:rPr sz="1550" spc="-10" dirty="0">
                <a:latin typeface="Arial MT"/>
                <a:cs typeface="Arial MT"/>
              </a:rPr>
              <a:t>Management)</a:t>
            </a:r>
            <a:endParaRPr sz="15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1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550" dirty="0">
                <a:latin typeface="Arial MT"/>
                <a:cs typeface="Arial MT"/>
              </a:rPr>
              <a:t>Alamat</a:t>
            </a:r>
            <a:r>
              <a:rPr sz="1550" spc="6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di</a:t>
            </a:r>
            <a:r>
              <a:rPr sz="1550" spc="8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Gedung</a:t>
            </a:r>
            <a:r>
              <a:rPr sz="1550" spc="15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Graha</a:t>
            </a:r>
            <a:r>
              <a:rPr sz="1550" spc="14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BNPB</a:t>
            </a:r>
            <a:r>
              <a:rPr sz="1550" spc="14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Lantai</a:t>
            </a:r>
            <a:r>
              <a:rPr sz="1550" spc="65" dirty="0">
                <a:latin typeface="Arial MT"/>
                <a:cs typeface="Arial MT"/>
              </a:rPr>
              <a:t> </a:t>
            </a:r>
            <a:r>
              <a:rPr sz="1550" spc="-25" dirty="0">
                <a:latin typeface="Arial MT"/>
                <a:cs typeface="Arial MT"/>
              </a:rPr>
              <a:t>13</a:t>
            </a:r>
            <a:endParaRPr sz="15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29042" y="5748959"/>
            <a:ext cx="135255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spc="-25" dirty="0">
                <a:latin typeface="Times New Roman"/>
                <a:cs typeface="Times New Roman"/>
              </a:rPr>
              <a:t>52</a:t>
            </a:r>
            <a:endParaRPr sz="9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37776" y="1006144"/>
            <a:ext cx="685800" cy="82316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323066" y="6119139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52</a:t>
            </a:r>
            <a:endParaRPr sz="1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70430" y="6144679"/>
            <a:ext cx="1613535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3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Peran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Sipil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-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Militer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533904" y="1135125"/>
            <a:ext cx="6106160" cy="739140"/>
            <a:chOff x="2533904" y="1135125"/>
            <a:chExt cx="6106160" cy="739140"/>
          </a:xfrm>
        </p:grpSpPr>
        <p:sp>
          <p:nvSpPr>
            <p:cNvPr id="8" name="object 8"/>
            <p:cNvSpPr/>
            <p:nvPr/>
          </p:nvSpPr>
          <p:spPr>
            <a:xfrm>
              <a:off x="2546604" y="1148079"/>
              <a:ext cx="6080760" cy="713740"/>
            </a:xfrm>
            <a:custGeom>
              <a:avLst/>
              <a:gdLst/>
              <a:ahLst/>
              <a:cxnLst/>
              <a:rect l="l" t="t" r="r" b="b"/>
              <a:pathLst>
                <a:path w="6080759" h="713739">
                  <a:moveTo>
                    <a:pt x="6080760" y="0"/>
                  </a:moveTo>
                  <a:lnTo>
                    <a:pt x="0" y="0"/>
                  </a:lnTo>
                  <a:lnTo>
                    <a:pt x="0" y="15240"/>
                  </a:lnTo>
                  <a:lnTo>
                    <a:pt x="0" y="698500"/>
                  </a:lnTo>
                  <a:lnTo>
                    <a:pt x="0" y="713740"/>
                  </a:lnTo>
                  <a:lnTo>
                    <a:pt x="6080760" y="713740"/>
                  </a:lnTo>
                  <a:lnTo>
                    <a:pt x="6080760" y="698500"/>
                  </a:lnTo>
                  <a:lnTo>
                    <a:pt x="14986" y="698500"/>
                  </a:lnTo>
                  <a:lnTo>
                    <a:pt x="14986" y="15240"/>
                  </a:lnTo>
                  <a:lnTo>
                    <a:pt x="6065774" y="15240"/>
                  </a:lnTo>
                  <a:lnTo>
                    <a:pt x="6065774" y="698119"/>
                  </a:lnTo>
                  <a:lnTo>
                    <a:pt x="6080760" y="698119"/>
                  </a:lnTo>
                  <a:lnTo>
                    <a:pt x="6080760" y="15240"/>
                  </a:lnTo>
                  <a:lnTo>
                    <a:pt x="6080760" y="14859"/>
                  </a:lnTo>
                  <a:lnTo>
                    <a:pt x="6080760" y="0"/>
                  </a:lnTo>
                  <a:close/>
                </a:path>
              </a:pathLst>
            </a:custGeom>
            <a:solidFill>
              <a:srgbClr val="8EB4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46604" y="1147825"/>
              <a:ext cx="6080760" cy="713740"/>
            </a:xfrm>
            <a:custGeom>
              <a:avLst/>
              <a:gdLst/>
              <a:ahLst/>
              <a:cxnLst/>
              <a:rect l="l" t="t" r="r" b="b"/>
              <a:pathLst>
                <a:path w="6080759" h="713739">
                  <a:moveTo>
                    <a:pt x="0" y="0"/>
                  </a:moveTo>
                  <a:lnTo>
                    <a:pt x="6080760" y="0"/>
                  </a:lnTo>
                  <a:lnTo>
                    <a:pt x="6080760" y="713486"/>
                  </a:lnTo>
                  <a:lnTo>
                    <a:pt x="0" y="713486"/>
                  </a:lnTo>
                  <a:lnTo>
                    <a:pt x="0" y="0"/>
                  </a:lnTo>
                  <a:close/>
                </a:path>
                <a:path w="6080759" h="713739">
                  <a:moveTo>
                    <a:pt x="14985" y="15112"/>
                  </a:moveTo>
                  <a:lnTo>
                    <a:pt x="14985" y="698373"/>
                  </a:lnTo>
                  <a:lnTo>
                    <a:pt x="6065774" y="698373"/>
                  </a:lnTo>
                  <a:lnTo>
                    <a:pt x="6065774" y="15112"/>
                  </a:lnTo>
                  <a:lnTo>
                    <a:pt x="14985" y="15112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15183" y="1271282"/>
            <a:ext cx="5934710" cy="457834"/>
          </a:xfrm>
          <a:prstGeom prst="rect">
            <a:avLst/>
          </a:prstGeom>
          <a:solidFill>
            <a:srgbClr val="B8CDE4"/>
          </a:solidFill>
        </p:spPr>
        <p:txBody>
          <a:bodyPr vert="horz" wrap="square" lIns="0" tIns="3937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10"/>
              </a:spcBef>
            </a:pP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Indonesia</a:t>
            </a:r>
            <a:r>
              <a:rPr sz="2350" spc="13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menerima</a:t>
            </a:r>
            <a:r>
              <a:rPr sz="2350" spc="9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bantuan</a:t>
            </a:r>
            <a:r>
              <a:rPr sz="2350" spc="114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000000"/>
                </a:solidFill>
                <a:latin typeface="Arial MT"/>
                <a:cs typeface="Arial MT"/>
              </a:rPr>
              <a:t>Militer</a:t>
            </a:r>
            <a:r>
              <a:rPr sz="2350" spc="9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2350" spc="-10" dirty="0">
                <a:solidFill>
                  <a:srgbClr val="000000"/>
                </a:solidFill>
                <a:latin typeface="Arial MT"/>
                <a:cs typeface="Arial MT"/>
              </a:rPr>
              <a:t>Asing</a:t>
            </a:r>
            <a:endParaRPr sz="235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97964" y="2428367"/>
            <a:ext cx="4325620" cy="2844800"/>
          </a:xfrm>
          <a:prstGeom prst="rect">
            <a:avLst/>
          </a:prstGeom>
          <a:ln w="25400">
            <a:solidFill>
              <a:srgbClr val="4F81BC"/>
            </a:solidFill>
          </a:ln>
        </p:spPr>
        <p:txBody>
          <a:bodyPr vert="horz" wrap="square" lIns="0" tIns="1346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60"/>
              </a:spcBef>
            </a:pPr>
            <a:endParaRPr sz="1800">
              <a:latin typeface="Times New Roman"/>
              <a:cs typeface="Times New Roman"/>
            </a:endParaRPr>
          </a:p>
          <a:p>
            <a:pPr marL="730885" indent="-196215">
              <a:lnSpc>
                <a:spcPct val="100000"/>
              </a:lnSpc>
              <a:buSzPct val="75000"/>
              <a:buAutoNum type="arabicPeriod"/>
              <a:tabLst>
                <a:tab pos="730885" algn="l"/>
              </a:tabLst>
            </a:pPr>
            <a:r>
              <a:rPr sz="1800" dirty="0">
                <a:latin typeface="Arial MT"/>
                <a:cs typeface="Arial MT"/>
              </a:rPr>
              <a:t>Tsunami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Aceh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(2004)</a:t>
            </a:r>
            <a:endParaRPr sz="1800">
              <a:latin typeface="Arial MT"/>
              <a:cs typeface="Arial MT"/>
            </a:endParaRPr>
          </a:p>
          <a:p>
            <a:pPr marL="730885" indent="-196215">
              <a:lnSpc>
                <a:spcPct val="100000"/>
              </a:lnSpc>
              <a:spcBef>
                <a:spcPts val="1510"/>
              </a:spcBef>
              <a:buSzPct val="75000"/>
              <a:buAutoNum type="arabicPeriod"/>
              <a:tabLst>
                <a:tab pos="730885" algn="l"/>
              </a:tabLst>
            </a:pPr>
            <a:r>
              <a:rPr sz="1800" dirty="0">
                <a:latin typeface="Arial MT"/>
                <a:cs typeface="Arial MT"/>
              </a:rPr>
              <a:t>Gempa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Sumbar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(2009)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Font typeface="Arial MT"/>
              <a:buAutoNum type="arabicPeriod"/>
            </a:pPr>
            <a:endParaRPr sz="1800">
              <a:latin typeface="Arial MT"/>
              <a:cs typeface="Arial MT"/>
            </a:endParaRPr>
          </a:p>
          <a:p>
            <a:pPr marL="730885" indent="-196215">
              <a:lnSpc>
                <a:spcPct val="100000"/>
              </a:lnSpc>
              <a:buSzPct val="75000"/>
              <a:buAutoNum type="arabicPeriod"/>
              <a:tabLst>
                <a:tab pos="730885" algn="l"/>
              </a:tabLst>
            </a:pPr>
            <a:r>
              <a:rPr sz="1800" dirty="0">
                <a:latin typeface="Arial MT"/>
                <a:cs typeface="Arial MT"/>
              </a:rPr>
              <a:t>Kebakaran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Hutan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&amp;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Lahan</a:t>
            </a:r>
            <a:r>
              <a:rPr sz="1800" spc="44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(2015)</a:t>
            </a:r>
            <a:endParaRPr sz="1800">
              <a:latin typeface="Arial MT"/>
              <a:cs typeface="Arial MT"/>
            </a:endParaRPr>
          </a:p>
          <a:p>
            <a:pPr marL="753745" indent="-195580">
              <a:lnSpc>
                <a:spcPct val="100000"/>
              </a:lnSpc>
              <a:spcBef>
                <a:spcPts val="1630"/>
              </a:spcBef>
              <a:buSzPct val="75000"/>
              <a:buAutoNum type="arabicPeriod"/>
              <a:tabLst>
                <a:tab pos="753745" algn="l"/>
                <a:tab pos="3118485" algn="l"/>
              </a:tabLst>
            </a:pPr>
            <a:r>
              <a:rPr sz="1800" dirty="0">
                <a:latin typeface="Arial MT"/>
                <a:cs typeface="Arial MT"/>
              </a:rPr>
              <a:t>Gempa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NTB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dan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spc="-20" dirty="0">
                <a:latin typeface="Arial MT"/>
                <a:cs typeface="Arial MT"/>
              </a:rPr>
              <a:t>Palu</a:t>
            </a:r>
            <a:r>
              <a:rPr sz="1800" dirty="0">
                <a:latin typeface="Arial MT"/>
                <a:cs typeface="Arial MT"/>
              </a:rPr>
              <a:t>	</a:t>
            </a:r>
            <a:r>
              <a:rPr sz="1800" spc="-10" dirty="0">
                <a:latin typeface="Arial MT"/>
                <a:cs typeface="Arial MT"/>
              </a:rPr>
              <a:t>(2018)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7169911" y="2241804"/>
            <a:ext cx="3088640" cy="3327400"/>
            <a:chOff x="7169911" y="2241804"/>
            <a:chExt cx="3088640" cy="3327400"/>
          </a:xfrm>
        </p:grpSpPr>
        <p:sp>
          <p:nvSpPr>
            <p:cNvPr id="16" name="object 16"/>
            <p:cNvSpPr/>
            <p:nvPr/>
          </p:nvSpPr>
          <p:spPr>
            <a:xfrm>
              <a:off x="7182612" y="2254249"/>
              <a:ext cx="3063240" cy="3302000"/>
            </a:xfrm>
            <a:custGeom>
              <a:avLst/>
              <a:gdLst/>
              <a:ahLst/>
              <a:cxnLst/>
              <a:rect l="l" t="t" r="r" b="b"/>
              <a:pathLst>
                <a:path w="3063240" h="3302000">
                  <a:moveTo>
                    <a:pt x="3063240" y="0"/>
                  </a:moveTo>
                  <a:lnTo>
                    <a:pt x="3041904" y="0"/>
                  </a:lnTo>
                  <a:lnTo>
                    <a:pt x="3041904" y="21590"/>
                  </a:lnTo>
                  <a:lnTo>
                    <a:pt x="3041904" y="3280410"/>
                  </a:lnTo>
                  <a:lnTo>
                    <a:pt x="21336" y="3280410"/>
                  </a:lnTo>
                  <a:lnTo>
                    <a:pt x="21336" y="21590"/>
                  </a:lnTo>
                  <a:lnTo>
                    <a:pt x="3041904" y="21590"/>
                  </a:lnTo>
                  <a:lnTo>
                    <a:pt x="3041904" y="0"/>
                  </a:lnTo>
                  <a:lnTo>
                    <a:pt x="0" y="0"/>
                  </a:lnTo>
                  <a:lnTo>
                    <a:pt x="0" y="21590"/>
                  </a:lnTo>
                  <a:lnTo>
                    <a:pt x="0" y="3280410"/>
                  </a:lnTo>
                  <a:lnTo>
                    <a:pt x="0" y="3302000"/>
                  </a:lnTo>
                  <a:lnTo>
                    <a:pt x="3063240" y="3302000"/>
                  </a:lnTo>
                  <a:lnTo>
                    <a:pt x="3063240" y="3280791"/>
                  </a:lnTo>
                  <a:lnTo>
                    <a:pt x="3063240" y="3280410"/>
                  </a:lnTo>
                  <a:lnTo>
                    <a:pt x="3063240" y="21590"/>
                  </a:lnTo>
                  <a:lnTo>
                    <a:pt x="306324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82611" y="2254504"/>
              <a:ext cx="3063240" cy="3302000"/>
            </a:xfrm>
            <a:custGeom>
              <a:avLst/>
              <a:gdLst/>
              <a:ahLst/>
              <a:cxnLst/>
              <a:rect l="l" t="t" r="r" b="b"/>
              <a:pathLst>
                <a:path w="3063240" h="3302000">
                  <a:moveTo>
                    <a:pt x="0" y="0"/>
                  </a:moveTo>
                  <a:lnTo>
                    <a:pt x="3063240" y="0"/>
                  </a:lnTo>
                  <a:lnTo>
                    <a:pt x="3063240" y="3301873"/>
                  </a:lnTo>
                  <a:lnTo>
                    <a:pt x="0" y="3301873"/>
                  </a:lnTo>
                  <a:lnTo>
                    <a:pt x="0" y="0"/>
                  </a:lnTo>
                  <a:close/>
                </a:path>
                <a:path w="3063240" h="3302000">
                  <a:moveTo>
                    <a:pt x="21336" y="21336"/>
                  </a:moveTo>
                  <a:lnTo>
                    <a:pt x="21336" y="3280537"/>
                  </a:lnTo>
                  <a:lnTo>
                    <a:pt x="3041904" y="3280537"/>
                  </a:lnTo>
                  <a:lnTo>
                    <a:pt x="3041904" y="21336"/>
                  </a:lnTo>
                  <a:lnTo>
                    <a:pt x="21336" y="21336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05471" y="2249932"/>
              <a:ext cx="3026664" cy="187502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05471" y="4124960"/>
              <a:ext cx="2990087" cy="142684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182611" y="4129532"/>
              <a:ext cx="3056890" cy="0"/>
            </a:xfrm>
            <a:custGeom>
              <a:avLst/>
              <a:gdLst/>
              <a:ahLst/>
              <a:cxnLst/>
              <a:rect l="l" t="t" r="r" b="b"/>
              <a:pathLst>
                <a:path w="3056890">
                  <a:moveTo>
                    <a:pt x="0" y="0"/>
                  </a:moveTo>
                  <a:lnTo>
                    <a:pt x="3056382" y="0"/>
                  </a:lnTo>
                </a:path>
              </a:pathLst>
            </a:custGeom>
            <a:ln w="444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34727" y="6397403"/>
            <a:ext cx="23812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75"/>
              </a:lnSpc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53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25269" y="-6350"/>
            <a:ext cx="9147810" cy="6666865"/>
            <a:chOff x="1525269" y="-6350"/>
            <a:chExt cx="9147810" cy="6666865"/>
          </a:xfrm>
        </p:grpSpPr>
        <p:sp>
          <p:nvSpPr>
            <p:cNvPr id="4" name="object 4"/>
            <p:cNvSpPr/>
            <p:nvPr/>
          </p:nvSpPr>
          <p:spPr>
            <a:xfrm>
              <a:off x="1531619" y="0"/>
              <a:ext cx="9135110" cy="6654165"/>
            </a:xfrm>
            <a:custGeom>
              <a:avLst/>
              <a:gdLst/>
              <a:ahLst/>
              <a:cxnLst/>
              <a:rect l="l" t="t" r="r" b="b"/>
              <a:pathLst>
                <a:path w="9135110" h="6654165">
                  <a:moveTo>
                    <a:pt x="9134856" y="0"/>
                  </a:moveTo>
                  <a:lnTo>
                    <a:pt x="0" y="0"/>
                  </a:lnTo>
                  <a:lnTo>
                    <a:pt x="0" y="6653923"/>
                  </a:lnTo>
                  <a:lnTo>
                    <a:pt x="9134856" y="6653923"/>
                  </a:lnTo>
                  <a:lnTo>
                    <a:pt x="9134856" y="0"/>
                  </a:lnTo>
                  <a:close/>
                </a:path>
              </a:pathLst>
            </a:custGeom>
            <a:solidFill>
              <a:srgbClr val="B9BE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31619" y="0"/>
              <a:ext cx="9135110" cy="6654165"/>
            </a:xfrm>
            <a:custGeom>
              <a:avLst/>
              <a:gdLst/>
              <a:ahLst/>
              <a:cxnLst/>
              <a:rect l="l" t="t" r="r" b="b"/>
              <a:pathLst>
                <a:path w="9135110" h="6654165">
                  <a:moveTo>
                    <a:pt x="0" y="0"/>
                  </a:moveTo>
                  <a:lnTo>
                    <a:pt x="0" y="6653923"/>
                  </a:lnTo>
                  <a:lnTo>
                    <a:pt x="9134856" y="6653923"/>
                  </a:lnTo>
                  <a:lnTo>
                    <a:pt x="9134856" y="0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11780" y="1980183"/>
              <a:ext cx="6300470" cy="4509135"/>
            </a:xfrm>
            <a:custGeom>
              <a:avLst/>
              <a:gdLst/>
              <a:ahLst/>
              <a:cxnLst/>
              <a:rect l="l" t="t" r="r" b="b"/>
              <a:pathLst>
                <a:path w="6300470" h="4509135">
                  <a:moveTo>
                    <a:pt x="5548884" y="0"/>
                  </a:moveTo>
                  <a:lnTo>
                    <a:pt x="751332" y="0"/>
                  </a:lnTo>
                  <a:lnTo>
                    <a:pt x="703820" y="1478"/>
                  </a:lnTo>
                  <a:lnTo>
                    <a:pt x="657094" y="5854"/>
                  </a:lnTo>
                  <a:lnTo>
                    <a:pt x="611240" y="13041"/>
                  </a:lnTo>
                  <a:lnTo>
                    <a:pt x="566347" y="22949"/>
                  </a:lnTo>
                  <a:lnTo>
                    <a:pt x="522503" y="35492"/>
                  </a:lnTo>
                  <a:lnTo>
                    <a:pt x="479796" y="50581"/>
                  </a:lnTo>
                  <a:lnTo>
                    <a:pt x="438314" y="68128"/>
                  </a:lnTo>
                  <a:lnTo>
                    <a:pt x="398144" y="88045"/>
                  </a:lnTo>
                  <a:lnTo>
                    <a:pt x="359376" y="110245"/>
                  </a:lnTo>
                  <a:lnTo>
                    <a:pt x="322097" y="134639"/>
                  </a:lnTo>
                  <a:lnTo>
                    <a:pt x="286395" y="161139"/>
                  </a:lnTo>
                  <a:lnTo>
                    <a:pt x="252358" y="189657"/>
                  </a:lnTo>
                  <a:lnTo>
                    <a:pt x="220075" y="220106"/>
                  </a:lnTo>
                  <a:lnTo>
                    <a:pt x="189632" y="252398"/>
                  </a:lnTo>
                  <a:lnTo>
                    <a:pt x="161120" y="286444"/>
                  </a:lnTo>
                  <a:lnTo>
                    <a:pt x="134624" y="322156"/>
                  </a:lnTo>
                  <a:lnTo>
                    <a:pt x="110234" y="359447"/>
                  </a:lnTo>
                  <a:lnTo>
                    <a:pt x="88038" y="398229"/>
                  </a:lnTo>
                  <a:lnTo>
                    <a:pt x="68123" y="438413"/>
                  </a:lnTo>
                  <a:lnTo>
                    <a:pt x="50578" y="479912"/>
                  </a:lnTo>
                  <a:lnTo>
                    <a:pt x="35490" y="522637"/>
                  </a:lnTo>
                  <a:lnTo>
                    <a:pt x="22948" y="566501"/>
                  </a:lnTo>
                  <a:lnTo>
                    <a:pt x="13040" y="611416"/>
                  </a:lnTo>
                  <a:lnTo>
                    <a:pt x="5854" y="657294"/>
                  </a:lnTo>
                  <a:lnTo>
                    <a:pt x="1478" y="704046"/>
                  </a:lnTo>
                  <a:lnTo>
                    <a:pt x="0" y="751586"/>
                  </a:lnTo>
                  <a:lnTo>
                    <a:pt x="0" y="3757574"/>
                  </a:lnTo>
                  <a:lnTo>
                    <a:pt x="1478" y="3805102"/>
                  </a:lnTo>
                  <a:lnTo>
                    <a:pt x="5854" y="3851845"/>
                  </a:lnTo>
                  <a:lnTo>
                    <a:pt x="13040" y="3897714"/>
                  </a:lnTo>
                  <a:lnTo>
                    <a:pt x="22948" y="3942621"/>
                  </a:lnTo>
                  <a:lnTo>
                    <a:pt x="35490" y="3986479"/>
                  </a:lnTo>
                  <a:lnTo>
                    <a:pt x="50578" y="4029199"/>
                  </a:lnTo>
                  <a:lnTo>
                    <a:pt x="68123" y="4070694"/>
                  </a:lnTo>
                  <a:lnTo>
                    <a:pt x="88038" y="4110874"/>
                  </a:lnTo>
                  <a:lnTo>
                    <a:pt x="110234" y="4149653"/>
                  </a:lnTo>
                  <a:lnTo>
                    <a:pt x="134624" y="4186942"/>
                  </a:lnTo>
                  <a:lnTo>
                    <a:pt x="161120" y="4222653"/>
                  </a:lnTo>
                  <a:lnTo>
                    <a:pt x="189632" y="4256698"/>
                  </a:lnTo>
                  <a:lnTo>
                    <a:pt x="220075" y="4288990"/>
                  </a:lnTo>
                  <a:lnTo>
                    <a:pt x="252358" y="4319439"/>
                  </a:lnTo>
                  <a:lnTo>
                    <a:pt x="286395" y="4347958"/>
                  </a:lnTo>
                  <a:lnTo>
                    <a:pt x="322097" y="4374459"/>
                  </a:lnTo>
                  <a:lnTo>
                    <a:pt x="359376" y="4398854"/>
                  </a:lnTo>
                  <a:lnTo>
                    <a:pt x="398144" y="4421055"/>
                  </a:lnTo>
                  <a:lnTo>
                    <a:pt x="438314" y="4440974"/>
                  </a:lnTo>
                  <a:lnTo>
                    <a:pt x="479796" y="4458522"/>
                  </a:lnTo>
                  <a:lnTo>
                    <a:pt x="522503" y="4473613"/>
                  </a:lnTo>
                  <a:lnTo>
                    <a:pt x="566347" y="4486157"/>
                  </a:lnTo>
                  <a:lnTo>
                    <a:pt x="611240" y="4496066"/>
                  </a:lnTo>
                  <a:lnTo>
                    <a:pt x="657094" y="4503254"/>
                  </a:lnTo>
                  <a:lnTo>
                    <a:pt x="703820" y="4507631"/>
                  </a:lnTo>
                  <a:lnTo>
                    <a:pt x="751332" y="4509109"/>
                  </a:lnTo>
                  <a:lnTo>
                    <a:pt x="5548884" y="4509109"/>
                  </a:lnTo>
                  <a:lnTo>
                    <a:pt x="5596395" y="4507631"/>
                  </a:lnTo>
                  <a:lnTo>
                    <a:pt x="5643121" y="4503254"/>
                  </a:lnTo>
                  <a:lnTo>
                    <a:pt x="5688975" y="4496066"/>
                  </a:lnTo>
                  <a:lnTo>
                    <a:pt x="5733868" y="4486157"/>
                  </a:lnTo>
                  <a:lnTo>
                    <a:pt x="5777712" y="4473613"/>
                  </a:lnTo>
                  <a:lnTo>
                    <a:pt x="5820419" y="4458522"/>
                  </a:lnTo>
                  <a:lnTo>
                    <a:pt x="5861901" y="4440974"/>
                  </a:lnTo>
                  <a:lnTo>
                    <a:pt x="5902071" y="4421055"/>
                  </a:lnTo>
                  <a:lnTo>
                    <a:pt x="5940839" y="4398854"/>
                  </a:lnTo>
                  <a:lnTo>
                    <a:pt x="5978118" y="4374459"/>
                  </a:lnTo>
                  <a:lnTo>
                    <a:pt x="6013820" y="4347958"/>
                  </a:lnTo>
                  <a:lnTo>
                    <a:pt x="6047857" y="4319439"/>
                  </a:lnTo>
                  <a:lnTo>
                    <a:pt x="6080140" y="4288990"/>
                  </a:lnTo>
                  <a:lnTo>
                    <a:pt x="6110583" y="4256698"/>
                  </a:lnTo>
                  <a:lnTo>
                    <a:pt x="6139095" y="4222653"/>
                  </a:lnTo>
                  <a:lnTo>
                    <a:pt x="6165591" y="4186942"/>
                  </a:lnTo>
                  <a:lnTo>
                    <a:pt x="6189981" y="4149653"/>
                  </a:lnTo>
                  <a:lnTo>
                    <a:pt x="6212177" y="4110874"/>
                  </a:lnTo>
                  <a:lnTo>
                    <a:pt x="6232092" y="4070694"/>
                  </a:lnTo>
                  <a:lnTo>
                    <a:pt x="6249637" y="4029199"/>
                  </a:lnTo>
                  <a:lnTo>
                    <a:pt x="6264725" y="3986479"/>
                  </a:lnTo>
                  <a:lnTo>
                    <a:pt x="6277267" y="3942621"/>
                  </a:lnTo>
                  <a:lnTo>
                    <a:pt x="6287175" y="3897714"/>
                  </a:lnTo>
                  <a:lnTo>
                    <a:pt x="6294361" y="3851845"/>
                  </a:lnTo>
                  <a:lnTo>
                    <a:pt x="6298737" y="3805102"/>
                  </a:lnTo>
                  <a:lnTo>
                    <a:pt x="6300216" y="3757574"/>
                  </a:lnTo>
                  <a:lnTo>
                    <a:pt x="6300216" y="751586"/>
                  </a:lnTo>
                  <a:lnTo>
                    <a:pt x="6298737" y="704046"/>
                  </a:lnTo>
                  <a:lnTo>
                    <a:pt x="6294361" y="657294"/>
                  </a:lnTo>
                  <a:lnTo>
                    <a:pt x="6287175" y="611416"/>
                  </a:lnTo>
                  <a:lnTo>
                    <a:pt x="6277267" y="566501"/>
                  </a:lnTo>
                  <a:lnTo>
                    <a:pt x="6264725" y="522637"/>
                  </a:lnTo>
                  <a:lnTo>
                    <a:pt x="6249637" y="479912"/>
                  </a:lnTo>
                  <a:lnTo>
                    <a:pt x="6232092" y="438413"/>
                  </a:lnTo>
                  <a:lnTo>
                    <a:pt x="6212177" y="398229"/>
                  </a:lnTo>
                  <a:lnTo>
                    <a:pt x="6189981" y="359447"/>
                  </a:lnTo>
                  <a:lnTo>
                    <a:pt x="6165591" y="322156"/>
                  </a:lnTo>
                  <a:lnTo>
                    <a:pt x="6139095" y="286444"/>
                  </a:lnTo>
                  <a:lnTo>
                    <a:pt x="6110583" y="252398"/>
                  </a:lnTo>
                  <a:lnTo>
                    <a:pt x="6080140" y="220106"/>
                  </a:lnTo>
                  <a:lnTo>
                    <a:pt x="6047857" y="189657"/>
                  </a:lnTo>
                  <a:lnTo>
                    <a:pt x="6013820" y="161139"/>
                  </a:lnTo>
                  <a:lnTo>
                    <a:pt x="5978118" y="134639"/>
                  </a:lnTo>
                  <a:lnTo>
                    <a:pt x="5940839" y="110245"/>
                  </a:lnTo>
                  <a:lnTo>
                    <a:pt x="5902071" y="88045"/>
                  </a:lnTo>
                  <a:lnTo>
                    <a:pt x="5861901" y="68128"/>
                  </a:lnTo>
                  <a:lnTo>
                    <a:pt x="5820419" y="50581"/>
                  </a:lnTo>
                  <a:lnTo>
                    <a:pt x="5777712" y="35492"/>
                  </a:lnTo>
                  <a:lnTo>
                    <a:pt x="5733868" y="22949"/>
                  </a:lnTo>
                  <a:lnTo>
                    <a:pt x="5688975" y="13041"/>
                  </a:lnTo>
                  <a:lnTo>
                    <a:pt x="5643121" y="5854"/>
                  </a:lnTo>
                  <a:lnTo>
                    <a:pt x="5596395" y="1478"/>
                  </a:lnTo>
                  <a:lnTo>
                    <a:pt x="5548884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11780" y="1980183"/>
              <a:ext cx="6300470" cy="4509135"/>
            </a:xfrm>
            <a:custGeom>
              <a:avLst/>
              <a:gdLst/>
              <a:ahLst/>
              <a:cxnLst/>
              <a:rect l="l" t="t" r="r" b="b"/>
              <a:pathLst>
                <a:path w="6300470" h="4509135">
                  <a:moveTo>
                    <a:pt x="0" y="751586"/>
                  </a:moveTo>
                  <a:lnTo>
                    <a:pt x="1478" y="704046"/>
                  </a:lnTo>
                  <a:lnTo>
                    <a:pt x="5854" y="657294"/>
                  </a:lnTo>
                  <a:lnTo>
                    <a:pt x="13040" y="611416"/>
                  </a:lnTo>
                  <a:lnTo>
                    <a:pt x="22948" y="566501"/>
                  </a:lnTo>
                  <a:lnTo>
                    <a:pt x="35490" y="522637"/>
                  </a:lnTo>
                  <a:lnTo>
                    <a:pt x="50578" y="479912"/>
                  </a:lnTo>
                  <a:lnTo>
                    <a:pt x="68123" y="438413"/>
                  </a:lnTo>
                  <a:lnTo>
                    <a:pt x="88038" y="398229"/>
                  </a:lnTo>
                  <a:lnTo>
                    <a:pt x="110234" y="359447"/>
                  </a:lnTo>
                  <a:lnTo>
                    <a:pt x="134624" y="322156"/>
                  </a:lnTo>
                  <a:lnTo>
                    <a:pt x="161120" y="286444"/>
                  </a:lnTo>
                  <a:lnTo>
                    <a:pt x="189632" y="252398"/>
                  </a:lnTo>
                  <a:lnTo>
                    <a:pt x="220075" y="220106"/>
                  </a:lnTo>
                  <a:lnTo>
                    <a:pt x="252358" y="189657"/>
                  </a:lnTo>
                  <a:lnTo>
                    <a:pt x="286395" y="161139"/>
                  </a:lnTo>
                  <a:lnTo>
                    <a:pt x="322097" y="134639"/>
                  </a:lnTo>
                  <a:lnTo>
                    <a:pt x="359376" y="110245"/>
                  </a:lnTo>
                  <a:lnTo>
                    <a:pt x="398144" y="88045"/>
                  </a:lnTo>
                  <a:lnTo>
                    <a:pt x="438314" y="68128"/>
                  </a:lnTo>
                  <a:lnTo>
                    <a:pt x="479796" y="50581"/>
                  </a:lnTo>
                  <a:lnTo>
                    <a:pt x="522503" y="35492"/>
                  </a:lnTo>
                  <a:lnTo>
                    <a:pt x="566347" y="22949"/>
                  </a:lnTo>
                  <a:lnTo>
                    <a:pt x="611240" y="13041"/>
                  </a:lnTo>
                  <a:lnTo>
                    <a:pt x="657094" y="5854"/>
                  </a:lnTo>
                  <a:lnTo>
                    <a:pt x="703820" y="1478"/>
                  </a:lnTo>
                  <a:lnTo>
                    <a:pt x="751332" y="0"/>
                  </a:lnTo>
                  <a:lnTo>
                    <a:pt x="5548884" y="0"/>
                  </a:lnTo>
                  <a:lnTo>
                    <a:pt x="5596395" y="1478"/>
                  </a:lnTo>
                  <a:lnTo>
                    <a:pt x="5643121" y="5854"/>
                  </a:lnTo>
                  <a:lnTo>
                    <a:pt x="5688975" y="13041"/>
                  </a:lnTo>
                  <a:lnTo>
                    <a:pt x="5733868" y="22949"/>
                  </a:lnTo>
                  <a:lnTo>
                    <a:pt x="5777712" y="35492"/>
                  </a:lnTo>
                  <a:lnTo>
                    <a:pt x="5820419" y="50581"/>
                  </a:lnTo>
                  <a:lnTo>
                    <a:pt x="5861901" y="68128"/>
                  </a:lnTo>
                  <a:lnTo>
                    <a:pt x="5902071" y="88045"/>
                  </a:lnTo>
                  <a:lnTo>
                    <a:pt x="5940839" y="110245"/>
                  </a:lnTo>
                  <a:lnTo>
                    <a:pt x="5978118" y="134639"/>
                  </a:lnTo>
                  <a:lnTo>
                    <a:pt x="6013820" y="161139"/>
                  </a:lnTo>
                  <a:lnTo>
                    <a:pt x="6047857" y="189657"/>
                  </a:lnTo>
                  <a:lnTo>
                    <a:pt x="6080140" y="220106"/>
                  </a:lnTo>
                  <a:lnTo>
                    <a:pt x="6110583" y="252398"/>
                  </a:lnTo>
                  <a:lnTo>
                    <a:pt x="6139095" y="286444"/>
                  </a:lnTo>
                  <a:lnTo>
                    <a:pt x="6165591" y="322156"/>
                  </a:lnTo>
                  <a:lnTo>
                    <a:pt x="6189981" y="359447"/>
                  </a:lnTo>
                  <a:lnTo>
                    <a:pt x="6212177" y="398229"/>
                  </a:lnTo>
                  <a:lnTo>
                    <a:pt x="6232092" y="438413"/>
                  </a:lnTo>
                  <a:lnTo>
                    <a:pt x="6249637" y="479912"/>
                  </a:lnTo>
                  <a:lnTo>
                    <a:pt x="6264725" y="522637"/>
                  </a:lnTo>
                  <a:lnTo>
                    <a:pt x="6277267" y="566501"/>
                  </a:lnTo>
                  <a:lnTo>
                    <a:pt x="6287175" y="611416"/>
                  </a:lnTo>
                  <a:lnTo>
                    <a:pt x="6294361" y="657294"/>
                  </a:lnTo>
                  <a:lnTo>
                    <a:pt x="6298737" y="704046"/>
                  </a:lnTo>
                  <a:lnTo>
                    <a:pt x="6300216" y="751586"/>
                  </a:lnTo>
                  <a:lnTo>
                    <a:pt x="6300216" y="3757574"/>
                  </a:lnTo>
                  <a:lnTo>
                    <a:pt x="6298737" y="3805102"/>
                  </a:lnTo>
                  <a:lnTo>
                    <a:pt x="6294361" y="3851845"/>
                  </a:lnTo>
                  <a:lnTo>
                    <a:pt x="6287175" y="3897714"/>
                  </a:lnTo>
                  <a:lnTo>
                    <a:pt x="6277267" y="3942621"/>
                  </a:lnTo>
                  <a:lnTo>
                    <a:pt x="6264725" y="3986479"/>
                  </a:lnTo>
                  <a:lnTo>
                    <a:pt x="6249637" y="4029199"/>
                  </a:lnTo>
                  <a:lnTo>
                    <a:pt x="6232092" y="4070694"/>
                  </a:lnTo>
                  <a:lnTo>
                    <a:pt x="6212177" y="4110874"/>
                  </a:lnTo>
                  <a:lnTo>
                    <a:pt x="6189981" y="4149653"/>
                  </a:lnTo>
                  <a:lnTo>
                    <a:pt x="6165591" y="4186942"/>
                  </a:lnTo>
                  <a:lnTo>
                    <a:pt x="6139095" y="4222653"/>
                  </a:lnTo>
                  <a:lnTo>
                    <a:pt x="6110583" y="4256698"/>
                  </a:lnTo>
                  <a:lnTo>
                    <a:pt x="6080140" y="4288990"/>
                  </a:lnTo>
                  <a:lnTo>
                    <a:pt x="6047857" y="4319439"/>
                  </a:lnTo>
                  <a:lnTo>
                    <a:pt x="6013820" y="4347958"/>
                  </a:lnTo>
                  <a:lnTo>
                    <a:pt x="5978118" y="4374459"/>
                  </a:lnTo>
                  <a:lnTo>
                    <a:pt x="5940839" y="4398854"/>
                  </a:lnTo>
                  <a:lnTo>
                    <a:pt x="5902071" y="4421055"/>
                  </a:lnTo>
                  <a:lnTo>
                    <a:pt x="5861901" y="4440974"/>
                  </a:lnTo>
                  <a:lnTo>
                    <a:pt x="5820419" y="4458522"/>
                  </a:lnTo>
                  <a:lnTo>
                    <a:pt x="5777712" y="4473613"/>
                  </a:lnTo>
                  <a:lnTo>
                    <a:pt x="5733868" y="4486157"/>
                  </a:lnTo>
                  <a:lnTo>
                    <a:pt x="5688975" y="4496066"/>
                  </a:lnTo>
                  <a:lnTo>
                    <a:pt x="5643121" y="4503254"/>
                  </a:lnTo>
                  <a:lnTo>
                    <a:pt x="5596395" y="4507631"/>
                  </a:lnTo>
                  <a:lnTo>
                    <a:pt x="5548884" y="4509109"/>
                  </a:lnTo>
                  <a:lnTo>
                    <a:pt x="751332" y="4509109"/>
                  </a:lnTo>
                  <a:lnTo>
                    <a:pt x="703820" y="4507631"/>
                  </a:lnTo>
                  <a:lnTo>
                    <a:pt x="657094" y="4503254"/>
                  </a:lnTo>
                  <a:lnTo>
                    <a:pt x="611240" y="4496066"/>
                  </a:lnTo>
                  <a:lnTo>
                    <a:pt x="566347" y="4486157"/>
                  </a:lnTo>
                  <a:lnTo>
                    <a:pt x="522503" y="4473613"/>
                  </a:lnTo>
                  <a:lnTo>
                    <a:pt x="479796" y="4458522"/>
                  </a:lnTo>
                  <a:lnTo>
                    <a:pt x="438314" y="4440974"/>
                  </a:lnTo>
                  <a:lnTo>
                    <a:pt x="398144" y="4421055"/>
                  </a:lnTo>
                  <a:lnTo>
                    <a:pt x="359376" y="4398854"/>
                  </a:lnTo>
                  <a:lnTo>
                    <a:pt x="322097" y="4374459"/>
                  </a:lnTo>
                  <a:lnTo>
                    <a:pt x="286395" y="4347958"/>
                  </a:lnTo>
                  <a:lnTo>
                    <a:pt x="252358" y="4319439"/>
                  </a:lnTo>
                  <a:lnTo>
                    <a:pt x="220075" y="4288990"/>
                  </a:lnTo>
                  <a:lnTo>
                    <a:pt x="189632" y="4256698"/>
                  </a:lnTo>
                  <a:lnTo>
                    <a:pt x="161120" y="4222653"/>
                  </a:lnTo>
                  <a:lnTo>
                    <a:pt x="134624" y="4186942"/>
                  </a:lnTo>
                  <a:lnTo>
                    <a:pt x="110234" y="4149653"/>
                  </a:lnTo>
                  <a:lnTo>
                    <a:pt x="88038" y="4110874"/>
                  </a:lnTo>
                  <a:lnTo>
                    <a:pt x="68123" y="4070694"/>
                  </a:lnTo>
                  <a:lnTo>
                    <a:pt x="50578" y="4029199"/>
                  </a:lnTo>
                  <a:lnTo>
                    <a:pt x="35490" y="3986479"/>
                  </a:lnTo>
                  <a:lnTo>
                    <a:pt x="22948" y="3942621"/>
                  </a:lnTo>
                  <a:lnTo>
                    <a:pt x="13040" y="3897714"/>
                  </a:lnTo>
                  <a:lnTo>
                    <a:pt x="5854" y="3851845"/>
                  </a:lnTo>
                  <a:lnTo>
                    <a:pt x="1478" y="3805102"/>
                  </a:lnTo>
                  <a:lnTo>
                    <a:pt x="0" y="3757574"/>
                  </a:lnTo>
                  <a:lnTo>
                    <a:pt x="0" y="7515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963159" y="2138997"/>
            <a:ext cx="2208530" cy="84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45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(2024)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-</a:t>
            </a:r>
            <a:r>
              <a:rPr sz="1800" spc="4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Logistic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items </a:t>
            </a:r>
            <a:r>
              <a:rPr sz="1800" dirty="0">
                <a:latin typeface="Times New Roman"/>
                <a:cs typeface="Times New Roman"/>
              </a:rPr>
              <a:t>(2024)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Logistic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items </a:t>
            </a:r>
            <a:r>
              <a:rPr sz="1800" dirty="0">
                <a:latin typeface="Times New Roman"/>
                <a:cs typeface="Times New Roman"/>
              </a:rPr>
              <a:t>(2024)</a:t>
            </a:r>
            <a:r>
              <a:rPr sz="1800" spc="4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-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Logistic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items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03879" y="2138997"/>
            <a:ext cx="4479925" cy="2614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5600" algn="l"/>
              </a:tabLst>
            </a:pPr>
            <a:r>
              <a:rPr sz="1800" spc="-10" dirty="0">
                <a:latin typeface="Times New Roman"/>
                <a:cs typeface="Times New Roman"/>
              </a:rPr>
              <a:t>Yaman.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5600" algn="l"/>
              </a:tabLst>
            </a:pPr>
            <a:r>
              <a:rPr sz="1800" spc="-10" dirty="0">
                <a:latin typeface="Times New Roman"/>
                <a:cs typeface="Times New Roman"/>
              </a:rPr>
              <a:t>Afganistan.</a:t>
            </a:r>
            <a:endParaRPr sz="1800">
              <a:latin typeface="Times New Roman"/>
              <a:cs typeface="Times New Roman"/>
            </a:endParaRPr>
          </a:p>
          <a:p>
            <a:pPr marL="412750" indent="-40005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12750" algn="l"/>
              </a:tabLst>
            </a:pPr>
            <a:r>
              <a:rPr sz="1800" dirty="0">
                <a:latin typeface="Times New Roman"/>
                <a:cs typeface="Times New Roman"/>
              </a:rPr>
              <a:t>Papua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Nugini</a:t>
            </a:r>
            <a:endParaRPr sz="18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1800" dirty="0">
                <a:latin typeface="Times New Roman"/>
                <a:cs typeface="Times New Roman"/>
              </a:rPr>
              <a:t>Gaza (via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Mesir) (2024)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Medical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supplies</a:t>
            </a:r>
            <a:endParaRPr sz="18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69900" algn="l"/>
              </a:tabLst>
            </a:pPr>
            <a:r>
              <a:rPr sz="1800" spc="-10" dirty="0">
                <a:latin typeface="Times New Roman"/>
                <a:cs typeface="Times New Roman"/>
              </a:rPr>
              <a:t>Sudan</a:t>
            </a:r>
            <a:endParaRPr sz="18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145"/>
              </a:spcBef>
              <a:buAutoNum type="arabicPeriod"/>
              <a:tabLst>
                <a:tab pos="469900" algn="l"/>
              </a:tabLst>
            </a:pPr>
            <a:r>
              <a:rPr sz="1800" spc="-10" dirty="0">
                <a:latin typeface="Times New Roman"/>
                <a:cs typeface="Times New Roman"/>
              </a:rPr>
              <a:t>Turki</a:t>
            </a:r>
            <a:endParaRPr sz="1800">
              <a:latin typeface="Times New Roman"/>
              <a:cs typeface="Times New Roman"/>
            </a:endParaRPr>
          </a:p>
          <a:p>
            <a:pPr marL="469900" indent="-457200">
              <a:lnSpc>
                <a:spcPts val="2390"/>
              </a:lnSpc>
              <a:spcBef>
                <a:spcPts val="95"/>
              </a:spcBef>
              <a:buAutoNum type="arabicPeriod"/>
              <a:tabLst>
                <a:tab pos="469900" algn="l"/>
              </a:tabLst>
            </a:pPr>
            <a:r>
              <a:rPr sz="2000" spc="-10" dirty="0">
                <a:latin typeface="Times New Roman"/>
                <a:cs typeface="Times New Roman"/>
              </a:rPr>
              <a:t>Libya</a:t>
            </a:r>
            <a:endParaRPr sz="2000">
              <a:latin typeface="Times New Roman"/>
              <a:cs typeface="Times New Roman"/>
            </a:endParaRPr>
          </a:p>
          <a:p>
            <a:pPr marL="469900" indent="-457200">
              <a:lnSpc>
                <a:spcPts val="2380"/>
              </a:lnSpc>
              <a:buAutoNum type="arabicPeriod"/>
              <a:tabLst>
                <a:tab pos="469900" algn="l"/>
              </a:tabLst>
            </a:pPr>
            <a:r>
              <a:rPr sz="2000" spc="-10" dirty="0">
                <a:latin typeface="Times New Roman"/>
                <a:cs typeface="Times New Roman"/>
              </a:rPr>
              <a:t>Vanuatu</a:t>
            </a:r>
            <a:endParaRPr sz="2000">
              <a:latin typeface="Times New Roman"/>
              <a:cs typeface="Times New Roman"/>
            </a:endParaRPr>
          </a:p>
          <a:p>
            <a:pPr marL="469900" indent="-457200">
              <a:lnSpc>
                <a:spcPts val="2390"/>
              </a:lnSpc>
              <a:buAutoNum type="arabicPeriod"/>
              <a:tabLst>
                <a:tab pos="469900" algn="l"/>
              </a:tabLst>
            </a:pPr>
            <a:r>
              <a:rPr sz="2000" spc="-10" dirty="0">
                <a:latin typeface="Times New Roman"/>
                <a:cs typeface="Times New Roman"/>
              </a:rPr>
              <a:t>Pakistan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03879" y="4730496"/>
            <a:ext cx="1410970" cy="93789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469900" indent="-457200">
              <a:lnSpc>
                <a:spcPts val="2390"/>
              </a:lnSpc>
              <a:spcBef>
                <a:spcPts val="120"/>
              </a:spcBef>
              <a:buAutoNum type="arabicPeriod" startAt="10"/>
              <a:tabLst>
                <a:tab pos="469900" algn="l"/>
              </a:tabLst>
            </a:pPr>
            <a:r>
              <a:rPr sz="2000" spc="-10" dirty="0">
                <a:latin typeface="Times New Roman"/>
                <a:cs typeface="Times New Roman"/>
              </a:rPr>
              <a:t>Australia</a:t>
            </a:r>
            <a:endParaRPr sz="2000">
              <a:latin typeface="Times New Roman"/>
              <a:cs typeface="Times New Roman"/>
            </a:endParaRPr>
          </a:p>
          <a:p>
            <a:pPr marL="469900" indent="-457200">
              <a:lnSpc>
                <a:spcPts val="2380"/>
              </a:lnSpc>
              <a:buAutoNum type="arabicPeriod" startAt="10"/>
              <a:tabLst>
                <a:tab pos="469900" algn="l"/>
              </a:tabLst>
            </a:pPr>
            <a:r>
              <a:rPr sz="2000" spc="-10" dirty="0">
                <a:latin typeface="Times New Roman"/>
                <a:cs typeface="Times New Roman"/>
              </a:rPr>
              <a:t>Filipina</a:t>
            </a:r>
            <a:endParaRPr sz="2000">
              <a:latin typeface="Times New Roman"/>
              <a:cs typeface="Times New Roman"/>
            </a:endParaRPr>
          </a:p>
          <a:p>
            <a:pPr marL="469900" indent="-457200">
              <a:lnSpc>
                <a:spcPts val="2390"/>
              </a:lnSpc>
              <a:buAutoNum type="arabicPeriod" startAt="10"/>
              <a:tabLst>
                <a:tab pos="469900" algn="l"/>
              </a:tabLst>
            </a:pPr>
            <a:r>
              <a:rPr sz="2000" spc="-10" dirty="0">
                <a:latin typeface="Times New Roman"/>
                <a:cs typeface="Times New Roman"/>
              </a:rPr>
              <a:t>Nepal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33569" y="3238182"/>
            <a:ext cx="3191510" cy="2430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040">
              <a:lnSpc>
                <a:spcPts val="2135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(2024) – Logistic</a:t>
            </a:r>
            <a:r>
              <a:rPr sz="1800" spc="-20" dirty="0">
                <a:latin typeface="Times New Roman"/>
                <a:cs typeface="Times New Roman"/>
              </a:rPr>
              <a:t> items</a:t>
            </a:r>
            <a:endParaRPr sz="1800">
              <a:latin typeface="Times New Roman"/>
              <a:cs typeface="Times New Roman"/>
            </a:endParaRPr>
          </a:p>
          <a:p>
            <a:pPr marL="12700" algn="just">
              <a:lnSpc>
                <a:spcPts val="2375"/>
              </a:lnSpc>
            </a:pPr>
            <a:r>
              <a:rPr sz="2000" dirty="0">
                <a:latin typeface="Times New Roman"/>
                <a:cs typeface="Times New Roman"/>
              </a:rPr>
              <a:t>(2023)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EMT,</a:t>
            </a:r>
            <a:r>
              <a:rPr sz="1550" spc="3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USAR,</a:t>
            </a:r>
            <a:r>
              <a:rPr sz="1550" spc="40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Logistic</a:t>
            </a: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ts val="2390"/>
              </a:lnSpc>
              <a:spcBef>
                <a:spcPts val="55"/>
              </a:spcBef>
            </a:pPr>
            <a:r>
              <a:rPr sz="2000" dirty="0">
                <a:latin typeface="Times New Roman"/>
                <a:cs typeface="Times New Roman"/>
              </a:rPr>
              <a:t>(2023)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Logistic</a:t>
            </a:r>
            <a:r>
              <a:rPr sz="1550" spc="85" dirty="0">
                <a:latin typeface="Times New Roman"/>
                <a:cs typeface="Times New Roman"/>
              </a:rPr>
              <a:t> </a:t>
            </a:r>
            <a:r>
              <a:rPr sz="1550" spc="-20" dirty="0">
                <a:latin typeface="Times New Roman"/>
                <a:cs typeface="Times New Roman"/>
              </a:rPr>
              <a:t>items</a:t>
            </a: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ts val="2380"/>
              </a:lnSpc>
            </a:pPr>
            <a:r>
              <a:rPr sz="2000" dirty="0">
                <a:latin typeface="Times New Roman"/>
                <a:cs typeface="Times New Roman"/>
              </a:rPr>
              <a:t>(2023)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Logistic</a:t>
            </a:r>
            <a:r>
              <a:rPr sz="1550" spc="12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,</a:t>
            </a:r>
            <a:r>
              <a:rPr sz="1550" spc="4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Renovasi</a:t>
            </a:r>
            <a:r>
              <a:rPr sz="1550" spc="3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bandara</a:t>
            </a: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ts val="2390"/>
              </a:lnSpc>
            </a:pPr>
            <a:r>
              <a:rPr sz="2000" dirty="0">
                <a:latin typeface="Times New Roman"/>
                <a:cs typeface="Times New Roman"/>
              </a:rPr>
              <a:t>(2022)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EMT,</a:t>
            </a:r>
            <a:r>
              <a:rPr sz="1550" spc="5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Logistic</a:t>
            </a:r>
            <a:r>
              <a:rPr sz="1550" spc="105" dirty="0">
                <a:latin typeface="Times New Roman"/>
                <a:cs typeface="Times New Roman"/>
              </a:rPr>
              <a:t> </a:t>
            </a:r>
            <a:r>
              <a:rPr sz="1550" spc="-20" dirty="0">
                <a:latin typeface="Times New Roman"/>
                <a:cs typeface="Times New Roman"/>
              </a:rPr>
              <a:t>items</a:t>
            </a:r>
            <a:endParaRPr sz="1550">
              <a:latin typeface="Times New Roman"/>
              <a:cs typeface="Times New Roman"/>
            </a:endParaRPr>
          </a:p>
          <a:p>
            <a:pPr marL="12700" marR="379095" algn="just">
              <a:lnSpc>
                <a:spcPct val="99200"/>
              </a:lnSpc>
              <a:spcBef>
                <a:spcPts val="70"/>
              </a:spcBef>
            </a:pPr>
            <a:r>
              <a:rPr sz="2000" dirty="0">
                <a:latin typeface="Times New Roman"/>
                <a:cs typeface="Times New Roman"/>
              </a:rPr>
              <a:t>(2021)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Personil</a:t>
            </a:r>
            <a:r>
              <a:rPr sz="1550" spc="6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BNPB</a:t>
            </a:r>
            <a:r>
              <a:rPr sz="1550" spc="3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&amp;</a:t>
            </a:r>
            <a:r>
              <a:rPr sz="1550" spc="80" dirty="0">
                <a:latin typeface="Times New Roman"/>
                <a:cs typeface="Times New Roman"/>
              </a:rPr>
              <a:t> </a:t>
            </a:r>
            <a:r>
              <a:rPr sz="1550" spc="-25" dirty="0">
                <a:latin typeface="Times New Roman"/>
                <a:cs typeface="Times New Roman"/>
              </a:rPr>
              <a:t>TNI </a:t>
            </a:r>
            <a:r>
              <a:rPr sz="2000" dirty="0">
                <a:latin typeface="Times New Roman"/>
                <a:cs typeface="Times New Roman"/>
              </a:rPr>
              <a:t>(2015)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Uang</a:t>
            </a:r>
            <a:r>
              <a:rPr sz="1550" spc="8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&amp;</a:t>
            </a:r>
            <a:r>
              <a:rPr sz="1550" spc="6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Logistic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-20" dirty="0">
                <a:latin typeface="Times New Roman"/>
                <a:cs typeface="Times New Roman"/>
              </a:rPr>
              <a:t>items </a:t>
            </a:r>
            <a:r>
              <a:rPr sz="2000" dirty="0">
                <a:latin typeface="Times New Roman"/>
                <a:cs typeface="Times New Roman"/>
              </a:rPr>
              <a:t>(2015)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EMT</a:t>
            </a:r>
            <a:r>
              <a:rPr sz="1550" spc="5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&amp;</a:t>
            </a:r>
            <a:r>
              <a:rPr sz="1550" spc="7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Field</a:t>
            </a:r>
            <a:r>
              <a:rPr sz="1550" spc="80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Hospital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03879" y="5646801"/>
            <a:ext cx="3942715" cy="3333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469900" algn="l"/>
              </a:tabLst>
            </a:pPr>
            <a:r>
              <a:rPr sz="2000" spc="-25" dirty="0">
                <a:latin typeface="Times New Roman"/>
                <a:cs typeface="Times New Roman"/>
              </a:rPr>
              <a:t>13.</a:t>
            </a:r>
            <a:r>
              <a:rPr sz="2000" dirty="0">
                <a:latin typeface="Times New Roman"/>
                <a:cs typeface="Times New Roman"/>
              </a:rPr>
              <a:t>	Korea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Utara</a:t>
            </a:r>
            <a:r>
              <a:rPr sz="2000" spc="4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(2013) –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Logistic</a:t>
            </a:r>
            <a:r>
              <a:rPr sz="1550" spc="6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items</a:t>
            </a:r>
            <a:endParaRPr sz="155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061461" y="794004"/>
            <a:ext cx="5791835" cy="927735"/>
            <a:chOff x="3061461" y="794004"/>
            <a:chExt cx="5791835" cy="927735"/>
          </a:xfrm>
        </p:grpSpPr>
        <p:sp>
          <p:nvSpPr>
            <p:cNvPr id="14" name="object 14"/>
            <p:cNvSpPr/>
            <p:nvPr/>
          </p:nvSpPr>
          <p:spPr>
            <a:xfrm>
              <a:off x="3067811" y="800354"/>
              <a:ext cx="5779135" cy="915035"/>
            </a:xfrm>
            <a:custGeom>
              <a:avLst/>
              <a:gdLst/>
              <a:ahLst/>
              <a:cxnLst/>
              <a:rect l="l" t="t" r="r" b="b"/>
              <a:pathLst>
                <a:path w="5779134" h="915035">
                  <a:moveTo>
                    <a:pt x="5626608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400"/>
                  </a:lnTo>
                  <a:lnTo>
                    <a:pt x="0" y="762126"/>
                  </a:lnTo>
                  <a:lnTo>
                    <a:pt x="7766" y="810309"/>
                  </a:lnTo>
                  <a:lnTo>
                    <a:pt x="29394" y="852146"/>
                  </a:lnTo>
                  <a:lnTo>
                    <a:pt x="62380" y="885132"/>
                  </a:lnTo>
                  <a:lnTo>
                    <a:pt x="104217" y="906760"/>
                  </a:lnTo>
                  <a:lnTo>
                    <a:pt x="152400" y="914526"/>
                  </a:lnTo>
                  <a:lnTo>
                    <a:pt x="5626608" y="914526"/>
                  </a:lnTo>
                  <a:lnTo>
                    <a:pt x="5674790" y="906760"/>
                  </a:lnTo>
                  <a:lnTo>
                    <a:pt x="5716627" y="885132"/>
                  </a:lnTo>
                  <a:lnTo>
                    <a:pt x="5749613" y="852146"/>
                  </a:lnTo>
                  <a:lnTo>
                    <a:pt x="5771241" y="810309"/>
                  </a:lnTo>
                  <a:lnTo>
                    <a:pt x="5779008" y="762126"/>
                  </a:lnTo>
                  <a:lnTo>
                    <a:pt x="5779008" y="152400"/>
                  </a:lnTo>
                  <a:lnTo>
                    <a:pt x="5771241" y="104217"/>
                  </a:lnTo>
                  <a:lnTo>
                    <a:pt x="5749613" y="62380"/>
                  </a:lnTo>
                  <a:lnTo>
                    <a:pt x="5716627" y="29394"/>
                  </a:lnTo>
                  <a:lnTo>
                    <a:pt x="5674790" y="7766"/>
                  </a:lnTo>
                  <a:lnTo>
                    <a:pt x="5626608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67811" y="800354"/>
              <a:ext cx="5779135" cy="915035"/>
            </a:xfrm>
            <a:custGeom>
              <a:avLst/>
              <a:gdLst/>
              <a:ahLst/>
              <a:cxnLst/>
              <a:rect l="l" t="t" r="r" b="b"/>
              <a:pathLst>
                <a:path w="5779134" h="915035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5626608" y="0"/>
                  </a:lnTo>
                  <a:lnTo>
                    <a:pt x="5674790" y="7766"/>
                  </a:lnTo>
                  <a:lnTo>
                    <a:pt x="5716627" y="29394"/>
                  </a:lnTo>
                  <a:lnTo>
                    <a:pt x="5749613" y="62380"/>
                  </a:lnTo>
                  <a:lnTo>
                    <a:pt x="5771241" y="104217"/>
                  </a:lnTo>
                  <a:lnTo>
                    <a:pt x="5779008" y="152400"/>
                  </a:lnTo>
                  <a:lnTo>
                    <a:pt x="5779008" y="762126"/>
                  </a:lnTo>
                  <a:lnTo>
                    <a:pt x="5771241" y="810309"/>
                  </a:lnTo>
                  <a:lnTo>
                    <a:pt x="5749613" y="852146"/>
                  </a:lnTo>
                  <a:lnTo>
                    <a:pt x="5716627" y="885132"/>
                  </a:lnTo>
                  <a:lnTo>
                    <a:pt x="5674790" y="906760"/>
                  </a:lnTo>
                  <a:lnTo>
                    <a:pt x="5626608" y="914526"/>
                  </a:lnTo>
                  <a:lnTo>
                    <a:pt x="152400" y="914526"/>
                  </a:lnTo>
                  <a:lnTo>
                    <a:pt x="104217" y="906760"/>
                  </a:lnTo>
                  <a:lnTo>
                    <a:pt x="62380" y="885132"/>
                  </a:lnTo>
                  <a:lnTo>
                    <a:pt x="29394" y="852146"/>
                  </a:lnTo>
                  <a:lnTo>
                    <a:pt x="7766" y="810309"/>
                  </a:lnTo>
                  <a:lnTo>
                    <a:pt x="0" y="762126"/>
                  </a:lnTo>
                  <a:lnTo>
                    <a:pt x="0" y="1524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211067" y="866330"/>
            <a:ext cx="5498465" cy="75438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99415" marR="5080" indent="-387350">
              <a:lnSpc>
                <a:spcPct val="102299"/>
              </a:lnSpc>
              <a:spcBef>
                <a:spcPts val="60"/>
              </a:spcBef>
            </a:pPr>
            <a:r>
              <a:rPr sz="2350" dirty="0">
                <a:solidFill>
                  <a:srgbClr val="000000"/>
                </a:solidFill>
                <a:latin typeface="Times New Roman"/>
                <a:cs typeface="Times New Roman"/>
              </a:rPr>
              <a:t>Bantuan</a:t>
            </a:r>
            <a:r>
              <a:rPr sz="235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000000"/>
                </a:solidFill>
                <a:latin typeface="Times New Roman"/>
                <a:cs typeface="Times New Roman"/>
              </a:rPr>
              <a:t>Kemanusiaan</a:t>
            </a:r>
            <a:r>
              <a:rPr sz="235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000000"/>
                </a:solidFill>
                <a:latin typeface="Times New Roman"/>
                <a:cs typeface="Times New Roman"/>
              </a:rPr>
              <a:t>Pemerintah</a:t>
            </a:r>
            <a:r>
              <a:rPr sz="235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350" spc="-10" dirty="0">
                <a:solidFill>
                  <a:srgbClr val="000000"/>
                </a:solidFill>
                <a:latin typeface="Times New Roman"/>
                <a:cs typeface="Times New Roman"/>
              </a:rPr>
              <a:t>Indonesia </a:t>
            </a:r>
            <a:r>
              <a:rPr sz="2350" dirty="0">
                <a:solidFill>
                  <a:srgbClr val="000000"/>
                </a:solidFill>
                <a:latin typeface="Times New Roman"/>
                <a:cs typeface="Times New Roman"/>
              </a:rPr>
              <a:t>ke</a:t>
            </a:r>
            <a:r>
              <a:rPr sz="235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000000"/>
                </a:solidFill>
                <a:latin typeface="Times New Roman"/>
                <a:cs typeface="Times New Roman"/>
              </a:rPr>
              <a:t>bencana</a:t>
            </a:r>
            <a:r>
              <a:rPr sz="235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000000"/>
                </a:solidFill>
                <a:latin typeface="Times New Roman"/>
                <a:cs typeface="Times New Roman"/>
              </a:rPr>
              <a:t>yang</a:t>
            </a:r>
            <a:r>
              <a:rPr sz="235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000000"/>
                </a:solidFill>
                <a:latin typeface="Times New Roman"/>
                <a:cs typeface="Times New Roman"/>
              </a:rPr>
              <a:t>terjadi</a:t>
            </a:r>
            <a:r>
              <a:rPr sz="235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000000"/>
                </a:solidFill>
                <a:latin typeface="Times New Roman"/>
                <a:cs typeface="Times New Roman"/>
              </a:rPr>
              <a:t>di</a:t>
            </a:r>
            <a:r>
              <a:rPr sz="2350" spc="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000000"/>
                </a:solidFill>
                <a:latin typeface="Times New Roman"/>
                <a:cs typeface="Times New Roman"/>
              </a:rPr>
              <a:t>negara</a:t>
            </a:r>
            <a:r>
              <a:rPr sz="235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350" spc="-10" dirty="0">
                <a:solidFill>
                  <a:srgbClr val="000000"/>
                </a:solidFill>
                <a:latin typeface="Times New Roman"/>
                <a:cs typeface="Times New Roman"/>
              </a:rPr>
              <a:t>lain: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39570" y="6199863"/>
            <a:ext cx="1653539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900" b="1" spc="-6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Darurat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Bencana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544427" y="6108737"/>
            <a:ext cx="264160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53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1274552" y="0"/>
            <a:ext cx="914400" cy="1038860"/>
            <a:chOff x="11274552" y="0"/>
            <a:chExt cx="914400" cy="1038860"/>
          </a:xfrm>
        </p:grpSpPr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74552" y="0"/>
              <a:ext cx="914400" cy="103830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57490" y="5748959"/>
            <a:ext cx="85090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spc="-50" dirty="0">
                <a:latin typeface="Times New Roman"/>
                <a:cs typeface="Times New Roman"/>
              </a:rPr>
              <a:t>6</a:t>
            </a:r>
            <a:endParaRPr sz="9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37776" y="1006144"/>
            <a:ext cx="685800" cy="82316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630406" y="5925858"/>
            <a:ext cx="143510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50" dirty="0">
                <a:solidFill>
                  <a:srgbClr val="990000"/>
                </a:solidFill>
                <a:latin typeface="Arial"/>
                <a:cs typeface="Arial"/>
              </a:rPr>
              <a:t>6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85216" y="6138369"/>
            <a:ext cx="1613535" cy="1689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MSCE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081276" y="3091561"/>
            <a:ext cx="919416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Penetapan</a:t>
            </a:r>
            <a:r>
              <a:rPr sz="360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Status</a:t>
            </a:r>
            <a:r>
              <a:rPr sz="3600" i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Keadaan</a:t>
            </a:r>
            <a:r>
              <a:rPr sz="360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Darurat</a:t>
            </a:r>
            <a:r>
              <a:rPr sz="3600" i="1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spc="-10" dirty="0">
                <a:solidFill>
                  <a:srgbClr val="000000"/>
                </a:solidFill>
                <a:latin typeface="Arial"/>
                <a:cs typeface="Arial"/>
              </a:rPr>
              <a:t>Bencana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42847" y="2918714"/>
            <a:ext cx="939800" cy="939800"/>
            <a:chOff x="942847" y="2918714"/>
            <a:chExt cx="939800" cy="939800"/>
          </a:xfrm>
        </p:grpSpPr>
        <p:sp>
          <p:nvSpPr>
            <p:cNvPr id="12" name="object 12"/>
            <p:cNvSpPr/>
            <p:nvPr/>
          </p:nvSpPr>
          <p:spPr>
            <a:xfrm>
              <a:off x="955547" y="2931414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729741" y="391540"/>
                  </a:moveTo>
                  <a:lnTo>
                    <a:pt x="729741" y="522732"/>
                  </a:lnTo>
                  <a:lnTo>
                    <a:pt x="914146" y="457200"/>
                  </a:lnTo>
                  <a:lnTo>
                    <a:pt x="729741" y="391540"/>
                  </a:lnTo>
                  <a:close/>
                </a:path>
                <a:path w="914400" h="914400">
                  <a:moveTo>
                    <a:pt x="522732" y="729869"/>
                  </a:moveTo>
                  <a:lnTo>
                    <a:pt x="391541" y="729869"/>
                  </a:lnTo>
                  <a:lnTo>
                    <a:pt x="457073" y="914400"/>
                  </a:lnTo>
                  <a:lnTo>
                    <a:pt x="522732" y="729869"/>
                  </a:lnTo>
                  <a:close/>
                </a:path>
                <a:path w="914400" h="914400">
                  <a:moveTo>
                    <a:pt x="217932" y="603631"/>
                  </a:moveTo>
                  <a:lnTo>
                    <a:pt x="133870" y="780415"/>
                  </a:lnTo>
                  <a:lnTo>
                    <a:pt x="310692" y="696341"/>
                  </a:lnTo>
                  <a:lnTo>
                    <a:pt x="217932" y="603631"/>
                  </a:lnTo>
                  <a:close/>
                </a:path>
                <a:path w="914400" h="914400">
                  <a:moveTo>
                    <a:pt x="696214" y="603631"/>
                  </a:moveTo>
                  <a:lnTo>
                    <a:pt x="603504" y="696341"/>
                  </a:lnTo>
                  <a:lnTo>
                    <a:pt x="780288" y="780415"/>
                  </a:lnTo>
                  <a:lnTo>
                    <a:pt x="696214" y="603631"/>
                  </a:lnTo>
                  <a:close/>
                </a:path>
                <a:path w="914400" h="914400">
                  <a:moveTo>
                    <a:pt x="457073" y="228600"/>
                  </a:moveTo>
                  <a:lnTo>
                    <a:pt x="411009" y="233244"/>
                  </a:lnTo>
                  <a:lnTo>
                    <a:pt x="368109" y="246566"/>
                  </a:lnTo>
                  <a:lnTo>
                    <a:pt x="329290" y="267645"/>
                  </a:lnTo>
                  <a:lnTo>
                    <a:pt x="295471" y="295560"/>
                  </a:lnTo>
                  <a:lnTo>
                    <a:pt x="267570" y="329393"/>
                  </a:lnTo>
                  <a:lnTo>
                    <a:pt x="246503" y="368224"/>
                  </a:lnTo>
                  <a:lnTo>
                    <a:pt x="233190" y="411133"/>
                  </a:lnTo>
                  <a:lnTo>
                    <a:pt x="228549" y="457200"/>
                  </a:lnTo>
                  <a:lnTo>
                    <a:pt x="233190" y="503266"/>
                  </a:lnTo>
                  <a:lnTo>
                    <a:pt x="246503" y="546175"/>
                  </a:lnTo>
                  <a:lnTo>
                    <a:pt x="267570" y="585006"/>
                  </a:lnTo>
                  <a:lnTo>
                    <a:pt x="295471" y="618839"/>
                  </a:lnTo>
                  <a:lnTo>
                    <a:pt x="329290" y="646754"/>
                  </a:lnTo>
                  <a:lnTo>
                    <a:pt x="368109" y="667833"/>
                  </a:lnTo>
                  <a:lnTo>
                    <a:pt x="411009" y="681155"/>
                  </a:lnTo>
                  <a:lnTo>
                    <a:pt x="457073" y="685800"/>
                  </a:lnTo>
                  <a:lnTo>
                    <a:pt x="503139" y="681155"/>
                  </a:lnTo>
                  <a:lnTo>
                    <a:pt x="546048" y="667833"/>
                  </a:lnTo>
                  <a:lnTo>
                    <a:pt x="584879" y="646754"/>
                  </a:lnTo>
                  <a:lnTo>
                    <a:pt x="618712" y="618839"/>
                  </a:lnTo>
                  <a:lnTo>
                    <a:pt x="646627" y="585006"/>
                  </a:lnTo>
                  <a:lnTo>
                    <a:pt x="667706" y="546175"/>
                  </a:lnTo>
                  <a:lnTo>
                    <a:pt x="681028" y="503266"/>
                  </a:lnTo>
                  <a:lnTo>
                    <a:pt x="685672" y="457200"/>
                  </a:lnTo>
                  <a:lnTo>
                    <a:pt x="681028" y="411133"/>
                  </a:lnTo>
                  <a:lnTo>
                    <a:pt x="667706" y="368224"/>
                  </a:lnTo>
                  <a:lnTo>
                    <a:pt x="646627" y="329393"/>
                  </a:lnTo>
                  <a:lnTo>
                    <a:pt x="618712" y="295560"/>
                  </a:lnTo>
                  <a:lnTo>
                    <a:pt x="584879" y="267645"/>
                  </a:lnTo>
                  <a:lnTo>
                    <a:pt x="546048" y="246566"/>
                  </a:lnTo>
                  <a:lnTo>
                    <a:pt x="503139" y="233244"/>
                  </a:lnTo>
                  <a:lnTo>
                    <a:pt x="457073" y="228600"/>
                  </a:lnTo>
                  <a:close/>
                </a:path>
                <a:path w="914400" h="914400">
                  <a:moveTo>
                    <a:pt x="184454" y="391540"/>
                  </a:moveTo>
                  <a:lnTo>
                    <a:pt x="0" y="457200"/>
                  </a:lnTo>
                  <a:lnTo>
                    <a:pt x="184454" y="522732"/>
                  </a:lnTo>
                  <a:lnTo>
                    <a:pt x="184454" y="391540"/>
                  </a:lnTo>
                  <a:close/>
                </a:path>
                <a:path w="914400" h="914400">
                  <a:moveTo>
                    <a:pt x="133870" y="133858"/>
                  </a:moveTo>
                  <a:lnTo>
                    <a:pt x="217932" y="310769"/>
                  </a:lnTo>
                  <a:lnTo>
                    <a:pt x="310692" y="217932"/>
                  </a:lnTo>
                  <a:lnTo>
                    <a:pt x="133870" y="133858"/>
                  </a:lnTo>
                  <a:close/>
                </a:path>
                <a:path w="914400" h="914400">
                  <a:moveTo>
                    <a:pt x="780288" y="133858"/>
                  </a:moveTo>
                  <a:lnTo>
                    <a:pt x="603504" y="217932"/>
                  </a:lnTo>
                  <a:lnTo>
                    <a:pt x="696214" y="310769"/>
                  </a:lnTo>
                  <a:lnTo>
                    <a:pt x="780288" y="133858"/>
                  </a:lnTo>
                  <a:close/>
                </a:path>
                <a:path w="914400" h="914400">
                  <a:moveTo>
                    <a:pt x="457073" y="0"/>
                  </a:moveTo>
                  <a:lnTo>
                    <a:pt x="391541" y="184531"/>
                  </a:lnTo>
                  <a:lnTo>
                    <a:pt x="522732" y="184531"/>
                  </a:lnTo>
                  <a:lnTo>
                    <a:pt x="45707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55547" y="2931414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914146" y="457200"/>
                  </a:moveTo>
                  <a:lnTo>
                    <a:pt x="729741" y="522732"/>
                  </a:lnTo>
                  <a:lnTo>
                    <a:pt x="729741" y="391540"/>
                  </a:lnTo>
                  <a:lnTo>
                    <a:pt x="914146" y="457200"/>
                  </a:lnTo>
                  <a:close/>
                </a:path>
                <a:path w="914400" h="914400">
                  <a:moveTo>
                    <a:pt x="780288" y="133858"/>
                  </a:moveTo>
                  <a:lnTo>
                    <a:pt x="696214" y="310769"/>
                  </a:lnTo>
                  <a:lnTo>
                    <a:pt x="603504" y="217932"/>
                  </a:lnTo>
                  <a:lnTo>
                    <a:pt x="780288" y="133858"/>
                  </a:lnTo>
                  <a:close/>
                </a:path>
                <a:path w="914400" h="914400">
                  <a:moveTo>
                    <a:pt x="457073" y="0"/>
                  </a:moveTo>
                  <a:lnTo>
                    <a:pt x="522732" y="184531"/>
                  </a:lnTo>
                  <a:lnTo>
                    <a:pt x="391541" y="184531"/>
                  </a:lnTo>
                  <a:lnTo>
                    <a:pt x="457073" y="0"/>
                  </a:lnTo>
                  <a:close/>
                </a:path>
                <a:path w="914400" h="914400">
                  <a:moveTo>
                    <a:pt x="133870" y="133858"/>
                  </a:moveTo>
                  <a:lnTo>
                    <a:pt x="310692" y="217932"/>
                  </a:lnTo>
                  <a:lnTo>
                    <a:pt x="217932" y="310769"/>
                  </a:lnTo>
                  <a:lnTo>
                    <a:pt x="133870" y="133858"/>
                  </a:lnTo>
                  <a:close/>
                </a:path>
                <a:path w="914400" h="914400">
                  <a:moveTo>
                    <a:pt x="0" y="457200"/>
                  </a:moveTo>
                  <a:lnTo>
                    <a:pt x="184454" y="391540"/>
                  </a:lnTo>
                  <a:lnTo>
                    <a:pt x="184454" y="522732"/>
                  </a:lnTo>
                  <a:lnTo>
                    <a:pt x="0" y="457200"/>
                  </a:lnTo>
                  <a:close/>
                </a:path>
                <a:path w="914400" h="914400">
                  <a:moveTo>
                    <a:pt x="133870" y="780415"/>
                  </a:moveTo>
                  <a:lnTo>
                    <a:pt x="217932" y="603631"/>
                  </a:lnTo>
                  <a:lnTo>
                    <a:pt x="310692" y="696341"/>
                  </a:lnTo>
                  <a:lnTo>
                    <a:pt x="133870" y="780415"/>
                  </a:lnTo>
                  <a:close/>
                </a:path>
                <a:path w="914400" h="914400">
                  <a:moveTo>
                    <a:pt x="457073" y="914400"/>
                  </a:moveTo>
                  <a:lnTo>
                    <a:pt x="391541" y="729869"/>
                  </a:lnTo>
                  <a:lnTo>
                    <a:pt x="522732" y="729869"/>
                  </a:lnTo>
                  <a:lnTo>
                    <a:pt x="457073" y="914400"/>
                  </a:lnTo>
                  <a:close/>
                </a:path>
                <a:path w="914400" h="914400">
                  <a:moveTo>
                    <a:pt x="780288" y="780415"/>
                  </a:moveTo>
                  <a:lnTo>
                    <a:pt x="603504" y="696341"/>
                  </a:lnTo>
                  <a:lnTo>
                    <a:pt x="696214" y="603631"/>
                  </a:lnTo>
                  <a:lnTo>
                    <a:pt x="780288" y="780415"/>
                  </a:lnTo>
                  <a:close/>
                </a:path>
                <a:path w="914400" h="914400">
                  <a:moveTo>
                    <a:pt x="228549" y="457200"/>
                  </a:moveTo>
                  <a:lnTo>
                    <a:pt x="233190" y="411133"/>
                  </a:lnTo>
                  <a:lnTo>
                    <a:pt x="246503" y="368224"/>
                  </a:lnTo>
                  <a:lnTo>
                    <a:pt x="267570" y="329393"/>
                  </a:lnTo>
                  <a:lnTo>
                    <a:pt x="295471" y="295560"/>
                  </a:lnTo>
                  <a:lnTo>
                    <a:pt x="329290" y="267645"/>
                  </a:lnTo>
                  <a:lnTo>
                    <a:pt x="368109" y="246566"/>
                  </a:lnTo>
                  <a:lnTo>
                    <a:pt x="411009" y="233244"/>
                  </a:lnTo>
                  <a:lnTo>
                    <a:pt x="457073" y="228600"/>
                  </a:lnTo>
                  <a:lnTo>
                    <a:pt x="503139" y="233244"/>
                  </a:lnTo>
                  <a:lnTo>
                    <a:pt x="546048" y="246566"/>
                  </a:lnTo>
                  <a:lnTo>
                    <a:pt x="584879" y="267645"/>
                  </a:lnTo>
                  <a:lnTo>
                    <a:pt x="618712" y="295560"/>
                  </a:lnTo>
                  <a:lnTo>
                    <a:pt x="646627" y="329393"/>
                  </a:lnTo>
                  <a:lnTo>
                    <a:pt x="667706" y="368224"/>
                  </a:lnTo>
                  <a:lnTo>
                    <a:pt x="681028" y="411133"/>
                  </a:lnTo>
                  <a:lnTo>
                    <a:pt x="685672" y="457200"/>
                  </a:lnTo>
                  <a:lnTo>
                    <a:pt x="681028" y="503266"/>
                  </a:lnTo>
                  <a:lnTo>
                    <a:pt x="667706" y="546175"/>
                  </a:lnTo>
                  <a:lnTo>
                    <a:pt x="646627" y="585006"/>
                  </a:lnTo>
                  <a:lnTo>
                    <a:pt x="618712" y="618839"/>
                  </a:lnTo>
                  <a:lnTo>
                    <a:pt x="584879" y="646754"/>
                  </a:lnTo>
                  <a:lnTo>
                    <a:pt x="546048" y="667833"/>
                  </a:lnTo>
                  <a:lnTo>
                    <a:pt x="503139" y="681155"/>
                  </a:lnTo>
                  <a:lnTo>
                    <a:pt x="457073" y="685800"/>
                  </a:lnTo>
                  <a:lnTo>
                    <a:pt x="411009" y="681155"/>
                  </a:lnTo>
                  <a:lnTo>
                    <a:pt x="368109" y="667833"/>
                  </a:lnTo>
                  <a:lnTo>
                    <a:pt x="329290" y="646754"/>
                  </a:lnTo>
                  <a:lnTo>
                    <a:pt x="295471" y="618839"/>
                  </a:lnTo>
                  <a:lnTo>
                    <a:pt x="267570" y="585006"/>
                  </a:lnTo>
                  <a:lnTo>
                    <a:pt x="246503" y="546175"/>
                  </a:lnTo>
                  <a:lnTo>
                    <a:pt x="233190" y="503266"/>
                  </a:lnTo>
                  <a:lnTo>
                    <a:pt x="228549" y="45720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322069" y="3176651"/>
            <a:ext cx="179070" cy="3886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350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2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89460" cy="6858000"/>
            <a:chOff x="0" y="0"/>
            <a:chExt cx="121894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88952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49623" y="923797"/>
              <a:ext cx="5065776" cy="25060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2032" y="3850538"/>
              <a:ext cx="2487168" cy="185673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75503" y="3868826"/>
              <a:ext cx="2487168" cy="18293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27847" y="3850538"/>
              <a:ext cx="2459736" cy="185673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425696" y="5945085"/>
            <a:ext cx="4060190" cy="71374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51435" rIns="0" bIns="0" rtlCol="0">
            <a:spAutoFit/>
          </a:bodyPr>
          <a:lstStyle/>
          <a:p>
            <a:pPr marR="252729" algn="r">
              <a:lnSpc>
                <a:spcPts val="2390"/>
              </a:lnSpc>
              <a:spcBef>
                <a:spcPts val="405"/>
              </a:spcBef>
            </a:pPr>
            <a:r>
              <a:rPr sz="2000" b="1" dirty="0">
                <a:latin typeface="Arial"/>
                <a:cs typeface="Arial"/>
              </a:rPr>
              <a:t>Indonesia</a:t>
            </a:r>
            <a:r>
              <a:rPr sz="2000" b="1" spc="-114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Providing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Asistance</a:t>
            </a:r>
            <a:endParaRPr sz="2000">
              <a:latin typeface="Arial"/>
              <a:cs typeface="Arial"/>
            </a:endParaRPr>
          </a:p>
          <a:p>
            <a:pPr marR="316230" algn="r">
              <a:lnSpc>
                <a:spcPts val="2390"/>
              </a:lnSpc>
            </a:pPr>
            <a:r>
              <a:rPr sz="2000" b="1" dirty="0">
                <a:latin typeface="Arial"/>
                <a:cs typeface="Arial"/>
              </a:rPr>
              <a:t>for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Pakistan</a:t>
            </a:r>
            <a:r>
              <a:rPr sz="2000" b="1" spc="-8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Disaster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Relief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17015" y="6289725"/>
            <a:ext cx="1612900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3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1455781" y="6059233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54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612763"/>
            <a:ext cx="12189460" cy="247015"/>
            <a:chOff x="0" y="6612763"/>
            <a:chExt cx="12189460" cy="247015"/>
          </a:xfrm>
        </p:grpSpPr>
        <p:sp>
          <p:nvSpPr>
            <p:cNvPr id="3" name="object 3"/>
            <p:cNvSpPr/>
            <p:nvPr/>
          </p:nvSpPr>
          <p:spPr>
            <a:xfrm>
              <a:off x="2523744" y="6612763"/>
              <a:ext cx="9665335" cy="247015"/>
            </a:xfrm>
            <a:custGeom>
              <a:avLst/>
              <a:gdLst/>
              <a:ahLst/>
              <a:cxnLst/>
              <a:rect l="l" t="t" r="r" b="b"/>
              <a:pathLst>
                <a:path w="9665335" h="247015">
                  <a:moveTo>
                    <a:pt x="0" y="246951"/>
                  </a:moveTo>
                  <a:lnTo>
                    <a:pt x="9665208" y="246951"/>
                  </a:lnTo>
                  <a:lnTo>
                    <a:pt x="9665208" y="0"/>
                  </a:lnTo>
                  <a:lnTo>
                    <a:pt x="0" y="0"/>
                  </a:lnTo>
                  <a:lnTo>
                    <a:pt x="0" y="246951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612763"/>
              <a:ext cx="2524125" cy="247015"/>
            </a:xfrm>
            <a:custGeom>
              <a:avLst/>
              <a:gdLst/>
              <a:ahLst/>
              <a:cxnLst/>
              <a:rect l="l" t="t" r="r" b="b"/>
              <a:pathLst>
                <a:path w="2524125" h="247015">
                  <a:moveTo>
                    <a:pt x="2523744" y="0"/>
                  </a:moveTo>
                  <a:lnTo>
                    <a:pt x="0" y="0"/>
                  </a:lnTo>
                  <a:lnTo>
                    <a:pt x="0" y="246951"/>
                  </a:lnTo>
                  <a:lnTo>
                    <a:pt x="2523744" y="246951"/>
                  </a:lnTo>
                  <a:lnTo>
                    <a:pt x="252374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046334" y="6643186"/>
            <a:ext cx="2081530" cy="124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50" spc="-10" dirty="0">
                <a:solidFill>
                  <a:srgbClr val="FFFFFF"/>
                </a:solidFill>
                <a:latin typeface="Arial MT"/>
                <a:cs typeface="Arial MT"/>
              </a:rPr>
              <a:t>BADA</a:t>
            </a:r>
            <a:r>
              <a:rPr sz="650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50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650" spc="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50" dirty="0">
                <a:solidFill>
                  <a:srgbClr val="FFFFFF"/>
                </a:solidFill>
                <a:latin typeface="Arial MT"/>
                <a:cs typeface="Arial MT"/>
              </a:rPr>
              <a:t>NASIONAL</a:t>
            </a:r>
            <a:r>
              <a:rPr sz="650" spc="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50" spc="-10" dirty="0">
                <a:solidFill>
                  <a:srgbClr val="FFFFFF"/>
                </a:solidFill>
                <a:latin typeface="Arial MT"/>
                <a:cs typeface="Arial MT"/>
              </a:rPr>
              <a:t>PENANGG</a:t>
            </a:r>
            <a:r>
              <a:rPr sz="650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50" dirty="0">
                <a:solidFill>
                  <a:srgbClr val="FFFFFF"/>
                </a:solidFill>
                <a:latin typeface="Arial MT"/>
                <a:cs typeface="Arial MT"/>
              </a:rPr>
              <a:t>ULANGAN</a:t>
            </a:r>
            <a:r>
              <a:rPr sz="650" spc="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50" spc="-10" dirty="0">
                <a:solidFill>
                  <a:srgbClr val="FFFFFF"/>
                </a:solidFill>
                <a:latin typeface="Arial MT"/>
                <a:cs typeface="Arial MT"/>
              </a:rPr>
              <a:t>BENCANA</a:t>
            </a:r>
            <a:endParaRPr sz="65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12189460" cy="64135"/>
            <a:chOff x="0" y="0"/>
            <a:chExt cx="12189460" cy="64135"/>
          </a:xfrm>
        </p:grpSpPr>
        <p:sp>
          <p:nvSpPr>
            <p:cNvPr id="7" name="object 7"/>
            <p:cNvSpPr/>
            <p:nvPr/>
          </p:nvSpPr>
          <p:spPr>
            <a:xfrm>
              <a:off x="5733288" y="0"/>
              <a:ext cx="6456045" cy="64135"/>
            </a:xfrm>
            <a:custGeom>
              <a:avLst/>
              <a:gdLst/>
              <a:ahLst/>
              <a:cxnLst/>
              <a:rect l="l" t="t" r="r" b="b"/>
              <a:pathLst>
                <a:path w="6456045" h="64135">
                  <a:moveTo>
                    <a:pt x="6455664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455664" y="64007"/>
                  </a:lnTo>
                  <a:lnTo>
                    <a:pt x="645566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5733415" cy="64135"/>
            </a:xfrm>
            <a:custGeom>
              <a:avLst/>
              <a:gdLst/>
              <a:ahLst/>
              <a:cxnLst/>
              <a:rect l="l" t="t" r="r" b="b"/>
              <a:pathLst>
                <a:path w="5733415" h="64135">
                  <a:moveTo>
                    <a:pt x="0" y="64007"/>
                  </a:moveTo>
                  <a:lnTo>
                    <a:pt x="5733288" y="64007"/>
                  </a:lnTo>
                  <a:lnTo>
                    <a:pt x="5733288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1731561" y="137032"/>
            <a:ext cx="421005" cy="256540"/>
            <a:chOff x="11731561" y="137032"/>
            <a:chExt cx="421005" cy="256540"/>
          </a:xfrm>
        </p:grpSpPr>
        <p:sp>
          <p:nvSpPr>
            <p:cNvPr id="10" name="object 10"/>
            <p:cNvSpPr/>
            <p:nvPr/>
          </p:nvSpPr>
          <p:spPr>
            <a:xfrm>
              <a:off x="11736323" y="141795"/>
              <a:ext cx="411480" cy="247015"/>
            </a:xfrm>
            <a:custGeom>
              <a:avLst/>
              <a:gdLst/>
              <a:ahLst/>
              <a:cxnLst/>
              <a:rect l="l" t="t" r="r" b="b"/>
              <a:pathLst>
                <a:path w="411479" h="247015">
                  <a:moveTo>
                    <a:pt x="411479" y="0"/>
                  </a:moveTo>
                  <a:lnTo>
                    <a:pt x="0" y="0"/>
                  </a:lnTo>
                  <a:lnTo>
                    <a:pt x="0" y="246951"/>
                  </a:lnTo>
                  <a:lnTo>
                    <a:pt x="411479" y="246951"/>
                  </a:lnTo>
                  <a:lnTo>
                    <a:pt x="411479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736323" y="141795"/>
              <a:ext cx="411480" cy="247015"/>
            </a:xfrm>
            <a:custGeom>
              <a:avLst/>
              <a:gdLst/>
              <a:ahLst/>
              <a:cxnLst/>
              <a:rect l="l" t="t" r="r" b="b"/>
              <a:pathLst>
                <a:path w="411479" h="247015">
                  <a:moveTo>
                    <a:pt x="0" y="246951"/>
                  </a:moveTo>
                  <a:lnTo>
                    <a:pt x="411479" y="246951"/>
                  </a:lnTo>
                  <a:lnTo>
                    <a:pt x="411479" y="0"/>
                  </a:lnTo>
                  <a:lnTo>
                    <a:pt x="0" y="0"/>
                  </a:lnTo>
                  <a:lnTo>
                    <a:pt x="0" y="246951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1877293" y="187579"/>
            <a:ext cx="13525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55</a:t>
            </a:r>
            <a:endParaRPr sz="8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092325" y="485775"/>
            <a:ext cx="8013700" cy="45465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Bantuan</a:t>
            </a:r>
            <a:r>
              <a:rPr sz="2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USAR</a:t>
            </a:r>
            <a:r>
              <a:rPr sz="2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&amp;</a:t>
            </a:r>
            <a:r>
              <a:rPr sz="2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EMT</a:t>
            </a:r>
            <a:r>
              <a:rPr sz="28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Indonesia</a:t>
            </a:r>
            <a:r>
              <a:rPr sz="28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di</a:t>
            </a:r>
            <a:r>
              <a:rPr sz="28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spc="-35" dirty="0">
                <a:solidFill>
                  <a:srgbClr val="001F5F"/>
                </a:solidFill>
                <a:latin typeface="Arial"/>
                <a:cs typeface="Arial"/>
              </a:rPr>
              <a:t>Turki</a:t>
            </a:r>
            <a:r>
              <a:rPr sz="28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Arial"/>
                <a:cs typeface="Arial"/>
              </a:rPr>
              <a:t>(2023)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18688" y="3667671"/>
            <a:ext cx="3419856" cy="207619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18688" y="1490852"/>
            <a:ext cx="3419856" cy="2076196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3218688" y="3073145"/>
            <a:ext cx="3420110" cy="494030"/>
          </a:xfrm>
          <a:prstGeom prst="rect">
            <a:avLst/>
          </a:prstGeom>
          <a:solidFill>
            <a:srgbClr val="E7E6E6">
              <a:alpha val="85881"/>
            </a:srgbClr>
          </a:solidFill>
        </p:spPr>
        <p:txBody>
          <a:bodyPr vert="horz" wrap="square" lIns="0" tIns="71755" rIns="0" bIns="0" rtlCol="0">
            <a:spAutoFit/>
          </a:bodyPr>
          <a:lstStyle/>
          <a:p>
            <a:pPr marL="12700" algn="ctr">
              <a:lnSpc>
                <a:spcPts val="1375"/>
              </a:lnSpc>
              <a:spcBef>
                <a:spcPts val="565"/>
              </a:spcBef>
            </a:pPr>
            <a:r>
              <a:rPr sz="1150" spc="-10" dirty="0">
                <a:latin typeface="Arial MT"/>
                <a:cs typeface="Arial MT"/>
              </a:rPr>
              <a:t>Serah</a:t>
            </a:r>
            <a:r>
              <a:rPr sz="1150" spc="-75" dirty="0">
                <a:latin typeface="Arial MT"/>
                <a:cs typeface="Arial MT"/>
              </a:rPr>
              <a:t> </a:t>
            </a:r>
            <a:r>
              <a:rPr sz="1150" spc="-10" dirty="0">
                <a:latin typeface="Arial MT"/>
                <a:cs typeface="Arial MT"/>
              </a:rPr>
              <a:t>Terima</a:t>
            </a:r>
            <a:r>
              <a:rPr sz="1150" spc="-40" dirty="0">
                <a:latin typeface="Arial MT"/>
                <a:cs typeface="Arial MT"/>
              </a:rPr>
              <a:t> </a:t>
            </a:r>
            <a:r>
              <a:rPr sz="1150" spc="-10" dirty="0">
                <a:latin typeface="Arial MT"/>
                <a:cs typeface="Arial MT"/>
              </a:rPr>
              <a:t>Bantuan</a:t>
            </a:r>
            <a:r>
              <a:rPr sz="1150" spc="-55" dirty="0">
                <a:latin typeface="Arial MT"/>
                <a:cs typeface="Arial MT"/>
              </a:rPr>
              <a:t> </a:t>
            </a:r>
            <a:r>
              <a:rPr sz="1150" spc="-20" dirty="0">
                <a:latin typeface="Arial MT"/>
                <a:cs typeface="Arial MT"/>
              </a:rPr>
              <a:t>Kemanusiaan</a:t>
            </a:r>
            <a:r>
              <a:rPr sz="1150" spc="-30" dirty="0">
                <a:latin typeface="Arial MT"/>
                <a:cs typeface="Arial MT"/>
              </a:rPr>
              <a:t> </a:t>
            </a:r>
            <a:r>
              <a:rPr sz="1150" spc="-25" dirty="0">
                <a:latin typeface="Arial MT"/>
                <a:cs typeface="Arial MT"/>
              </a:rPr>
              <a:t>ke</a:t>
            </a:r>
            <a:endParaRPr sz="1150">
              <a:latin typeface="Arial MT"/>
              <a:cs typeface="Arial MT"/>
            </a:endParaRPr>
          </a:p>
          <a:p>
            <a:pPr marL="10795" algn="ctr">
              <a:lnSpc>
                <a:spcPts val="1375"/>
              </a:lnSpc>
            </a:pPr>
            <a:r>
              <a:rPr sz="1150" spc="-20" dirty="0">
                <a:latin typeface="Arial MT"/>
                <a:cs typeface="Arial MT"/>
              </a:rPr>
              <a:t>Pemerintah </a:t>
            </a:r>
            <a:r>
              <a:rPr sz="1150" spc="-10" dirty="0">
                <a:latin typeface="Arial MT"/>
                <a:cs typeface="Arial MT"/>
              </a:rPr>
              <a:t>Turki</a:t>
            </a:r>
            <a:r>
              <a:rPr sz="1150" spc="-20" dirty="0">
                <a:latin typeface="Arial MT"/>
                <a:cs typeface="Arial MT"/>
              </a:rPr>
              <a:t> </a:t>
            </a:r>
            <a:r>
              <a:rPr sz="1150" dirty="0">
                <a:latin typeface="Arial MT"/>
                <a:cs typeface="Arial MT"/>
              </a:rPr>
              <a:t>dan </a:t>
            </a:r>
            <a:r>
              <a:rPr sz="1150" spc="-20" dirty="0">
                <a:latin typeface="Arial MT"/>
                <a:cs typeface="Arial MT"/>
              </a:rPr>
              <a:t>Gubernur</a:t>
            </a:r>
            <a:r>
              <a:rPr sz="1150" spc="-45" dirty="0">
                <a:latin typeface="Arial MT"/>
                <a:cs typeface="Arial MT"/>
              </a:rPr>
              <a:t> </a:t>
            </a:r>
            <a:r>
              <a:rPr sz="1150" spc="-10" dirty="0">
                <a:latin typeface="Arial MT"/>
                <a:cs typeface="Arial MT"/>
              </a:rPr>
              <a:t>Prov.</a:t>
            </a:r>
            <a:r>
              <a:rPr sz="1150" spc="-15" dirty="0">
                <a:latin typeface="Arial MT"/>
                <a:cs typeface="Arial MT"/>
              </a:rPr>
              <a:t> </a:t>
            </a:r>
            <a:r>
              <a:rPr sz="1150" spc="-20" dirty="0">
                <a:latin typeface="Arial MT"/>
                <a:cs typeface="Arial MT"/>
              </a:rPr>
              <a:t>Hatay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48856" y="3073145"/>
            <a:ext cx="3411220" cy="494030"/>
          </a:xfrm>
          <a:prstGeom prst="rect">
            <a:avLst/>
          </a:prstGeom>
          <a:solidFill>
            <a:srgbClr val="E7E6E6">
              <a:alpha val="85881"/>
            </a:srgbClr>
          </a:solidFill>
        </p:spPr>
        <p:txBody>
          <a:bodyPr vert="horz" wrap="square" lIns="0" tIns="157480" rIns="0" bIns="0" rtlCol="0">
            <a:spAutoFit/>
          </a:bodyPr>
          <a:lstStyle/>
          <a:p>
            <a:pPr marL="672465">
              <a:lnSpc>
                <a:spcPct val="100000"/>
              </a:lnSpc>
              <a:spcBef>
                <a:spcPts val="1240"/>
              </a:spcBef>
            </a:pPr>
            <a:r>
              <a:rPr sz="1150" spc="-20" dirty="0">
                <a:latin typeface="Arial MT"/>
                <a:cs typeface="Arial MT"/>
              </a:rPr>
              <a:t>Penugasan</a:t>
            </a:r>
            <a:r>
              <a:rPr sz="1150" spc="-15" dirty="0">
                <a:latin typeface="Arial MT"/>
                <a:cs typeface="Arial MT"/>
              </a:rPr>
              <a:t> </a:t>
            </a:r>
            <a:r>
              <a:rPr sz="1150" spc="-20" dirty="0">
                <a:latin typeface="Arial MT"/>
                <a:cs typeface="Arial MT"/>
              </a:rPr>
              <a:t>EMT</a:t>
            </a:r>
            <a:r>
              <a:rPr sz="1150" spc="-15" dirty="0">
                <a:latin typeface="Arial MT"/>
                <a:cs typeface="Arial MT"/>
              </a:rPr>
              <a:t> </a:t>
            </a:r>
            <a:r>
              <a:rPr sz="1150" dirty="0">
                <a:latin typeface="Arial MT"/>
                <a:cs typeface="Arial MT"/>
              </a:rPr>
              <a:t>di</a:t>
            </a:r>
            <a:r>
              <a:rPr sz="1150" spc="-15" dirty="0">
                <a:latin typeface="Arial MT"/>
                <a:cs typeface="Arial MT"/>
              </a:rPr>
              <a:t> </a:t>
            </a:r>
            <a:r>
              <a:rPr sz="1150" spc="-20" dirty="0">
                <a:latin typeface="Arial MT"/>
                <a:cs typeface="Arial MT"/>
              </a:rPr>
              <a:t>Gempa</a:t>
            </a:r>
            <a:r>
              <a:rPr sz="1150" spc="-50" dirty="0">
                <a:latin typeface="Arial MT"/>
                <a:cs typeface="Arial MT"/>
              </a:rPr>
              <a:t> </a:t>
            </a:r>
            <a:r>
              <a:rPr sz="1150" spc="-20" dirty="0">
                <a:latin typeface="Arial MT"/>
                <a:cs typeface="Arial MT"/>
              </a:rPr>
              <a:t>Turki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218688" y="5277408"/>
            <a:ext cx="3420110" cy="466725"/>
          </a:xfrm>
          <a:prstGeom prst="rect">
            <a:avLst/>
          </a:prstGeom>
          <a:solidFill>
            <a:srgbClr val="E7E6E6">
              <a:alpha val="85881"/>
            </a:srgbClr>
          </a:solidFill>
        </p:spPr>
        <p:txBody>
          <a:bodyPr vert="horz" wrap="square" lIns="0" tIns="64769" rIns="0" bIns="0" rtlCol="0">
            <a:spAutoFit/>
          </a:bodyPr>
          <a:lstStyle/>
          <a:p>
            <a:pPr marL="8255" algn="ctr">
              <a:lnSpc>
                <a:spcPts val="1375"/>
              </a:lnSpc>
              <a:spcBef>
                <a:spcPts val="509"/>
              </a:spcBef>
            </a:pPr>
            <a:r>
              <a:rPr sz="1150" spc="-10" dirty="0">
                <a:latin typeface="Arial MT"/>
                <a:cs typeface="Arial MT"/>
              </a:rPr>
              <a:t>Peninjauan</a:t>
            </a:r>
            <a:r>
              <a:rPr sz="1150" spc="-35" dirty="0">
                <a:latin typeface="Arial MT"/>
                <a:cs typeface="Arial MT"/>
              </a:rPr>
              <a:t> </a:t>
            </a:r>
            <a:r>
              <a:rPr sz="1150" spc="-10" dirty="0">
                <a:latin typeface="Arial MT"/>
                <a:cs typeface="Arial MT"/>
              </a:rPr>
              <a:t>Lokasi</a:t>
            </a:r>
            <a:r>
              <a:rPr sz="1150" spc="-65" dirty="0">
                <a:latin typeface="Arial MT"/>
                <a:cs typeface="Arial MT"/>
              </a:rPr>
              <a:t> </a:t>
            </a:r>
            <a:r>
              <a:rPr sz="1150" spc="-10" dirty="0">
                <a:latin typeface="Arial MT"/>
                <a:cs typeface="Arial MT"/>
              </a:rPr>
              <a:t>Terdampak</a:t>
            </a:r>
            <a:endParaRPr sz="1150">
              <a:latin typeface="Arial MT"/>
              <a:cs typeface="Arial MT"/>
            </a:endParaRPr>
          </a:p>
          <a:p>
            <a:pPr marL="10160" algn="ctr">
              <a:lnSpc>
                <a:spcPts val="1375"/>
              </a:lnSpc>
            </a:pPr>
            <a:r>
              <a:rPr sz="1150" spc="-20" dirty="0">
                <a:latin typeface="Arial MT"/>
                <a:cs typeface="Arial MT"/>
              </a:rPr>
              <a:t>Bencana</a:t>
            </a:r>
            <a:r>
              <a:rPr sz="1150" spc="-30" dirty="0">
                <a:latin typeface="Arial MT"/>
                <a:cs typeface="Arial MT"/>
              </a:rPr>
              <a:t> </a:t>
            </a:r>
            <a:r>
              <a:rPr sz="1150" spc="-20" dirty="0">
                <a:latin typeface="Arial MT"/>
                <a:cs typeface="Arial MT"/>
              </a:rPr>
              <a:t>Gempa</a:t>
            </a:r>
            <a:r>
              <a:rPr sz="1150" spc="-65" dirty="0">
                <a:latin typeface="Arial MT"/>
                <a:cs typeface="Arial MT"/>
              </a:rPr>
              <a:t> </a:t>
            </a:r>
            <a:r>
              <a:rPr sz="1150" spc="-10" dirty="0">
                <a:latin typeface="Arial MT"/>
                <a:cs typeface="Arial MT"/>
              </a:rPr>
              <a:t>Bumi </a:t>
            </a:r>
            <a:r>
              <a:rPr sz="1150" dirty="0">
                <a:latin typeface="Arial MT"/>
                <a:cs typeface="Arial MT"/>
              </a:rPr>
              <a:t>di</a:t>
            </a:r>
            <a:r>
              <a:rPr sz="1150" spc="-40" dirty="0">
                <a:latin typeface="Arial MT"/>
                <a:cs typeface="Arial MT"/>
              </a:rPr>
              <a:t> </a:t>
            </a:r>
            <a:r>
              <a:rPr sz="1150" spc="-10" dirty="0">
                <a:latin typeface="Arial MT"/>
                <a:cs typeface="Arial MT"/>
              </a:rPr>
              <a:t>Provinsi</a:t>
            </a:r>
            <a:r>
              <a:rPr sz="1150" spc="-25" dirty="0">
                <a:latin typeface="Arial MT"/>
                <a:cs typeface="Arial MT"/>
              </a:rPr>
              <a:t> </a:t>
            </a:r>
            <a:r>
              <a:rPr sz="1150" spc="-20" dirty="0">
                <a:latin typeface="Arial MT"/>
                <a:cs typeface="Arial MT"/>
              </a:rPr>
              <a:t>Hatay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883664" y="2862833"/>
            <a:ext cx="1225550" cy="640715"/>
          </a:xfrm>
          <a:custGeom>
            <a:avLst/>
            <a:gdLst/>
            <a:ahLst/>
            <a:cxnLst/>
            <a:rect l="l" t="t" r="r" b="b"/>
            <a:pathLst>
              <a:path w="1225550" h="640714">
                <a:moveTo>
                  <a:pt x="0" y="640207"/>
                </a:moveTo>
                <a:lnTo>
                  <a:pt x="1225296" y="640207"/>
                </a:lnTo>
                <a:lnTo>
                  <a:pt x="1225296" y="0"/>
                </a:lnTo>
                <a:lnTo>
                  <a:pt x="0" y="0"/>
                </a:lnTo>
                <a:lnTo>
                  <a:pt x="0" y="640207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83664" y="1436027"/>
            <a:ext cx="1225550" cy="832485"/>
          </a:xfrm>
          <a:custGeom>
            <a:avLst/>
            <a:gdLst/>
            <a:ahLst/>
            <a:cxnLst/>
            <a:rect l="l" t="t" r="r" b="b"/>
            <a:pathLst>
              <a:path w="1225550" h="832485">
                <a:moveTo>
                  <a:pt x="0" y="832294"/>
                </a:moveTo>
                <a:lnTo>
                  <a:pt x="1225296" y="832294"/>
                </a:lnTo>
                <a:lnTo>
                  <a:pt x="1225296" y="0"/>
                </a:lnTo>
                <a:lnTo>
                  <a:pt x="0" y="0"/>
                </a:lnTo>
                <a:lnTo>
                  <a:pt x="0" y="832294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883664" y="5588380"/>
            <a:ext cx="1225550" cy="137795"/>
          </a:xfrm>
          <a:custGeom>
            <a:avLst/>
            <a:gdLst/>
            <a:ahLst/>
            <a:cxnLst/>
            <a:rect l="l" t="t" r="r" b="b"/>
            <a:pathLst>
              <a:path w="1225550" h="137795">
                <a:moveTo>
                  <a:pt x="0" y="137198"/>
                </a:moveTo>
                <a:lnTo>
                  <a:pt x="1225296" y="137198"/>
                </a:lnTo>
                <a:lnTo>
                  <a:pt x="1225296" y="0"/>
                </a:lnTo>
                <a:lnTo>
                  <a:pt x="0" y="0"/>
                </a:lnTo>
                <a:lnTo>
                  <a:pt x="0" y="137198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883664" y="2268321"/>
            <a:ext cx="1335405" cy="594995"/>
          </a:xfrm>
          <a:prstGeom prst="rect">
            <a:avLst/>
          </a:prstGeom>
          <a:solidFill>
            <a:srgbClr val="8FAADC"/>
          </a:solidFill>
        </p:spPr>
        <p:txBody>
          <a:bodyPr vert="horz" wrap="square" lIns="0" tIns="123825" rIns="0" bIns="0" rtlCol="0">
            <a:spAutoFit/>
          </a:bodyPr>
          <a:lstStyle/>
          <a:p>
            <a:pPr marL="19685" algn="ctr">
              <a:lnSpc>
                <a:spcPct val="100000"/>
              </a:lnSpc>
              <a:spcBef>
                <a:spcPts val="975"/>
              </a:spcBef>
            </a:pPr>
            <a:r>
              <a:rPr sz="1050" b="1" spc="-10" dirty="0">
                <a:latin typeface="Arial"/>
                <a:cs typeface="Arial"/>
              </a:rPr>
              <a:t>Tanggal</a:t>
            </a:r>
            <a:endParaRPr sz="1050">
              <a:latin typeface="Arial"/>
              <a:cs typeface="Arial"/>
            </a:endParaRPr>
          </a:p>
          <a:p>
            <a:pPr marL="15875" algn="ctr">
              <a:lnSpc>
                <a:spcPct val="100000"/>
              </a:lnSpc>
              <a:spcBef>
                <a:spcPts val="615"/>
              </a:spcBef>
            </a:pPr>
            <a:r>
              <a:rPr sz="1050" spc="-10" dirty="0">
                <a:latin typeface="Arial MT"/>
                <a:cs typeface="Arial MT"/>
              </a:rPr>
              <a:t>2-</a:t>
            </a:r>
            <a:r>
              <a:rPr sz="1050" dirty="0">
                <a:latin typeface="Arial MT"/>
                <a:cs typeface="Arial MT"/>
              </a:rPr>
              <a:t>28</a:t>
            </a:r>
            <a:r>
              <a:rPr sz="1050" spc="-25" dirty="0">
                <a:latin typeface="Arial MT"/>
                <a:cs typeface="Arial MT"/>
              </a:rPr>
              <a:t> </a:t>
            </a:r>
            <a:r>
              <a:rPr sz="1050" dirty="0">
                <a:latin typeface="Arial MT"/>
                <a:cs typeface="Arial MT"/>
              </a:rPr>
              <a:t>Feb</a:t>
            </a:r>
            <a:r>
              <a:rPr sz="1050" spc="-25" dirty="0">
                <a:latin typeface="Arial MT"/>
                <a:cs typeface="Arial MT"/>
              </a:rPr>
              <a:t> </a:t>
            </a:r>
            <a:r>
              <a:rPr sz="1050" spc="-20" dirty="0">
                <a:latin typeface="Arial MT"/>
                <a:cs typeface="Arial MT"/>
              </a:rPr>
              <a:t>2023</a:t>
            </a:r>
            <a:endParaRPr sz="1050">
              <a:latin typeface="Arial MT"/>
              <a:cs typeface="Arial MT"/>
            </a:endParaRPr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21992" y="2917685"/>
            <a:ext cx="566928" cy="567067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2194560" y="1481696"/>
            <a:ext cx="631190" cy="749935"/>
            <a:chOff x="2194560" y="1481696"/>
            <a:chExt cx="631190" cy="749935"/>
          </a:xfrm>
        </p:grpSpPr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21992" y="1481696"/>
              <a:ext cx="566928" cy="57621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94560" y="1490852"/>
              <a:ext cx="630936" cy="740663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1883664" y="3503040"/>
            <a:ext cx="1225550" cy="2085339"/>
          </a:xfrm>
          <a:prstGeom prst="rect">
            <a:avLst/>
          </a:prstGeom>
          <a:solidFill>
            <a:srgbClr val="8FAADC"/>
          </a:solidFill>
        </p:spPr>
        <p:txBody>
          <a:bodyPr vert="horz" wrap="square" lIns="0" tIns="34925" rIns="0" bIns="0" rtlCol="0">
            <a:spAutoFit/>
          </a:bodyPr>
          <a:lstStyle/>
          <a:p>
            <a:pPr marL="323850">
              <a:lnSpc>
                <a:spcPct val="100000"/>
              </a:lnSpc>
              <a:spcBef>
                <a:spcPts val="275"/>
              </a:spcBef>
            </a:pPr>
            <a:r>
              <a:rPr sz="1050" b="1" spc="-10" dirty="0">
                <a:latin typeface="Arial"/>
                <a:cs typeface="Arial"/>
              </a:rPr>
              <a:t>Personel</a:t>
            </a:r>
            <a:endParaRPr sz="1050">
              <a:latin typeface="Arial"/>
              <a:cs typeface="Arial"/>
            </a:endParaRPr>
          </a:p>
          <a:p>
            <a:pPr marL="298450" indent="-214629">
              <a:lnSpc>
                <a:spcPct val="100000"/>
              </a:lnSpc>
              <a:spcBef>
                <a:spcPts val="615"/>
              </a:spcBef>
              <a:buChar char="•"/>
              <a:tabLst>
                <a:tab pos="298450" algn="l"/>
              </a:tabLst>
            </a:pPr>
            <a:r>
              <a:rPr sz="1050" spc="-20" dirty="0">
                <a:latin typeface="Arial MT"/>
                <a:cs typeface="Arial MT"/>
              </a:rPr>
              <a:t>BNPB</a:t>
            </a:r>
            <a:endParaRPr sz="1050">
              <a:latin typeface="Arial MT"/>
              <a:cs typeface="Arial MT"/>
            </a:endParaRPr>
          </a:p>
          <a:p>
            <a:pPr marL="298450" indent="-214629">
              <a:lnSpc>
                <a:spcPct val="100000"/>
              </a:lnSpc>
              <a:spcBef>
                <a:spcPts val="615"/>
              </a:spcBef>
              <a:buChar char="•"/>
              <a:tabLst>
                <a:tab pos="298450" algn="l"/>
              </a:tabLst>
            </a:pPr>
            <a:r>
              <a:rPr sz="1050" spc="-10" dirty="0">
                <a:latin typeface="Arial MT"/>
                <a:cs typeface="Arial MT"/>
              </a:rPr>
              <a:t>Kemenkes</a:t>
            </a:r>
            <a:endParaRPr sz="1050">
              <a:latin typeface="Arial MT"/>
              <a:cs typeface="Arial MT"/>
            </a:endParaRPr>
          </a:p>
          <a:p>
            <a:pPr marL="298450" indent="-214629">
              <a:lnSpc>
                <a:spcPct val="100000"/>
              </a:lnSpc>
              <a:spcBef>
                <a:spcPts val="615"/>
              </a:spcBef>
              <a:buChar char="•"/>
              <a:tabLst>
                <a:tab pos="298450" algn="l"/>
              </a:tabLst>
            </a:pPr>
            <a:r>
              <a:rPr sz="1050" dirty="0">
                <a:latin typeface="Arial MT"/>
                <a:cs typeface="Arial MT"/>
              </a:rPr>
              <a:t>TNI –</a:t>
            </a:r>
            <a:r>
              <a:rPr sz="1050" spc="-30" dirty="0">
                <a:latin typeface="Arial MT"/>
                <a:cs typeface="Arial MT"/>
              </a:rPr>
              <a:t> </a:t>
            </a:r>
            <a:r>
              <a:rPr sz="1050" spc="-10" dirty="0">
                <a:latin typeface="Arial MT"/>
                <a:cs typeface="Arial MT"/>
              </a:rPr>
              <a:t>Polri</a:t>
            </a:r>
            <a:endParaRPr sz="1050">
              <a:latin typeface="Arial MT"/>
              <a:cs typeface="Arial MT"/>
            </a:endParaRPr>
          </a:p>
          <a:p>
            <a:pPr marL="298450" indent="-214629">
              <a:lnSpc>
                <a:spcPct val="100000"/>
              </a:lnSpc>
              <a:spcBef>
                <a:spcPts val="690"/>
              </a:spcBef>
              <a:buChar char="•"/>
              <a:tabLst>
                <a:tab pos="298450" algn="l"/>
              </a:tabLst>
            </a:pPr>
            <a:r>
              <a:rPr sz="1050" spc="-10" dirty="0">
                <a:latin typeface="Arial MT"/>
                <a:cs typeface="Arial MT"/>
              </a:rPr>
              <a:t>Basarnas</a:t>
            </a:r>
            <a:endParaRPr sz="1050">
              <a:latin typeface="Arial MT"/>
              <a:cs typeface="Arial MT"/>
            </a:endParaRPr>
          </a:p>
          <a:p>
            <a:pPr marL="298450" indent="-214629">
              <a:lnSpc>
                <a:spcPct val="100000"/>
              </a:lnSpc>
              <a:spcBef>
                <a:spcPts val="615"/>
              </a:spcBef>
              <a:buChar char="•"/>
              <a:tabLst>
                <a:tab pos="298450" algn="l"/>
              </a:tabLst>
            </a:pPr>
            <a:r>
              <a:rPr sz="1050" spc="-25" dirty="0">
                <a:latin typeface="Arial MT"/>
                <a:cs typeface="Arial MT"/>
              </a:rPr>
              <a:t>NGO</a:t>
            </a:r>
            <a:endParaRPr sz="1050">
              <a:latin typeface="Arial MT"/>
              <a:cs typeface="Arial MT"/>
            </a:endParaRPr>
          </a:p>
          <a:p>
            <a:pPr marL="298450" marR="104775" indent="-215265">
              <a:lnSpc>
                <a:spcPct val="148800"/>
              </a:lnSpc>
              <a:buChar char="•"/>
              <a:tabLst>
                <a:tab pos="298450" algn="l"/>
              </a:tabLst>
            </a:pPr>
            <a:r>
              <a:rPr sz="1050" spc="-10" dirty="0">
                <a:latin typeface="Arial MT"/>
                <a:cs typeface="Arial MT"/>
              </a:rPr>
              <a:t>Asosiasi </a:t>
            </a:r>
            <a:r>
              <a:rPr sz="1050" dirty="0">
                <a:latin typeface="Arial MT"/>
                <a:cs typeface="Arial MT"/>
              </a:rPr>
              <a:t>Profesi</a:t>
            </a:r>
            <a:r>
              <a:rPr sz="1050" spc="-50" dirty="0">
                <a:latin typeface="Arial MT"/>
                <a:cs typeface="Arial MT"/>
              </a:rPr>
              <a:t> </a:t>
            </a:r>
            <a:r>
              <a:rPr sz="1050" spc="-20" dirty="0">
                <a:latin typeface="Arial MT"/>
                <a:cs typeface="Arial MT"/>
              </a:rPr>
              <a:t>Medis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180333" y="1434211"/>
            <a:ext cx="287020" cy="287020"/>
            <a:chOff x="3180333" y="1434211"/>
            <a:chExt cx="287020" cy="287020"/>
          </a:xfrm>
        </p:grpSpPr>
        <p:sp>
          <p:nvSpPr>
            <p:cNvPr id="29" name="object 29"/>
            <p:cNvSpPr/>
            <p:nvPr/>
          </p:nvSpPr>
          <p:spPr>
            <a:xfrm>
              <a:off x="3186683" y="1440561"/>
              <a:ext cx="274320" cy="274320"/>
            </a:xfrm>
            <a:custGeom>
              <a:avLst/>
              <a:gdLst/>
              <a:ahLst/>
              <a:cxnLst/>
              <a:rect l="l" t="t" r="r" b="b"/>
              <a:pathLst>
                <a:path w="274320" h="274319">
                  <a:moveTo>
                    <a:pt x="137160" y="0"/>
                  </a:moveTo>
                  <a:lnTo>
                    <a:pt x="93829" y="6986"/>
                  </a:lnTo>
                  <a:lnTo>
                    <a:pt x="56180" y="26444"/>
                  </a:lnTo>
                  <a:lnTo>
                    <a:pt x="26481" y="56125"/>
                  </a:lnTo>
                  <a:lnTo>
                    <a:pt x="6998" y="93780"/>
                  </a:lnTo>
                  <a:lnTo>
                    <a:pt x="0" y="137160"/>
                  </a:lnTo>
                  <a:lnTo>
                    <a:pt x="6998" y="180539"/>
                  </a:lnTo>
                  <a:lnTo>
                    <a:pt x="26481" y="218194"/>
                  </a:lnTo>
                  <a:lnTo>
                    <a:pt x="56180" y="247875"/>
                  </a:lnTo>
                  <a:lnTo>
                    <a:pt x="93829" y="267333"/>
                  </a:lnTo>
                  <a:lnTo>
                    <a:pt x="137160" y="274319"/>
                  </a:lnTo>
                  <a:lnTo>
                    <a:pt x="180490" y="267333"/>
                  </a:lnTo>
                  <a:lnTo>
                    <a:pt x="218139" y="247875"/>
                  </a:lnTo>
                  <a:lnTo>
                    <a:pt x="247838" y="218194"/>
                  </a:lnTo>
                  <a:lnTo>
                    <a:pt x="267321" y="180539"/>
                  </a:lnTo>
                  <a:lnTo>
                    <a:pt x="274319" y="137160"/>
                  </a:lnTo>
                  <a:lnTo>
                    <a:pt x="267321" y="93780"/>
                  </a:lnTo>
                  <a:lnTo>
                    <a:pt x="247838" y="56125"/>
                  </a:lnTo>
                  <a:lnTo>
                    <a:pt x="218139" y="26444"/>
                  </a:lnTo>
                  <a:lnTo>
                    <a:pt x="180490" y="6986"/>
                  </a:lnTo>
                  <a:lnTo>
                    <a:pt x="137160" y="0"/>
                  </a:lnTo>
                  <a:close/>
                </a:path>
              </a:pathLst>
            </a:custGeom>
            <a:solidFill>
              <a:srgbClr val="7E5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186683" y="1440561"/>
              <a:ext cx="274320" cy="274320"/>
            </a:xfrm>
            <a:custGeom>
              <a:avLst/>
              <a:gdLst/>
              <a:ahLst/>
              <a:cxnLst/>
              <a:rect l="l" t="t" r="r" b="b"/>
              <a:pathLst>
                <a:path w="274320" h="274319">
                  <a:moveTo>
                    <a:pt x="0" y="137160"/>
                  </a:moveTo>
                  <a:lnTo>
                    <a:pt x="6998" y="93780"/>
                  </a:lnTo>
                  <a:lnTo>
                    <a:pt x="26481" y="56125"/>
                  </a:lnTo>
                  <a:lnTo>
                    <a:pt x="56180" y="26444"/>
                  </a:lnTo>
                  <a:lnTo>
                    <a:pt x="93829" y="6986"/>
                  </a:lnTo>
                  <a:lnTo>
                    <a:pt x="137160" y="0"/>
                  </a:lnTo>
                  <a:lnTo>
                    <a:pt x="180490" y="6986"/>
                  </a:lnTo>
                  <a:lnTo>
                    <a:pt x="218139" y="26444"/>
                  </a:lnTo>
                  <a:lnTo>
                    <a:pt x="247838" y="56125"/>
                  </a:lnTo>
                  <a:lnTo>
                    <a:pt x="267321" y="93780"/>
                  </a:lnTo>
                  <a:lnTo>
                    <a:pt x="274319" y="137160"/>
                  </a:lnTo>
                  <a:lnTo>
                    <a:pt x="267321" y="180539"/>
                  </a:lnTo>
                  <a:lnTo>
                    <a:pt x="247838" y="218194"/>
                  </a:lnTo>
                  <a:lnTo>
                    <a:pt x="218139" y="247875"/>
                  </a:lnTo>
                  <a:lnTo>
                    <a:pt x="180490" y="267333"/>
                  </a:lnTo>
                  <a:lnTo>
                    <a:pt x="137160" y="274319"/>
                  </a:lnTo>
                  <a:lnTo>
                    <a:pt x="93829" y="267333"/>
                  </a:lnTo>
                  <a:lnTo>
                    <a:pt x="56180" y="247875"/>
                  </a:lnTo>
                  <a:lnTo>
                    <a:pt x="26481" y="218194"/>
                  </a:lnTo>
                  <a:lnTo>
                    <a:pt x="6998" y="180539"/>
                  </a:lnTo>
                  <a:lnTo>
                    <a:pt x="0" y="137160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269360" y="1461071"/>
            <a:ext cx="11239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755638" y="1470786"/>
            <a:ext cx="287020" cy="278130"/>
            <a:chOff x="6755638" y="1470786"/>
            <a:chExt cx="287020" cy="278130"/>
          </a:xfrm>
        </p:grpSpPr>
        <p:sp>
          <p:nvSpPr>
            <p:cNvPr id="33" name="object 33"/>
            <p:cNvSpPr/>
            <p:nvPr/>
          </p:nvSpPr>
          <p:spPr>
            <a:xfrm>
              <a:off x="6761988" y="1477136"/>
              <a:ext cx="274320" cy="265430"/>
            </a:xfrm>
            <a:custGeom>
              <a:avLst/>
              <a:gdLst/>
              <a:ahLst/>
              <a:cxnLst/>
              <a:rect l="l" t="t" r="r" b="b"/>
              <a:pathLst>
                <a:path w="274320" h="265430">
                  <a:moveTo>
                    <a:pt x="137159" y="0"/>
                  </a:moveTo>
                  <a:lnTo>
                    <a:pt x="93829" y="6754"/>
                  </a:lnTo>
                  <a:lnTo>
                    <a:pt x="56180" y="25566"/>
                  </a:lnTo>
                  <a:lnTo>
                    <a:pt x="26481" y="54260"/>
                  </a:lnTo>
                  <a:lnTo>
                    <a:pt x="6998" y="90659"/>
                  </a:lnTo>
                  <a:lnTo>
                    <a:pt x="0" y="132587"/>
                  </a:lnTo>
                  <a:lnTo>
                    <a:pt x="6998" y="174516"/>
                  </a:lnTo>
                  <a:lnTo>
                    <a:pt x="26481" y="210915"/>
                  </a:lnTo>
                  <a:lnTo>
                    <a:pt x="56180" y="239609"/>
                  </a:lnTo>
                  <a:lnTo>
                    <a:pt x="93829" y="258421"/>
                  </a:lnTo>
                  <a:lnTo>
                    <a:pt x="137159" y="265175"/>
                  </a:lnTo>
                  <a:lnTo>
                    <a:pt x="180490" y="258421"/>
                  </a:lnTo>
                  <a:lnTo>
                    <a:pt x="218139" y="239609"/>
                  </a:lnTo>
                  <a:lnTo>
                    <a:pt x="247838" y="210915"/>
                  </a:lnTo>
                  <a:lnTo>
                    <a:pt x="267321" y="174516"/>
                  </a:lnTo>
                  <a:lnTo>
                    <a:pt x="274319" y="132587"/>
                  </a:lnTo>
                  <a:lnTo>
                    <a:pt x="267321" y="90659"/>
                  </a:lnTo>
                  <a:lnTo>
                    <a:pt x="247838" y="54260"/>
                  </a:lnTo>
                  <a:lnTo>
                    <a:pt x="218139" y="25566"/>
                  </a:lnTo>
                  <a:lnTo>
                    <a:pt x="180490" y="6754"/>
                  </a:lnTo>
                  <a:lnTo>
                    <a:pt x="137159" y="0"/>
                  </a:lnTo>
                  <a:close/>
                </a:path>
              </a:pathLst>
            </a:custGeom>
            <a:solidFill>
              <a:srgbClr val="7E5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761988" y="1477136"/>
              <a:ext cx="274320" cy="265430"/>
            </a:xfrm>
            <a:custGeom>
              <a:avLst/>
              <a:gdLst/>
              <a:ahLst/>
              <a:cxnLst/>
              <a:rect l="l" t="t" r="r" b="b"/>
              <a:pathLst>
                <a:path w="274320" h="265430">
                  <a:moveTo>
                    <a:pt x="0" y="132587"/>
                  </a:moveTo>
                  <a:lnTo>
                    <a:pt x="6998" y="90659"/>
                  </a:lnTo>
                  <a:lnTo>
                    <a:pt x="26481" y="54260"/>
                  </a:lnTo>
                  <a:lnTo>
                    <a:pt x="56180" y="25566"/>
                  </a:lnTo>
                  <a:lnTo>
                    <a:pt x="93829" y="6754"/>
                  </a:lnTo>
                  <a:lnTo>
                    <a:pt x="137159" y="0"/>
                  </a:lnTo>
                  <a:lnTo>
                    <a:pt x="180490" y="6754"/>
                  </a:lnTo>
                  <a:lnTo>
                    <a:pt x="218139" y="25566"/>
                  </a:lnTo>
                  <a:lnTo>
                    <a:pt x="247838" y="54260"/>
                  </a:lnTo>
                  <a:lnTo>
                    <a:pt x="267321" y="90659"/>
                  </a:lnTo>
                  <a:lnTo>
                    <a:pt x="274319" y="132587"/>
                  </a:lnTo>
                  <a:lnTo>
                    <a:pt x="267321" y="174516"/>
                  </a:lnTo>
                  <a:lnTo>
                    <a:pt x="247838" y="210915"/>
                  </a:lnTo>
                  <a:lnTo>
                    <a:pt x="218139" y="239609"/>
                  </a:lnTo>
                  <a:lnTo>
                    <a:pt x="180490" y="258421"/>
                  </a:lnTo>
                  <a:lnTo>
                    <a:pt x="137159" y="265175"/>
                  </a:lnTo>
                  <a:lnTo>
                    <a:pt x="93829" y="258421"/>
                  </a:lnTo>
                  <a:lnTo>
                    <a:pt x="56180" y="239609"/>
                  </a:lnTo>
                  <a:lnTo>
                    <a:pt x="26481" y="210915"/>
                  </a:lnTo>
                  <a:lnTo>
                    <a:pt x="6998" y="174516"/>
                  </a:lnTo>
                  <a:lnTo>
                    <a:pt x="0" y="132587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6843394" y="1493519"/>
            <a:ext cx="112395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180333" y="3620134"/>
            <a:ext cx="278130" cy="287655"/>
            <a:chOff x="3180333" y="3620134"/>
            <a:chExt cx="278130" cy="287655"/>
          </a:xfrm>
        </p:grpSpPr>
        <p:sp>
          <p:nvSpPr>
            <p:cNvPr id="37" name="object 37"/>
            <p:cNvSpPr/>
            <p:nvPr/>
          </p:nvSpPr>
          <p:spPr>
            <a:xfrm>
              <a:off x="3186683" y="3626484"/>
              <a:ext cx="265430" cy="274955"/>
            </a:xfrm>
            <a:custGeom>
              <a:avLst/>
              <a:gdLst/>
              <a:ahLst/>
              <a:cxnLst/>
              <a:rect l="l" t="t" r="r" b="b"/>
              <a:pathLst>
                <a:path w="265429" h="274954">
                  <a:moveTo>
                    <a:pt x="132588" y="0"/>
                  </a:moveTo>
                  <a:lnTo>
                    <a:pt x="90659" y="6998"/>
                  </a:lnTo>
                  <a:lnTo>
                    <a:pt x="54260" y="26481"/>
                  </a:lnTo>
                  <a:lnTo>
                    <a:pt x="25566" y="56180"/>
                  </a:lnTo>
                  <a:lnTo>
                    <a:pt x="6754" y="93829"/>
                  </a:lnTo>
                  <a:lnTo>
                    <a:pt x="0" y="137159"/>
                  </a:lnTo>
                  <a:lnTo>
                    <a:pt x="6754" y="180552"/>
                  </a:lnTo>
                  <a:lnTo>
                    <a:pt x="25566" y="218238"/>
                  </a:lnTo>
                  <a:lnTo>
                    <a:pt x="54260" y="247957"/>
                  </a:lnTo>
                  <a:lnTo>
                    <a:pt x="90659" y="267447"/>
                  </a:lnTo>
                  <a:lnTo>
                    <a:pt x="132588" y="274446"/>
                  </a:lnTo>
                  <a:lnTo>
                    <a:pt x="174516" y="267447"/>
                  </a:lnTo>
                  <a:lnTo>
                    <a:pt x="210915" y="247957"/>
                  </a:lnTo>
                  <a:lnTo>
                    <a:pt x="239609" y="218238"/>
                  </a:lnTo>
                  <a:lnTo>
                    <a:pt x="258421" y="180552"/>
                  </a:lnTo>
                  <a:lnTo>
                    <a:pt x="265176" y="137159"/>
                  </a:lnTo>
                  <a:lnTo>
                    <a:pt x="258421" y="93829"/>
                  </a:lnTo>
                  <a:lnTo>
                    <a:pt x="239609" y="56180"/>
                  </a:lnTo>
                  <a:lnTo>
                    <a:pt x="210915" y="26481"/>
                  </a:lnTo>
                  <a:lnTo>
                    <a:pt x="174516" y="6998"/>
                  </a:lnTo>
                  <a:lnTo>
                    <a:pt x="132588" y="0"/>
                  </a:lnTo>
                  <a:close/>
                </a:path>
              </a:pathLst>
            </a:custGeom>
            <a:solidFill>
              <a:srgbClr val="7E5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186683" y="3626484"/>
              <a:ext cx="265430" cy="274955"/>
            </a:xfrm>
            <a:custGeom>
              <a:avLst/>
              <a:gdLst/>
              <a:ahLst/>
              <a:cxnLst/>
              <a:rect l="l" t="t" r="r" b="b"/>
              <a:pathLst>
                <a:path w="265429" h="274954">
                  <a:moveTo>
                    <a:pt x="0" y="137159"/>
                  </a:moveTo>
                  <a:lnTo>
                    <a:pt x="6754" y="93829"/>
                  </a:lnTo>
                  <a:lnTo>
                    <a:pt x="25566" y="56180"/>
                  </a:lnTo>
                  <a:lnTo>
                    <a:pt x="54260" y="26481"/>
                  </a:lnTo>
                  <a:lnTo>
                    <a:pt x="90659" y="6998"/>
                  </a:lnTo>
                  <a:lnTo>
                    <a:pt x="132588" y="0"/>
                  </a:lnTo>
                  <a:lnTo>
                    <a:pt x="174516" y="6998"/>
                  </a:lnTo>
                  <a:lnTo>
                    <a:pt x="210915" y="26481"/>
                  </a:lnTo>
                  <a:lnTo>
                    <a:pt x="239609" y="56180"/>
                  </a:lnTo>
                  <a:lnTo>
                    <a:pt x="258421" y="93829"/>
                  </a:lnTo>
                  <a:lnTo>
                    <a:pt x="265176" y="137159"/>
                  </a:lnTo>
                  <a:lnTo>
                    <a:pt x="258421" y="180552"/>
                  </a:lnTo>
                  <a:lnTo>
                    <a:pt x="239609" y="218238"/>
                  </a:lnTo>
                  <a:lnTo>
                    <a:pt x="210915" y="247957"/>
                  </a:lnTo>
                  <a:lnTo>
                    <a:pt x="174516" y="267447"/>
                  </a:lnTo>
                  <a:lnTo>
                    <a:pt x="132588" y="274446"/>
                  </a:lnTo>
                  <a:lnTo>
                    <a:pt x="90659" y="267447"/>
                  </a:lnTo>
                  <a:lnTo>
                    <a:pt x="54260" y="247957"/>
                  </a:lnTo>
                  <a:lnTo>
                    <a:pt x="25566" y="218238"/>
                  </a:lnTo>
                  <a:lnTo>
                    <a:pt x="6754" y="180552"/>
                  </a:lnTo>
                  <a:lnTo>
                    <a:pt x="0" y="137159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3262376" y="3652456"/>
            <a:ext cx="11239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6755638" y="3647566"/>
            <a:ext cx="287020" cy="287655"/>
            <a:chOff x="6755638" y="3647566"/>
            <a:chExt cx="287020" cy="287655"/>
          </a:xfrm>
        </p:grpSpPr>
        <p:sp>
          <p:nvSpPr>
            <p:cNvPr id="41" name="object 41"/>
            <p:cNvSpPr/>
            <p:nvPr/>
          </p:nvSpPr>
          <p:spPr>
            <a:xfrm>
              <a:off x="6761988" y="3653916"/>
              <a:ext cx="274320" cy="274955"/>
            </a:xfrm>
            <a:custGeom>
              <a:avLst/>
              <a:gdLst/>
              <a:ahLst/>
              <a:cxnLst/>
              <a:rect l="l" t="t" r="r" b="b"/>
              <a:pathLst>
                <a:path w="274320" h="274954">
                  <a:moveTo>
                    <a:pt x="137159" y="0"/>
                  </a:moveTo>
                  <a:lnTo>
                    <a:pt x="93829" y="6998"/>
                  </a:lnTo>
                  <a:lnTo>
                    <a:pt x="56180" y="26481"/>
                  </a:lnTo>
                  <a:lnTo>
                    <a:pt x="26481" y="56180"/>
                  </a:lnTo>
                  <a:lnTo>
                    <a:pt x="6998" y="93829"/>
                  </a:lnTo>
                  <a:lnTo>
                    <a:pt x="0" y="137159"/>
                  </a:lnTo>
                  <a:lnTo>
                    <a:pt x="6998" y="180552"/>
                  </a:lnTo>
                  <a:lnTo>
                    <a:pt x="26481" y="218238"/>
                  </a:lnTo>
                  <a:lnTo>
                    <a:pt x="56180" y="247957"/>
                  </a:lnTo>
                  <a:lnTo>
                    <a:pt x="93829" y="267447"/>
                  </a:lnTo>
                  <a:lnTo>
                    <a:pt x="137159" y="274446"/>
                  </a:lnTo>
                  <a:lnTo>
                    <a:pt x="180490" y="267447"/>
                  </a:lnTo>
                  <a:lnTo>
                    <a:pt x="218139" y="247957"/>
                  </a:lnTo>
                  <a:lnTo>
                    <a:pt x="247838" y="218238"/>
                  </a:lnTo>
                  <a:lnTo>
                    <a:pt x="267321" y="180552"/>
                  </a:lnTo>
                  <a:lnTo>
                    <a:pt x="274319" y="137159"/>
                  </a:lnTo>
                  <a:lnTo>
                    <a:pt x="267321" y="93829"/>
                  </a:lnTo>
                  <a:lnTo>
                    <a:pt x="247838" y="56180"/>
                  </a:lnTo>
                  <a:lnTo>
                    <a:pt x="218139" y="26481"/>
                  </a:lnTo>
                  <a:lnTo>
                    <a:pt x="180490" y="6998"/>
                  </a:lnTo>
                  <a:lnTo>
                    <a:pt x="137159" y="0"/>
                  </a:lnTo>
                  <a:close/>
                </a:path>
              </a:pathLst>
            </a:custGeom>
            <a:solidFill>
              <a:srgbClr val="7E5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761988" y="3653916"/>
              <a:ext cx="274320" cy="274955"/>
            </a:xfrm>
            <a:custGeom>
              <a:avLst/>
              <a:gdLst/>
              <a:ahLst/>
              <a:cxnLst/>
              <a:rect l="l" t="t" r="r" b="b"/>
              <a:pathLst>
                <a:path w="274320" h="274954">
                  <a:moveTo>
                    <a:pt x="0" y="137159"/>
                  </a:moveTo>
                  <a:lnTo>
                    <a:pt x="6998" y="93829"/>
                  </a:lnTo>
                  <a:lnTo>
                    <a:pt x="26481" y="56180"/>
                  </a:lnTo>
                  <a:lnTo>
                    <a:pt x="56180" y="26481"/>
                  </a:lnTo>
                  <a:lnTo>
                    <a:pt x="93829" y="6998"/>
                  </a:lnTo>
                  <a:lnTo>
                    <a:pt x="137159" y="0"/>
                  </a:lnTo>
                  <a:lnTo>
                    <a:pt x="180490" y="6998"/>
                  </a:lnTo>
                  <a:lnTo>
                    <a:pt x="218139" y="26481"/>
                  </a:lnTo>
                  <a:lnTo>
                    <a:pt x="247838" y="56180"/>
                  </a:lnTo>
                  <a:lnTo>
                    <a:pt x="267321" y="93829"/>
                  </a:lnTo>
                  <a:lnTo>
                    <a:pt x="274319" y="137159"/>
                  </a:lnTo>
                  <a:lnTo>
                    <a:pt x="267321" y="180552"/>
                  </a:lnTo>
                  <a:lnTo>
                    <a:pt x="247838" y="218238"/>
                  </a:lnTo>
                  <a:lnTo>
                    <a:pt x="218139" y="247957"/>
                  </a:lnTo>
                  <a:lnTo>
                    <a:pt x="180490" y="267447"/>
                  </a:lnTo>
                  <a:lnTo>
                    <a:pt x="137159" y="274446"/>
                  </a:lnTo>
                  <a:lnTo>
                    <a:pt x="93829" y="267447"/>
                  </a:lnTo>
                  <a:lnTo>
                    <a:pt x="56180" y="247957"/>
                  </a:lnTo>
                  <a:lnTo>
                    <a:pt x="26481" y="218238"/>
                  </a:lnTo>
                  <a:lnTo>
                    <a:pt x="6998" y="180552"/>
                  </a:lnTo>
                  <a:lnTo>
                    <a:pt x="0" y="137159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6843394" y="3677094"/>
            <a:ext cx="11239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1455781" y="6059233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55</a:t>
            </a:r>
            <a:endParaRPr sz="1650">
              <a:latin typeface="Arial"/>
              <a:cs typeface="Arial"/>
            </a:endParaRPr>
          </a:p>
        </p:txBody>
      </p:sp>
      <p:pic>
        <p:nvPicPr>
          <p:cNvPr id="45" name="object 4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150607" y="1262125"/>
            <a:ext cx="2843783" cy="1801876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150607" y="3768344"/>
            <a:ext cx="2935224" cy="1737741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7150607" y="5478627"/>
            <a:ext cx="2990215" cy="494030"/>
          </a:xfrm>
          <a:prstGeom prst="rect">
            <a:avLst/>
          </a:prstGeom>
          <a:solidFill>
            <a:srgbClr val="E7E6E6">
              <a:alpha val="85881"/>
            </a:srgbClr>
          </a:solidFill>
        </p:spPr>
        <p:txBody>
          <a:bodyPr vert="horz" wrap="square" lIns="0" tIns="73660" rIns="0" bIns="0" rtlCol="0">
            <a:spAutoFit/>
          </a:bodyPr>
          <a:lstStyle/>
          <a:p>
            <a:pPr marL="683260" marR="156210" indent="-504190">
              <a:lnSpc>
                <a:spcPct val="100000"/>
              </a:lnSpc>
              <a:spcBef>
                <a:spcPts val="580"/>
              </a:spcBef>
            </a:pPr>
            <a:r>
              <a:rPr sz="1150" dirty="0">
                <a:latin typeface="Arial MT"/>
                <a:cs typeface="Arial MT"/>
              </a:rPr>
              <a:t>Dr.</a:t>
            </a:r>
            <a:r>
              <a:rPr sz="1150" spc="-30" dirty="0">
                <a:latin typeface="Arial MT"/>
                <a:cs typeface="Arial MT"/>
              </a:rPr>
              <a:t> </a:t>
            </a:r>
            <a:r>
              <a:rPr sz="1150" spc="-10" dirty="0">
                <a:latin typeface="Arial MT"/>
                <a:cs typeface="Arial MT"/>
              </a:rPr>
              <a:t>Dody</a:t>
            </a:r>
            <a:r>
              <a:rPr sz="1150" spc="-70" dirty="0">
                <a:latin typeface="Arial MT"/>
                <a:cs typeface="Arial MT"/>
              </a:rPr>
              <a:t> </a:t>
            </a:r>
            <a:r>
              <a:rPr sz="1150" spc="-10" dirty="0">
                <a:latin typeface="Arial MT"/>
                <a:cs typeface="Arial MT"/>
              </a:rPr>
              <a:t>Ruswandi</a:t>
            </a:r>
            <a:r>
              <a:rPr sz="1150" spc="-30" dirty="0">
                <a:latin typeface="Arial MT"/>
                <a:cs typeface="Arial MT"/>
              </a:rPr>
              <a:t> </a:t>
            </a:r>
            <a:r>
              <a:rPr sz="1150" spc="-10" dirty="0">
                <a:latin typeface="Arial MT"/>
                <a:cs typeface="Arial MT"/>
              </a:rPr>
              <a:t>meninjau</a:t>
            </a:r>
            <a:r>
              <a:rPr sz="1150" spc="-65" dirty="0">
                <a:latin typeface="Arial MT"/>
                <a:cs typeface="Arial MT"/>
              </a:rPr>
              <a:t> </a:t>
            </a:r>
            <a:r>
              <a:rPr sz="1150" spc="-10" dirty="0">
                <a:latin typeface="Arial MT"/>
                <a:cs typeface="Arial MT"/>
              </a:rPr>
              <a:t>team</a:t>
            </a:r>
            <a:r>
              <a:rPr sz="1150" spc="-75" dirty="0">
                <a:latin typeface="Arial MT"/>
                <a:cs typeface="Arial MT"/>
              </a:rPr>
              <a:t> </a:t>
            </a:r>
            <a:r>
              <a:rPr sz="1150" spc="-20" dirty="0">
                <a:latin typeface="Arial MT"/>
                <a:cs typeface="Arial MT"/>
              </a:rPr>
              <a:t>USAR Indonesia</a:t>
            </a:r>
            <a:r>
              <a:rPr sz="1150" spc="5" dirty="0">
                <a:latin typeface="Arial MT"/>
                <a:cs typeface="Arial MT"/>
              </a:rPr>
              <a:t> </a:t>
            </a:r>
            <a:r>
              <a:rPr sz="1150" dirty="0">
                <a:latin typeface="Arial MT"/>
                <a:cs typeface="Arial MT"/>
              </a:rPr>
              <a:t>di </a:t>
            </a:r>
            <a:r>
              <a:rPr sz="1150" spc="-20" dirty="0">
                <a:latin typeface="Arial MT"/>
                <a:cs typeface="Arial MT"/>
              </a:rPr>
              <a:t>Gempa</a:t>
            </a:r>
            <a:r>
              <a:rPr sz="1150" spc="-35" dirty="0">
                <a:latin typeface="Arial MT"/>
                <a:cs typeface="Arial MT"/>
              </a:rPr>
              <a:t> </a:t>
            </a:r>
            <a:r>
              <a:rPr sz="1150" spc="-20" dirty="0">
                <a:latin typeface="Arial MT"/>
                <a:cs typeface="Arial MT"/>
              </a:rPr>
              <a:t>Turki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77075" y="6084458"/>
            <a:ext cx="1612900" cy="1689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50" name="object 5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29042" y="5748959"/>
            <a:ext cx="135255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spc="-25" dirty="0">
                <a:latin typeface="Times New Roman"/>
                <a:cs typeface="Times New Roman"/>
              </a:rPr>
              <a:t>56</a:t>
            </a:r>
            <a:endParaRPr sz="9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37776" y="1006144"/>
            <a:ext cx="685800" cy="82316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455781" y="6113145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56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08558" y="6138369"/>
            <a:ext cx="1612900" cy="1689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MSCE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330197" y="3030347"/>
            <a:ext cx="10725150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Kenapa</a:t>
            </a:r>
            <a:r>
              <a:rPr sz="3600" i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kita</a:t>
            </a:r>
            <a:r>
              <a:rPr sz="360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selalu</a:t>
            </a:r>
            <a:r>
              <a:rPr sz="3600" i="1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tidak</a:t>
            </a:r>
            <a:r>
              <a:rPr sz="3600" i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siap</a:t>
            </a:r>
            <a:r>
              <a:rPr sz="360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menghadapi</a:t>
            </a:r>
            <a:r>
              <a:rPr sz="360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dirty="0">
                <a:solidFill>
                  <a:srgbClr val="000000"/>
                </a:solidFill>
                <a:latin typeface="Arial"/>
                <a:cs typeface="Arial"/>
              </a:rPr>
              <a:t>bencana</a:t>
            </a:r>
            <a:r>
              <a:rPr sz="3600" i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i="1" spc="-50" dirty="0">
                <a:solidFill>
                  <a:srgbClr val="000000"/>
                </a:solidFill>
                <a:latin typeface="Arial"/>
                <a:cs typeface="Arial"/>
              </a:rPr>
              <a:t>?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75336" y="2863850"/>
            <a:ext cx="939800" cy="939800"/>
            <a:chOff x="275336" y="2863850"/>
            <a:chExt cx="939800" cy="939800"/>
          </a:xfrm>
        </p:grpSpPr>
        <p:sp>
          <p:nvSpPr>
            <p:cNvPr id="12" name="object 12"/>
            <p:cNvSpPr/>
            <p:nvPr/>
          </p:nvSpPr>
          <p:spPr>
            <a:xfrm>
              <a:off x="288036" y="287655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729716" y="391540"/>
                  </a:moveTo>
                  <a:lnTo>
                    <a:pt x="729716" y="522732"/>
                  </a:lnTo>
                  <a:lnTo>
                    <a:pt x="914171" y="457200"/>
                  </a:lnTo>
                  <a:lnTo>
                    <a:pt x="729716" y="391540"/>
                  </a:lnTo>
                  <a:close/>
                </a:path>
                <a:path w="914400" h="914400">
                  <a:moveTo>
                    <a:pt x="522681" y="729869"/>
                  </a:moveTo>
                  <a:lnTo>
                    <a:pt x="391490" y="729869"/>
                  </a:lnTo>
                  <a:lnTo>
                    <a:pt x="457085" y="914400"/>
                  </a:lnTo>
                  <a:lnTo>
                    <a:pt x="522681" y="729869"/>
                  </a:lnTo>
                  <a:close/>
                </a:path>
                <a:path w="914400" h="914400">
                  <a:moveTo>
                    <a:pt x="217932" y="603630"/>
                  </a:moveTo>
                  <a:lnTo>
                    <a:pt x="133870" y="780414"/>
                  </a:lnTo>
                  <a:lnTo>
                    <a:pt x="310692" y="696340"/>
                  </a:lnTo>
                  <a:lnTo>
                    <a:pt x="217932" y="603630"/>
                  </a:lnTo>
                  <a:close/>
                </a:path>
                <a:path w="914400" h="914400">
                  <a:moveTo>
                    <a:pt x="696239" y="603630"/>
                  </a:moveTo>
                  <a:lnTo>
                    <a:pt x="603478" y="696340"/>
                  </a:lnTo>
                  <a:lnTo>
                    <a:pt x="780262" y="780414"/>
                  </a:lnTo>
                  <a:lnTo>
                    <a:pt x="696239" y="603630"/>
                  </a:lnTo>
                  <a:close/>
                </a:path>
                <a:path w="914400" h="914400">
                  <a:moveTo>
                    <a:pt x="457085" y="228600"/>
                  </a:moveTo>
                  <a:lnTo>
                    <a:pt x="411024" y="233244"/>
                  </a:lnTo>
                  <a:lnTo>
                    <a:pt x="368123" y="246566"/>
                  </a:lnTo>
                  <a:lnTo>
                    <a:pt x="329301" y="267645"/>
                  </a:lnTo>
                  <a:lnTo>
                    <a:pt x="295476" y="295560"/>
                  </a:lnTo>
                  <a:lnTo>
                    <a:pt x="267568" y="329393"/>
                  </a:lnTo>
                  <a:lnTo>
                    <a:pt x="246496" y="368224"/>
                  </a:lnTo>
                  <a:lnTo>
                    <a:pt x="233179" y="411133"/>
                  </a:lnTo>
                  <a:lnTo>
                    <a:pt x="228536" y="457200"/>
                  </a:lnTo>
                  <a:lnTo>
                    <a:pt x="233179" y="503266"/>
                  </a:lnTo>
                  <a:lnTo>
                    <a:pt x="246496" y="546175"/>
                  </a:lnTo>
                  <a:lnTo>
                    <a:pt x="267568" y="585006"/>
                  </a:lnTo>
                  <a:lnTo>
                    <a:pt x="295476" y="618839"/>
                  </a:lnTo>
                  <a:lnTo>
                    <a:pt x="329301" y="646754"/>
                  </a:lnTo>
                  <a:lnTo>
                    <a:pt x="368123" y="667833"/>
                  </a:lnTo>
                  <a:lnTo>
                    <a:pt x="411024" y="681155"/>
                  </a:lnTo>
                  <a:lnTo>
                    <a:pt x="457085" y="685800"/>
                  </a:lnTo>
                  <a:lnTo>
                    <a:pt x="503146" y="681155"/>
                  </a:lnTo>
                  <a:lnTo>
                    <a:pt x="546045" y="667833"/>
                  </a:lnTo>
                  <a:lnTo>
                    <a:pt x="584866" y="646754"/>
                  </a:lnTo>
                  <a:lnTo>
                    <a:pt x="618688" y="618839"/>
                  </a:lnTo>
                  <a:lnTo>
                    <a:pt x="646593" y="585006"/>
                  </a:lnTo>
                  <a:lnTo>
                    <a:pt x="667663" y="546175"/>
                  </a:lnTo>
                  <a:lnTo>
                    <a:pt x="680979" y="503266"/>
                  </a:lnTo>
                  <a:lnTo>
                    <a:pt x="685622" y="457200"/>
                  </a:lnTo>
                  <a:lnTo>
                    <a:pt x="680979" y="411133"/>
                  </a:lnTo>
                  <a:lnTo>
                    <a:pt x="667663" y="368224"/>
                  </a:lnTo>
                  <a:lnTo>
                    <a:pt x="646593" y="329393"/>
                  </a:lnTo>
                  <a:lnTo>
                    <a:pt x="618688" y="295560"/>
                  </a:lnTo>
                  <a:lnTo>
                    <a:pt x="584866" y="267645"/>
                  </a:lnTo>
                  <a:lnTo>
                    <a:pt x="546045" y="246566"/>
                  </a:lnTo>
                  <a:lnTo>
                    <a:pt x="503146" y="233244"/>
                  </a:lnTo>
                  <a:lnTo>
                    <a:pt x="457085" y="228600"/>
                  </a:lnTo>
                  <a:close/>
                </a:path>
                <a:path w="914400" h="914400">
                  <a:moveTo>
                    <a:pt x="184454" y="391540"/>
                  </a:moveTo>
                  <a:lnTo>
                    <a:pt x="0" y="457200"/>
                  </a:lnTo>
                  <a:lnTo>
                    <a:pt x="184454" y="522732"/>
                  </a:lnTo>
                  <a:lnTo>
                    <a:pt x="184454" y="391540"/>
                  </a:lnTo>
                  <a:close/>
                </a:path>
                <a:path w="914400" h="914400">
                  <a:moveTo>
                    <a:pt x="133870" y="133858"/>
                  </a:moveTo>
                  <a:lnTo>
                    <a:pt x="217932" y="310769"/>
                  </a:lnTo>
                  <a:lnTo>
                    <a:pt x="310692" y="217932"/>
                  </a:lnTo>
                  <a:lnTo>
                    <a:pt x="133870" y="133858"/>
                  </a:lnTo>
                  <a:close/>
                </a:path>
                <a:path w="914400" h="914400">
                  <a:moveTo>
                    <a:pt x="780262" y="133858"/>
                  </a:moveTo>
                  <a:lnTo>
                    <a:pt x="603478" y="217932"/>
                  </a:lnTo>
                  <a:lnTo>
                    <a:pt x="696239" y="310769"/>
                  </a:lnTo>
                  <a:lnTo>
                    <a:pt x="780262" y="133858"/>
                  </a:lnTo>
                  <a:close/>
                </a:path>
                <a:path w="914400" h="914400">
                  <a:moveTo>
                    <a:pt x="457085" y="0"/>
                  </a:moveTo>
                  <a:lnTo>
                    <a:pt x="391490" y="184403"/>
                  </a:lnTo>
                  <a:lnTo>
                    <a:pt x="522681" y="184403"/>
                  </a:lnTo>
                  <a:lnTo>
                    <a:pt x="45708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8036" y="287655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914171" y="457200"/>
                  </a:moveTo>
                  <a:lnTo>
                    <a:pt x="729716" y="522732"/>
                  </a:lnTo>
                  <a:lnTo>
                    <a:pt x="729716" y="391540"/>
                  </a:lnTo>
                  <a:lnTo>
                    <a:pt x="914171" y="457200"/>
                  </a:lnTo>
                  <a:close/>
                </a:path>
                <a:path w="914400" h="914400">
                  <a:moveTo>
                    <a:pt x="780262" y="133858"/>
                  </a:moveTo>
                  <a:lnTo>
                    <a:pt x="696239" y="310769"/>
                  </a:lnTo>
                  <a:lnTo>
                    <a:pt x="603478" y="217932"/>
                  </a:lnTo>
                  <a:lnTo>
                    <a:pt x="780262" y="133858"/>
                  </a:lnTo>
                  <a:close/>
                </a:path>
                <a:path w="914400" h="914400">
                  <a:moveTo>
                    <a:pt x="457085" y="0"/>
                  </a:moveTo>
                  <a:lnTo>
                    <a:pt x="522681" y="184403"/>
                  </a:lnTo>
                  <a:lnTo>
                    <a:pt x="391490" y="184403"/>
                  </a:lnTo>
                  <a:lnTo>
                    <a:pt x="457085" y="0"/>
                  </a:lnTo>
                  <a:close/>
                </a:path>
                <a:path w="914400" h="914400">
                  <a:moveTo>
                    <a:pt x="133870" y="133858"/>
                  </a:moveTo>
                  <a:lnTo>
                    <a:pt x="310692" y="217932"/>
                  </a:lnTo>
                  <a:lnTo>
                    <a:pt x="217932" y="310769"/>
                  </a:lnTo>
                  <a:lnTo>
                    <a:pt x="133870" y="133858"/>
                  </a:lnTo>
                  <a:close/>
                </a:path>
                <a:path w="914400" h="914400">
                  <a:moveTo>
                    <a:pt x="0" y="457200"/>
                  </a:moveTo>
                  <a:lnTo>
                    <a:pt x="184454" y="391540"/>
                  </a:lnTo>
                  <a:lnTo>
                    <a:pt x="184454" y="522732"/>
                  </a:lnTo>
                  <a:lnTo>
                    <a:pt x="0" y="457200"/>
                  </a:lnTo>
                  <a:close/>
                </a:path>
                <a:path w="914400" h="914400">
                  <a:moveTo>
                    <a:pt x="133870" y="780414"/>
                  </a:moveTo>
                  <a:lnTo>
                    <a:pt x="217932" y="603630"/>
                  </a:lnTo>
                  <a:lnTo>
                    <a:pt x="310692" y="696340"/>
                  </a:lnTo>
                  <a:lnTo>
                    <a:pt x="133870" y="780414"/>
                  </a:lnTo>
                  <a:close/>
                </a:path>
                <a:path w="914400" h="914400">
                  <a:moveTo>
                    <a:pt x="457085" y="914400"/>
                  </a:moveTo>
                  <a:lnTo>
                    <a:pt x="391490" y="729869"/>
                  </a:lnTo>
                  <a:lnTo>
                    <a:pt x="522681" y="729869"/>
                  </a:lnTo>
                  <a:lnTo>
                    <a:pt x="457085" y="914400"/>
                  </a:lnTo>
                  <a:close/>
                </a:path>
                <a:path w="914400" h="914400">
                  <a:moveTo>
                    <a:pt x="780262" y="780414"/>
                  </a:moveTo>
                  <a:lnTo>
                    <a:pt x="603478" y="696340"/>
                  </a:lnTo>
                  <a:lnTo>
                    <a:pt x="696239" y="603630"/>
                  </a:lnTo>
                  <a:lnTo>
                    <a:pt x="780262" y="780414"/>
                  </a:lnTo>
                  <a:close/>
                </a:path>
                <a:path w="914400" h="914400">
                  <a:moveTo>
                    <a:pt x="228536" y="457200"/>
                  </a:moveTo>
                  <a:lnTo>
                    <a:pt x="233179" y="411133"/>
                  </a:lnTo>
                  <a:lnTo>
                    <a:pt x="246496" y="368224"/>
                  </a:lnTo>
                  <a:lnTo>
                    <a:pt x="267568" y="329393"/>
                  </a:lnTo>
                  <a:lnTo>
                    <a:pt x="295476" y="295560"/>
                  </a:lnTo>
                  <a:lnTo>
                    <a:pt x="329301" y="267645"/>
                  </a:lnTo>
                  <a:lnTo>
                    <a:pt x="368123" y="246566"/>
                  </a:lnTo>
                  <a:lnTo>
                    <a:pt x="411024" y="233244"/>
                  </a:lnTo>
                  <a:lnTo>
                    <a:pt x="457085" y="228600"/>
                  </a:lnTo>
                  <a:lnTo>
                    <a:pt x="503146" y="233244"/>
                  </a:lnTo>
                  <a:lnTo>
                    <a:pt x="546045" y="246566"/>
                  </a:lnTo>
                  <a:lnTo>
                    <a:pt x="584866" y="267645"/>
                  </a:lnTo>
                  <a:lnTo>
                    <a:pt x="618688" y="295560"/>
                  </a:lnTo>
                  <a:lnTo>
                    <a:pt x="646593" y="329393"/>
                  </a:lnTo>
                  <a:lnTo>
                    <a:pt x="667663" y="368224"/>
                  </a:lnTo>
                  <a:lnTo>
                    <a:pt x="680979" y="411133"/>
                  </a:lnTo>
                  <a:lnTo>
                    <a:pt x="685622" y="457200"/>
                  </a:lnTo>
                  <a:lnTo>
                    <a:pt x="680979" y="503266"/>
                  </a:lnTo>
                  <a:lnTo>
                    <a:pt x="667663" y="546175"/>
                  </a:lnTo>
                  <a:lnTo>
                    <a:pt x="646593" y="585006"/>
                  </a:lnTo>
                  <a:lnTo>
                    <a:pt x="618688" y="618839"/>
                  </a:lnTo>
                  <a:lnTo>
                    <a:pt x="584866" y="646754"/>
                  </a:lnTo>
                  <a:lnTo>
                    <a:pt x="546045" y="667833"/>
                  </a:lnTo>
                  <a:lnTo>
                    <a:pt x="503146" y="681155"/>
                  </a:lnTo>
                  <a:lnTo>
                    <a:pt x="457085" y="685800"/>
                  </a:lnTo>
                  <a:lnTo>
                    <a:pt x="411024" y="681155"/>
                  </a:lnTo>
                  <a:lnTo>
                    <a:pt x="368123" y="667833"/>
                  </a:lnTo>
                  <a:lnTo>
                    <a:pt x="329301" y="646754"/>
                  </a:lnTo>
                  <a:lnTo>
                    <a:pt x="295476" y="618839"/>
                  </a:lnTo>
                  <a:lnTo>
                    <a:pt x="267568" y="585006"/>
                  </a:lnTo>
                  <a:lnTo>
                    <a:pt x="246496" y="546175"/>
                  </a:lnTo>
                  <a:lnTo>
                    <a:pt x="233179" y="503266"/>
                  </a:lnTo>
                  <a:lnTo>
                    <a:pt x="228536" y="457200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41742" y="5774603"/>
            <a:ext cx="109855" cy="132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5"/>
              </a:lnSpc>
            </a:pPr>
            <a:r>
              <a:rPr sz="900" spc="-50" dirty="0">
                <a:latin typeface="Times New Roman"/>
                <a:cs typeface="Times New Roman"/>
              </a:rPr>
              <a:t>57</a:t>
            </a:r>
            <a:endParaRPr sz="9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37776" y="1006144"/>
            <a:ext cx="685800" cy="82316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458956" y="603431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57</a:t>
            </a:r>
            <a:endParaRPr sz="1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9326" y="6197333"/>
            <a:ext cx="1652905" cy="3054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4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3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900" b="1" spc="-6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Darurat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Bencana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30167" y="585406"/>
            <a:ext cx="4617720" cy="750570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27939" rIns="0" bIns="0" rtlCol="0">
            <a:spAutoFit/>
          </a:bodyPr>
          <a:lstStyle/>
          <a:p>
            <a:pPr marL="10160" algn="ctr">
              <a:lnSpc>
                <a:spcPts val="2550"/>
              </a:lnSpc>
              <a:spcBef>
                <a:spcPts val="219"/>
              </a:spcBef>
            </a:pPr>
            <a:r>
              <a:rPr sz="2150" b="1" dirty="0">
                <a:solidFill>
                  <a:srgbClr val="C40739"/>
                </a:solidFill>
                <a:latin typeface="Calibri"/>
                <a:cs typeface="Calibri"/>
              </a:rPr>
              <a:t>The</a:t>
            </a:r>
            <a:r>
              <a:rPr sz="2150" b="1" spc="-110" dirty="0">
                <a:solidFill>
                  <a:srgbClr val="C40739"/>
                </a:solidFill>
                <a:latin typeface="Calibri"/>
                <a:cs typeface="Calibri"/>
              </a:rPr>
              <a:t> </a:t>
            </a:r>
            <a:r>
              <a:rPr sz="2150" b="1" dirty="0">
                <a:solidFill>
                  <a:srgbClr val="C40739"/>
                </a:solidFill>
                <a:latin typeface="Calibri"/>
                <a:cs typeface="Calibri"/>
              </a:rPr>
              <a:t>Ostrich</a:t>
            </a:r>
            <a:r>
              <a:rPr sz="2150" b="1" spc="-40" dirty="0">
                <a:solidFill>
                  <a:srgbClr val="C40739"/>
                </a:solidFill>
                <a:latin typeface="Calibri"/>
                <a:cs typeface="Calibri"/>
              </a:rPr>
              <a:t> </a:t>
            </a:r>
            <a:r>
              <a:rPr sz="2150" b="1" spc="-10" dirty="0">
                <a:solidFill>
                  <a:srgbClr val="C40739"/>
                </a:solidFill>
                <a:latin typeface="Calibri"/>
                <a:cs typeface="Calibri"/>
              </a:rPr>
              <a:t>Paradox:</a:t>
            </a:r>
            <a:endParaRPr sz="2150">
              <a:latin typeface="Calibri"/>
              <a:cs typeface="Calibri"/>
            </a:endParaRPr>
          </a:p>
          <a:p>
            <a:pPr marL="6985" algn="ctr">
              <a:lnSpc>
                <a:spcPts val="2555"/>
              </a:lnSpc>
            </a:pPr>
            <a:r>
              <a:rPr sz="2150" b="1" dirty="0">
                <a:solidFill>
                  <a:srgbClr val="C40739"/>
                </a:solidFill>
                <a:latin typeface="Calibri"/>
                <a:cs typeface="Calibri"/>
              </a:rPr>
              <a:t>Why</a:t>
            </a:r>
            <a:r>
              <a:rPr sz="2150" b="1" spc="-60" dirty="0">
                <a:solidFill>
                  <a:srgbClr val="C40739"/>
                </a:solidFill>
                <a:latin typeface="Calibri"/>
                <a:cs typeface="Calibri"/>
              </a:rPr>
              <a:t> </a:t>
            </a:r>
            <a:r>
              <a:rPr sz="2150" b="1" dirty="0">
                <a:solidFill>
                  <a:srgbClr val="C40739"/>
                </a:solidFill>
                <a:latin typeface="Calibri"/>
                <a:cs typeface="Calibri"/>
              </a:rPr>
              <a:t>We</a:t>
            </a:r>
            <a:r>
              <a:rPr sz="2150" b="1" spc="-50" dirty="0">
                <a:solidFill>
                  <a:srgbClr val="C40739"/>
                </a:solidFill>
                <a:latin typeface="Calibri"/>
                <a:cs typeface="Calibri"/>
              </a:rPr>
              <a:t> </a:t>
            </a:r>
            <a:r>
              <a:rPr sz="2150" b="1" spc="-20" dirty="0">
                <a:solidFill>
                  <a:srgbClr val="C40739"/>
                </a:solidFill>
                <a:latin typeface="Calibri"/>
                <a:cs typeface="Calibri"/>
              </a:rPr>
              <a:t>Underprepare</a:t>
            </a:r>
            <a:r>
              <a:rPr sz="2150" b="1" spc="-50" dirty="0">
                <a:solidFill>
                  <a:srgbClr val="C40739"/>
                </a:solidFill>
                <a:latin typeface="Calibri"/>
                <a:cs typeface="Calibri"/>
              </a:rPr>
              <a:t> </a:t>
            </a:r>
            <a:r>
              <a:rPr sz="2150" b="1" dirty="0">
                <a:solidFill>
                  <a:srgbClr val="C40739"/>
                </a:solidFill>
                <a:latin typeface="Calibri"/>
                <a:cs typeface="Calibri"/>
              </a:rPr>
              <a:t>for</a:t>
            </a:r>
            <a:r>
              <a:rPr sz="2150" b="1" spc="-85" dirty="0">
                <a:solidFill>
                  <a:srgbClr val="C40739"/>
                </a:solidFill>
                <a:latin typeface="Calibri"/>
                <a:cs typeface="Calibri"/>
              </a:rPr>
              <a:t> </a:t>
            </a:r>
            <a:r>
              <a:rPr sz="2150" b="1" spc="-10" dirty="0">
                <a:solidFill>
                  <a:srgbClr val="C40739"/>
                </a:solidFill>
                <a:latin typeface="Calibri"/>
                <a:cs typeface="Calibri"/>
              </a:rPr>
              <a:t>Disasters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96511" y="1399336"/>
            <a:ext cx="3438525" cy="302260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38735" rIns="0" bIns="0" rtlCol="0">
            <a:spAutoFit/>
          </a:bodyPr>
          <a:lstStyle/>
          <a:p>
            <a:pPr marL="170815">
              <a:lnSpc>
                <a:spcPct val="100000"/>
              </a:lnSpc>
              <a:spcBef>
                <a:spcPts val="305"/>
              </a:spcBef>
            </a:pPr>
            <a:r>
              <a:rPr sz="1350" i="1" dirty="0">
                <a:latin typeface="Calibri"/>
                <a:cs typeface="Calibri"/>
              </a:rPr>
              <a:t>Robert</a:t>
            </a:r>
            <a:r>
              <a:rPr sz="1350" i="1" spc="70" dirty="0">
                <a:latin typeface="Calibri"/>
                <a:cs typeface="Calibri"/>
              </a:rPr>
              <a:t> </a:t>
            </a:r>
            <a:r>
              <a:rPr sz="1350" i="1" dirty="0">
                <a:latin typeface="Calibri"/>
                <a:cs typeface="Calibri"/>
              </a:rPr>
              <a:t>Meyer</a:t>
            </a:r>
            <a:r>
              <a:rPr sz="1350" i="1" spc="65" dirty="0">
                <a:latin typeface="Calibri"/>
                <a:cs typeface="Calibri"/>
              </a:rPr>
              <a:t> </a:t>
            </a:r>
            <a:r>
              <a:rPr sz="1350" i="1" dirty="0">
                <a:latin typeface="Calibri"/>
                <a:cs typeface="Calibri"/>
              </a:rPr>
              <a:t>&amp;</a:t>
            </a:r>
            <a:r>
              <a:rPr sz="1350" i="1" spc="110" dirty="0">
                <a:latin typeface="Calibri"/>
                <a:cs typeface="Calibri"/>
              </a:rPr>
              <a:t> </a:t>
            </a:r>
            <a:r>
              <a:rPr sz="1350" i="1" dirty="0">
                <a:latin typeface="Calibri"/>
                <a:cs typeface="Calibri"/>
              </a:rPr>
              <a:t>Howard</a:t>
            </a:r>
            <a:r>
              <a:rPr sz="1350" i="1" spc="145" dirty="0">
                <a:latin typeface="Calibri"/>
                <a:cs typeface="Calibri"/>
              </a:rPr>
              <a:t> </a:t>
            </a:r>
            <a:r>
              <a:rPr sz="1350" i="1" dirty="0">
                <a:latin typeface="Calibri"/>
                <a:cs typeface="Calibri"/>
              </a:rPr>
              <a:t>Kunreuther</a:t>
            </a:r>
            <a:r>
              <a:rPr sz="1350" i="1" spc="55" dirty="0">
                <a:latin typeface="Calibri"/>
                <a:cs typeface="Calibri"/>
              </a:rPr>
              <a:t> </a:t>
            </a:r>
            <a:r>
              <a:rPr sz="1350" i="1" spc="-10" dirty="0">
                <a:latin typeface="Calibri"/>
                <a:cs typeface="Calibri"/>
              </a:rPr>
              <a:t>(2017)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35223" y="1875040"/>
            <a:ext cx="6611620" cy="457834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3365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65"/>
              </a:spcBef>
            </a:pPr>
            <a:r>
              <a:rPr sz="2350" b="1" dirty="0">
                <a:latin typeface="Calibri"/>
                <a:cs typeface="Calibri"/>
              </a:rPr>
              <a:t>Enam</a:t>
            </a:r>
            <a:r>
              <a:rPr sz="2350" b="1" spc="105" dirty="0">
                <a:latin typeface="Calibri"/>
                <a:cs typeface="Calibri"/>
              </a:rPr>
              <a:t> </a:t>
            </a:r>
            <a:r>
              <a:rPr sz="2350" b="1" dirty="0">
                <a:latin typeface="Calibri"/>
                <a:cs typeface="Calibri"/>
              </a:rPr>
              <a:t>Keputusan</a:t>
            </a:r>
            <a:r>
              <a:rPr sz="2350" b="1" spc="100" dirty="0">
                <a:latin typeface="Calibri"/>
                <a:cs typeface="Calibri"/>
              </a:rPr>
              <a:t> </a:t>
            </a:r>
            <a:r>
              <a:rPr sz="2350" b="1" dirty="0">
                <a:latin typeface="Calibri"/>
                <a:cs typeface="Calibri"/>
              </a:rPr>
              <a:t>Bias</a:t>
            </a:r>
            <a:r>
              <a:rPr sz="2350" b="1" spc="150" dirty="0">
                <a:latin typeface="Calibri"/>
                <a:cs typeface="Calibri"/>
              </a:rPr>
              <a:t> </a:t>
            </a:r>
            <a:r>
              <a:rPr sz="2350" b="1" dirty="0">
                <a:latin typeface="Calibri"/>
                <a:cs typeface="Calibri"/>
              </a:rPr>
              <a:t>(six</a:t>
            </a:r>
            <a:r>
              <a:rPr sz="2350" b="1" spc="145" dirty="0">
                <a:latin typeface="Calibri"/>
                <a:cs typeface="Calibri"/>
              </a:rPr>
              <a:t> </a:t>
            </a:r>
            <a:r>
              <a:rPr sz="2350" b="1" dirty="0">
                <a:latin typeface="Calibri"/>
                <a:cs typeface="Calibri"/>
              </a:rPr>
              <a:t>decision-making</a:t>
            </a:r>
            <a:r>
              <a:rPr sz="2350" b="1" spc="100" dirty="0">
                <a:latin typeface="Calibri"/>
                <a:cs typeface="Calibri"/>
              </a:rPr>
              <a:t> </a:t>
            </a:r>
            <a:r>
              <a:rPr sz="2350" b="1" spc="-10" dirty="0">
                <a:latin typeface="Calibri"/>
                <a:cs typeface="Calibri"/>
              </a:rPr>
              <a:t>biases)</a:t>
            </a:r>
            <a:endParaRPr sz="235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724911" y="2460320"/>
            <a:ext cx="8174990" cy="3411854"/>
          </a:xfrm>
          <a:custGeom>
            <a:avLst/>
            <a:gdLst/>
            <a:ahLst/>
            <a:cxnLst/>
            <a:rect l="l" t="t" r="r" b="b"/>
            <a:pathLst>
              <a:path w="8174990" h="3411854">
                <a:moveTo>
                  <a:pt x="8174736" y="0"/>
                </a:moveTo>
                <a:lnTo>
                  <a:pt x="0" y="0"/>
                </a:lnTo>
                <a:lnTo>
                  <a:pt x="0" y="3411601"/>
                </a:lnTo>
                <a:lnTo>
                  <a:pt x="8174736" y="3411601"/>
                </a:lnTo>
                <a:lnTo>
                  <a:pt x="817473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803017" y="2486786"/>
            <a:ext cx="7390130" cy="33229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6535" indent="-203835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216535" algn="l"/>
              </a:tabLst>
            </a:pPr>
            <a:r>
              <a:rPr sz="1800" b="1" spc="-175" dirty="0">
                <a:solidFill>
                  <a:srgbClr val="0431FF"/>
                </a:solidFill>
                <a:latin typeface="Arial"/>
                <a:cs typeface="Arial"/>
              </a:rPr>
              <a:t>Myopia</a:t>
            </a:r>
            <a:r>
              <a:rPr sz="1800" b="1" spc="-175" dirty="0">
                <a:latin typeface="Arial"/>
                <a:cs typeface="Arial"/>
              </a:rPr>
              <a:t>:</a:t>
            </a:r>
            <a:r>
              <a:rPr sz="1800" b="1" spc="-95" dirty="0">
                <a:latin typeface="Arial"/>
                <a:cs typeface="Arial"/>
              </a:rPr>
              <a:t> </a:t>
            </a:r>
            <a:r>
              <a:rPr sz="1800" b="1" spc="-165" dirty="0">
                <a:latin typeface="Arial"/>
                <a:cs typeface="Arial"/>
              </a:rPr>
              <a:t>cenderung</a:t>
            </a:r>
            <a:r>
              <a:rPr sz="1800" b="1" spc="350" dirty="0">
                <a:latin typeface="Arial"/>
                <a:cs typeface="Arial"/>
              </a:rPr>
              <a:t> </a:t>
            </a:r>
            <a:r>
              <a:rPr sz="1800" b="1" spc="-190" dirty="0">
                <a:latin typeface="Arial"/>
                <a:cs typeface="Arial"/>
              </a:rPr>
              <a:t>fokus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spc="-190" dirty="0">
                <a:latin typeface="Arial"/>
                <a:cs typeface="Arial"/>
              </a:rPr>
              <a:t>hanya</a:t>
            </a:r>
            <a:r>
              <a:rPr sz="1800" b="1" spc="-95" dirty="0">
                <a:latin typeface="Arial"/>
                <a:cs typeface="Arial"/>
              </a:rPr>
              <a:t> </a:t>
            </a:r>
            <a:r>
              <a:rPr sz="1800" b="1" spc="-204" dirty="0">
                <a:latin typeface="Arial"/>
                <a:cs typeface="Arial"/>
              </a:rPr>
              <a:t>pada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175" dirty="0">
                <a:latin typeface="Arial"/>
                <a:cs typeface="Arial"/>
              </a:rPr>
              <a:t>jangka</a:t>
            </a:r>
            <a:r>
              <a:rPr sz="1800" b="1" spc="-110" dirty="0">
                <a:latin typeface="Arial"/>
                <a:cs typeface="Arial"/>
              </a:rPr>
              <a:t> </a:t>
            </a:r>
            <a:r>
              <a:rPr sz="1800" b="1" spc="-204" dirty="0">
                <a:latin typeface="Arial"/>
                <a:cs typeface="Arial"/>
              </a:rPr>
              <a:t>pendek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160" dirty="0">
                <a:latin typeface="Arial"/>
                <a:cs typeface="Arial"/>
              </a:rPr>
              <a:t>saja</a:t>
            </a:r>
            <a:r>
              <a:rPr sz="1800" b="1" spc="-110" dirty="0">
                <a:latin typeface="Arial"/>
                <a:cs typeface="Arial"/>
              </a:rPr>
              <a:t> </a:t>
            </a:r>
            <a:r>
              <a:rPr sz="1800" b="1" spc="-150" dirty="0">
                <a:latin typeface="Arial"/>
                <a:cs typeface="Arial"/>
              </a:rPr>
              <a:t>dari</a:t>
            </a:r>
            <a:r>
              <a:rPr sz="1800" b="1" spc="-90" dirty="0">
                <a:latin typeface="Arial"/>
                <a:cs typeface="Arial"/>
              </a:rPr>
              <a:t> </a:t>
            </a:r>
            <a:r>
              <a:rPr sz="1800" b="1" spc="-210" dirty="0">
                <a:latin typeface="Arial"/>
                <a:cs typeface="Arial"/>
              </a:rPr>
              <a:t>pada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memilih</a:t>
            </a:r>
            <a:endParaRPr sz="1800">
              <a:latin typeface="Arial"/>
              <a:cs typeface="Arial"/>
            </a:endParaRPr>
          </a:p>
          <a:p>
            <a:pPr marL="1008380">
              <a:lnSpc>
                <a:spcPct val="100000"/>
              </a:lnSpc>
              <a:spcBef>
                <a:spcPts val="5"/>
              </a:spcBef>
            </a:pPr>
            <a:r>
              <a:rPr sz="1800" b="1" spc="-170" dirty="0">
                <a:latin typeface="Arial"/>
                <a:cs typeface="Arial"/>
              </a:rPr>
              <a:t>investasi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175" dirty="0">
                <a:latin typeface="Arial"/>
                <a:cs typeface="Arial"/>
              </a:rPr>
              <a:t>jangka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spc="-185" dirty="0">
                <a:latin typeface="Arial"/>
                <a:cs typeface="Arial"/>
              </a:rPr>
              <a:t>panjang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-200" dirty="0">
                <a:latin typeface="Arial"/>
                <a:cs typeface="Arial"/>
              </a:rPr>
              <a:t>dalam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185" dirty="0">
                <a:latin typeface="Arial"/>
                <a:cs typeface="Arial"/>
              </a:rPr>
              <a:t>mengatasi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160" dirty="0">
                <a:latin typeface="Arial"/>
                <a:cs typeface="Arial"/>
              </a:rPr>
              <a:t>risiko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5" dirty="0">
                <a:latin typeface="Arial"/>
                <a:cs typeface="Arial"/>
              </a:rPr>
              <a:t>bencana.</a:t>
            </a:r>
            <a:endParaRPr sz="1800">
              <a:latin typeface="Arial"/>
              <a:cs typeface="Arial"/>
            </a:endParaRPr>
          </a:p>
          <a:p>
            <a:pPr marL="217170" indent="-204470">
              <a:lnSpc>
                <a:spcPct val="100000"/>
              </a:lnSpc>
              <a:buAutoNum type="arabicPeriod" startAt="2"/>
              <a:tabLst>
                <a:tab pos="217170" algn="l"/>
              </a:tabLst>
            </a:pPr>
            <a:r>
              <a:rPr sz="1800" b="1" spc="-160" dirty="0">
                <a:solidFill>
                  <a:srgbClr val="0431FF"/>
                </a:solidFill>
                <a:latin typeface="Arial"/>
                <a:cs typeface="Arial"/>
              </a:rPr>
              <a:t>Amnesia</a:t>
            </a:r>
            <a:r>
              <a:rPr sz="1800" b="1" spc="-160" dirty="0">
                <a:latin typeface="Arial"/>
                <a:cs typeface="Arial"/>
              </a:rPr>
              <a:t>:</a:t>
            </a:r>
            <a:r>
              <a:rPr sz="1800" b="1" spc="225" dirty="0">
                <a:latin typeface="Arial"/>
                <a:cs typeface="Arial"/>
              </a:rPr>
              <a:t> </a:t>
            </a:r>
            <a:r>
              <a:rPr sz="1800" b="1" spc="-190" dirty="0">
                <a:latin typeface="Arial"/>
                <a:cs typeface="Arial"/>
              </a:rPr>
              <a:t>cenderung</a:t>
            </a:r>
            <a:r>
              <a:rPr sz="1800" b="1" spc="-80" dirty="0">
                <a:latin typeface="Arial"/>
                <a:cs typeface="Arial"/>
              </a:rPr>
              <a:t> </a:t>
            </a:r>
            <a:r>
              <a:rPr sz="1800" b="1" spc="-175" dirty="0">
                <a:latin typeface="Arial"/>
                <a:cs typeface="Arial"/>
              </a:rPr>
              <a:t>cepat</a:t>
            </a:r>
            <a:r>
              <a:rPr sz="1800" b="1" spc="-95" dirty="0">
                <a:latin typeface="Arial"/>
                <a:cs typeface="Arial"/>
              </a:rPr>
              <a:t> </a:t>
            </a:r>
            <a:r>
              <a:rPr sz="1800" b="1" spc="-175" dirty="0">
                <a:latin typeface="Arial"/>
                <a:cs typeface="Arial"/>
              </a:rPr>
              <a:t>lupa</a:t>
            </a:r>
            <a:r>
              <a:rPr sz="1800" b="1" spc="-100" dirty="0">
                <a:latin typeface="Arial"/>
                <a:cs typeface="Arial"/>
              </a:rPr>
              <a:t> </a:t>
            </a:r>
            <a:r>
              <a:rPr sz="1800" b="1" spc="-180" dirty="0">
                <a:latin typeface="Arial"/>
                <a:cs typeface="Arial"/>
              </a:rPr>
              <a:t>thd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spc="-180" dirty="0">
                <a:latin typeface="Arial"/>
                <a:cs typeface="Arial"/>
              </a:rPr>
              <a:t>pembelajaran</a:t>
            </a:r>
            <a:r>
              <a:rPr sz="1800" b="1" spc="-105" dirty="0">
                <a:latin typeface="Arial"/>
                <a:cs typeface="Arial"/>
              </a:rPr>
              <a:t> </a:t>
            </a:r>
            <a:r>
              <a:rPr sz="1800" b="1" spc="-190" dirty="0">
                <a:latin typeface="Arial"/>
                <a:cs typeface="Arial"/>
              </a:rPr>
              <a:t>bencana</a:t>
            </a:r>
            <a:r>
              <a:rPr sz="1800" b="1" spc="-85" dirty="0">
                <a:latin typeface="Arial"/>
                <a:cs typeface="Arial"/>
              </a:rPr>
              <a:t> </a:t>
            </a:r>
            <a:r>
              <a:rPr sz="1800" b="1" spc="-90" dirty="0">
                <a:latin typeface="Arial"/>
                <a:cs typeface="Arial"/>
              </a:rPr>
              <a:t>sebelumnya.</a:t>
            </a:r>
            <a:endParaRPr sz="1800">
              <a:latin typeface="Arial"/>
              <a:cs typeface="Arial"/>
            </a:endParaRPr>
          </a:p>
          <a:p>
            <a:pPr marL="216535" marR="572770" indent="-204470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1165225" algn="l"/>
              </a:tabLst>
            </a:pPr>
            <a:r>
              <a:rPr sz="1800" b="1" spc="-180" dirty="0">
                <a:solidFill>
                  <a:srgbClr val="0431FF"/>
                </a:solidFill>
                <a:latin typeface="Arial"/>
                <a:cs typeface="Arial"/>
              </a:rPr>
              <a:t>Optimism</a:t>
            </a:r>
            <a:r>
              <a:rPr sz="1800" b="1" spc="-180" dirty="0">
                <a:latin typeface="Arial"/>
                <a:cs typeface="Arial"/>
              </a:rPr>
              <a:t>: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200" dirty="0">
                <a:latin typeface="Arial"/>
                <a:cs typeface="Arial"/>
              </a:rPr>
              <a:t>cenderung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204" dirty="0">
                <a:latin typeface="Arial"/>
                <a:cs typeface="Arial"/>
              </a:rPr>
              <a:t>meremehkan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-195" dirty="0">
                <a:latin typeface="Arial"/>
                <a:cs typeface="Arial"/>
              </a:rPr>
              <a:t>kemungkinan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spc="-160" dirty="0">
                <a:latin typeface="Arial"/>
                <a:cs typeface="Arial"/>
              </a:rPr>
              <a:t>terjadinya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spc="-175" dirty="0">
                <a:latin typeface="Arial"/>
                <a:cs typeface="Arial"/>
              </a:rPr>
              <a:t>kerugian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95" dirty="0">
                <a:latin typeface="Arial"/>
                <a:cs typeface="Arial"/>
              </a:rPr>
              <a:t>dari 	</a:t>
            </a:r>
            <a:r>
              <a:rPr sz="1800" b="1" spc="-204" dirty="0">
                <a:latin typeface="Arial"/>
                <a:cs typeface="Arial"/>
              </a:rPr>
              <a:t>ancaman</a:t>
            </a:r>
            <a:r>
              <a:rPr sz="1800" b="1" spc="-100" dirty="0">
                <a:latin typeface="Arial"/>
                <a:cs typeface="Arial"/>
              </a:rPr>
              <a:t> </a:t>
            </a:r>
            <a:r>
              <a:rPr sz="1800" b="1" spc="-180" dirty="0">
                <a:latin typeface="Arial"/>
                <a:cs typeface="Arial"/>
              </a:rPr>
              <a:t>potensi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190" dirty="0">
                <a:latin typeface="Arial"/>
                <a:cs typeface="Arial"/>
              </a:rPr>
              <a:t>bencana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spc="-204" dirty="0">
                <a:latin typeface="Arial"/>
                <a:cs typeface="Arial"/>
              </a:rPr>
              <a:t>yang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200" dirty="0">
                <a:latin typeface="Arial"/>
                <a:cs typeface="Arial"/>
              </a:rPr>
              <a:t>akan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datang</a:t>
            </a:r>
            <a:endParaRPr sz="1800">
              <a:latin typeface="Arial"/>
              <a:cs typeface="Arial"/>
            </a:endParaRPr>
          </a:p>
          <a:p>
            <a:pPr marL="216535" marR="60325" indent="-204470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955675" algn="l"/>
              </a:tabLst>
            </a:pPr>
            <a:r>
              <a:rPr sz="1800" b="1" spc="-105" dirty="0">
                <a:solidFill>
                  <a:srgbClr val="0431FF"/>
                </a:solidFill>
                <a:latin typeface="Arial"/>
                <a:cs typeface="Arial"/>
              </a:rPr>
              <a:t>Inertia</a:t>
            </a:r>
            <a:r>
              <a:rPr sz="1800" b="1" spc="-105" dirty="0">
                <a:latin typeface="Arial"/>
                <a:cs typeface="Arial"/>
              </a:rPr>
              <a:t>:</a:t>
            </a:r>
            <a:r>
              <a:rPr sz="1800" b="1" spc="335" dirty="0">
                <a:latin typeface="Arial"/>
                <a:cs typeface="Arial"/>
              </a:rPr>
              <a:t> </a:t>
            </a:r>
            <a:r>
              <a:rPr sz="1800" b="1" spc="-170" dirty="0">
                <a:latin typeface="Arial"/>
                <a:cs typeface="Arial"/>
              </a:rPr>
              <a:t>tidak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220" dirty="0">
                <a:latin typeface="Arial"/>
                <a:cs typeface="Arial"/>
              </a:rPr>
              <a:t>mau</a:t>
            </a:r>
            <a:r>
              <a:rPr sz="1800" b="1" spc="-105" dirty="0">
                <a:latin typeface="Arial"/>
                <a:cs typeface="Arial"/>
              </a:rPr>
              <a:t> </a:t>
            </a:r>
            <a:r>
              <a:rPr sz="1800" b="1" spc="-195" dirty="0">
                <a:latin typeface="Arial"/>
                <a:cs typeface="Arial"/>
              </a:rPr>
              <a:t>berubah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-95" dirty="0">
                <a:latin typeface="Arial"/>
                <a:cs typeface="Arial"/>
              </a:rPr>
              <a:t>/</a:t>
            </a:r>
            <a:r>
              <a:rPr sz="1800" b="1" spc="-110" dirty="0">
                <a:latin typeface="Arial"/>
                <a:cs typeface="Arial"/>
              </a:rPr>
              <a:t> </a:t>
            </a:r>
            <a:r>
              <a:rPr sz="1800" b="1" spc="-170" dirty="0">
                <a:latin typeface="Arial"/>
                <a:cs typeface="Arial"/>
              </a:rPr>
              <a:t>status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190" dirty="0">
                <a:latin typeface="Arial"/>
                <a:cs typeface="Arial"/>
              </a:rPr>
              <a:t>quo,</a:t>
            </a:r>
            <a:r>
              <a:rPr sz="1800" b="1" spc="-80" dirty="0">
                <a:latin typeface="Arial"/>
                <a:cs typeface="Arial"/>
              </a:rPr>
              <a:t> </a:t>
            </a:r>
            <a:r>
              <a:rPr sz="1800" b="1" spc="-155" dirty="0">
                <a:latin typeface="Arial"/>
                <a:cs typeface="Arial"/>
              </a:rPr>
              <a:t>ketika</a:t>
            </a:r>
            <a:r>
              <a:rPr sz="1800" b="1" spc="-90" dirty="0">
                <a:latin typeface="Arial"/>
                <a:cs typeface="Arial"/>
              </a:rPr>
              <a:t> </a:t>
            </a:r>
            <a:r>
              <a:rPr sz="1800" b="1" spc="-204" dirty="0">
                <a:latin typeface="Arial"/>
                <a:cs typeface="Arial"/>
              </a:rPr>
              <a:t>menghadapi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175" dirty="0">
                <a:latin typeface="Arial"/>
                <a:cs typeface="Arial"/>
              </a:rPr>
              <a:t>ketidak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170" dirty="0">
                <a:latin typeface="Arial"/>
                <a:cs typeface="Arial"/>
              </a:rPr>
              <a:t>pastian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spc="-105" dirty="0">
                <a:latin typeface="Arial"/>
                <a:cs typeface="Arial"/>
              </a:rPr>
              <a:t>dan 	</a:t>
            </a:r>
            <a:r>
              <a:rPr sz="1800" b="1" spc="-170" dirty="0">
                <a:latin typeface="Arial"/>
                <a:cs typeface="Arial"/>
              </a:rPr>
              <a:t>tidak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220" dirty="0">
                <a:latin typeface="Arial"/>
                <a:cs typeface="Arial"/>
              </a:rPr>
              <a:t>mau</a:t>
            </a:r>
            <a:r>
              <a:rPr sz="1800" b="1" spc="-80" dirty="0">
                <a:latin typeface="Arial"/>
                <a:cs typeface="Arial"/>
              </a:rPr>
              <a:t> </a:t>
            </a:r>
            <a:r>
              <a:rPr sz="1800" b="1" spc="-190" dirty="0">
                <a:latin typeface="Arial"/>
                <a:cs typeface="Arial"/>
              </a:rPr>
              <a:t>mencari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160" dirty="0">
                <a:latin typeface="Arial"/>
                <a:cs typeface="Arial"/>
              </a:rPr>
              <a:t>solusi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spc="-145" dirty="0">
                <a:latin typeface="Arial"/>
                <a:cs typeface="Arial"/>
              </a:rPr>
              <a:t>alternatif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lain.</a:t>
            </a:r>
            <a:endParaRPr sz="1800">
              <a:latin typeface="Arial"/>
              <a:cs typeface="Arial"/>
            </a:endParaRPr>
          </a:p>
          <a:p>
            <a:pPr marL="216535" marR="106045" indent="-204470">
              <a:lnSpc>
                <a:spcPct val="100000"/>
              </a:lnSpc>
              <a:spcBef>
                <a:spcPts val="10"/>
              </a:spcBef>
              <a:buAutoNum type="arabicPeriod" startAt="2"/>
              <a:tabLst>
                <a:tab pos="1584960" algn="l"/>
              </a:tabLst>
            </a:pPr>
            <a:r>
              <a:rPr sz="1800" b="1" spc="-155" dirty="0">
                <a:solidFill>
                  <a:srgbClr val="0431FF"/>
                </a:solidFill>
                <a:latin typeface="Arial"/>
                <a:cs typeface="Arial"/>
              </a:rPr>
              <a:t>Simplification:</a:t>
            </a:r>
            <a:r>
              <a:rPr sz="1800" b="1" spc="-55" dirty="0">
                <a:solidFill>
                  <a:srgbClr val="0431FF"/>
                </a:solidFill>
                <a:latin typeface="Arial"/>
                <a:cs typeface="Arial"/>
              </a:rPr>
              <a:t> </a:t>
            </a:r>
            <a:r>
              <a:rPr sz="1800" b="1" spc="-190" dirty="0">
                <a:latin typeface="Arial"/>
                <a:cs typeface="Arial"/>
              </a:rPr>
              <a:t>kecendrungan</a:t>
            </a:r>
            <a:r>
              <a:rPr sz="1800" b="1" spc="-85" dirty="0">
                <a:latin typeface="Arial"/>
                <a:cs typeface="Arial"/>
              </a:rPr>
              <a:t> </a:t>
            </a:r>
            <a:r>
              <a:rPr sz="1800" b="1" spc="-190" dirty="0">
                <a:latin typeface="Arial"/>
                <a:cs typeface="Arial"/>
              </a:rPr>
              <a:t>hanya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-190" dirty="0">
                <a:latin typeface="Arial"/>
                <a:cs typeface="Arial"/>
              </a:rPr>
              <a:t>memperhatikan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180" dirty="0">
                <a:latin typeface="Arial"/>
                <a:cs typeface="Arial"/>
              </a:rPr>
              <a:t>bagian</a:t>
            </a:r>
            <a:r>
              <a:rPr sz="1800" b="1" spc="-85" dirty="0">
                <a:latin typeface="Arial"/>
                <a:cs typeface="Arial"/>
              </a:rPr>
              <a:t> </a:t>
            </a:r>
            <a:r>
              <a:rPr sz="1800" b="1" spc="-155" dirty="0">
                <a:latin typeface="Arial"/>
                <a:cs typeface="Arial"/>
              </a:rPr>
              <a:t>kecil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160" dirty="0">
                <a:latin typeface="Arial"/>
                <a:cs typeface="Arial"/>
              </a:rPr>
              <a:t>tertentu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dari 	</a:t>
            </a:r>
            <a:r>
              <a:rPr sz="1800" b="1" spc="-210" dirty="0">
                <a:latin typeface="Arial"/>
                <a:cs typeface="Arial"/>
              </a:rPr>
              <a:t>semua</a:t>
            </a:r>
            <a:r>
              <a:rPr sz="1800" b="1" spc="-80" dirty="0">
                <a:latin typeface="Arial"/>
                <a:cs typeface="Arial"/>
              </a:rPr>
              <a:t> </a:t>
            </a:r>
            <a:r>
              <a:rPr sz="1800" b="1" spc="-170" dirty="0">
                <a:latin typeface="Arial"/>
                <a:cs typeface="Arial"/>
              </a:rPr>
              <a:t>fakta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204" dirty="0">
                <a:latin typeface="Arial"/>
                <a:cs typeface="Arial"/>
              </a:rPr>
              <a:t>yang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195" dirty="0">
                <a:latin typeface="Arial"/>
                <a:cs typeface="Arial"/>
              </a:rPr>
              <a:t>sudah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spc="-170" dirty="0">
                <a:latin typeface="Arial"/>
                <a:cs typeface="Arial"/>
              </a:rPr>
              <a:t>ada,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165" dirty="0">
                <a:latin typeface="Arial"/>
                <a:cs typeface="Arial"/>
              </a:rPr>
              <a:t>ketika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195" dirty="0">
                <a:latin typeface="Arial"/>
                <a:cs typeface="Arial"/>
              </a:rPr>
              <a:t>harus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220" dirty="0">
                <a:latin typeface="Arial"/>
                <a:cs typeface="Arial"/>
              </a:rPr>
              <a:t>membuat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160" dirty="0">
                <a:latin typeface="Arial"/>
                <a:cs typeface="Arial"/>
              </a:rPr>
              <a:t>keputusan/ 	</a:t>
            </a:r>
            <a:r>
              <a:rPr sz="1800" b="1" spc="-155" dirty="0">
                <a:latin typeface="Arial"/>
                <a:cs typeface="Arial"/>
              </a:rPr>
              <a:t>pilihan</a:t>
            </a:r>
            <a:r>
              <a:rPr sz="1800" b="1" spc="-80" dirty="0">
                <a:latin typeface="Arial"/>
                <a:cs typeface="Arial"/>
              </a:rPr>
              <a:t> </a:t>
            </a:r>
            <a:r>
              <a:rPr sz="1800" b="1" spc="-204" dirty="0">
                <a:latin typeface="Arial"/>
                <a:cs typeface="Arial"/>
              </a:rPr>
              <a:t>yang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175" dirty="0">
                <a:latin typeface="Arial"/>
                <a:cs typeface="Arial"/>
              </a:rPr>
              <a:t>melibatkan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spc="-200" dirty="0">
                <a:latin typeface="Arial"/>
                <a:cs typeface="Arial"/>
              </a:rPr>
              <a:t>adanya</a:t>
            </a:r>
            <a:r>
              <a:rPr sz="1800" b="1" spc="-10" dirty="0">
                <a:latin typeface="Arial"/>
                <a:cs typeface="Arial"/>
              </a:rPr>
              <a:t> resiko.</a:t>
            </a:r>
            <a:endParaRPr sz="1800">
              <a:latin typeface="Arial"/>
              <a:cs typeface="Arial"/>
            </a:endParaRPr>
          </a:p>
          <a:p>
            <a:pPr marL="216535" marR="5080" indent="-204470">
              <a:lnSpc>
                <a:spcPct val="100000"/>
              </a:lnSpc>
              <a:spcBef>
                <a:spcPts val="10"/>
              </a:spcBef>
              <a:buAutoNum type="arabicPeriod" startAt="2"/>
              <a:tabLst>
                <a:tab pos="1060450" algn="l"/>
              </a:tabLst>
            </a:pPr>
            <a:r>
              <a:rPr sz="1800" b="1" spc="-170" dirty="0">
                <a:solidFill>
                  <a:srgbClr val="0431FF"/>
                </a:solidFill>
                <a:latin typeface="Arial"/>
                <a:cs typeface="Arial"/>
              </a:rPr>
              <a:t>Herding:</a:t>
            </a:r>
            <a:r>
              <a:rPr sz="1800" b="1" spc="-65" dirty="0">
                <a:solidFill>
                  <a:srgbClr val="0431FF"/>
                </a:solidFill>
                <a:latin typeface="Arial"/>
                <a:cs typeface="Arial"/>
              </a:rPr>
              <a:t> </a:t>
            </a:r>
            <a:r>
              <a:rPr sz="1800" b="1" spc="-200" dirty="0">
                <a:latin typeface="Arial"/>
                <a:cs typeface="Arial"/>
              </a:rPr>
              <a:t>cenderung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185" dirty="0">
                <a:latin typeface="Arial"/>
                <a:cs typeface="Arial"/>
              </a:rPr>
              <a:t>mengikuti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195" dirty="0">
                <a:latin typeface="Arial"/>
                <a:cs typeface="Arial"/>
              </a:rPr>
              <a:t>apa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204" dirty="0">
                <a:latin typeface="Arial"/>
                <a:cs typeface="Arial"/>
              </a:rPr>
              <a:t>yang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180" dirty="0">
                <a:latin typeface="Arial"/>
                <a:cs typeface="Arial"/>
              </a:rPr>
              <a:t>dilakukan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195" dirty="0">
                <a:latin typeface="Arial"/>
                <a:cs typeface="Arial"/>
              </a:rPr>
              <a:t>orang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145" dirty="0">
                <a:latin typeface="Arial"/>
                <a:cs typeface="Arial"/>
              </a:rPr>
              <a:t>lain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spc="-204" dirty="0">
                <a:latin typeface="Arial"/>
                <a:cs typeface="Arial"/>
              </a:rPr>
              <a:t>meskipun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155" dirty="0">
                <a:latin typeface="Arial"/>
                <a:cs typeface="Arial"/>
              </a:rPr>
              <a:t>itu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114" dirty="0">
                <a:latin typeface="Arial"/>
                <a:cs typeface="Arial"/>
              </a:rPr>
              <a:t>tidak 	</a:t>
            </a:r>
            <a:r>
              <a:rPr sz="1800" b="1" spc="-25" dirty="0">
                <a:latin typeface="Arial"/>
                <a:cs typeface="Arial"/>
              </a:rPr>
              <a:t>benar.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3736" y="2505964"/>
            <a:ext cx="2093976" cy="281711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384280" y="246951"/>
            <a:ext cx="539496" cy="758888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357870" cy="5442585"/>
            <a:chOff x="0" y="0"/>
            <a:chExt cx="8357870" cy="544258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8357870" cy="4820285"/>
            </a:xfrm>
            <a:custGeom>
              <a:avLst/>
              <a:gdLst/>
              <a:ahLst/>
              <a:cxnLst/>
              <a:rect l="l" t="t" r="r" b="b"/>
              <a:pathLst>
                <a:path w="8357870" h="4820285">
                  <a:moveTo>
                    <a:pt x="8357616" y="0"/>
                  </a:moveTo>
                  <a:lnTo>
                    <a:pt x="0" y="0"/>
                  </a:lnTo>
                  <a:lnTo>
                    <a:pt x="0" y="4820031"/>
                  </a:lnTo>
                  <a:lnTo>
                    <a:pt x="4178046" y="2410079"/>
                  </a:lnTo>
                  <a:lnTo>
                    <a:pt x="8357616" y="0"/>
                  </a:lnTo>
                  <a:close/>
                </a:path>
              </a:pathLst>
            </a:custGeom>
            <a:solidFill>
              <a:srgbClr val="EF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3704209"/>
              <a:ext cx="1499870" cy="1737995"/>
            </a:xfrm>
            <a:custGeom>
              <a:avLst/>
              <a:gdLst/>
              <a:ahLst/>
              <a:cxnLst/>
              <a:rect l="l" t="t" r="r" b="b"/>
              <a:pathLst>
                <a:path w="1499870" h="1737995">
                  <a:moveTo>
                    <a:pt x="0" y="0"/>
                  </a:moveTo>
                  <a:lnTo>
                    <a:pt x="0" y="868299"/>
                  </a:lnTo>
                  <a:lnTo>
                    <a:pt x="0" y="1737868"/>
                  </a:lnTo>
                  <a:lnTo>
                    <a:pt x="1499616" y="868299"/>
                  </a:lnTo>
                  <a:lnTo>
                    <a:pt x="749808" y="4335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483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69263" y="3228594"/>
              <a:ext cx="905510" cy="1042669"/>
            </a:xfrm>
            <a:custGeom>
              <a:avLst/>
              <a:gdLst/>
              <a:ahLst/>
              <a:cxnLst/>
              <a:rect l="l" t="t" r="r" b="b"/>
              <a:pathLst>
                <a:path w="905510" h="1042670">
                  <a:moveTo>
                    <a:pt x="0" y="0"/>
                  </a:moveTo>
                  <a:lnTo>
                    <a:pt x="0" y="521334"/>
                  </a:lnTo>
                  <a:lnTo>
                    <a:pt x="0" y="1042669"/>
                  </a:lnTo>
                  <a:lnTo>
                    <a:pt x="452628" y="781430"/>
                  </a:lnTo>
                  <a:lnTo>
                    <a:pt x="905256" y="521334"/>
                  </a:lnTo>
                  <a:lnTo>
                    <a:pt x="452628" y="2600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2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0213847" y="384175"/>
            <a:ext cx="1527175" cy="1765300"/>
          </a:xfrm>
          <a:custGeom>
            <a:avLst/>
            <a:gdLst/>
            <a:ahLst/>
            <a:cxnLst/>
            <a:rect l="l" t="t" r="r" b="b"/>
            <a:pathLst>
              <a:path w="1527175" h="1765300">
                <a:moveTo>
                  <a:pt x="1527048" y="0"/>
                </a:moveTo>
                <a:lnTo>
                  <a:pt x="762888" y="441960"/>
                </a:lnTo>
                <a:lnTo>
                  <a:pt x="0" y="882523"/>
                </a:lnTo>
                <a:lnTo>
                  <a:pt x="762888" y="1323213"/>
                </a:lnTo>
                <a:lnTo>
                  <a:pt x="1527048" y="1765173"/>
                </a:lnTo>
                <a:lnTo>
                  <a:pt x="1527048" y="0"/>
                </a:lnTo>
                <a:close/>
              </a:path>
            </a:pathLst>
          </a:custGeom>
          <a:solidFill>
            <a:srgbClr val="FF85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097401" y="1781003"/>
            <a:ext cx="5928995" cy="151701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5950" spc="-465" dirty="0">
                <a:solidFill>
                  <a:srgbClr val="2F4457"/>
                </a:solidFill>
                <a:latin typeface="Calibri Light"/>
                <a:cs typeface="Calibri Light"/>
              </a:rPr>
              <a:t>T</a:t>
            </a:r>
            <a:r>
              <a:rPr sz="5950" spc="50" dirty="0">
                <a:solidFill>
                  <a:srgbClr val="2F4457"/>
                </a:solidFill>
                <a:latin typeface="Calibri Light"/>
                <a:cs typeface="Calibri Light"/>
              </a:rPr>
              <a:t>e</a:t>
            </a:r>
            <a:r>
              <a:rPr sz="5950" spc="65" dirty="0">
                <a:solidFill>
                  <a:srgbClr val="2F4457"/>
                </a:solidFill>
                <a:latin typeface="Calibri Light"/>
                <a:cs typeface="Calibri Light"/>
              </a:rPr>
              <a:t>r</a:t>
            </a:r>
            <a:r>
              <a:rPr sz="5950" spc="25" dirty="0">
                <a:solidFill>
                  <a:srgbClr val="2F4457"/>
                </a:solidFill>
                <a:latin typeface="Calibri Light"/>
                <a:cs typeface="Calibri Light"/>
              </a:rPr>
              <a:t>i</a:t>
            </a:r>
            <a:r>
              <a:rPr sz="5950" spc="65" dirty="0">
                <a:solidFill>
                  <a:srgbClr val="2F4457"/>
                </a:solidFill>
                <a:latin typeface="Calibri Light"/>
                <a:cs typeface="Calibri Light"/>
              </a:rPr>
              <a:t>m</a:t>
            </a:r>
            <a:r>
              <a:rPr sz="5950" spc="50" dirty="0">
                <a:solidFill>
                  <a:srgbClr val="2F4457"/>
                </a:solidFill>
                <a:latin typeface="Calibri Light"/>
                <a:cs typeface="Calibri Light"/>
              </a:rPr>
              <a:t>a</a:t>
            </a:r>
            <a:r>
              <a:rPr sz="5950" spc="-280" dirty="0">
                <a:solidFill>
                  <a:srgbClr val="2F4457"/>
                </a:solidFill>
                <a:latin typeface="Calibri Light"/>
                <a:cs typeface="Calibri Light"/>
              </a:rPr>
              <a:t> </a:t>
            </a:r>
            <a:r>
              <a:rPr sz="5950" spc="-10" dirty="0">
                <a:solidFill>
                  <a:srgbClr val="2F4457"/>
                </a:solidFill>
                <a:latin typeface="Calibri Light"/>
                <a:cs typeface="Calibri Light"/>
              </a:rPr>
              <a:t>Kasih</a:t>
            </a:r>
            <a:endParaRPr sz="5950">
              <a:latin typeface="Calibri Light"/>
              <a:cs typeface="Calibri Light"/>
            </a:endParaRPr>
          </a:p>
          <a:p>
            <a:pPr marL="128270">
              <a:lnSpc>
                <a:spcPct val="100000"/>
              </a:lnSpc>
              <a:spcBef>
                <a:spcPts val="345"/>
              </a:spcBef>
            </a:pPr>
            <a:r>
              <a:rPr sz="3000" dirty="0">
                <a:solidFill>
                  <a:srgbClr val="F9B01F"/>
                </a:solidFill>
              </a:rPr>
              <a:t>-</a:t>
            </a:r>
            <a:r>
              <a:rPr sz="3000" spc="-55" dirty="0">
                <a:solidFill>
                  <a:srgbClr val="F9B01F"/>
                </a:solidFill>
              </a:rPr>
              <a:t> </a:t>
            </a:r>
            <a:r>
              <a:rPr sz="3000" dirty="0">
                <a:solidFill>
                  <a:srgbClr val="F9B01F"/>
                </a:solidFill>
              </a:rPr>
              <a:t>Salam</a:t>
            </a:r>
            <a:r>
              <a:rPr sz="3000" spc="-110" dirty="0">
                <a:solidFill>
                  <a:srgbClr val="F9B01F"/>
                </a:solidFill>
              </a:rPr>
              <a:t> </a:t>
            </a:r>
            <a:r>
              <a:rPr sz="3000" spc="-25" dirty="0">
                <a:solidFill>
                  <a:srgbClr val="F9B01F"/>
                </a:solidFill>
              </a:rPr>
              <a:t>Tangguh,</a:t>
            </a:r>
            <a:r>
              <a:rPr sz="3000" spc="-35" dirty="0">
                <a:solidFill>
                  <a:srgbClr val="F9B01F"/>
                </a:solidFill>
              </a:rPr>
              <a:t> </a:t>
            </a:r>
            <a:r>
              <a:rPr sz="3000" dirty="0">
                <a:solidFill>
                  <a:srgbClr val="F9B01F"/>
                </a:solidFill>
              </a:rPr>
              <a:t>Salam</a:t>
            </a:r>
            <a:r>
              <a:rPr sz="3000" spc="-40" dirty="0">
                <a:solidFill>
                  <a:srgbClr val="F9B01F"/>
                </a:solidFill>
              </a:rPr>
              <a:t> </a:t>
            </a:r>
            <a:r>
              <a:rPr sz="3000" spc="-10" dirty="0">
                <a:solidFill>
                  <a:srgbClr val="F9B01F"/>
                </a:solidFill>
              </a:rPr>
              <a:t>Kemanusiaan</a:t>
            </a:r>
            <a:endParaRPr sz="3000"/>
          </a:p>
        </p:txBody>
      </p:sp>
      <p:sp>
        <p:nvSpPr>
          <p:cNvPr id="8" name="object 8"/>
          <p:cNvSpPr/>
          <p:nvPr/>
        </p:nvSpPr>
        <p:spPr>
          <a:xfrm>
            <a:off x="9756647" y="2103627"/>
            <a:ext cx="256540" cy="302260"/>
          </a:xfrm>
          <a:custGeom>
            <a:avLst/>
            <a:gdLst/>
            <a:ahLst/>
            <a:cxnLst/>
            <a:rect l="l" t="t" r="r" b="b"/>
            <a:pathLst>
              <a:path w="256540" h="302260">
                <a:moveTo>
                  <a:pt x="256031" y="0"/>
                </a:moveTo>
                <a:lnTo>
                  <a:pt x="128524" y="75437"/>
                </a:lnTo>
                <a:lnTo>
                  <a:pt x="0" y="150875"/>
                </a:lnTo>
                <a:lnTo>
                  <a:pt x="128524" y="226441"/>
                </a:lnTo>
                <a:lnTo>
                  <a:pt x="256031" y="301879"/>
                </a:lnTo>
                <a:lnTo>
                  <a:pt x="256031" y="150875"/>
                </a:lnTo>
                <a:lnTo>
                  <a:pt x="256031" y="0"/>
                </a:lnTo>
                <a:close/>
              </a:path>
            </a:pathLst>
          </a:custGeom>
          <a:solidFill>
            <a:srgbClr val="F9B01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60135" y="475615"/>
            <a:ext cx="868680" cy="119786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14215" y="3448151"/>
            <a:ext cx="4992624" cy="290779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1458956" y="6034316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58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29042" y="5748959"/>
            <a:ext cx="135255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spc="-25" dirty="0">
                <a:latin typeface="Times New Roman"/>
                <a:cs typeface="Times New Roman"/>
              </a:rPr>
              <a:t>59</a:t>
            </a:r>
            <a:endParaRPr sz="9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080759" y="1006144"/>
            <a:ext cx="5897880" cy="4390390"/>
            <a:chOff x="6080759" y="1006144"/>
            <a:chExt cx="5897880" cy="43903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7775" y="1006144"/>
              <a:ext cx="685800" cy="8231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80759" y="1829308"/>
              <a:ext cx="5897880" cy="35670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323066" y="6079413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59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92836" y="6275529"/>
            <a:ext cx="1613535" cy="1689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MSCE</a:t>
            </a:r>
            <a:endParaRPr sz="90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0311" y="640206"/>
            <a:ext cx="5522976" cy="381406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589546" y="4803711"/>
            <a:ext cx="4664075" cy="10001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120"/>
              </a:spcBef>
            </a:pPr>
            <a:r>
              <a:rPr sz="1550" dirty="0">
                <a:latin typeface="Arial MT"/>
                <a:cs typeface="Arial MT"/>
              </a:rPr>
              <a:t>AHA</a:t>
            </a:r>
            <a:r>
              <a:rPr sz="1550" spc="12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Center</a:t>
            </a:r>
            <a:r>
              <a:rPr sz="1550" spc="15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(ASEAN</a:t>
            </a:r>
            <a:r>
              <a:rPr sz="1550" spc="10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Coordinating</a:t>
            </a:r>
            <a:r>
              <a:rPr sz="1550" spc="7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Center</a:t>
            </a:r>
            <a:r>
              <a:rPr sz="1550" spc="150" dirty="0">
                <a:latin typeface="Arial MT"/>
                <a:cs typeface="Arial MT"/>
              </a:rPr>
              <a:t> </a:t>
            </a:r>
            <a:r>
              <a:rPr sz="1550" spc="-25" dirty="0">
                <a:latin typeface="Arial MT"/>
                <a:cs typeface="Arial MT"/>
              </a:rPr>
              <a:t>for </a:t>
            </a:r>
            <a:r>
              <a:rPr sz="1550" dirty="0">
                <a:latin typeface="Arial MT"/>
                <a:cs typeface="Arial MT"/>
              </a:rPr>
              <a:t>Humanitarian</a:t>
            </a:r>
            <a:r>
              <a:rPr sz="1550" spc="10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Assistance</a:t>
            </a:r>
            <a:r>
              <a:rPr sz="1550" spc="19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on</a:t>
            </a:r>
            <a:r>
              <a:rPr sz="1550" spc="19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Disaster</a:t>
            </a:r>
            <a:r>
              <a:rPr sz="1550" spc="95" dirty="0">
                <a:latin typeface="Arial MT"/>
                <a:cs typeface="Arial MT"/>
              </a:rPr>
              <a:t> </a:t>
            </a:r>
            <a:r>
              <a:rPr sz="1550" spc="-10" dirty="0">
                <a:latin typeface="Arial MT"/>
                <a:cs typeface="Arial MT"/>
              </a:rPr>
              <a:t>Management)</a:t>
            </a:r>
            <a:endParaRPr sz="15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1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550" dirty="0">
                <a:latin typeface="Arial MT"/>
                <a:cs typeface="Arial MT"/>
              </a:rPr>
              <a:t>Alamat</a:t>
            </a:r>
            <a:r>
              <a:rPr sz="1550" spc="6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di</a:t>
            </a:r>
            <a:r>
              <a:rPr sz="1550" spc="8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Gedung</a:t>
            </a:r>
            <a:r>
              <a:rPr sz="1550" spc="15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Graha</a:t>
            </a:r>
            <a:r>
              <a:rPr sz="1550" spc="14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BNPB</a:t>
            </a:r>
            <a:r>
              <a:rPr sz="1550" spc="14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Lantai</a:t>
            </a:r>
            <a:r>
              <a:rPr sz="1550" spc="65" dirty="0">
                <a:latin typeface="Arial MT"/>
                <a:cs typeface="Arial MT"/>
              </a:rPr>
              <a:t> </a:t>
            </a:r>
            <a:r>
              <a:rPr sz="1550" spc="-25" dirty="0">
                <a:latin typeface="Arial MT"/>
                <a:cs typeface="Arial MT"/>
              </a:rPr>
              <a:t>13</a:t>
            </a:r>
            <a:endParaRPr sz="15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2"/>
            <a:ext cx="12188952" cy="68597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29042" y="5748959"/>
            <a:ext cx="135255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spc="-25" dirty="0">
                <a:latin typeface="Times New Roman"/>
                <a:cs typeface="Times New Roman"/>
              </a:rPr>
              <a:t>60</a:t>
            </a:r>
            <a:endParaRPr sz="9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37776" y="1006144"/>
            <a:ext cx="685800" cy="82316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122027" y="5975984"/>
            <a:ext cx="263525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25" dirty="0">
                <a:solidFill>
                  <a:srgbClr val="990000"/>
                </a:solidFill>
                <a:latin typeface="Arial"/>
                <a:cs typeface="Arial"/>
              </a:rPr>
              <a:t>60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237976" y="0"/>
            <a:ext cx="951230" cy="1074420"/>
            <a:chOff x="11237976" y="0"/>
            <a:chExt cx="951230" cy="107442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7976" y="0"/>
              <a:ext cx="950976" cy="10744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84276" y="6075629"/>
            <a:ext cx="1612900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3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MSCE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8128" y="19303"/>
            <a:ext cx="12209780" cy="6851650"/>
            <a:chOff x="-8128" y="19303"/>
            <a:chExt cx="12209780" cy="6851650"/>
          </a:xfrm>
        </p:grpSpPr>
        <p:sp>
          <p:nvSpPr>
            <p:cNvPr id="3" name="object 3"/>
            <p:cNvSpPr/>
            <p:nvPr/>
          </p:nvSpPr>
          <p:spPr>
            <a:xfrm>
              <a:off x="0" y="266699"/>
              <a:ext cx="11959590" cy="6390640"/>
            </a:xfrm>
            <a:custGeom>
              <a:avLst/>
              <a:gdLst/>
              <a:ahLst/>
              <a:cxnLst/>
              <a:rect l="l" t="t" r="r" b="b"/>
              <a:pathLst>
                <a:path w="11959590" h="6390640">
                  <a:moveTo>
                    <a:pt x="0" y="6390640"/>
                  </a:moveTo>
                  <a:lnTo>
                    <a:pt x="11959082" y="6390640"/>
                  </a:lnTo>
                  <a:lnTo>
                    <a:pt x="11959082" y="0"/>
                  </a:lnTo>
                  <a:lnTo>
                    <a:pt x="0" y="0"/>
                  </a:lnTo>
                  <a:lnTo>
                    <a:pt x="0" y="63906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7376"/>
              <a:ext cx="12188952" cy="683062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735055" y="266699"/>
              <a:ext cx="1224280" cy="1233805"/>
            </a:xfrm>
            <a:custGeom>
              <a:avLst/>
              <a:gdLst/>
              <a:ahLst/>
              <a:cxnLst/>
              <a:rect l="l" t="t" r="r" b="b"/>
              <a:pathLst>
                <a:path w="1224279" h="1233805">
                  <a:moveTo>
                    <a:pt x="0" y="1233297"/>
                  </a:moveTo>
                  <a:lnTo>
                    <a:pt x="1224026" y="1233297"/>
                  </a:lnTo>
                  <a:lnTo>
                    <a:pt x="1224026" y="0"/>
                  </a:lnTo>
                  <a:lnTo>
                    <a:pt x="0" y="0"/>
                  </a:lnTo>
                  <a:lnTo>
                    <a:pt x="0" y="1233297"/>
                  </a:lnTo>
                  <a:close/>
                </a:path>
              </a:pathLst>
            </a:custGeom>
            <a:solidFill>
              <a:srgbClr val="2525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59" y="31749"/>
              <a:ext cx="12185015" cy="6826250"/>
            </a:xfrm>
            <a:custGeom>
              <a:avLst/>
              <a:gdLst/>
              <a:ahLst/>
              <a:cxnLst/>
              <a:rect l="l" t="t" r="r" b="b"/>
              <a:pathLst>
                <a:path w="12185015" h="6826250">
                  <a:moveTo>
                    <a:pt x="12184393" y="0"/>
                  </a:moveTo>
                  <a:lnTo>
                    <a:pt x="0" y="0"/>
                  </a:lnTo>
                  <a:lnTo>
                    <a:pt x="0" y="234950"/>
                  </a:lnTo>
                  <a:lnTo>
                    <a:pt x="0" y="6625590"/>
                  </a:lnTo>
                  <a:lnTo>
                    <a:pt x="0" y="6826250"/>
                  </a:lnTo>
                  <a:lnTo>
                    <a:pt x="12184393" y="6826250"/>
                  </a:lnTo>
                  <a:lnTo>
                    <a:pt x="12184393" y="6625590"/>
                  </a:lnTo>
                  <a:lnTo>
                    <a:pt x="234416" y="6625590"/>
                  </a:lnTo>
                  <a:lnTo>
                    <a:pt x="234416" y="234950"/>
                  </a:lnTo>
                  <a:lnTo>
                    <a:pt x="11954523" y="234950"/>
                  </a:lnTo>
                  <a:lnTo>
                    <a:pt x="11954523" y="6625514"/>
                  </a:lnTo>
                  <a:lnTo>
                    <a:pt x="12184393" y="6625514"/>
                  </a:lnTo>
                  <a:lnTo>
                    <a:pt x="12184393" y="234950"/>
                  </a:lnTo>
                  <a:lnTo>
                    <a:pt x="12184393" y="234696"/>
                  </a:lnTo>
                  <a:lnTo>
                    <a:pt x="12184393" y="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71" y="32003"/>
              <a:ext cx="12184380" cy="6826250"/>
            </a:xfrm>
            <a:custGeom>
              <a:avLst/>
              <a:gdLst/>
              <a:ahLst/>
              <a:cxnLst/>
              <a:rect l="l" t="t" r="r" b="b"/>
              <a:pathLst>
                <a:path w="12184380" h="6826250">
                  <a:moveTo>
                    <a:pt x="0" y="6825996"/>
                  </a:moveTo>
                  <a:lnTo>
                    <a:pt x="0" y="0"/>
                  </a:lnTo>
                  <a:lnTo>
                    <a:pt x="12184380" y="0"/>
                  </a:lnTo>
                </a:path>
                <a:path w="12184380" h="6826250">
                  <a:moveTo>
                    <a:pt x="234404" y="234442"/>
                  </a:moveTo>
                  <a:lnTo>
                    <a:pt x="234404" y="6625259"/>
                  </a:lnTo>
                  <a:lnTo>
                    <a:pt x="11954510" y="6625259"/>
                  </a:lnTo>
                  <a:lnTo>
                    <a:pt x="11954510" y="234442"/>
                  </a:lnTo>
                  <a:lnTo>
                    <a:pt x="234404" y="234442"/>
                  </a:lnTo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0039" y="329272"/>
              <a:ext cx="11539728" cy="612800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99415" y="6242418"/>
            <a:ext cx="160337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solidFill>
                  <a:srgbClr val="974707"/>
                </a:solidFill>
                <a:latin typeface="Times New Roman"/>
                <a:cs typeface="Times New Roman"/>
              </a:rPr>
              <a:t>Dr.</a:t>
            </a:r>
            <a:r>
              <a:rPr sz="1000" spc="-15" dirty="0">
                <a:solidFill>
                  <a:srgbClr val="974707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974707"/>
                </a:solidFill>
                <a:latin typeface="Times New Roman"/>
                <a:cs typeface="Times New Roman"/>
              </a:rPr>
              <a:t>Ir.</a:t>
            </a:r>
            <a:r>
              <a:rPr sz="1000" spc="-5" dirty="0">
                <a:solidFill>
                  <a:srgbClr val="974707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974707"/>
                </a:solidFill>
                <a:latin typeface="Times New Roman"/>
                <a:cs typeface="Times New Roman"/>
              </a:rPr>
              <a:t>Dody</a:t>
            </a:r>
            <a:r>
              <a:rPr sz="1000" spc="-30" dirty="0">
                <a:solidFill>
                  <a:srgbClr val="974707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974707"/>
                </a:solidFill>
                <a:latin typeface="Times New Roman"/>
                <a:cs typeface="Times New Roman"/>
              </a:rPr>
              <a:t>Ruswandi,</a:t>
            </a:r>
            <a:r>
              <a:rPr sz="1000" spc="-10" dirty="0">
                <a:solidFill>
                  <a:srgbClr val="974707"/>
                </a:solidFill>
                <a:latin typeface="Times New Roman"/>
                <a:cs typeface="Times New Roman"/>
              </a:rPr>
              <a:t> </a:t>
            </a:r>
            <a:r>
              <a:rPr sz="1000" spc="-20" dirty="0">
                <a:solidFill>
                  <a:srgbClr val="974707"/>
                </a:solidFill>
                <a:latin typeface="Times New Roman"/>
                <a:cs typeface="Times New Roman"/>
              </a:rPr>
              <a:t>MSCE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799079" y="210311"/>
            <a:ext cx="9184640" cy="6127115"/>
            <a:chOff x="2799079" y="210311"/>
            <a:chExt cx="9184640" cy="612711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16935" y="685939"/>
              <a:ext cx="6071616" cy="547865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811780" y="608329"/>
              <a:ext cx="6364605" cy="5716270"/>
            </a:xfrm>
            <a:custGeom>
              <a:avLst/>
              <a:gdLst/>
              <a:ahLst/>
              <a:cxnLst/>
              <a:rect l="l" t="t" r="r" b="b"/>
              <a:pathLst>
                <a:path w="6364605" h="5716270">
                  <a:moveTo>
                    <a:pt x="6364224" y="0"/>
                  </a:moveTo>
                  <a:lnTo>
                    <a:pt x="6179312" y="0"/>
                  </a:lnTo>
                  <a:lnTo>
                    <a:pt x="6179312" y="185420"/>
                  </a:lnTo>
                  <a:lnTo>
                    <a:pt x="6179312" y="5530850"/>
                  </a:lnTo>
                  <a:lnTo>
                    <a:pt x="184912" y="5530850"/>
                  </a:lnTo>
                  <a:lnTo>
                    <a:pt x="184912" y="185420"/>
                  </a:lnTo>
                  <a:lnTo>
                    <a:pt x="6179312" y="185420"/>
                  </a:lnTo>
                  <a:lnTo>
                    <a:pt x="6179312" y="0"/>
                  </a:lnTo>
                  <a:lnTo>
                    <a:pt x="0" y="0"/>
                  </a:lnTo>
                  <a:lnTo>
                    <a:pt x="0" y="185420"/>
                  </a:lnTo>
                  <a:lnTo>
                    <a:pt x="0" y="5530850"/>
                  </a:lnTo>
                  <a:lnTo>
                    <a:pt x="0" y="5716270"/>
                  </a:lnTo>
                  <a:lnTo>
                    <a:pt x="6364224" y="5716270"/>
                  </a:lnTo>
                  <a:lnTo>
                    <a:pt x="6364224" y="5531396"/>
                  </a:lnTo>
                  <a:lnTo>
                    <a:pt x="6364224" y="5530850"/>
                  </a:lnTo>
                  <a:lnTo>
                    <a:pt x="6364224" y="185420"/>
                  </a:lnTo>
                  <a:lnTo>
                    <a:pt x="6364224" y="184785"/>
                  </a:lnTo>
                  <a:lnTo>
                    <a:pt x="6364224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11779" y="608202"/>
              <a:ext cx="6364605" cy="5716905"/>
            </a:xfrm>
            <a:custGeom>
              <a:avLst/>
              <a:gdLst/>
              <a:ahLst/>
              <a:cxnLst/>
              <a:rect l="l" t="t" r="r" b="b"/>
              <a:pathLst>
                <a:path w="6364605" h="5716905">
                  <a:moveTo>
                    <a:pt x="0" y="0"/>
                  </a:moveTo>
                  <a:lnTo>
                    <a:pt x="6364224" y="0"/>
                  </a:lnTo>
                  <a:lnTo>
                    <a:pt x="6364224" y="5716447"/>
                  </a:lnTo>
                  <a:lnTo>
                    <a:pt x="0" y="5716447"/>
                  </a:lnTo>
                  <a:lnTo>
                    <a:pt x="0" y="0"/>
                  </a:lnTo>
                  <a:close/>
                </a:path>
                <a:path w="6364605" h="5716905">
                  <a:moveTo>
                    <a:pt x="184912" y="184912"/>
                  </a:moveTo>
                  <a:lnTo>
                    <a:pt x="184912" y="5531523"/>
                  </a:lnTo>
                  <a:lnTo>
                    <a:pt x="6179312" y="5531523"/>
                  </a:lnTo>
                  <a:lnTo>
                    <a:pt x="6179312" y="184912"/>
                  </a:lnTo>
                  <a:lnTo>
                    <a:pt x="184912" y="184912"/>
                  </a:lnTo>
                  <a:close/>
                </a:path>
              </a:pathLst>
            </a:custGeom>
            <a:ln w="25400">
              <a:solidFill>
                <a:srgbClr val="1C3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64407" y="5624969"/>
              <a:ext cx="814069" cy="366395"/>
            </a:xfrm>
            <a:custGeom>
              <a:avLst/>
              <a:gdLst/>
              <a:ahLst/>
              <a:cxnLst/>
              <a:rect l="l" t="t" r="r" b="b"/>
              <a:pathLst>
                <a:path w="814070" h="366395">
                  <a:moveTo>
                    <a:pt x="813815" y="0"/>
                  </a:moveTo>
                  <a:lnTo>
                    <a:pt x="0" y="0"/>
                  </a:lnTo>
                  <a:lnTo>
                    <a:pt x="0" y="365848"/>
                  </a:lnTo>
                  <a:lnTo>
                    <a:pt x="813815" y="365848"/>
                  </a:lnTo>
                  <a:lnTo>
                    <a:pt x="8138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36223" y="210311"/>
              <a:ext cx="1046987" cy="114757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37391" y="411543"/>
              <a:ext cx="649224" cy="749998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9616820" y="2238311"/>
            <a:ext cx="1348740" cy="112077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algn="just">
              <a:lnSpc>
                <a:spcPct val="102299"/>
              </a:lnSpc>
              <a:spcBef>
                <a:spcPts val="60"/>
              </a:spcBef>
            </a:pPr>
            <a:r>
              <a:rPr sz="2350" dirty="0">
                <a:solidFill>
                  <a:srgbClr val="000000"/>
                </a:solidFill>
                <a:latin typeface="Times New Roman"/>
                <a:cs typeface="Times New Roman"/>
              </a:rPr>
              <a:t>Disaster</a:t>
            </a:r>
            <a:r>
              <a:rPr sz="2350" spc="1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350" spc="-25" dirty="0">
                <a:solidFill>
                  <a:srgbClr val="000000"/>
                </a:solidFill>
                <a:latin typeface="Times New Roman"/>
                <a:cs typeface="Times New Roman"/>
              </a:rPr>
              <a:t>as </a:t>
            </a:r>
            <a:r>
              <a:rPr sz="2350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235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350" spc="-10" dirty="0">
                <a:solidFill>
                  <a:srgbClr val="000000"/>
                </a:solidFill>
                <a:latin typeface="Times New Roman"/>
                <a:cs typeface="Times New Roman"/>
              </a:rPr>
              <a:t>complex system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270618" y="3500437"/>
            <a:ext cx="2183130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dirty="0">
                <a:latin typeface="Times New Roman"/>
                <a:cs typeface="Times New Roman"/>
              </a:rPr>
              <a:t>(Pescaroli,</a:t>
            </a:r>
            <a:r>
              <a:rPr sz="1200" spc="-7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G.;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Alexander,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D,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2016)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576177" y="6034316"/>
            <a:ext cx="143510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50" dirty="0">
                <a:solidFill>
                  <a:srgbClr val="990000"/>
                </a:solidFill>
                <a:latin typeface="Arial"/>
                <a:cs typeface="Arial"/>
              </a:rPr>
              <a:t>7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8368" y="594487"/>
            <a:ext cx="1445260" cy="292735"/>
          </a:xfrm>
          <a:custGeom>
            <a:avLst/>
            <a:gdLst/>
            <a:ahLst/>
            <a:cxnLst/>
            <a:rect l="l" t="t" r="r" b="b"/>
            <a:pathLst>
              <a:path w="1445260" h="292734">
                <a:moveTo>
                  <a:pt x="1391539" y="0"/>
                </a:moveTo>
                <a:lnTo>
                  <a:pt x="53212" y="0"/>
                </a:lnTo>
                <a:lnTo>
                  <a:pt x="32500" y="4189"/>
                </a:lnTo>
                <a:lnTo>
                  <a:pt x="15586" y="15605"/>
                </a:lnTo>
                <a:lnTo>
                  <a:pt x="4181" y="32521"/>
                </a:lnTo>
                <a:lnTo>
                  <a:pt x="0" y="53212"/>
                </a:lnTo>
                <a:lnTo>
                  <a:pt x="0" y="239522"/>
                </a:lnTo>
                <a:lnTo>
                  <a:pt x="4181" y="260213"/>
                </a:lnTo>
                <a:lnTo>
                  <a:pt x="15586" y="277129"/>
                </a:lnTo>
                <a:lnTo>
                  <a:pt x="32500" y="288545"/>
                </a:lnTo>
                <a:lnTo>
                  <a:pt x="53212" y="292735"/>
                </a:lnTo>
                <a:lnTo>
                  <a:pt x="1391539" y="292735"/>
                </a:lnTo>
                <a:lnTo>
                  <a:pt x="1412230" y="288545"/>
                </a:lnTo>
                <a:lnTo>
                  <a:pt x="1429146" y="277129"/>
                </a:lnTo>
                <a:lnTo>
                  <a:pt x="1440562" y="260213"/>
                </a:lnTo>
                <a:lnTo>
                  <a:pt x="1444752" y="239522"/>
                </a:lnTo>
                <a:lnTo>
                  <a:pt x="1444752" y="53212"/>
                </a:lnTo>
                <a:lnTo>
                  <a:pt x="1440562" y="32521"/>
                </a:lnTo>
                <a:lnTo>
                  <a:pt x="1429146" y="15605"/>
                </a:lnTo>
                <a:lnTo>
                  <a:pt x="1412230" y="4189"/>
                </a:lnTo>
                <a:lnTo>
                  <a:pt x="1391539" y="0"/>
                </a:lnTo>
                <a:close/>
              </a:path>
            </a:pathLst>
          </a:custGeom>
          <a:solidFill>
            <a:srgbClr val="DADB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43419" y="660781"/>
            <a:ext cx="1017269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spc="-60" dirty="0">
                <a:solidFill>
                  <a:srgbClr val="272424"/>
                </a:solidFill>
                <a:latin typeface="Microsoft JhengHei"/>
                <a:cs typeface="Microsoft JhengHei"/>
              </a:rPr>
              <a:t>KEMUDAHANAKSES</a:t>
            </a:r>
            <a:endParaRPr sz="9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9135" y="908938"/>
            <a:ext cx="6861175" cy="498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00" b="1" spc="-229" dirty="0">
                <a:solidFill>
                  <a:srgbClr val="000000"/>
                </a:solidFill>
                <a:latin typeface="Microsoft JhengHei"/>
                <a:cs typeface="Microsoft JhengHei"/>
              </a:rPr>
              <a:t>Tujuan</a:t>
            </a:r>
            <a:r>
              <a:rPr sz="3100" b="1" spc="-370" dirty="0">
                <a:solidFill>
                  <a:srgbClr val="000000"/>
                </a:solidFill>
                <a:latin typeface="Microsoft JhengHei"/>
                <a:cs typeface="Microsoft JhengHei"/>
              </a:rPr>
              <a:t> </a:t>
            </a:r>
            <a:r>
              <a:rPr sz="3100" b="1" spc="-245" dirty="0">
                <a:solidFill>
                  <a:srgbClr val="000000"/>
                </a:solidFill>
                <a:latin typeface="Microsoft JhengHei"/>
                <a:cs typeface="Microsoft JhengHei"/>
              </a:rPr>
              <a:t>Penetapan</a:t>
            </a:r>
            <a:r>
              <a:rPr sz="3100" b="1" spc="-330" dirty="0">
                <a:solidFill>
                  <a:srgbClr val="000000"/>
                </a:solidFill>
                <a:latin typeface="Microsoft JhengHei"/>
                <a:cs typeface="Microsoft JhengHei"/>
              </a:rPr>
              <a:t> </a:t>
            </a:r>
            <a:r>
              <a:rPr sz="3100" b="1" spc="-210" dirty="0">
                <a:solidFill>
                  <a:srgbClr val="000000"/>
                </a:solidFill>
                <a:latin typeface="Microsoft JhengHei"/>
                <a:cs typeface="Microsoft JhengHei"/>
              </a:rPr>
              <a:t>Status</a:t>
            </a:r>
            <a:r>
              <a:rPr sz="3100" b="1" spc="-295" dirty="0">
                <a:solidFill>
                  <a:srgbClr val="000000"/>
                </a:solidFill>
                <a:latin typeface="Microsoft JhengHei"/>
                <a:cs typeface="Microsoft JhengHei"/>
              </a:rPr>
              <a:t> </a:t>
            </a:r>
            <a:r>
              <a:rPr sz="3100" b="1" spc="-235" dirty="0">
                <a:solidFill>
                  <a:srgbClr val="000000"/>
                </a:solidFill>
                <a:latin typeface="Microsoft JhengHei"/>
                <a:cs typeface="Microsoft JhengHei"/>
              </a:rPr>
              <a:t>Darurat</a:t>
            </a:r>
            <a:r>
              <a:rPr sz="3100" b="1" spc="-180" dirty="0">
                <a:solidFill>
                  <a:srgbClr val="000000"/>
                </a:solidFill>
                <a:latin typeface="Microsoft JhengHei"/>
                <a:cs typeface="Microsoft JhengHei"/>
              </a:rPr>
              <a:t> </a:t>
            </a:r>
            <a:r>
              <a:rPr sz="3100" b="1" spc="-195" dirty="0">
                <a:solidFill>
                  <a:srgbClr val="000000"/>
                </a:solidFill>
                <a:latin typeface="Microsoft JhengHei"/>
                <a:cs typeface="Microsoft JhengHei"/>
              </a:rPr>
              <a:t>Bencana</a:t>
            </a:r>
            <a:endParaRPr sz="3100">
              <a:latin typeface="Microsoft JhengHei"/>
              <a:cs typeface="Microsoft JhengHe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9135" y="1628305"/>
            <a:ext cx="10452100" cy="501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0200"/>
              </a:lnSpc>
              <a:spcBef>
                <a:spcPts val="95"/>
              </a:spcBef>
            </a:pP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Penetapan</a:t>
            </a:r>
            <a:r>
              <a:rPr sz="1200" spc="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status darurat</a:t>
            </a:r>
            <a:r>
              <a:rPr sz="1200" spc="-3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membuka</a:t>
            </a:r>
            <a:r>
              <a:rPr sz="1200" spc="-2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akses</a:t>
            </a:r>
            <a:r>
              <a:rPr sz="1200" spc="-2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untuk</a:t>
            </a:r>
            <a:r>
              <a:rPr sz="1200" spc="-1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pengerahan</a:t>
            </a:r>
            <a:r>
              <a:rPr sz="1200" spc="-2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sumber</a:t>
            </a:r>
            <a:r>
              <a:rPr sz="1200" spc="-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daya</a:t>
            </a:r>
            <a:r>
              <a:rPr sz="1200" spc="-3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yang</a:t>
            </a:r>
            <a:r>
              <a:rPr sz="1200" spc="-7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tidak</a:t>
            </a:r>
            <a:r>
              <a:rPr sz="1200" spc="-3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tersedia</a:t>
            </a:r>
            <a:r>
              <a:rPr sz="1200" spc="-5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dalam</a:t>
            </a:r>
            <a:r>
              <a:rPr sz="1200" spc="-7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kondisi</a:t>
            </a:r>
            <a:r>
              <a:rPr sz="1200" spc="-5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normal.</a:t>
            </a:r>
            <a:r>
              <a:rPr sz="1200" spc="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b="1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Tanpa</a:t>
            </a:r>
            <a:r>
              <a:rPr sz="1200" b="1" spc="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b="1" dirty="0">
                <a:solidFill>
                  <a:srgbClr val="272424"/>
                </a:solidFill>
                <a:latin typeface="Microsoft JhengHei"/>
                <a:cs typeface="Microsoft JhengHei"/>
              </a:rPr>
              <a:t>status</a:t>
            </a:r>
            <a:r>
              <a:rPr sz="1200" b="1" spc="-3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b="1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darurat,</a:t>
            </a:r>
            <a:r>
              <a:rPr sz="1200" b="1" spc="-4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b="1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banyak </a:t>
            </a:r>
            <a:r>
              <a:rPr sz="1200" b="1" dirty="0">
                <a:solidFill>
                  <a:srgbClr val="272424"/>
                </a:solidFill>
                <a:latin typeface="Microsoft JhengHei"/>
                <a:cs typeface="Microsoft JhengHei"/>
              </a:rPr>
              <a:t>dimobilisasi</a:t>
            </a:r>
            <a:r>
              <a:rPr sz="1200" b="1" spc="-3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b="1" dirty="0">
                <a:solidFill>
                  <a:srgbClr val="272424"/>
                </a:solidFill>
                <a:latin typeface="Microsoft JhengHei"/>
                <a:cs typeface="Microsoft JhengHei"/>
              </a:rPr>
              <a:t>secara</a:t>
            </a:r>
            <a:r>
              <a:rPr sz="1200" b="1" spc="-1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b="1" dirty="0">
                <a:solidFill>
                  <a:srgbClr val="272424"/>
                </a:solidFill>
                <a:latin typeface="Microsoft JhengHei"/>
                <a:cs typeface="Microsoft JhengHei"/>
              </a:rPr>
              <a:t>cepat</a:t>
            </a:r>
            <a:r>
              <a:rPr sz="1200" b="1" spc="-7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b="1" dirty="0">
                <a:solidFill>
                  <a:srgbClr val="272424"/>
                </a:solidFill>
                <a:latin typeface="Microsoft JhengHei"/>
                <a:cs typeface="Microsoft JhengHei"/>
              </a:rPr>
              <a:t>dan</a:t>
            </a:r>
            <a:r>
              <a:rPr sz="1200" b="1" spc="-2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b="1" dirty="0">
                <a:solidFill>
                  <a:srgbClr val="272424"/>
                </a:solidFill>
                <a:latin typeface="Microsoft JhengHei"/>
                <a:cs typeface="Microsoft JhengHei"/>
              </a:rPr>
              <a:t>legal</a:t>
            </a:r>
            <a:r>
              <a:rPr sz="1200" b="1" spc="-2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b="1" dirty="0">
                <a:solidFill>
                  <a:srgbClr val="272424"/>
                </a:solidFill>
                <a:latin typeface="Microsoft JhengHei"/>
                <a:cs typeface="Microsoft JhengHei"/>
              </a:rPr>
              <a:t>(UU</a:t>
            </a:r>
            <a:r>
              <a:rPr sz="1200" b="1" spc="-1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b="1" dirty="0">
                <a:solidFill>
                  <a:srgbClr val="272424"/>
                </a:solidFill>
                <a:latin typeface="Microsoft JhengHei"/>
                <a:cs typeface="Microsoft JhengHei"/>
              </a:rPr>
              <a:t>24/2007</a:t>
            </a:r>
            <a:r>
              <a:rPr sz="1200" b="1" spc="-7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b="1" dirty="0">
                <a:solidFill>
                  <a:srgbClr val="272424"/>
                </a:solidFill>
                <a:latin typeface="Microsoft JhengHei"/>
                <a:cs typeface="Microsoft JhengHei"/>
              </a:rPr>
              <a:t>Pasal</a:t>
            </a:r>
            <a:r>
              <a:rPr sz="1200" b="1" spc="-6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b="1" spc="-25" dirty="0">
                <a:solidFill>
                  <a:srgbClr val="272424"/>
                </a:solidFill>
                <a:latin typeface="Microsoft JhengHei"/>
                <a:cs typeface="Microsoft JhengHei"/>
              </a:rPr>
              <a:t>50)</a:t>
            </a:r>
            <a:endParaRPr sz="1200">
              <a:latin typeface="Microsoft JhengHei"/>
              <a:cs typeface="Microsoft JhengHe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60558" y="2325401"/>
            <a:ext cx="3534410" cy="2017395"/>
            <a:chOff x="660558" y="2325401"/>
            <a:chExt cx="3534410" cy="2017395"/>
          </a:xfrm>
        </p:grpSpPr>
        <p:sp>
          <p:nvSpPr>
            <p:cNvPr id="7" name="object 7"/>
            <p:cNvSpPr/>
            <p:nvPr/>
          </p:nvSpPr>
          <p:spPr>
            <a:xfrm>
              <a:off x="662940" y="2327782"/>
              <a:ext cx="3529965" cy="2012314"/>
            </a:xfrm>
            <a:custGeom>
              <a:avLst/>
              <a:gdLst/>
              <a:ahLst/>
              <a:cxnLst/>
              <a:rect l="l" t="t" r="r" b="b"/>
              <a:pathLst>
                <a:path w="3529965" h="2012314">
                  <a:moveTo>
                    <a:pt x="3463798" y="0"/>
                  </a:moveTo>
                  <a:lnTo>
                    <a:pt x="65786" y="0"/>
                  </a:lnTo>
                  <a:lnTo>
                    <a:pt x="40178" y="5171"/>
                  </a:lnTo>
                  <a:lnTo>
                    <a:pt x="19267" y="19272"/>
                  </a:lnTo>
                  <a:lnTo>
                    <a:pt x="5169" y="40183"/>
                  </a:lnTo>
                  <a:lnTo>
                    <a:pt x="0" y="65786"/>
                  </a:lnTo>
                  <a:lnTo>
                    <a:pt x="0" y="1946274"/>
                  </a:lnTo>
                  <a:lnTo>
                    <a:pt x="5169" y="1971950"/>
                  </a:lnTo>
                  <a:lnTo>
                    <a:pt x="19267" y="1992899"/>
                  </a:lnTo>
                  <a:lnTo>
                    <a:pt x="40178" y="2007014"/>
                  </a:lnTo>
                  <a:lnTo>
                    <a:pt x="65786" y="2012187"/>
                  </a:lnTo>
                  <a:lnTo>
                    <a:pt x="3463798" y="2012187"/>
                  </a:lnTo>
                  <a:lnTo>
                    <a:pt x="3489400" y="2007014"/>
                  </a:lnTo>
                  <a:lnTo>
                    <a:pt x="3510311" y="1992899"/>
                  </a:lnTo>
                  <a:lnTo>
                    <a:pt x="3524412" y="1971950"/>
                  </a:lnTo>
                  <a:lnTo>
                    <a:pt x="3529584" y="1946274"/>
                  </a:lnTo>
                  <a:lnTo>
                    <a:pt x="3529584" y="65786"/>
                  </a:lnTo>
                  <a:lnTo>
                    <a:pt x="3524412" y="40183"/>
                  </a:lnTo>
                  <a:lnTo>
                    <a:pt x="3510311" y="19272"/>
                  </a:lnTo>
                  <a:lnTo>
                    <a:pt x="3489400" y="5171"/>
                  </a:lnTo>
                  <a:lnTo>
                    <a:pt x="3463798" y="0"/>
                  </a:lnTo>
                  <a:close/>
                </a:path>
              </a:pathLst>
            </a:custGeom>
            <a:solidFill>
              <a:srgbClr val="DA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62940" y="2327782"/>
              <a:ext cx="3529965" cy="2012314"/>
            </a:xfrm>
            <a:custGeom>
              <a:avLst/>
              <a:gdLst/>
              <a:ahLst/>
              <a:cxnLst/>
              <a:rect l="l" t="t" r="r" b="b"/>
              <a:pathLst>
                <a:path w="3529965" h="2012314">
                  <a:moveTo>
                    <a:pt x="0" y="65786"/>
                  </a:moveTo>
                  <a:lnTo>
                    <a:pt x="5169" y="40183"/>
                  </a:lnTo>
                  <a:lnTo>
                    <a:pt x="19267" y="19272"/>
                  </a:lnTo>
                  <a:lnTo>
                    <a:pt x="40178" y="5171"/>
                  </a:lnTo>
                  <a:lnTo>
                    <a:pt x="65786" y="0"/>
                  </a:lnTo>
                  <a:lnTo>
                    <a:pt x="3463798" y="0"/>
                  </a:lnTo>
                  <a:lnTo>
                    <a:pt x="3489400" y="5171"/>
                  </a:lnTo>
                  <a:lnTo>
                    <a:pt x="3510311" y="19272"/>
                  </a:lnTo>
                  <a:lnTo>
                    <a:pt x="3524412" y="40183"/>
                  </a:lnTo>
                  <a:lnTo>
                    <a:pt x="3529584" y="65786"/>
                  </a:lnTo>
                  <a:lnTo>
                    <a:pt x="3529584" y="1946274"/>
                  </a:lnTo>
                  <a:lnTo>
                    <a:pt x="3524412" y="1971950"/>
                  </a:lnTo>
                  <a:lnTo>
                    <a:pt x="3510311" y="1992899"/>
                  </a:lnTo>
                  <a:lnTo>
                    <a:pt x="3489400" y="2007014"/>
                  </a:lnTo>
                  <a:lnTo>
                    <a:pt x="3463798" y="2012187"/>
                  </a:lnTo>
                  <a:lnTo>
                    <a:pt x="65786" y="2012187"/>
                  </a:lnTo>
                  <a:lnTo>
                    <a:pt x="40178" y="2007014"/>
                  </a:lnTo>
                  <a:lnTo>
                    <a:pt x="19267" y="1992899"/>
                  </a:lnTo>
                  <a:lnTo>
                    <a:pt x="5169" y="1971950"/>
                  </a:lnTo>
                  <a:lnTo>
                    <a:pt x="0" y="1946274"/>
                  </a:lnTo>
                  <a:lnTo>
                    <a:pt x="0" y="65786"/>
                  </a:lnTo>
                  <a:close/>
                </a:path>
              </a:pathLst>
            </a:custGeom>
            <a:ln w="4763">
              <a:solidFill>
                <a:srgbClr val="C0C1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2960" y="2487802"/>
              <a:ext cx="475615" cy="466725"/>
            </a:xfrm>
            <a:custGeom>
              <a:avLst/>
              <a:gdLst/>
              <a:ahLst/>
              <a:cxnLst/>
              <a:rect l="l" t="t" r="r" b="b"/>
              <a:pathLst>
                <a:path w="475615" h="466725">
                  <a:moveTo>
                    <a:pt x="242315" y="0"/>
                  </a:moveTo>
                  <a:lnTo>
                    <a:pt x="233172" y="0"/>
                  </a:lnTo>
                  <a:lnTo>
                    <a:pt x="186179" y="4737"/>
                  </a:lnTo>
                  <a:lnTo>
                    <a:pt x="142410" y="18323"/>
                  </a:lnTo>
                  <a:lnTo>
                    <a:pt x="102803" y="39821"/>
                  </a:lnTo>
                  <a:lnTo>
                    <a:pt x="68294" y="68294"/>
                  </a:lnTo>
                  <a:lnTo>
                    <a:pt x="39821" y="102803"/>
                  </a:lnTo>
                  <a:lnTo>
                    <a:pt x="18323" y="142410"/>
                  </a:lnTo>
                  <a:lnTo>
                    <a:pt x="4737" y="186179"/>
                  </a:lnTo>
                  <a:lnTo>
                    <a:pt x="0" y="233172"/>
                  </a:lnTo>
                  <a:lnTo>
                    <a:pt x="4737" y="280206"/>
                  </a:lnTo>
                  <a:lnTo>
                    <a:pt x="18323" y="324006"/>
                  </a:lnTo>
                  <a:lnTo>
                    <a:pt x="39821" y="363636"/>
                  </a:lnTo>
                  <a:lnTo>
                    <a:pt x="68294" y="398160"/>
                  </a:lnTo>
                  <a:lnTo>
                    <a:pt x="102803" y="426642"/>
                  </a:lnTo>
                  <a:lnTo>
                    <a:pt x="142410" y="448145"/>
                  </a:lnTo>
                  <a:lnTo>
                    <a:pt x="186179" y="461733"/>
                  </a:lnTo>
                  <a:lnTo>
                    <a:pt x="233172" y="466471"/>
                  </a:lnTo>
                  <a:lnTo>
                    <a:pt x="242315" y="466471"/>
                  </a:lnTo>
                  <a:lnTo>
                    <a:pt x="289308" y="461733"/>
                  </a:lnTo>
                  <a:lnTo>
                    <a:pt x="333077" y="448145"/>
                  </a:lnTo>
                  <a:lnTo>
                    <a:pt x="372684" y="426642"/>
                  </a:lnTo>
                  <a:lnTo>
                    <a:pt x="407193" y="398160"/>
                  </a:lnTo>
                  <a:lnTo>
                    <a:pt x="435666" y="363636"/>
                  </a:lnTo>
                  <a:lnTo>
                    <a:pt x="457164" y="324006"/>
                  </a:lnTo>
                  <a:lnTo>
                    <a:pt x="470750" y="280206"/>
                  </a:lnTo>
                  <a:lnTo>
                    <a:pt x="475488" y="233172"/>
                  </a:lnTo>
                  <a:lnTo>
                    <a:pt x="470750" y="186179"/>
                  </a:lnTo>
                  <a:lnTo>
                    <a:pt x="457164" y="142410"/>
                  </a:lnTo>
                  <a:lnTo>
                    <a:pt x="435666" y="102803"/>
                  </a:lnTo>
                  <a:lnTo>
                    <a:pt x="407193" y="68294"/>
                  </a:lnTo>
                  <a:lnTo>
                    <a:pt x="372684" y="39821"/>
                  </a:lnTo>
                  <a:lnTo>
                    <a:pt x="333077" y="18323"/>
                  </a:lnTo>
                  <a:lnTo>
                    <a:pt x="289308" y="4737"/>
                  </a:lnTo>
                  <a:lnTo>
                    <a:pt x="242315" y="0"/>
                  </a:lnTo>
                  <a:close/>
                </a:path>
              </a:pathLst>
            </a:custGeom>
            <a:solidFill>
              <a:srgbClr val="4850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5462" y="2653478"/>
              <a:ext cx="210407" cy="13524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12787" y="3087433"/>
            <a:ext cx="2969260" cy="8229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500" b="1" dirty="0">
                <a:solidFill>
                  <a:srgbClr val="272424"/>
                </a:solidFill>
                <a:latin typeface="Microsoft JhengHei"/>
                <a:cs typeface="Microsoft JhengHei"/>
              </a:rPr>
              <a:t>Pengerahan</a:t>
            </a:r>
            <a:r>
              <a:rPr sz="1500" b="1" spc="5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500" b="1" spc="-25" dirty="0">
                <a:solidFill>
                  <a:srgbClr val="272424"/>
                </a:solidFill>
                <a:latin typeface="Microsoft JhengHei"/>
                <a:cs typeface="Microsoft JhengHei"/>
              </a:rPr>
              <a:t>SDM</a:t>
            </a:r>
            <a:endParaRPr sz="15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200" spc="-90" dirty="0">
                <a:solidFill>
                  <a:srgbClr val="272424"/>
                </a:solidFill>
                <a:latin typeface="Microsoft JhengHei"/>
                <a:cs typeface="Microsoft JhengHei"/>
              </a:rPr>
              <a:t>Mobilisasi</a:t>
            </a: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90" dirty="0">
                <a:solidFill>
                  <a:srgbClr val="272424"/>
                </a:solidFill>
                <a:latin typeface="Microsoft JhengHei"/>
                <a:cs typeface="Microsoft JhengHei"/>
              </a:rPr>
              <a:t>personel</a:t>
            </a: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90" dirty="0">
                <a:solidFill>
                  <a:srgbClr val="272424"/>
                </a:solidFill>
                <a:latin typeface="Microsoft JhengHei"/>
                <a:cs typeface="Microsoft JhengHei"/>
              </a:rPr>
              <a:t>TNI,</a:t>
            </a:r>
            <a:r>
              <a:rPr sz="1200" spc="4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75" dirty="0">
                <a:solidFill>
                  <a:srgbClr val="272424"/>
                </a:solidFill>
                <a:latin typeface="Microsoft JhengHei"/>
                <a:cs typeface="Microsoft JhengHei"/>
              </a:rPr>
              <a:t>Polri,</a:t>
            </a:r>
            <a:r>
              <a:rPr sz="1200" spc="4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75" dirty="0">
                <a:solidFill>
                  <a:srgbClr val="272424"/>
                </a:solidFill>
                <a:latin typeface="Microsoft JhengHei"/>
                <a:cs typeface="Microsoft JhengHei"/>
              </a:rPr>
              <a:t>relawan</a:t>
            </a:r>
            <a:r>
              <a:rPr sz="1200" spc="-8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55" dirty="0">
                <a:solidFill>
                  <a:srgbClr val="272424"/>
                </a:solidFill>
                <a:latin typeface="Microsoft JhengHei"/>
                <a:cs typeface="Microsoft JhengHei"/>
              </a:rPr>
              <a:t>nasional,</a:t>
            </a:r>
            <a:endParaRPr sz="12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200" spc="-80" dirty="0">
                <a:solidFill>
                  <a:srgbClr val="272424"/>
                </a:solidFill>
                <a:latin typeface="Microsoft JhengHei"/>
                <a:cs typeface="Microsoft JhengHei"/>
              </a:rPr>
              <a:t>nasional,</a:t>
            </a:r>
            <a:r>
              <a:rPr sz="1200" spc="3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75" dirty="0">
                <a:solidFill>
                  <a:srgbClr val="272424"/>
                </a:solidFill>
                <a:latin typeface="Microsoft JhengHei"/>
                <a:cs typeface="Microsoft JhengHei"/>
              </a:rPr>
              <a:t>dan</a:t>
            </a:r>
            <a:r>
              <a:rPr sz="1200" spc="-8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10" dirty="0">
                <a:solidFill>
                  <a:srgbClr val="272424"/>
                </a:solidFill>
                <a:latin typeface="Microsoft JhengHei"/>
                <a:cs typeface="Microsoft JhengHei"/>
              </a:rPr>
              <a:t>tenaga</a:t>
            </a:r>
            <a:r>
              <a:rPr sz="1200" spc="-8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55" dirty="0">
                <a:solidFill>
                  <a:srgbClr val="272424"/>
                </a:solidFill>
                <a:latin typeface="Microsoft JhengHei"/>
                <a:cs typeface="Microsoft JhengHei"/>
              </a:rPr>
              <a:t>ahli</a:t>
            </a:r>
            <a:r>
              <a:rPr sz="1200" spc="-8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60" dirty="0">
                <a:solidFill>
                  <a:srgbClr val="272424"/>
                </a:solidFill>
                <a:latin typeface="Microsoft JhengHei"/>
                <a:cs typeface="Microsoft JhengHei"/>
              </a:rPr>
              <a:t>lintas</a:t>
            </a:r>
            <a:r>
              <a:rPr sz="1200" spc="-114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kementerian.</a:t>
            </a:r>
            <a:endParaRPr sz="1200">
              <a:latin typeface="Microsoft JhengHei"/>
              <a:cs typeface="Microsoft JhengHe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345590" y="2325401"/>
            <a:ext cx="3525520" cy="2017395"/>
            <a:chOff x="4345590" y="2325401"/>
            <a:chExt cx="3525520" cy="2017395"/>
          </a:xfrm>
        </p:grpSpPr>
        <p:sp>
          <p:nvSpPr>
            <p:cNvPr id="13" name="object 13"/>
            <p:cNvSpPr/>
            <p:nvPr/>
          </p:nvSpPr>
          <p:spPr>
            <a:xfrm>
              <a:off x="4347972" y="2327782"/>
              <a:ext cx="3520440" cy="2012314"/>
            </a:xfrm>
            <a:custGeom>
              <a:avLst/>
              <a:gdLst/>
              <a:ahLst/>
              <a:cxnLst/>
              <a:rect l="l" t="t" r="r" b="b"/>
              <a:pathLst>
                <a:path w="3520440" h="2012314">
                  <a:moveTo>
                    <a:pt x="3454654" y="0"/>
                  </a:moveTo>
                  <a:lnTo>
                    <a:pt x="65786" y="0"/>
                  </a:lnTo>
                  <a:lnTo>
                    <a:pt x="40183" y="5171"/>
                  </a:lnTo>
                  <a:lnTo>
                    <a:pt x="19272" y="19272"/>
                  </a:lnTo>
                  <a:lnTo>
                    <a:pt x="5171" y="40183"/>
                  </a:lnTo>
                  <a:lnTo>
                    <a:pt x="0" y="65786"/>
                  </a:lnTo>
                  <a:lnTo>
                    <a:pt x="0" y="1946274"/>
                  </a:lnTo>
                  <a:lnTo>
                    <a:pt x="5171" y="1971950"/>
                  </a:lnTo>
                  <a:lnTo>
                    <a:pt x="19272" y="1992899"/>
                  </a:lnTo>
                  <a:lnTo>
                    <a:pt x="40183" y="2007014"/>
                  </a:lnTo>
                  <a:lnTo>
                    <a:pt x="65786" y="2012187"/>
                  </a:lnTo>
                  <a:lnTo>
                    <a:pt x="3454654" y="2012187"/>
                  </a:lnTo>
                  <a:lnTo>
                    <a:pt x="3480256" y="2007014"/>
                  </a:lnTo>
                  <a:lnTo>
                    <a:pt x="3501167" y="1992899"/>
                  </a:lnTo>
                  <a:lnTo>
                    <a:pt x="3515268" y="1971950"/>
                  </a:lnTo>
                  <a:lnTo>
                    <a:pt x="3520439" y="1946274"/>
                  </a:lnTo>
                  <a:lnTo>
                    <a:pt x="3520439" y="65786"/>
                  </a:lnTo>
                  <a:lnTo>
                    <a:pt x="3515268" y="40183"/>
                  </a:lnTo>
                  <a:lnTo>
                    <a:pt x="3501167" y="19272"/>
                  </a:lnTo>
                  <a:lnTo>
                    <a:pt x="3480256" y="5171"/>
                  </a:lnTo>
                  <a:lnTo>
                    <a:pt x="3454654" y="0"/>
                  </a:lnTo>
                  <a:close/>
                </a:path>
              </a:pathLst>
            </a:custGeom>
            <a:solidFill>
              <a:srgbClr val="DA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347972" y="2327782"/>
              <a:ext cx="3520440" cy="2012314"/>
            </a:xfrm>
            <a:custGeom>
              <a:avLst/>
              <a:gdLst/>
              <a:ahLst/>
              <a:cxnLst/>
              <a:rect l="l" t="t" r="r" b="b"/>
              <a:pathLst>
                <a:path w="3520440" h="2012314">
                  <a:moveTo>
                    <a:pt x="0" y="65786"/>
                  </a:moveTo>
                  <a:lnTo>
                    <a:pt x="5171" y="40183"/>
                  </a:lnTo>
                  <a:lnTo>
                    <a:pt x="19272" y="19272"/>
                  </a:lnTo>
                  <a:lnTo>
                    <a:pt x="40183" y="5171"/>
                  </a:lnTo>
                  <a:lnTo>
                    <a:pt x="65786" y="0"/>
                  </a:lnTo>
                  <a:lnTo>
                    <a:pt x="3454654" y="0"/>
                  </a:lnTo>
                  <a:lnTo>
                    <a:pt x="3480256" y="5171"/>
                  </a:lnTo>
                  <a:lnTo>
                    <a:pt x="3501167" y="19272"/>
                  </a:lnTo>
                  <a:lnTo>
                    <a:pt x="3515268" y="40183"/>
                  </a:lnTo>
                  <a:lnTo>
                    <a:pt x="3520439" y="65786"/>
                  </a:lnTo>
                  <a:lnTo>
                    <a:pt x="3520439" y="1946274"/>
                  </a:lnTo>
                  <a:lnTo>
                    <a:pt x="3515268" y="1971950"/>
                  </a:lnTo>
                  <a:lnTo>
                    <a:pt x="3501167" y="1992899"/>
                  </a:lnTo>
                  <a:lnTo>
                    <a:pt x="3480256" y="2007014"/>
                  </a:lnTo>
                  <a:lnTo>
                    <a:pt x="3454654" y="2012187"/>
                  </a:lnTo>
                  <a:lnTo>
                    <a:pt x="65786" y="2012187"/>
                  </a:lnTo>
                  <a:lnTo>
                    <a:pt x="40183" y="2007014"/>
                  </a:lnTo>
                  <a:lnTo>
                    <a:pt x="19272" y="1992899"/>
                  </a:lnTo>
                  <a:lnTo>
                    <a:pt x="5171" y="1971950"/>
                  </a:lnTo>
                  <a:lnTo>
                    <a:pt x="0" y="1946274"/>
                  </a:lnTo>
                  <a:lnTo>
                    <a:pt x="0" y="65786"/>
                  </a:lnTo>
                  <a:close/>
                </a:path>
              </a:pathLst>
            </a:custGeom>
            <a:ln w="4763">
              <a:solidFill>
                <a:srgbClr val="C0C1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498848" y="2487802"/>
              <a:ext cx="466725" cy="466725"/>
            </a:xfrm>
            <a:custGeom>
              <a:avLst/>
              <a:gdLst/>
              <a:ahLst/>
              <a:cxnLst/>
              <a:rect l="l" t="t" r="r" b="b"/>
              <a:pathLst>
                <a:path w="466725" h="466725">
                  <a:moveTo>
                    <a:pt x="233172" y="0"/>
                  </a:moveTo>
                  <a:lnTo>
                    <a:pt x="186179" y="4737"/>
                  </a:lnTo>
                  <a:lnTo>
                    <a:pt x="142410" y="18323"/>
                  </a:lnTo>
                  <a:lnTo>
                    <a:pt x="102803" y="39821"/>
                  </a:lnTo>
                  <a:lnTo>
                    <a:pt x="68294" y="68294"/>
                  </a:lnTo>
                  <a:lnTo>
                    <a:pt x="39821" y="102803"/>
                  </a:lnTo>
                  <a:lnTo>
                    <a:pt x="18323" y="142410"/>
                  </a:lnTo>
                  <a:lnTo>
                    <a:pt x="4737" y="186179"/>
                  </a:lnTo>
                  <a:lnTo>
                    <a:pt x="0" y="233172"/>
                  </a:lnTo>
                  <a:lnTo>
                    <a:pt x="4737" y="280206"/>
                  </a:lnTo>
                  <a:lnTo>
                    <a:pt x="18323" y="324006"/>
                  </a:lnTo>
                  <a:lnTo>
                    <a:pt x="39821" y="363636"/>
                  </a:lnTo>
                  <a:lnTo>
                    <a:pt x="68294" y="398160"/>
                  </a:lnTo>
                  <a:lnTo>
                    <a:pt x="102803" y="426642"/>
                  </a:lnTo>
                  <a:lnTo>
                    <a:pt x="142410" y="448145"/>
                  </a:lnTo>
                  <a:lnTo>
                    <a:pt x="186179" y="461733"/>
                  </a:lnTo>
                  <a:lnTo>
                    <a:pt x="233172" y="466471"/>
                  </a:lnTo>
                  <a:lnTo>
                    <a:pt x="280164" y="461733"/>
                  </a:lnTo>
                  <a:lnTo>
                    <a:pt x="323933" y="448145"/>
                  </a:lnTo>
                  <a:lnTo>
                    <a:pt x="363540" y="426642"/>
                  </a:lnTo>
                  <a:lnTo>
                    <a:pt x="398049" y="398160"/>
                  </a:lnTo>
                  <a:lnTo>
                    <a:pt x="426522" y="363636"/>
                  </a:lnTo>
                  <a:lnTo>
                    <a:pt x="448020" y="324006"/>
                  </a:lnTo>
                  <a:lnTo>
                    <a:pt x="461606" y="280206"/>
                  </a:lnTo>
                  <a:lnTo>
                    <a:pt x="466343" y="233172"/>
                  </a:lnTo>
                  <a:lnTo>
                    <a:pt x="461606" y="186179"/>
                  </a:lnTo>
                  <a:lnTo>
                    <a:pt x="448020" y="142410"/>
                  </a:lnTo>
                  <a:lnTo>
                    <a:pt x="426522" y="102803"/>
                  </a:lnTo>
                  <a:lnTo>
                    <a:pt x="398049" y="68294"/>
                  </a:lnTo>
                  <a:lnTo>
                    <a:pt x="363540" y="39821"/>
                  </a:lnTo>
                  <a:lnTo>
                    <a:pt x="323933" y="18323"/>
                  </a:lnTo>
                  <a:lnTo>
                    <a:pt x="280164" y="4737"/>
                  </a:lnTo>
                  <a:lnTo>
                    <a:pt x="233172" y="0"/>
                  </a:lnTo>
                  <a:close/>
                </a:path>
              </a:pathLst>
            </a:custGeom>
            <a:solidFill>
              <a:srgbClr val="4850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31247" y="2671278"/>
              <a:ext cx="201559" cy="99601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4487036" y="3087433"/>
            <a:ext cx="2986405" cy="8229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500" b="1" spc="-100" dirty="0">
                <a:solidFill>
                  <a:srgbClr val="272424"/>
                </a:solidFill>
                <a:latin typeface="Microsoft JhengHei"/>
                <a:cs typeface="Microsoft JhengHei"/>
              </a:rPr>
              <a:t>Logistik</a:t>
            </a:r>
            <a:r>
              <a:rPr sz="1500" b="1" spc="-12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500" b="1" dirty="0">
                <a:solidFill>
                  <a:srgbClr val="272424"/>
                </a:solidFill>
                <a:latin typeface="Microsoft JhengHei"/>
                <a:cs typeface="Microsoft JhengHei"/>
              </a:rPr>
              <a:t>&amp;</a:t>
            </a:r>
            <a:r>
              <a:rPr sz="1500" b="1" spc="-254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500" b="1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Peralatan</a:t>
            </a:r>
            <a:endParaRPr sz="15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Pengerahan</a:t>
            </a: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alat</a:t>
            </a:r>
            <a:r>
              <a:rPr sz="1200" spc="-4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berat,</a:t>
            </a:r>
            <a:r>
              <a:rPr sz="1200" spc="-3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kendaraan</a:t>
            </a:r>
            <a:r>
              <a:rPr sz="1200" spc="-6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khusus,</a:t>
            </a:r>
            <a:endParaRPr sz="12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logistik</a:t>
            </a:r>
            <a:r>
              <a:rPr sz="1200" spc="-3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darurat</a:t>
            </a:r>
            <a:r>
              <a:rPr sz="1200" spc="-3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nasional.</a:t>
            </a:r>
            <a:endParaRPr sz="1200">
              <a:latin typeface="Microsoft JhengHei"/>
              <a:cs typeface="Microsoft JhengHe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003190" y="2325401"/>
            <a:ext cx="3534410" cy="2017395"/>
            <a:chOff x="8003190" y="2325401"/>
            <a:chExt cx="3534410" cy="2017395"/>
          </a:xfrm>
        </p:grpSpPr>
        <p:sp>
          <p:nvSpPr>
            <p:cNvPr id="19" name="object 19"/>
            <p:cNvSpPr/>
            <p:nvPr/>
          </p:nvSpPr>
          <p:spPr>
            <a:xfrm>
              <a:off x="8005572" y="2327782"/>
              <a:ext cx="3529965" cy="2012314"/>
            </a:xfrm>
            <a:custGeom>
              <a:avLst/>
              <a:gdLst/>
              <a:ahLst/>
              <a:cxnLst/>
              <a:rect l="l" t="t" r="r" b="b"/>
              <a:pathLst>
                <a:path w="3529965" h="2012314">
                  <a:moveTo>
                    <a:pt x="3463798" y="0"/>
                  </a:moveTo>
                  <a:lnTo>
                    <a:pt x="65785" y="0"/>
                  </a:lnTo>
                  <a:lnTo>
                    <a:pt x="40183" y="5171"/>
                  </a:lnTo>
                  <a:lnTo>
                    <a:pt x="19272" y="19272"/>
                  </a:lnTo>
                  <a:lnTo>
                    <a:pt x="5171" y="40183"/>
                  </a:lnTo>
                  <a:lnTo>
                    <a:pt x="0" y="65786"/>
                  </a:lnTo>
                  <a:lnTo>
                    <a:pt x="0" y="1946274"/>
                  </a:lnTo>
                  <a:lnTo>
                    <a:pt x="5171" y="1971950"/>
                  </a:lnTo>
                  <a:lnTo>
                    <a:pt x="19272" y="1992899"/>
                  </a:lnTo>
                  <a:lnTo>
                    <a:pt x="40183" y="2007014"/>
                  </a:lnTo>
                  <a:lnTo>
                    <a:pt x="65785" y="2012187"/>
                  </a:lnTo>
                  <a:lnTo>
                    <a:pt x="3463798" y="2012187"/>
                  </a:lnTo>
                  <a:lnTo>
                    <a:pt x="3489400" y="2007014"/>
                  </a:lnTo>
                  <a:lnTo>
                    <a:pt x="3510311" y="1992899"/>
                  </a:lnTo>
                  <a:lnTo>
                    <a:pt x="3524412" y="1971950"/>
                  </a:lnTo>
                  <a:lnTo>
                    <a:pt x="3529583" y="1946274"/>
                  </a:lnTo>
                  <a:lnTo>
                    <a:pt x="3529583" y="65786"/>
                  </a:lnTo>
                  <a:lnTo>
                    <a:pt x="3524412" y="40183"/>
                  </a:lnTo>
                  <a:lnTo>
                    <a:pt x="3510311" y="19272"/>
                  </a:lnTo>
                  <a:lnTo>
                    <a:pt x="3489400" y="5171"/>
                  </a:lnTo>
                  <a:lnTo>
                    <a:pt x="3463798" y="0"/>
                  </a:lnTo>
                  <a:close/>
                </a:path>
              </a:pathLst>
            </a:custGeom>
            <a:solidFill>
              <a:srgbClr val="DA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005572" y="2327782"/>
              <a:ext cx="3529965" cy="2012314"/>
            </a:xfrm>
            <a:custGeom>
              <a:avLst/>
              <a:gdLst/>
              <a:ahLst/>
              <a:cxnLst/>
              <a:rect l="l" t="t" r="r" b="b"/>
              <a:pathLst>
                <a:path w="3529965" h="2012314">
                  <a:moveTo>
                    <a:pt x="0" y="65786"/>
                  </a:moveTo>
                  <a:lnTo>
                    <a:pt x="5171" y="40183"/>
                  </a:lnTo>
                  <a:lnTo>
                    <a:pt x="19272" y="19272"/>
                  </a:lnTo>
                  <a:lnTo>
                    <a:pt x="40183" y="5171"/>
                  </a:lnTo>
                  <a:lnTo>
                    <a:pt x="65785" y="0"/>
                  </a:lnTo>
                  <a:lnTo>
                    <a:pt x="3463798" y="0"/>
                  </a:lnTo>
                  <a:lnTo>
                    <a:pt x="3489400" y="5171"/>
                  </a:lnTo>
                  <a:lnTo>
                    <a:pt x="3510311" y="19272"/>
                  </a:lnTo>
                  <a:lnTo>
                    <a:pt x="3524412" y="40183"/>
                  </a:lnTo>
                  <a:lnTo>
                    <a:pt x="3529583" y="65786"/>
                  </a:lnTo>
                  <a:lnTo>
                    <a:pt x="3529583" y="1946274"/>
                  </a:lnTo>
                  <a:lnTo>
                    <a:pt x="3524412" y="1971950"/>
                  </a:lnTo>
                  <a:lnTo>
                    <a:pt x="3510311" y="1992899"/>
                  </a:lnTo>
                  <a:lnTo>
                    <a:pt x="3489400" y="2007014"/>
                  </a:lnTo>
                  <a:lnTo>
                    <a:pt x="3463798" y="2012187"/>
                  </a:lnTo>
                  <a:lnTo>
                    <a:pt x="65785" y="2012187"/>
                  </a:lnTo>
                  <a:lnTo>
                    <a:pt x="40183" y="2007014"/>
                  </a:lnTo>
                  <a:lnTo>
                    <a:pt x="19272" y="1992899"/>
                  </a:lnTo>
                  <a:lnTo>
                    <a:pt x="5171" y="1971950"/>
                  </a:lnTo>
                  <a:lnTo>
                    <a:pt x="0" y="1946274"/>
                  </a:lnTo>
                  <a:lnTo>
                    <a:pt x="0" y="65786"/>
                  </a:lnTo>
                  <a:close/>
                </a:path>
              </a:pathLst>
            </a:custGeom>
            <a:ln w="4763">
              <a:solidFill>
                <a:srgbClr val="C0C1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65592" y="2487802"/>
              <a:ext cx="475615" cy="466725"/>
            </a:xfrm>
            <a:custGeom>
              <a:avLst/>
              <a:gdLst/>
              <a:ahLst/>
              <a:cxnLst/>
              <a:rect l="l" t="t" r="r" b="b"/>
              <a:pathLst>
                <a:path w="475615" h="466725">
                  <a:moveTo>
                    <a:pt x="242315" y="0"/>
                  </a:moveTo>
                  <a:lnTo>
                    <a:pt x="233172" y="0"/>
                  </a:lnTo>
                  <a:lnTo>
                    <a:pt x="186179" y="4737"/>
                  </a:lnTo>
                  <a:lnTo>
                    <a:pt x="142410" y="18323"/>
                  </a:lnTo>
                  <a:lnTo>
                    <a:pt x="102803" y="39821"/>
                  </a:lnTo>
                  <a:lnTo>
                    <a:pt x="68294" y="68294"/>
                  </a:lnTo>
                  <a:lnTo>
                    <a:pt x="39821" y="102803"/>
                  </a:lnTo>
                  <a:lnTo>
                    <a:pt x="18323" y="142410"/>
                  </a:lnTo>
                  <a:lnTo>
                    <a:pt x="4737" y="186179"/>
                  </a:lnTo>
                  <a:lnTo>
                    <a:pt x="0" y="233172"/>
                  </a:lnTo>
                  <a:lnTo>
                    <a:pt x="4737" y="280206"/>
                  </a:lnTo>
                  <a:lnTo>
                    <a:pt x="18323" y="324006"/>
                  </a:lnTo>
                  <a:lnTo>
                    <a:pt x="39821" y="363636"/>
                  </a:lnTo>
                  <a:lnTo>
                    <a:pt x="68294" y="398160"/>
                  </a:lnTo>
                  <a:lnTo>
                    <a:pt x="102803" y="426642"/>
                  </a:lnTo>
                  <a:lnTo>
                    <a:pt x="142410" y="448145"/>
                  </a:lnTo>
                  <a:lnTo>
                    <a:pt x="186179" y="461733"/>
                  </a:lnTo>
                  <a:lnTo>
                    <a:pt x="233172" y="466471"/>
                  </a:lnTo>
                  <a:lnTo>
                    <a:pt x="242315" y="466471"/>
                  </a:lnTo>
                  <a:lnTo>
                    <a:pt x="289308" y="461733"/>
                  </a:lnTo>
                  <a:lnTo>
                    <a:pt x="333077" y="448145"/>
                  </a:lnTo>
                  <a:lnTo>
                    <a:pt x="372684" y="426642"/>
                  </a:lnTo>
                  <a:lnTo>
                    <a:pt x="407193" y="398160"/>
                  </a:lnTo>
                  <a:lnTo>
                    <a:pt x="435666" y="363636"/>
                  </a:lnTo>
                  <a:lnTo>
                    <a:pt x="457164" y="324006"/>
                  </a:lnTo>
                  <a:lnTo>
                    <a:pt x="470750" y="280206"/>
                  </a:lnTo>
                  <a:lnTo>
                    <a:pt x="475487" y="233172"/>
                  </a:lnTo>
                  <a:lnTo>
                    <a:pt x="470750" y="186179"/>
                  </a:lnTo>
                  <a:lnTo>
                    <a:pt x="457164" y="142410"/>
                  </a:lnTo>
                  <a:lnTo>
                    <a:pt x="435666" y="102803"/>
                  </a:lnTo>
                  <a:lnTo>
                    <a:pt x="407193" y="68294"/>
                  </a:lnTo>
                  <a:lnTo>
                    <a:pt x="372684" y="39821"/>
                  </a:lnTo>
                  <a:lnTo>
                    <a:pt x="333077" y="18323"/>
                  </a:lnTo>
                  <a:lnTo>
                    <a:pt x="289308" y="4737"/>
                  </a:lnTo>
                  <a:lnTo>
                    <a:pt x="242315" y="0"/>
                  </a:lnTo>
                  <a:close/>
                </a:path>
              </a:pathLst>
            </a:custGeom>
            <a:solidFill>
              <a:srgbClr val="4850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98181" y="2637239"/>
              <a:ext cx="210321" cy="167988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8161781" y="3087433"/>
            <a:ext cx="3119120" cy="106997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500" b="1" dirty="0">
                <a:solidFill>
                  <a:srgbClr val="272424"/>
                </a:solidFill>
                <a:latin typeface="Microsoft JhengHei"/>
                <a:cs typeface="Microsoft JhengHei"/>
              </a:rPr>
              <a:t>Pengadaan</a:t>
            </a:r>
            <a:r>
              <a:rPr sz="1500" b="1" spc="10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500" b="1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Langsung</a:t>
            </a:r>
            <a:endParaRPr sz="1500">
              <a:latin typeface="Microsoft JhengHei"/>
              <a:cs typeface="Microsoft JhengHei"/>
            </a:endParaRPr>
          </a:p>
          <a:p>
            <a:pPr marL="12700" marR="5080">
              <a:lnSpc>
                <a:spcPct val="132700"/>
              </a:lnSpc>
              <a:spcBef>
                <a:spcPts val="670"/>
              </a:spcBef>
            </a:pPr>
            <a:r>
              <a:rPr sz="1200" spc="-100" dirty="0">
                <a:solidFill>
                  <a:srgbClr val="272424"/>
                </a:solidFill>
                <a:latin typeface="Microsoft JhengHei"/>
                <a:cs typeface="Microsoft JhengHei"/>
              </a:rPr>
              <a:t>Mekanisme</a:t>
            </a:r>
            <a:r>
              <a:rPr sz="1200" spc="1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20" dirty="0">
                <a:solidFill>
                  <a:srgbClr val="272424"/>
                </a:solidFill>
                <a:latin typeface="Microsoft JhengHei"/>
                <a:cs typeface="Microsoft JhengHei"/>
              </a:rPr>
              <a:t>pengadaan</a:t>
            </a:r>
            <a:r>
              <a:rPr sz="1200" spc="-5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85" dirty="0">
                <a:solidFill>
                  <a:srgbClr val="272424"/>
                </a:solidFill>
                <a:latin typeface="Microsoft JhengHei"/>
                <a:cs typeface="Microsoft JhengHei"/>
              </a:rPr>
              <a:t>barang/jasa</a:t>
            </a:r>
            <a:r>
              <a:rPr sz="1200" spc="-114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70" dirty="0">
                <a:solidFill>
                  <a:srgbClr val="272424"/>
                </a:solidFill>
                <a:latin typeface="Microsoft JhengHei"/>
                <a:cs typeface="Microsoft JhengHei"/>
              </a:rPr>
              <a:t>lpenunjukkan </a:t>
            </a:r>
            <a:r>
              <a:rPr sz="1200" spc="-90" dirty="0">
                <a:solidFill>
                  <a:srgbClr val="272424"/>
                </a:solidFill>
                <a:latin typeface="Microsoft JhengHei"/>
                <a:cs typeface="Microsoft JhengHei"/>
              </a:rPr>
              <a:t>lpenunjukkan</a:t>
            </a:r>
            <a:r>
              <a:rPr sz="1200" spc="-100" dirty="0">
                <a:solidFill>
                  <a:srgbClr val="272424"/>
                </a:solidFill>
                <a:latin typeface="Microsoft JhengHei"/>
                <a:cs typeface="Microsoft JhengHei"/>
              </a:rPr>
              <a:t> langsungmelampaui</a:t>
            </a:r>
            <a:r>
              <a:rPr sz="1200" spc="11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prosedur prosedur</a:t>
            </a: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reguler.</a:t>
            </a:r>
            <a:endParaRPr sz="1200">
              <a:latin typeface="Microsoft JhengHei"/>
              <a:cs typeface="Microsoft JhengHe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60558" y="4493037"/>
            <a:ext cx="2272665" cy="2145030"/>
            <a:chOff x="660558" y="4493037"/>
            <a:chExt cx="2272665" cy="2145030"/>
          </a:xfrm>
        </p:grpSpPr>
        <p:sp>
          <p:nvSpPr>
            <p:cNvPr id="25" name="object 25"/>
            <p:cNvSpPr/>
            <p:nvPr/>
          </p:nvSpPr>
          <p:spPr>
            <a:xfrm>
              <a:off x="662940" y="4495418"/>
              <a:ext cx="2268220" cy="2140585"/>
            </a:xfrm>
            <a:custGeom>
              <a:avLst/>
              <a:gdLst/>
              <a:ahLst/>
              <a:cxnLst/>
              <a:rect l="l" t="t" r="r" b="b"/>
              <a:pathLst>
                <a:path w="2268220" h="2140584">
                  <a:moveTo>
                    <a:pt x="2188083" y="0"/>
                  </a:moveTo>
                  <a:lnTo>
                    <a:pt x="79654" y="0"/>
                  </a:lnTo>
                  <a:lnTo>
                    <a:pt x="48648" y="6262"/>
                  </a:lnTo>
                  <a:lnTo>
                    <a:pt x="23329" y="23336"/>
                  </a:lnTo>
                  <a:lnTo>
                    <a:pt x="6259" y="48648"/>
                  </a:lnTo>
                  <a:lnTo>
                    <a:pt x="0" y="79628"/>
                  </a:lnTo>
                  <a:lnTo>
                    <a:pt x="0" y="2060536"/>
                  </a:lnTo>
                  <a:lnTo>
                    <a:pt x="6259" y="2091551"/>
                  </a:lnTo>
                  <a:lnTo>
                    <a:pt x="23329" y="2116878"/>
                  </a:lnTo>
                  <a:lnTo>
                    <a:pt x="48648" y="2133955"/>
                  </a:lnTo>
                  <a:lnTo>
                    <a:pt x="79654" y="2140216"/>
                  </a:lnTo>
                  <a:lnTo>
                    <a:pt x="2188083" y="2140216"/>
                  </a:lnTo>
                  <a:lnTo>
                    <a:pt x="2219063" y="2133955"/>
                  </a:lnTo>
                  <a:lnTo>
                    <a:pt x="2244375" y="2116878"/>
                  </a:lnTo>
                  <a:lnTo>
                    <a:pt x="2261449" y="2091551"/>
                  </a:lnTo>
                  <a:lnTo>
                    <a:pt x="2267712" y="2060536"/>
                  </a:lnTo>
                  <a:lnTo>
                    <a:pt x="2267712" y="79628"/>
                  </a:lnTo>
                  <a:lnTo>
                    <a:pt x="2261449" y="48648"/>
                  </a:lnTo>
                  <a:lnTo>
                    <a:pt x="2244375" y="23336"/>
                  </a:lnTo>
                  <a:lnTo>
                    <a:pt x="2219063" y="6262"/>
                  </a:lnTo>
                  <a:lnTo>
                    <a:pt x="2188083" y="0"/>
                  </a:lnTo>
                  <a:close/>
                </a:path>
              </a:pathLst>
            </a:custGeom>
            <a:solidFill>
              <a:srgbClr val="DA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62940" y="4495418"/>
              <a:ext cx="2268220" cy="2140585"/>
            </a:xfrm>
            <a:custGeom>
              <a:avLst/>
              <a:gdLst/>
              <a:ahLst/>
              <a:cxnLst/>
              <a:rect l="l" t="t" r="r" b="b"/>
              <a:pathLst>
                <a:path w="2268220" h="2140584">
                  <a:moveTo>
                    <a:pt x="0" y="79628"/>
                  </a:moveTo>
                  <a:lnTo>
                    <a:pt x="6259" y="48648"/>
                  </a:lnTo>
                  <a:lnTo>
                    <a:pt x="23329" y="23336"/>
                  </a:lnTo>
                  <a:lnTo>
                    <a:pt x="48648" y="6262"/>
                  </a:lnTo>
                  <a:lnTo>
                    <a:pt x="79654" y="0"/>
                  </a:lnTo>
                  <a:lnTo>
                    <a:pt x="2188083" y="0"/>
                  </a:lnTo>
                  <a:lnTo>
                    <a:pt x="2219063" y="6262"/>
                  </a:lnTo>
                  <a:lnTo>
                    <a:pt x="2244375" y="23336"/>
                  </a:lnTo>
                  <a:lnTo>
                    <a:pt x="2261449" y="48648"/>
                  </a:lnTo>
                  <a:lnTo>
                    <a:pt x="2267712" y="79628"/>
                  </a:lnTo>
                  <a:lnTo>
                    <a:pt x="2267712" y="2060536"/>
                  </a:lnTo>
                  <a:lnTo>
                    <a:pt x="2261449" y="2091551"/>
                  </a:lnTo>
                  <a:lnTo>
                    <a:pt x="2244375" y="2116878"/>
                  </a:lnTo>
                  <a:lnTo>
                    <a:pt x="2219063" y="2133955"/>
                  </a:lnTo>
                  <a:lnTo>
                    <a:pt x="2188083" y="2140216"/>
                  </a:lnTo>
                  <a:lnTo>
                    <a:pt x="79654" y="2140216"/>
                  </a:lnTo>
                  <a:lnTo>
                    <a:pt x="48648" y="2133955"/>
                  </a:lnTo>
                  <a:lnTo>
                    <a:pt x="23329" y="2116878"/>
                  </a:lnTo>
                  <a:lnTo>
                    <a:pt x="6259" y="2091551"/>
                  </a:lnTo>
                  <a:lnTo>
                    <a:pt x="0" y="2060536"/>
                  </a:lnTo>
                  <a:lnTo>
                    <a:pt x="0" y="79628"/>
                  </a:lnTo>
                  <a:close/>
                </a:path>
              </a:pathLst>
            </a:custGeom>
            <a:ln w="4763">
              <a:solidFill>
                <a:srgbClr val="C0C1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22960" y="4655438"/>
              <a:ext cx="475615" cy="466725"/>
            </a:xfrm>
            <a:custGeom>
              <a:avLst/>
              <a:gdLst/>
              <a:ahLst/>
              <a:cxnLst/>
              <a:rect l="l" t="t" r="r" b="b"/>
              <a:pathLst>
                <a:path w="475615" h="466725">
                  <a:moveTo>
                    <a:pt x="242315" y="0"/>
                  </a:moveTo>
                  <a:lnTo>
                    <a:pt x="233172" y="0"/>
                  </a:lnTo>
                  <a:lnTo>
                    <a:pt x="186179" y="4737"/>
                  </a:lnTo>
                  <a:lnTo>
                    <a:pt x="142410" y="18325"/>
                  </a:lnTo>
                  <a:lnTo>
                    <a:pt x="102803" y="39828"/>
                  </a:lnTo>
                  <a:lnTo>
                    <a:pt x="68294" y="68310"/>
                  </a:lnTo>
                  <a:lnTo>
                    <a:pt x="39821" y="102834"/>
                  </a:lnTo>
                  <a:lnTo>
                    <a:pt x="18323" y="142464"/>
                  </a:lnTo>
                  <a:lnTo>
                    <a:pt x="4737" y="186264"/>
                  </a:lnTo>
                  <a:lnTo>
                    <a:pt x="0" y="233299"/>
                  </a:lnTo>
                  <a:lnTo>
                    <a:pt x="4737" y="280291"/>
                  </a:lnTo>
                  <a:lnTo>
                    <a:pt x="18323" y="324060"/>
                  </a:lnTo>
                  <a:lnTo>
                    <a:pt x="39821" y="363667"/>
                  </a:lnTo>
                  <a:lnTo>
                    <a:pt x="68294" y="398176"/>
                  </a:lnTo>
                  <a:lnTo>
                    <a:pt x="102803" y="426649"/>
                  </a:lnTo>
                  <a:lnTo>
                    <a:pt x="142410" y="448147"/>
                  </a:lnTo>
                  <a:lnTo>
                    <a:pt x="186179" y="461733"/>
                  </a:lnTo>
                  <a:lnTo>
                    <a:pt x="233172" y="466471"/>
                  </a:lnTo>
                  <a:lnTo>
                    <a:pt x="242315" y="466471"/>
                  </a:lnTo>
                  <a:lnTo>
                    <a:pt x="289308" y="461733"/>
                  </a:lnTo>
                  <a:lnTo>
                    <a:pt x="333077" y="448147"/>
                  </a:lnTo>
                  <a:lnTo>
                    <a:pt x="372684" y="426649"/>
                  </a:lnTo>
                  <a:lnTo>
                    <a:pt x="407193" y="398176"/>
                  </a:lnTo>
                  <a:lnTo>
                    <a:pt x="435666" y="363667"/>
                  </a:lnTo>
                  <a:lnTo>
                    <a:pt x="457164" y="324060"/>
                  </a:lnTo>
                  <a:lnTo>
                    <a:pt x="470750" y="280291"/>
                  </a:lnTo>
                  <a:lnTo>
                    <a:pt x="475488" y="233299"/>
                  </a:lnTo>
                  <a:lnTo>
                    <a:pt x="470750" y="186264"/>
                  </a:lnTo>
                  <a:lnTo>
                    <a:pt x="457164" y="142464"/>
                  </a:lnTo>
                  <a:lnTo>
                    <a:pt x="435666" y="102834"/>
                  </a:lnTo>
                  <a:lnTo>
                    <a:pt x="407193" y="68310"/>
                  </a:lnTo>
                  <a:lnTo>
                    <a:pt x="372684" y="39828"/>
                  </a:lnTo>
                  <a:lnTo>
                    <a:pt x="333077" y="18325"/>
                  </a:lnTo>
                  <a:lnTo>
                    <a:pt x="289308" y="4737"/>
                  </a:lnTo>
                  <a:lnTo>
                    <a:pt x="242315" y="0"/>
                  </a:lnTo>
                  <a:close/>
                </a:path>
              </a:pathLst>
            </a:custGeom>
            <a:solidFill>
              <a:srgbClr val="4850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6349" y="4787691"/>
              <a:ext cx="168608" cy="201954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812787" y="5257990"/>
            <a:ext cx="2206625" cy="2565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500" b="1" spc="-105" dirty="0">
                <a:solidFill>
                  <a:srgbClr val="272424"/>
                </a:solidFill>
                <a:latin typeface="Microsoft JhengHei"/>
                <a:cs typeface="Microsoft JhengHei"/>
              </a:rPr>
              <a:t>Imigrasi</a:t>
            </a:r>
            <a:r>
              <a:rPr sz="1500" b="1" spc="-6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500" b="1" dirty="0">
                <a:solidFill>
                  <a:srgbClr val="272424"/>
                </a:solidFill>
                <a:latin typeface="Microsoft JhengHei"/>
                <a:cs typeface="Microsoft JhengHei"/>
              </a:rPr>
              <a:t>,</a:t>
            </a:r>
            <a:r>
              <a:rPr sz="1500" b="1" spc="3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500" b="1" spc="-114" dirty="0">
                <a:solidFill>
                  <a:srgbClr val="272424"/>
                </a:solidFill>
                <a:latin typeface="Microsoft JhengHei"/>
                <a:cs typeface="Microsoft JhengHei"/>
              </a:rPr>
              <a:t>Cukai</a:t>
            </a:r>
            <a:r>
              <a:rPr sz="1500" b="1" spc="-2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500" b="1" spc="-40" dirty="0">
                <a:solidFill>
                  <a:srgbClr val="272424"/>
                </a:solidFill>
                <a:latin typeface="Microsoft JhengHei"/>
                <a:cs typeface="Microsoft JhengHei"/>
              </a:rPr>
              <a:t>&amp;Perijinan</a:t>
            </a:r>
            <a:endParaRPr sz="1500">
              <a:latin typeface="Microsoft JhengHei"/>
              <a:cs typeface="Microsoft JhengHe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12787" y="5578204"/>
            <a:ext cx="1518285" cy="74993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Simplifikasi</a:t>
            </a:r>
            <a:r>
              <a:rPr sz="1200" spc="1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prosedur</a:t>
            </a:r>
            <a:endParaRPr sz="1200">
              <a:latin typeface="Microsoft JhengHei"/>
              <a:cs typeface="Microsoft JhengHei"/>
            </a:endParaRPr>
          </a:p>
          <a:p>
            <a:pPr marL="12700" marR="452755">
              <a:lnSpc>
                <a:spcPts val="1950"/>
              </a:lnSpc>
              <a:spcBef>
                <a:spcPts val="25"/>
              </a:spcBef>
            </a:pP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imigrasi</a:t>
            </a:r>
            <a:r>
              <a:rPr sz="1200" spc="-7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25" dirty="0">
                <a:solidFill>
                  <a:srgbClr val="272424"/>
                </a:solidFill>
                <a:latin typeface="Microsoft JhengHei"/>
                <a:cs typeface="Microsoft JhengHei"/>
              </a:rPr>
              <a:t>dan </a:t>
            </a: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untuk</a:t>
            </a:r>
            <a:r>
              <a:rPr sz="1200" spc="-5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bantuan</a:t>
            </a:r>
            <a:endParaRPr sz="1200">
              <a:latin typeface="Microsoft JhengHei"/>
              <a:cs typeface="Microsoft JhengHe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486054" y="4511325"/>
            <a:ext cx="3580129" cy="2026285"/>
            <a:chOff x="3486054" y="4511325"/>
            <a:chExt cx="3580129" cy="2026285"/>
          </a:xfrm>
        </p:grpSpPr>
        <p:sp>
          <p:nvSpPr>
            <p:cNvPr id="32" name="object 32"/>
            <p:cNvSpPr/>
            <p:nvPr/>
          </p:nvSpPr>
          <p:spPr>
            <a:xfrm>
              <a:off x="3488436" y="4513706"/>
              <a:ext cx="3575685" cy="2021839"/>
            </a:xfrm>
            <a:custGeom>
              <a:avLst/>
              <a:gdLst/>
              <a:ahLst/>
              <a:cxnLst/>
              <a:rect l="l" t="t" r="r" b="b"/>
              <a:pathLst>
                <a:path w="3575684" h="2021840">
                  <a:moveTo>
                    <a:pt x="3500119" y="0"/>
                  </a:moveTo>
                  <a:lnTo>
                    <a:pt x="75184" y="0"/>
                  </a:lnTo>
                  <a:lnTo>
                    <a:pt x="45916" y="5907"/>
                  </a:lnTo>
                  <a:lnTo>
                    <a:pt x="22018" y="22018"/>
                  </a:lnTo>
                  <a:lnTo>
                    <a:pt x="5907" y="45916"/>
                  </a:lnTo>
                  <a:lnTo>
                    <a:pt x="0" y="75184"/>
                  </a:lnTo>
                  <a:lnTo>
                    <a:pt x="0" y="1946059"/>
                  </a:lnTo>
                  <a:lnTo>
                    <a:pt x="5907" y="1975354"/>
                  </a:lnTo>
                  <a:lnTo>
                    <a:pt x="22018" y="1999276"/>
                  </a:lnTo>
                  <a:lnTo>
                    <a:pt x="45916" y="2015405"/>
                  </a:lnTo>
                  <a:lnTo>
                    <a:pt x="75184" y="2021319"/>
                  </a:lnTo>
                  <a:lnTo>
                    <a:pt x="3500119" y="2021319"/>
                  </a:lnTo>
                  <a:lnTo>
                    <a:pt x="3529387" y="2015405"/>
                  </a:lnTo>
                  <a:lnTo>
                    <a:pt x="3553285" y="1999276"/>
                  </a:lnTo>
                  <a:lnTo>
                    <a:pt x="3569396" y="1975354"/>
                  </a:lnTo>
                  <a:lnTo>
                    <a:pt x="3575304" y="1946059"/>
                  </a:lnTo>
                  <a:lnTo>
                    <a:pt x="3575304" y="75184"/>
                  </a:lnTo>
                  <a:lnTo>
                    <a:pt x="3569396" y="45916"/>
                  </a:lnTo>
                  <a:lnTo>
                    <a:pt x="3553285" y="22018"/>
                  </a:lnTo>
                  <a:lnTo>
                    <a:pt x="3529387" y="5907"/>
                  </a:lnTo>
                  <a:lnTo>
                    <a:pt x="3500119" y="0"/>
                  </a:lnTo>
                  <a:close/>
                </a:path>
              </a:pathLst>
            </a:custGeom>
            <a:solidFill>
              <a:srgbClr val="DA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488436" y="4513706"/>
              <a:ext cx="3575685" cy="2021839"/>
            </a:xfrm>
            <a:custGeom>
              <a:avLst/>
              <a:gdLst/>
              <a:ahLst/>
              <a:cxnLst/>
              <a:rect l="l" t="t" r="r" b="b"/>
              <a:pathLst>
                <a:path w="3575684" h="2021840">
                  <a:moveTo>
                    <a:pt x="0" y="75184"/>
                  </a:moveTo>
                  <a:lnTo>
                    <a:pt x="5907" y="45916"/>
                  </a:lnTo>
                  <a:lnTo>
                    <a:pt x="22018" y="22018"/>
                  </a:lnTo>
                  <a:lnTo>
                    <a:pt x="45916" y="5907"/>
                  </a:lnTo>
                  <a:lnTo>
                    <a:pt x="75184" y="0"/>
                  </a:lnTo>
                  <a:lnTo>
                    <a:pt x="3500119" y="0"/>
                  </a:lnTo>
                  <a:lnTo>
                    <a:pt x="3529387" y="5907"/>
                  </a:lnTo>
                  <a:lnTo>
                    <a:pt x="3553285" y="22018"/>
                  </a:lnTo>
                  <a:lnTo>
                    <a:pt x="3569396" y="45916"/>
                  </a:lnTo>
                  <a:lnTo>
                    <a:pt x="3575304" y="75184"/>
                  </a:lnTo>
                  <a:lnTo>
                    <a:pt x="3575304" y="1946059"/>
                  </a:lnTo>
                  <a:lnTo>
                    <a:pt x="3569396" y="1975354"/>
                  </a:lnTo>
                  <a:lnTo>
                    <a:pt x="3553285" y="1999276"/>
                  </a:lnTo>
                  <a:lnTo>
                    <a:pt x="3529387" y="2015405"/>
                  </a:lnTo>
                  <a:lnTo>
                    <a:pt x="3500119" y="2021319"/>
                  </a:lnTo>
                  <a:lnTo>
                    <a:pt x="75184" y="2021319"/>
                  </a:lnTo>
                  <a:lnTo>
                    <a:pt x="45916" y="2015405"/>
                  </a:lnTo>
                  <a:lnTo>
                    <a:pt x="22018" y="1999276"/>
                  </a:lnTo>
                  <a:lnTo>
                    <a:pt x="5907" y="1975354"/>
                  </a:lnTo>
                  <a:lnTo>
                    <a:pt x="0" y="1946059"/>
                  </a:lnTo>
                  <a:lnTo>
                    <a:pt x="0" y="75184"/>
                  </a:lnTo>
                  <a:close/>
                </a:path>
              </a:pathLst>
            </a:custGeom>
            <a:ln w="4763">
              <a:solidFill>
                <a:srgbClr val="C0C1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712464" y="4655438"/>
              <a:ext cx="475615" cy="466725"/>
            </a:xfrm>
            <a:custGeom>
              <a:avLst/>
              <a:gdLst/>
              <a:ahLst/>
              <a:cxnLst/>
              <a:rect l="l" t="t" r="r" b="b"/>
              <a:pathLst>
                <a:path w="475614" h="466725">
                  <a:moveTo>
                    <a:pt x="242315" y="0"/>
                  </a:moveTo>
                  <a:lnTo>
                    <a:pt x="233172" y="0"/>
                  </a:lnTo>
                  <a:lnTo>
                    <a:pt x="186179" y="4737"/>
                  </a:lnTo>
                  <a:lnTo>
                    <a:pt x="142410" y="18325"/>
                  </a:lnTo>
                  <a:lnTo>
                    <a:pt x="102803" y="39828"/>
                  </a:lnTo>
                  <a:lnTo>
                    <a:pt x="68294" y="68310"/>
                  </a:lnTo>
                  <a:lnTo>
                    <a:pt x="39821" y="102834"/>
                  </a:lnTo>
                  <a:lnTo>
                    <a:pt x="18323" y="142464"/>
                  </a:lnTo>
                  <a:lnTo>
                    <a:pt x="4737" y="186264"/>
                  </a:lnTo>
                  <a:lnTo>
                    <a:pt x="0" y="233299"/>
                  </a:lnTo>
                  <a:lnTo>
                    <a:pt x="4737" y="280291"/>
                  </a:lnTo>
                  <a:lnTo>
                    <a:pt x="18323" y="324060"/>
                  </a:lnTo>
                  <a:lnTo>
                    <a:pt x="39821" y="363667"/>
                  </a:lnTo>
                  <a:lnTo>
                    <a:pt x="68294" y="398176"/>
                  </a:lnTo>
                  <a:lnTo>
                    <a:pt x="102803" y="426649"/>
                  </a:lnTo>
                  <a:lnTo>
                    <a:pt x="142410" y="448147"/>
                  </a:lnTo>
                  <a:lnTo>
                    <a:pt x="186179" y="461733"/>
                  </a:lnTo>
                  <a:lnTo>
                    <a:pt x="233172" y="466471"/>
                  </a:lnTo>
                  <a:lnTo>
                    <a:pt x="242315" y="466471"/>
                  </a:lnTo>
                  <a:lnTo>
                    <a:pt x="289308" y="461733"/>
                  </a:lnTo>
                  <a:lnTo>
                    <a:pt x="333077" y="448147"/>
                  </a:lnTo>
                  <a:lnTo>
                    <a:pt x="372684" y="426649"/>
                  </a:lnTo>
                  <a:lnTo>
                    <a:pt x="407193" y="398176"/>
                  </a:lnTo>
                  <a:lnTo>
                    <a:pt x="435666" y="363667"/>
                  </a:lnTo>
                  <a:lnTo>
                    <a:pt x="457164" y="324060"/>
                  </a:lnTo>
                  <a:lnTo>
                    <a:pt x="470750" y="280291"/>
                  </a:lnTo>
                  <a:lnTo>
                    <a:pt x="475488" y="233299"/>
                  </a:lnTo>
                  <a:lnTo>
                    <a:pt x="470750" y="186264"/>
                  </a:lnTo>
                  <a:lnTo>
                    <a:pt x="457164" y="142464"/>
                  </a:lnTo>
                  <a:lnTo>
                    <a:pt x="435666" y="102834"/>
                  </a:lnTo>
                  <a:lnTo>
                    <a:pt x="407193" y="68310"/>
                  </a:lnTo>
                  <a:lnTo>
                    <a:pt x="372684" y="39828"/>
                  </a:lnTo>
                  <a:lnTo>
                    <a:pt x="333077" y="18325"/>
                  </a:lnTo>
                  <a:lnTo>
                    <a:pt x="289308" y="4737"/>
                  </a:lnTo>
                  <a:lnTo>
                    <a:pt x="242315" y="0"/>
                  </a:lnTo>
                  <a:close/>
                </a:path>
              </a:pathLst>
            </a:custGeom>
            <a:solidFill>
              <a:srgbClr val="4850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79476" y="4787912"/>
              <a:ext cx="180988" cy="199903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3552190" y="5191823"/>
            <a:ext cx="3431540" cy="113665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223520">
              <a:lnSpc>
                <a:spcPct val="100000"/>
              </a:lnSpc>
              <a:spcBef>
                <a:spcPts val="115"/>
              </a:spcBef>
            </a:pPr>
            <a:r>
              <a:rPr sz="1500" b="1" dirty="0">
                <a:solidFill>
                  <a:srgbClr val="272424"/>
                </a:solidFill>
                <a:latin typeface="Microsoft JhengHei"/>
                <a:cs typeface="Microsoft JhengHei"/>
              </a:rPr>
              <a:t>Komando</a:t>
            </a:r>
            <a:r>
              <a:rPr sz="1500" b="1" spc="10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500" b="1" dirty="0">
                <a:solidFill>
                  <a:srgbClr val="272424"/>
                </a:solidFill>
                <a:latin typeface="Microsoft JhengHei"/>
                <a:cs typeface="Microsoft JhengHei"/>
              </a:rPr>
              <a:t>Lintas</a:t>
            </a:r>
            <a:r>
              <a:rPr sz="1500" b="1" spc="7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500" b="1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Sektor</a:t>
            </a:r>
            <a:endParaRPr sz="1500">
              <a:latin typeface="Microsoft JhengHei"/>
              <a:cs typeface="Microsoft JhengHei"/>
            </a:endParaRPr>
          </a:p>
          <a:p>
            <a:pPr marL="12700" marR="5080">
              <a:lnSpc>
                <a:spcPct val="132800"/>
              </a:lnSpc>
              <a:spcBef>
                <a:spcPts val="1190"/>
              </a:spcBef>
            </a:pPr>
            <a:r>
              <a:rPr sz="1200" spc="-75" dirty="0">
                <a:solidFill>
                  <a:srgbClr val="272424"/>
                </a:solidFill>
                <a:latin typeface="Microsoft JhengHei"/>
                <a:cs typeface="Microsoft JhengHei"/>
              </a:rPr>
              <a:t>Satu</a:t>
            </a:r>
            <a:r>
              <a:rPr sz="1200" spc="-5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20" dirty="0">
                <a:solidFill>
                  <a:srgbClr val="272424"/>
                </a:solidFill>
                <a:latin typeface="Microsoft JhengHei"/>
                <a:cs typeface="Microsoft JhengHei"/>
              </a:rPr>
              <a:t>komando</a:t>
            </a:r>
            <a:r>
              <a:rPr sz="1200" spc="-90" dirty="0">
                <a:solidFill>
                  <a:srgbClr val="272424"/>
                </a:solidFill>
                <a:latin typeface="Microsoft JhengHei"/>
                <a:cs typeface="Microsoft JhengHei"/>
              </a:rPr>
              <a:t> nasional</a:t>
            </a:r>
            <a:r>
              <a:rPr sz="1200" spc="4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80" dirty="0">
                <a:solidFill>
                  <a:srgbClr val="272424"/>
                </a:solidFill>
                <a:latin typeface="Microsoft JhengHei"/>
                <a:cs typeface="Microsoft JhengHei"/>
              </a:rPr>
              <a:t>yang</a:t>
            </a:r>
            <a:r>
              <a:rPr sz="1200" spc="-18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5" dirty="0">
                <a:solidFill>
                  <a:srgbClr val="272424"/>
                </a:solidFill>
                <a:latin typeface="Microsoft JhengHei"/>
                <a:cs typeface="Microsoft JhengHei"/>
              </a:rPr>
              <a:t>mengintegrasikan</a:t>
            </a:r>
            <a:r>
              <a:rPr sz="1200" spc="-15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35" dirty="0">
                <a:solidFill>
                  <a:srgbClr val="272424"/>
                </a:solidFill>
                <a:latin typeface="Microsoft JhengHei"/>
                <a:cs typeface="Microsoft JhengHei"/>
              </a:rPr>
              <a:t>seluruh </a:t>
            </a:r>
            <a:r>
              <a:rPr sz="1200" spc="-70" dirty="0">
                <a:solidFill>
                  <a:srgbClr val="272424"/>
                </a:solidFill>
                <a:latin typeface="Microsoft JhengHei"/>
                <a:cs typeface="Microsoft JhengHei"/>
              </a:rPr>
              <a:t>seluruh</a:t>
            </a:r>
            <a:r>
              <a:rPr sz="1200" spc="-16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70" dirty="0">
                <a:solidFill>
                  <a:srgbClr val="272424"/>
                </a:solidFill>
                <a:latin typeface="Microsoft JhengHei"/>
                <a:cs typeface="Microsoft JhengHei"/>
              </a:rPr>
              <a:t>sektor</a:t>
            </a:r>
            <a:r>
              <a:rPr sz="1200" spc="2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95" dirty="0">
                <a:solidFill>
                  <a:srgbClr val="272424"/>
                </a:solidFill>
                <a:latin typeface="Microsoft JhengHei"/>
                <a:cs typeface="Microsoft JhengHei"/>
              </a:rPr>
              <a:t>dan</a:t>
            </a:r>
            <a:r>
              <a:rPr sz="1200" spc="-6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90" dirty="0">
                <a:solidFill>
                  <a:srgbClr val="272424"/>
                </a:solidFill>
                <a:latin typeface="Microsoft JhengHei"/>
                <a:cs typeface="Microsoft JhengHei"/>
              </a:rPr>
              <a:t>Kementerian</a:t>
            </a:r>
            <a:r>
              <a:rPr sz="1200" spc="-11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85" dirty="0">
                <a:solidFill>
                  <a:srgbClr val="272424"/>
                </a:solidFill>
                <a:latin typeface="Microsoft JhengHei"/>
                <a:cs typeface="Microsoft JhengHei"/>
              </a:rPr>
              <a:t>untuk</a:t>
            </a:r>
            <a:r>
              <a:rPr sz="1200" spc="-4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70" dirty="0">
                <a:solidFill>
                  <a:srgbClr val="272424"/>
                </a:solidFill>
                <a:latin typeface="Microsoft JhengHei"/>
                <a:cs typeface="Microsoft JhengHei"/>
              </a:rPr>
              <a:t>status</a:t>
            </a:r>
            <a:r>
              <a:rPr sz="1200" spc="-7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bencana </a:t>
            </a:r>
            <a:r>
              <a:rPr sz="1200" dirty="0">
                <a:solidFill>
                  <a:srgbClr val="272424"/>
                </a:solidFill>
                <a:latin typeface="Microsoft JhengHei"/>
                <a:cs typeface="Microsoft JhengHei"/>
              </a:rPr>
              <a:t>bencana</a:t>
            </a:r>
            <a:r>
              <a:rPr sz="1200" spc="-4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200" spc="-10" dirty="0">
                <a:solidFill>
                  <a:srgbClr val="272424"/>
                </a:solidFill>
                <a:latin typeface="Microsoft JhengHei"/>
                <a:cs typeface="Microsoft JhengHei"/>
              </a:rPr>
              <a:t>nasional.</a:t>
            </a:r>
            <a:endParaRPr sz="1200">
              <a:latin typeface="Microsoft JhengHei"/>
              <a:cs typeface="Microsoft JhengHe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7235094" y="4474749"/>
            <a:ext cx="3973829" cy="2017395"/>
            <a:chOff x="7235094" y="4474749"/>
            <a:chExt cx="3973829" cy="2017395"/>
          </a:xfrm>
        </p:grpSpPr>
        <p:sp>
          <p:nvSpPr>
            <p:cNvPr id="38" name="object 38"/>
            <p:cNvSpPr/>
            <p:nvPr/>
          </p:nvSpPr>
          <p:spPr>
            <a:xfrm>
              <a:off x="7237476" y="4477130"/>
              <a:ext cx="3968750" cy="2012314"/>
            </a:xfrm>
            <a:custGeom>
              <a:avLst/>
              <a:gdLst/>
              <a:ahLst/>
              <a:cxnLst/>
              <a:rect l="l" t="t" r="r" b="b"/>
              <a:pathLst>
                <a:path w="3968750" h="2012314">
                  <a:moveTo>
                    <a:pt x="3902709" y="0"/>
                  </a:moveTo>
                  <a:lnTo>
                    <a:pt x="65785" y="0"/>
                  </a:lnTo>
                  <a:lnTo>
                    <a:pt x="40183" y="5171"/>
                  </a:lnTo>
                  <a:lnTo>
                    <a:pt x="19272" y="19272"/>
                  </a:lnTo>
                  <a:lnTo>
                    <a:pt x="5171" y="40183"/>
                  </a:lnTo>
                  <a:lnTo>
                    <a:pt x="0" y="65786"/>
                  </a:lnTo>
                  <a:lnTo>
                    <a:pt x="0" y="1946363"/>
                  </a:lnTo>
                  <a:lnTo>
                    <a:pt x="5171" y="1971973"/>
                  </a:lnTo>
                  <a:lnTo>
                    <a:pt x="19272" y="1992888"/>
                  </a:lnTo>
                  <a:lnTo>
                    <a:pt x="40183" y="2006991"/>
                  </a:lnTo>
                  <a:lnTo>
                    <a:pt x="65785" y="2012162"/>
                  </a:lnTo>
                  <a:lnTo>
                    <a:pt x="3902709" y="2012162"/>
                  </a:lnTo>
                  <a:lnTo>
                    <a:pt x="3928312" y="2006991"/>
                  </a:lnTo>
                  <a:lnTo>
                    <a:pt x="3949223" y="1992888"/>
                  </a:lnTo>
                  <a:lnTo>
                    <a:pt x="3963324" y="1971973"/>
                  </a:lnTo>
                  <a:lnTo>
                    <a:pt x="3968496" y="1946363"/>
                  </a:lnTo>
                  <a:lnTo>
                    <a:pt x="3968496" y="65786"/>
                  </a:lnTo>
                  <a:lnTo>
                    <a:pt x="3963324" y="40183"/>
                  </a:lnTo>
                  <a:lnTo>
                    <a:pt x="3949223" y="19272"/>
                  </a:lnTo>
                  <a:lnTo>
                    <a:pt x="3928312" y="5171"/>
                  </a:lnTo>
                  <a:lnTo>
                    <a:pt x="3902709" y="0"/>
                  </a:lnTo>
                  <a:close/>
                </a:path>
              </a:pathLst>
            </a:custGeom>
            <a:solidFill>
              <a:srgbClr val="DADB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237476" y="4477130"/>
              <a:ext cx="3968750" cy="2012314"/>
            </a:xfrm>
            <a:custGeom>
              <a:avLst/>
              <a:gdLst/>
              <a:ahLst/>
              <a:cxnLst/>
              <a:rect l="l" t="t" r="r" b="b"/>
              <a:pathLst>
                <a:path w="3968750" h="2012314">
                  <a:moveTo>
                    <a:pt x="0" y="65786"/>
                  </a:moveTo>
                  <a:lnTo>
                    <a:pt x="5171" y="40183"/>
                  </a:lnTo>
                  <a:lnTo>
                    <a:pt x="19272" y="19272"/>
                  </a:lnTo>
                  <a:lnTo>
                    <a:pt x="40183" y="5171"/>
                  </a:lnTo>
                  <a:lnTo>
                    <a:pt x="65785" y="0"/>
                  </a:lnTo>
                  <a:lnTo>
                    <a:pt x="3902709" y="0"/>
                  </a:lnTo>
                  <a:lnTo>
                    <a:pt x="3928312" y="5171"/>
                  </a:lnTo>
                  <a:lnTo>
                    <a:pt x="3949223" y="19272"/>
                  </a:lnTo>
                  <a:lnTo>
                    <a:pt x="3963324" y="40183"/>
                  </a:lnTo>
                  <a:lnTo>
                    <a:pt x="3968496" y="65786"/>
                  </a:lnTo>
                  <a:lnTo>
                    <a:pt x="3968496" y="1946363"/>
                  </a:lnTo>
                  <a:lnTo>
                    <a:pt x="3963324" y="1971973"/>
                  </a:lnTo>
                  <a:lnTo>
                    <a:pt x="3949223" y="1992888"/>
                  </a:lnTo>
                  <a:lnTo>
                    <a:pt x="3928312" y="2006991"/>
                  </a:lnTo>
                  <a:lnTo>
                    <a:pt x="3902709" y="2012162"/>
                  </a:lnTo>
                  <a:lnTo>
                    <a:pt x="65785" y="2012162"/>
                  </a:lnTo>
                  <a:lnTo>
                    <a:pt x="40183" y="2006991"/>
                  </a:lnTo>
                  <a:lnTo>
                    <a:pt x="19272" y="1992888"/>
                  </a:lnTo>
                  <a:lnTo>
                    <a:pt x="5171" y="1971973"/>
                  </a:lnTo>
                  <a:lnTo>
                    <a:pt x="0" y="1946363"/>
                  </a:lnTo>
                  <a:lnTo>
                    <a:pt x="0" y="65786"/>
                  </a:lnTo>
                  <a:close/>
                </a:path>
              </a:pathLst>
            </a:custGeom>
            <a:ln w="4763">
              <a:solidFill>
                <a:srgbClr val="C0C1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406640" y="4582286"/>
              <a:ext cx="466725" cy="466725"/>
            </a:xfrm>
            <a:custGeom>
              <a:avLst/>
              <a:gdLst/>
              <a:ahLst/>
              <a:cxnLst/>
              <a:rect l="l" t="t" r="r" b="b"/>
              <a:pathLst>
                <a:path w="466725" h="466725">
                  <a:moveTo>
                    <a:pt x="233171" y="0"/>
                  </a:moveTo>
                  <a:lnTo>
                    <a:pt x="186179" y="4737"/>
                  </a:lnTo>
                  <a:lnTo>
                    <a:pt x="142410" y="18323"/>
                  </a:lnTo>
                  <a:lnTo>
                    <a:pt x="102803" y="39821"/>
                  </a:lnTo>
                  <a:lnTo>
                    <a:pt x="68294" y="68294"/>
                  </a:lnTo>
                  <a:lnTo>
                    <a:pt x="39821" y="102803"/>
                  </a:lnTo>
                  <a:lnTo>
                    <a:pt x="18323" y="142410"/>
                  </a:lnTo>
                  <a:lnTo>
                    <a:pt x="4737" y="186179"/>
                  </a:lnTo>
                  <a:lnTo>
                    <a:pt x="0" y="233171"/>
                  </a:lnTo>
                  <a:lnTo>
                    <a:pt x="4737" y="280206"/>
                  </a:lnTo>
                  <a:lnTo>
                    <a:pt x="18323" y="324006"/>
                  </a:lnTo>
                  <a:lnTo>
                    <a:pt x="39821" y="363636"/>
                  </a:lnTo>
                  <a:lnTo>
                    <a:pt x="68294" y="398160"/>
                  </a:lnTo>
                  <a:lnTo>
                    <a:pt x="102803" y="426642"/>
                  </a:lnTo>
                  <a:lnTo>
                    <a:pt x="142410" y="448145"/>
                  </a:lnTo>
                  <a:lnTo>
                    <a:pt x="186179" y="461733"/>
                  </a:lnTo>
                  <a:lnTo>
                    <a:pt x="233171" y="466470"/>
                  </a:lnTo>
                  <a:lnTo>
                    <a:pt x="280164" y="461733"/>
                  </a:lnTo>
                  <a:lnTo>
                    <a:pt x="323933" y="448145"/>
                  </a:lnTo>
                  <a:lnTo>
                    <a:pt x="363540" y="426642"/>
                  </a:lnTo>
                  <a:lnTo>
                    <a:pt x="398049" y="398160"/>
                  </a:lnTo>
                  <a:lnTo>
                    <a:pt x="426522" y="363636"/>
                  </a:lnTo>
                  <a:lnTo>
                    <a:pt x="448020" y="324006"/>
                  </a:lnTo>
                  <a:lnTo>
                    <a:pt x="461606" y="280206"/>
                  </a:lnTo>
                  <a:lnTo>
                    <a:pt x="466343" y="233171"/>
                  </a:lnTo>
                  <a:lnTo>
                    <a:pt x="461606" y="186179"/>
                  </a:lnTo>
                  <a:lnTo>
                    <a:pt x="448020" y="142410"/>
                  </a:lnTo>
                  <a:lnTo>
                    <a:pt x="426522" y="102803"/>
                  </a:lnTo>
                  <a:lnTo>
                    <a:pt x="398049" y="68294"/>
                  </a:lnTo>
                  <a:lnTo>
                    <a:pt x="363540" y="39821"/>
                  </a:lnTo>
                  <a:lnTo>
                    <a:pt x="323933" y="18323"/>
                  </a:lnTo>
                  <a:lnTo>
                    <a:pt x="280164" y="4737"/>
                  </a:lnTo>
                  <a:lnTo>
                    <a:pt x="233171" y="0"/>
                  </a:lnTo>
                  <a:close/>
                </a:path>
              </a:pathLst>
            </a:custGeom>
            <a:solidFill>
              <a:srgbClr val="4850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7308850" y="5189029"/>
            <a:ext cx="2947035" cy="57531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500" b="1" spc="-110" dirty="0">
                <a:solidFill>
                  <a:srgbClr val="272424"/>
                </a:solidFill>
                <a:latin typeface="Microsoft JhengHei"/>
                <a:cs typeface="Microsoft JhengHei"/>
              </a:rPr>
              <a:t>Penggunaan</a:t>
            </a:r>
            <a:r>
              <a:rPr sz="1500" b="1" spc="10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500" b="1" spc="-110" dirty="0">
                <a:solidFill>
                  <a:srgbClr val="272424"/>
                </a:solidFill>
                <a:latin typeface="Microsoft JhengHei"/>
                <a:cs typeface="Microsoft JhengHei"/>
              </a:rPr>
              <a:t>Dana</a:t>
            </a:r>
            <a:r>
              <a:rPr sz="1500" b="1" spc="-8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500" b="1" spc="-75" dirty="0">
                <a:solidFill>
                  <a:srgbClr val="272424"/>
                </a:solidFill>
                <a:latin typeface="Microsoft JhengHei"/>
                <a:cs typeface="Microsoft JhengHei"/>
              </a:rPr>
              <a:t>Siap</a:t>
            </a:r>
            <a:r>
              <a:rPr sz="1500" b="1" spc="-190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500" b="1" spc="-90" dirty="0">
                <a:solidFill>
                  <a:srgbClr val="272424"/>
                </a:solidFill>
                <a:latin typeface="Microsoft JhengHei"/>
                <a:cs typeface="Microsoft JhengHei"/>
              </a:rPr>
              <a:t>Pakai</a:t>
            </a:r>
            <a:r>
              <a:rPr sz="1500" b="1" spc="-65" dirty="0">
                <a:solidFill>
                  <a:srgbClr val="272424"/>
                </a:solidFill>
                <a:latin typeface="Microsoft JhengHei"/>
                <a:cs typeface="Microsoft JhengHei"/>
              </a:rPr>
              <a:t> </a:t>
            </a:r>
            <a:r>
              <a:rPr sz="1500" b="1" spc="-20" dirty="0">
                <a:solidFill>
                  <a:srgbClr val="272424"/>
                </a:solidFill>
                <a:latin typeface="Microsoft JhengHei"/>
                <a:cs typeface="Microsoft JhengHei"/>
              </a:rPr>
              <a:t>(DSP)</a:t>
            </a:r>
            <a:endParaRPr sz="1500">
              <a:latin typeface="Microsoft JhengHei"/>
              <a:cs typeface="Microsoft JhengHei"/>
            </a:endParaRPr>
          </a:p>
          <a:p>
            <a:pPr marL="40005">
              <a:lnSpc>
                <a:spcPct val="100000"/>
              </a:lnSpc>
              <a:spcBef>
                <a:spcPts val="1065"/>
              </a:spcBef>
            </a:pPr>
            <a:r>
              <a:rPr sz="1200" dirty="0">
                <a:latin typeface="Calibri"/>
                <a:cs typeface="Calibri"/>
              </a:rPr>
              <a:t>Dana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DSP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untuk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mendukung</a:t>
            </a:r>
            <a:r>
              <a:rPr sz="1200" spc="2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pelaksanaan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PDB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1274552" y="0"/>
            <a:ext cx="914400" cy="1038860"/>
            <a:chOff x="11274552" y="0"/>
            <a:chExt cx="914400" cy="1038860"/>
          </a:xfrm>
        </p:grpSpPr>
        <p:pic>
          <p:nvPicPr>
            <p:cNvPr id="43" name="object 4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74552" y="0"/>
              <a:ext cx="914400" cy="103830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439144" y="128079"/>
              <a:ext cx="649224" cy="749998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11576177" y="6034316"/>
            <a:ext cx="143510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50" dirty="0">
                <a:solidFill>
                  <a:srgbClr val="990000"/>
                </a:solidFill>
                <a:latin typeface="Arial"/>
                <a:cs typeface="Arial"/>
              </a:rPr>
              <a:t>8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17319" y="878039"/>
            <a:ext cx="7846059" cy="686435"/>
          </a:xfrm>
          <a:prstGeom prst="rect">
            <a:avLst/>
          </a:prstGeom>
          <a:solidFill>
            <a:srgbClr val="252E76"/>
          </a:solidFill>
        </p:spPr>
        <p:txBody>
          <a:bodyPr vert="horz" wrap="square" lIns="0" tIns="198755" rIns="0" bIns="0" rtlCol="0">
            <a:spAutoFit/>
          </a:bodyPr>
          <a:lstStyle/>
          <a:p>
            <a:pPr marL="546735">
              <a:lnSpc>
                <a:spcPct val="100000"/>
              </a:lnSpc>
              <a:spcBef>
                <a:spcPts val="1565"/>
              </a:spcBef>
            </a:pPr>
            <a:r>
              <a:rPr sz="1650" spc="-10" dirty="0">
                <a:solidFill>
                  <a:srgbClr val="FFFFFF"/>
                </a:solidFill>
                <a:latin typeface="Arial Black"/>
                <a:cs typeface="Arial Black"/>
              </a:rPr>
              <a:t>TANGGUNG</a:t>
            </a:r>
            <a:r>
              <a:rPr sz="1650" spc="-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50" dirty="0">
                <a:solidFill>
                  <a:srgbClr val="FFFFFF"/>
                </a:solidFill>
                <a:latin typeface="Arial Black"/>
                <a:cs typeface="Arial Black"/>
              </a:rPr>
              <a:t>JAWAB</a:t>
            </a:r>
            <a:r>
              <a:rPr sz="1650" spc="-10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50" dirty="0">
                <a:solidFill>
                  <a:srgbClr val="FFFFFF"/>
                </a:solidFill>
                <a:latin typeface="Arial Black"/>
                <a:cs typeface="Arial Black"/>
              </a:rPr>
              <a:t>DALAM</a:t>
            </a:r>
            <a:r>
              <a:rPr sz="1650" spc="-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50" dirty="0">
                <a:solidFill>
                  <a:srgbClr val="FFFFFF"/>
                </a:solidFill>
                <a:latin typeface="Arial Black"/>
                <a:cs typeface="Arial Black"/>
              </a:rPr>
              <a:t>PENANGGULANGAN</a:t>
            </a:r>
            <a:r>
              <a:rPr sz="1650" spc="-1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Arial Black"/>
                <a:cs typeface="Arial Black"/>
              </a:rPr>
              <a:t>BENCANA</a:t>
            </a:r>
            <a:endParaRPr sz="16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51101" y="2186241"/>
            <a:ext cx="4737100" cy="2393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99"/>
              </a:lnSpc>
              <a:spcBef>
                <a:spcPts val="105"/>
              </a:spcBef>
            </a:pPr>
            <a:r>
              <a:rPr sz="1650" b="1" dirty="0">
                <a:solidFill>
                  <a:srgbClr val="252E77"/>
                </a:solidFill>
                <a:latin typeface="Arial"/>
                <a:cs typeface="Arial"/>
              </a:rPr>
              <a:t>Pasal</a:t>
            </a:r>
            <a:r>
              <a:rPr sz="1650" b="1" spc="25" dirty="0">
                <a:solidFill>
                  <a:srgbClr val="252E77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252E77"/>
                </a:solidFill>
                <a:latin typeface="Arial"/>
                <a:cs typeface="Arial"/>
              </a:rPr>
              <a:t>5</a:t>
            </a:r>
            <a:r>
              <a:rPr sz="1650" b="1" spc="-20" dirty="0">
                <a:solidFill>
                  <a:srgbClr val="252E77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252E77"/>
                </a:solidFill>
                <a:latin typeface="Arial"/>
                <a:cs typeface="Arial"/>
              </a:rPr>
              <a:t>UU</a:t>
            </a:r>
            <a:r>
              <a:rPr sz="1650" b="1" spc="-80" dirty="0">
                <a:solidFill>
                  <a:srgbClr val="252E77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252E77"/>
                </a:solidFill>
                <a:latin typeface="Arial"/>
                <a:cs typeface="Arial"/>
              </a:rPr>
              <a:t>24/2007</a:t>
            </a:r>
            <a:r>
              <a:rPr sz="1650" b="1" spc="5" dirty="0">
                <a:solidFill>
                  <a:srgbClr val="252E77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252E77"/>
                </a:solidFill>
                <a:latin typeface="Arial"/>
                <a:cs typeface="Arial"/>
              </a:rPr>
              <a:t>Pemerintah</a:t>
            </a:r>
            <a:r>
              <a:rPr sz="1650" b="1" spc="-20" dirty="0">
                <a:solidFill>
                  <a:srgbClr val="252E77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252E77"/>
                </a:solidFill>
                <a:latin typeface="Arial"/>
                <a:cs typeface="Arial"/>
              </a:rPr>
              <a:t>dan</a:t>
            </a:r>
            <a:r>
              <a:rPr sz="1650" b="1" spc="-20" dirty="0">
                <a:solidFill>
                  <a:srgbClr val="252E77"/>
                </a:solidFill>
                <a:latin typeface="Arial"/>
                <a:cs typeface="Arial"/>
              </a:rPr>
              <a:t> </a:t>
            </a:r>
            <a:r>
              <a:rPr sz="1650" b="1" spc="-10" dirty="0">
                <a:solidFill>
                  <a:srgbClr val="252E77"/>
                </a:solidFill>
                <a:latin typeface="Arial"/>
                <a:cs typeface="Arial"/>
              </a:rPr>
              <a:t>pemerintah </a:t>
            </a:r>
            <a:r>
              <a:rPr sz="1650" b="1" dirty="0">
                <a:solidFill>
                  <a:srgbClr val="252E77"/>
                </a:solidFill>
                <a:latin typeface="Arial"/>
                <a:cs typeface="Arial"/>
              </a:rPr>
              <a:t>daerah</a:t>
            </a:r>
            <a:r>
              <a:rPr sz="1650" b="1" spc="-15" dirty="0">
                <a:solidFill>
                  <a:srgbClr val="252E77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menjadi</a:t>
            </a:r>
            <a:r>
              <a:rPr sz="1650" spc="-25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penanggung jawab</a:t>
            </a:r>
            <a:r>
              <a:rPr sz="1650" spc="-30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spc="-10" dirty="0">
                <a:solidFill>
                  <a:srgbClr val="252E77"/>
                </a:solidFill>
                <a:latin typeface="Arial MT"/>
                <a:cs typeface="Arial MT"/>
              </a:rPr>
              <a:t>dalam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penyelenggaraan</a:t>
            </a:r>
            <a:r>
              <a:rPr sz="1650" spc="-50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penanggulangan</a:t>
            </a:r>
            <a:r>
              <a:rPr sz="1650" spc="-40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spc="-10" dirty="0">
                <a:solidFill>
                  <a:srgbClr val="252E77"/>
                </a:solidFill>
                <a:latin typeface="Arial MT"/>
                <a:cs typeface="Arial MT"/>
              </a:rPr>
              <a:t>bencana.</a:t>
            </a:r>
            <a:endParaRPr sz="1650">
              <a:latin typeface="Arial MT"/>
              <a:cs typeface="Arial MT"/>
            </a:endParaRPr>
          </a:p>
          <a:p>
            <a:pPr marL="12700" marR="309245">
              <a:lnSpc>
                <a:spcPct val="100099"/>
              </a:lnSpc>
              <a:spcBef>
                <a:spcPts val="400"/>
              </a:spcBef>
            </a:pPr>
            <a:r>
              <a:rPr sz="1650" b="1" dirty="0">
                <a:solidFill>
                  <a:srgbClr val="252E77"/>
                </a:solidFill>
                <a:latin typeface="Arial"/>
                <a:cs typeface="Arial"/>
              </a:rPr>
              <a:t>Pemerintah</a:t>
            </a:r>
            <a:r>
              <a:rPr sz="1650" b="1" spc="-45" dirty="0">
                <a:solidFill>
                  <a:srgbClr val="252E77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adalah</a:t>
            </a:r>
            <a:r>
              <a:rPr sz="1650" spc="-55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kementerian/lembaga</a:t>
            </a:r>
            <a:r>
              <a:rPr sz="1650" spc="-35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spc="-20" dirty="0">
                <a:solidFill>
                  <a:srgbClr val="252E77"/>
                </a:solidFill>
                <a:latin typeface="Arial MT"/>
                <a:cs typeface="Arial MT"/>
              </a:rPr>
              <a:t>yang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dikoordinasikan/dikomando</a:t>
            </a:r>
            <a:r>
              <a:rPr sz="1650" spc="-50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oleh</a:t>
            </a:r>
            <a:r>
              <a:rPr sz="1650" spc="-45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BNPB</a:t>
            </a:r>
            <a:r>
              <a:rPr sz="1650" spc="-55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spc="-20" dirty="0">
                <a:solidFill>
                  <a:srgbClr val="252E77"/>
                </a:solidFill>
                <a:latin typeface="Arial MT"/>
                <a:cs typeface="Arial MT"/>
              </a:rPr>
              <a:t>atas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perintah</a:t>
            </a:r>
            <a:r>
              <a:rPr sz="1650" spc="-20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spc="-10" dirty="0">
                <a:solidFill>
                  <a:srgbClr val="252E77"/>
                </a:solidFill>
                <a:latin typeface="Arial MT"/>
                <a:cs typeface="Arial MT"/>
              </a:rPr>
              <a:t>Presiden.</a:t>
            </a:r>
            <a:endParaRPr sz="1650">
              <a:latin typeface="Arial MT"/>
              <a:cs typeface="Arial MT"/>
            </a:endParaRPr>
          </a:p>
          <a:p>
            <a:pPr marL="12700" marR="148590">
              <a:lnSpc>
                <a:spcPct val="100099"/>
              </a:lnSpc>
              <a:spcBef>
                <a:spcPts val="400"/>
              </a:spcBef>
            </a:pPr>
            <a:r>
              <a:rPr sz="1650" b="1" dirty="0">
                <a:solidFill>
                  <a:srgbClr val="252E77"/>
                </a:solidFill>
                <a:latin typeface="Arial"/>
                <a:cs typeface="Arial"/>
              </a:rPr>
              <a:t>Pemerintah</a:t>
            </a:r>
            <a:r>
              <a:rPr sz="1650" b="1" spc="-40" dirty="0">
                <a:solidFill>
                  <a:srgbClr val="252E77"/>
                </a:solidFill>
                <a:latin typeface="Arial"/>
                <a:cs typeface="Arial"/>
              </a:rPr>
              <a:t> </a:t>
            </a:r>
            <a:r>
              <a:rPr sz="1650" b="1" dirty="0">
                <a:solidFill>
                  <a:srgbClr val="252E77"/>
                </a:solidFill>
                <a:latin typeface="Arial"/>
                <a:cs typeface="Arial"/>
              </a:rPr>
              <a:t>daerah</a:t>
            </a:r>
            <a:r>
              <a:rPr sz="1650" b="1" spc="-25" dirty="0">
                <a:solidFill>
                  <a:srgbClr val="252E77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adalah</a:t>
            </a:r>
            <a:r>
              <a:rPr sz="1650" spc="-35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organisasi</a:t>
            </a:r>
            <a:r>
              <a:rPr sz="1650" spc="-15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spc="-10" dirty="0">
                <a:solidFill>
                  <a:srgbClr val="252E77"/>
                </a:solidFill>
                <a:latin typeface="Arial MT"/>
                <a:cs typeface="Arial MT"/>
              </a:rPr>
              <a:t>perangkat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daerah</a:t>
            </a:r>
            <a:r>
              <a:rPr sz="1650" spc="-15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yang</a:t>
            </a:r>
            <a:r>
              <a:rPr sz="1650" spc="-50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dikoordinasikan/dikomando</a:t>
            </a:r>
            <a:r>
              <a:rPr sz="1650" spc="-35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spc="-20" dirty="0">
                <a:solidFill>
                  <a:srgbClr val="252E77"/>
                </a:solidFill>
                <a:latin typeface="Arial MT"/>
                <a:cs typeface="Arial MT"/>
              </a:rPr>
              <a:t>oleh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BPBD</a:t>
            </a:r>
            <a:r>
              <a:rPr sz="1650" spc="-20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atas</a:t>
            </a:r>
            <a:r>
              <a:rPr sz="1650" spc="-15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perintah</a:t>
            </a:r>
            <a:r>
              <a:rPr sz="1650" spc="-30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52E77"/>
                </a:solidFill>
                <a:latin typeface="Arial MT"/>
                <a:cs typeface="Arial MT"/>
              </a:rPr>
              <a:t>kepala</a:t>
            </a:r>
            <a:r>
              <a:rPr sz="1650" spc="-35" dirty="0">
                <a:solidFill>
                  <a:srgbClr val="252E77"/>
                </a:solidFill>
                <a:latin typeface="Arial MT"/>
                <a:cs typeface="Arial MT"/>
              </a:rPr>
              <a:t> </a:t>
            </a:r>
            <a:r>
              <a:rPr sz="1650" spc="-10" dirty="0">
                <a:solidFill>
                  <a:srgbClr val="252E77"/>
                </a:solidFill>
                <a:latin typeface="Arial MT"/>
                <a:cs typeface="Arial MT"/>
              </a:rPr>
              <a:t>daerah.</a:t>
            </a:r>
            <a:endParaRPr sz="165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77456" y="2295779"/>
            <a:ext cx="3218688" cy="226822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1155498" y="265012"/>
            <a:ext cx="846455" cy="937894"/>
            <a:chOff x="11155498" y="265012"/>
            <a:chExt cx="846455" cy="93789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55498" y="265012"/>
              <a:ext cx="846182" cy="9376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20271" y="429869"/>
              <a:ext cx="521207" cy="62194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1388979" y="6016345"/>
            <a:ext cx="143510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b="1" spc="-50" dirty="0">
                <a:solidFill>
                  <a:srgbClr val="990000"/>
                </a:solidFill>
                <a:latin typeface="Arial"/>
                <a:cs typeface="Arial"/>
              </a:rPr>
              <a:t>9</a:t>
            </a:r>
            <a:endParaRPr sz="16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99666" y="6315890"/>
            <a:ext cx="165290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Dr.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Ir.</a:t>
            </a:r>
            <a:r>
              <a:rPr sz="900" b="1" spc="-15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Dody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Ruswandi,</a:t>
            </a:r>
            <a:r>
              <a:rPr sz="900" b="1" spc="-20" dirty="0">
                <a:solidFill>
                  <a:srgbClr val="858585"/>
                </a:solidFill>
                <a:latin typeface="Arial"/>
                <a:cs typeface="Arial"/>
              </a:rPr>
              <a:t> MSCE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Penanganan</a:t>
            </a:r>
            <a:r>
              <a:rPr sz="900" b="1" spc="-60" dirty="0">
                <a:solidFill>
                  <a:srgbClr val="858585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858585"/>
                </a:solidFill>
                <a:latin typeface="Arial"/>
                <a:cs typeface="Arial"/>
              </a:rPr>
              <a:t>Darurat</a:t>
            </a:r>
            <a:r>
              <a:rPr sz="900" b="1" spc="-10" dirty="0">
                <a:solidFill>
                  <a:srgbClr val="858585"/>
                </a:solidFill>
                <a:latin typeface="Arial"/>
                <a:cs typeface="Arial"/>
              </a:rPr>
              <a:t> Bencana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25">
      <a:dk1>
        <a:srgbClr val="3F3F3F"/>
      </a:dk1>
      <a:lt1>
        <a:srgbClr val="FFFFFF"/>
      </a:lt1>
      <a:dk2>
        <a:srgbClr val="000000"/>
      </a:dk2>
      <a:lt2>
        <a:srgbClr val="A5A5A5"/>
      </a:lt2>
      <a:accent1>
        <a:srgbClr val="00194C"/>
      </a:accent1>
      <a:accent2>
        <a:srgbClr val="EAB200"/>
      </a:accent2>
      <a:accent3>
        <a:srgbClr val="DDDDDD"/>
      </a:accent3>
      <a:accent4>
        <a:srgbClr val="954F72"/>
      </a:accent4>
      <a:accent5>
        <a:srgbClr val="00843B"/>
      </a:accent5>
      <a:accent6>
        <a:srgbClr val="014067"/>
      </a:accent6>
      <a:hlink>
        <a:srgbClr val="00194C"/>
      </a:hlink>
      <a:folHlink>
        <a:srgbClr val="954F72"/>
      </a:folHlink>
    </a:clrScheme>
    <a:fontScheme name="Custom 28">
      <a:majorFont>
        <a:latin typeface="Gill Sans MT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78646930_Travel presentation_AAS_v4" id="{69A0B7D3-DFC2-4DF4-94EE-39D7101E6D25}" vid="{C2C8F544-DED4-470E-87EA-91DC811D31A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</TotalTime>
  <Words>3821</Words>
  <Application>Microsoft Office PowerPoint</Application>
  <PresentationFormat>Widescreen</PresentationFormat>
  <Paragraphs>760</Paragraphs>
  <Slides>66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66</vt:i4>
      </vt:variant>
    </vt:vector>
  </HeadingPairs>
  <TitlesOfParts>
    <vt:vector size="84" baseType="lpstr">
      <vt:lpstr>Arial MT</vt:lpstr>
      <vt:lpstr>Microsoft JhengHei</vt:lpstr>
      <vt:lpstr>Microsoft YaHei</vt:lpstr>
      <vt:lpstr>Arial</vt:lpstr>
      <vt:lpstr>Arial Black</vt:lpstr>
      <vt:lpstr>Bahnschrift</vt:lpstr>
      <vt:lpstr>Calibri</vt:lpstr>
      <vt:lpstr>Calibri Light</vt:lpstr>
      <vt:lpstr>Gill Sans</vt:lpstr>
      <vt:lpstr>Gill Sans Light</vt:lpstr>
      <vt:lpstr>Gill Sans MT</vt:lpstr>
      <vt:lpstr>Gill Sans Nova Light</vt:lpstr>
      <vt:lpstr>Lucida Sans Unicode</vt:lpstr>
      <vt:lpstr>Segoe UI</vt:lpstr>
      <vt:lpstr>Times New Roman</vt:lpstr>
      <vt:lpstr>Wingdings</vt:lpstr>
      <vt:lpstr>Office Theme</vt:lpstr>
      <vt:lpstr>1_Office Theme</vt:lpstr>
      <vt:lpstr>SISTIM KOMANDO PENANGANAN DARURAT BENCANA (SKPDB)</vt:lpstr>
      <vt:lpstr>Profil Fasilitator</vt:lpstr>
      <vt:lpstr>PowerPoint Presentation</vt:lpstr>
      <vt:lpstr>Durasi sesi pelatihan</vt:lpstr>
      <vt:lpstr>References</vt:lpstr>
      <vt:lpstr>Penetapan Status Keadaan Darurat Bencana</vt:lpstr>
      <vt:lpstr>Disaster as a complex system</vt:lpstr>
      <vt:lpstr>Tujuan Penetapan Status Darurat Bencana</vt:lpstr>
      <vt:lpstr>PowerPoint Presentation</vt:lpstr>
      <vt:lpstr>Alur Penetapan Status Keadaan Darurat Bencana</vt:lpstr>
      <vt:lpstr>KEMUDAHAN AKSES UU. No. 24/2007 Pasal 50 (1) PP No 21/2008 Pasal 24-40</vt:lpstr>
      <vt:lpstr>PENETAPAN STATUS KEADAAN DARURAT</vt:lpstr>
      <vt:lpstr>Hierarki Penetapan Status: Kabupaten hingga Nasional</vt:lpstr>
      <vt:lpstr>STATUS KEADAAN DARURAT BENCANA</vt:lpstr>
      <vt:lpstr>Pengkajian cepat yang dilakukan pada saat tanggap darurat bencana (Pengumpulan data, pengolahan &amp; analisis data &amp; penyajian Informasi secara cepat)</vt:lpstr>
      <vt:lpstr>MAKNA HAKIKI KAJICEPAT</vt:lpstr>
      <vt:lpstr>DASAR HUKUM</vt:lpstr>
      <vt:lpstr>DISKUSI KELOMPOK</vt:lpstr>
      <vt:lpstr>Pelaksanaan Manajemen PDB (SKPDB)</vt:lpstr>
      <vt:lpstr>Kebijakan Tentang Penanganan Darurat Bencana</vt:lpstr>
      <vt:lpstr>PowerPoint Presentation</vt:lpstr>
      <vt:lpstr>Kegiatan yang Dilakukan pada Masa Tanggap Darurat</vt:lpstr>
      <vt:lpstr>HANYA ADA SATU POSKO PDB TERPADU Perka BNPB No 3 Tahun 2016</vt:lpstr>
      <vt:lpstr>“ Getting good players is easy, Getting them to play together is the hard part ”</vt:lpstr>
      <vt:lpstr>SISTEM KOMANDO PENANGANAN DARURAT BENCANA (SKPDB)</vt:lpstr>
      <vt:lpstr>DISKUSI KELOMPOK</vt:lpstr>
      <vt:lpstr>STRUKTUR ORGANISASI POS KOMANDO PENANGANAN DARURAT BENCANA BANJIR DAN LONGSOR  KABUPATEN BANDUNG BARAT</vt:lpstr>
      <vt:lpstr>Apa cara/kiat untuk bisa berkoordinasi dengan baik ?</vt:lpstr>
      <vt:lpstr>PowerPoint Presentation</vt:lpstr>
      <vt:lpstr>Sistem Komando Penanganan Darurat Bencana (SKPDB)</vt:lpstr>
      <vt:lpstr>KLASTER PENANGGULANGAN BENCANA ( SK KEPALA BNPB NO 308 Tahun 2024 )</vt:lpstr>
      <vt:lpstr>Penanggulangan Bencana Urusan Bersama</vt:lpstr>
      <vt:lpstr>PowerPoint Presentation</vt:lpstr>
      <vt:lpstr>KLASTER PENANGGULANGAN BENCANA ( SK KEPALA BNPB NO 308 Tahun 2024 )</vt:lpstr>
      <vt:lpstr>IASC Cluster System</vt:lpstr>
      <vt:lpstr>Contoh ; Posko PDB Banjir Sumatera Siklon Senyar 2025</vt:lpstr>
      <vt:lpstr>POSKO LAPANGAN TERPADU</vt:lpstr>
      <vt:lpstr>Peran BNPB – Kebakaran Hutan &amp; Lahan INPRES 3 tahun 2020</vt:lpstr>
      <vt:lpstr>STRUKTUR ORGANISASI SATGAS KARHUTLA</vt:lpstr>
      <vt:lpstr>1000</vt:lpstr>
      <vt:lpstr>Kegiatan Heli Fire Fighting Pemadaman Kebakaran Hutan</vt:lpstr>
      <vt:lpstr>TANTANGAN NEGHADAPI KEJADIAN BENCANA DI INDONESIA : NEGARA KEPULAUAN</vt:lpstr>
      <vt:lpstr>PowerPoint Presentation</vt:lpstr>
      <vt:lpstr>Pelibatan Asset Militer dalam PDB</vt:lpstr>
      <vt:lpstr>PowerPoint Presentation</vt:lpstr>
      <vt:lpstr>PowerPoint Presentation</vt:lpstr>
      <vt:lpstr>PowerPoint Presentation</vt:lpstr>
      <vt:lpstr>Hubungan Sipil-Militer dalam Tanggap Darurat Bencana</vt:lpstr>
      <vt:lpstr>BEBERAPA PANDANGAN</vt:lpstr>
      <vt:lpstr>Pelaksanaan PDB di Tingkat International</vt:lpstr>
      <vt:lpstr>HIRARKI KOORDINASI BANTUAN INTERNATIONAL</vt:lpstr>
      <vt:lpstr>PowerPoint Presentation</vt:lpstr>
      <vt:lpstr>PowerPoint Presentation</vt:lpstr>
      <vt:lpstr>PowerPoint Presentation</vt:lpstr>
      <vt:lpstr>ASEAN JOINT DISASTER RESPONSE PLAN (AJDRP)</vt:lpstr>
      <vt:lpstr>PowerPoint Presentation</vt:lpstr>
      <vt:lpstr>PowerPoint Presentation</vt:lpstr>
      <vt:lpstr>Indonesia menerima bantuan Militer Asing</vt:lpstr>
      <vt:lpstr>Bantuan Kemanusiaan Pemerintah Indonesia ke bencana yang terjadi di negara lain:</vt:lpstr>
      <vt:lpstr>PowerPoint Presentation</vt:lpstr>
      <vt:lpstr>Bantuan USAR &amp; EMT Indonesia di Turki (2023)</vt:lpstr>
      <vt:lpstr>Kenapa kita selalu tidak siap menghadapi bencana ?</vt:lpstr>
      <vt:lpstr>PowerPoint Presentation</vt:lpstr>
      <vt:lpstr>Terima Kasih - Salam Tangguh, Salam Kemanusiaan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Dody Ruswandi</dc:creator>
  <cp:lastModifiedBy>Pusdiklat PB</cp:lastModifiedBy>
  <cp:revision>4</cp:revision>
  <dcterms:created xsi:type="dcterms:W3CDTF">2026-05-17T02:26:20Z</dcterms:created>
  <dcterms:modified xsi:type="dcterms:W3CDTF">2026-05-19T03:15:44Z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2026-05-11T00:00:00Z</vt:filetime>
  </property>
  <property fmtid="{D5CDD505-2E9C-101B-9397-08002B2CF9AE}" pid="3" name="LastSaved">
    <vt:filetime>2026-05-17T00:00:00Z</vt:filetime>
  </property>
</Properties>
</file>