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314" r:id="rId4"/>
    <p:sldId id="316" r:id="rId5"/>
    <p:sldId id="317" r:id="rId6"/>
    <p:sldId id="258" r:id="rId7"/>
    <p:sldId id="320" r:id="rId8"/>
    <p:sldId id="262" r:id="rId9"/>
    <p:sldId id="265" r:id="rId10"/>
    <p:sldId id="286" r:id="rId11"/>
    <p:sldId id="288" r:id="rId12"/>
    <p:sldId id="321" r:id="rId13"/>
    <p:sldId id="327" r:id="rId14"/>
  </p:sldIdLst>
  <p:sldSz cx="9144000" cy="5143500" type="screen16x9"/>
  <p:notesSz cx="7102475" cy="9388475"/>
  <p:embeddedFontLst>
    <p:embeddedFont>
      <p:font typeface="Aileron Heavy" panose="020B0604020202020204" charset="0"/>
      <p:regular r:id="rId16"/>
    </p:embeddedFont>
    <p:embeddedFont>
      <p:font typeface="Gotham" panose="020B0604020202020204" charset="0"/>
      <p:regular r:id="rId17"/>
    </p:embeddedFont>
    <p:embeddedFont>
      <p:font typeface="League Spartan" panose="020B0604020202020204" charset="0"/>
      <p:regular r:id="rId18"/>
    </p:embeddedFont>
    <p:embeddedFont>
      <p:font typeface="Maven Pro" panose="020B0604020202020204" charset="0"/>
      <p:regular r:id="rId19"/>
    </p:embeddedFont>
    <p:embeddedFont>
      <p:font typeface="Montserrat" panose="00000500000000000000" pitchFamily="2" charset="0"/>
      <p:regular r:id="rId20"/>
      <p:bold r:id="rId21"/>
    </p:embeddedFont>
    <p:embeddedFont>
      <p:font typeface="Open Sans 1" panose="020B0604020202020204" charset="0"/>
      <p:regular r:id="rId22"/>
    </p:embeddedFont>
    <p:embeddedFont>
      <p:font typeface="Open Sans 1 Bold" panose="020B0604020202020204" charset="0"/>
      <p:regular r:id="rId23"/>
    </p:embeddedFont>
    <p:embeddedFont>
      <p:font typeface="Open Sans 1 Bold Italics" panose="020B0604020202020204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99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50" autoAdjust="0"/>
    <p:restoredTop sz="94660"/>
  </p:normalViewPr>
  <p:slideViewPr>
    <p:cSldViewPr snapToGrid="0" showGuides="1">
      <p:cViewPr varScale="1">
        <p:scale>
          <a:sx n="135" d="100"/>
          <a:sy n="135" d="100"/>
        </p:scale>
        <p:origin x="522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EC9D6A-956B-422B-9CD5-230F80478B72}" type="doc">
      <dgm:prSet loTypeId="urn:microsoft.com/office/officeart/2005/8/layout/chevron2" loCatId="list" qsTypeId="urn:microsoft.com/office/officeart/2005/8/quickstyle/simple3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A67C498-1CF6-46E6-8240-A73F29A26D61}">
      <dgm:prSet phldrT="[Text]" custT="1"/>
      <dgm:spPr/>
      <dgm:t>
        <a:bodyPr/>
        <a:lstStyle/>
        <a:p>
          <a:r>
            <a:rPr lang="en-US" sz="800" b="1" dirty="0" err="1">
              <a:solidFill>
                <a:srgbClr val="0070C0"/>
              </a:solidFill>
            </a:rPr>
            <a:t>Pemerintah</a:t>
          </a:r>
          <a:r>
            <a:rPr lang="en-US" sz="800" b="1" dirty="0">
              <a:solidFill>
                <a:srgbClr val="0070C0"/>
              </a:solidFill>
            </a:rPr>
            <a:t> </a:t>
          </a:r>
          <a:r>
            <a:rPr lang="en-US" sz="800" b="1" dirty="0" err="1">
              <a:solidFill>
                <a:srgbClr val="0070C0"/>
              </a:solidFill>
            </a:rPr>
            <a:t>Pusat</a:t>
          </a:r>
          <a:endParaRPr lang="en-US" sz="800" b="1" dirty="0">
            <a:solidFill>
              <a:srgbClr val="0070C0"/>
            </a:solidFill>
          </a:endParaRPr>
        </a:p>
      </dgm:t>
    </dgm:pt>
    <dgm:pt modelId="{BD2AF1EB-5A23-44E0-9A9A-D62DF6BDC6FC}" type="parTrans" cxnId="{049FA957-477A-4112-98A6-06CF80DBBCA1}">
      <dgm:prSet/>
      <dgm:spPr/>
      <dgm:t>
        <a:bodyPr/>
        <a:lstStyle/>
        <a:p>
          <a:endParaRPr lang="en-US"/>
        </a:p>
      </dgm:t>
    </dgm:pt>
    <dgm:pt modelId="{F480C4DB-95C6-4C18-99B2-2991F1DA39F1}" type="sibTrans" cxnId="{049FA957-477A-4112-98A6-06CF80DBBCA1}">
      <dgm:prSet/>
      <dgm:spPr/>
      <dgm:t>
        <a:bodyPr/>
        <a:lstStyle/>
        <a:p>
          <a:endParaRPr lang="en-US"/>
        </a:p>
      </dgm:t>
    </dgm:pt>
    <dgm:pt modelId="{D8A04E2E-7F34-4FB0-BB70-FAB0E3C03358}">
      <dgm:prSet phldrT="[Text]"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Mendukung Visi Indonesia EMAS 2045 untuk meningkatkan pembangunan manusia.</a:t>
          </a:r>
          <a:endParaRPr lang="en-US" sz="700" dirty="0"/>
        </a:p>
      </dgm:t>
    </dgm:pt>
    <dgm:pt modelId="{0D8C4453-1970-42D3-A227-73B7ACE1F0C9}" type="parTrans" cxnId="{9F3D7B24-57DE-40FD-A765-31BAE210DAE6}">
      <dgm:prSet/>
      <dgm:spPr/>
      <dgm:t>
        <a:bodyPr/>
        <a:lstStyle/>
        <a:p>
          <a:endParaRPr lang="en-US"/>
        </a:p>
      </dgm:t>
    </dgm:pt>
    <dgm:pt modelId="{3F2744A8-7197-47D8-B9A0-73B2EF846A4B}" type="sibTrans" cxnId="{9F3D7B24-57DE-40FD-A765-31BAE210DAE6}">
      <dgm:prSet/>
      <dgm:spPr/>
      <dgm:t>
        <a:bodyPr/>
        <a:lstStyle/>
        <a:p>
          <a:endParaRPr lang="en-US"/>
        </a:p>
      </dgm:t>
    </dgm:pt>
    <dgm:pt modelId="{4096B2BB-DBB0-4466-9DFB-0743900862AA}">
      <dgm:prSet phldr="0" custT="1"/>
      <dgm:spPr/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Mendukung efektifitas pelaksanaan Undang-undang Nomor 52 Tahun 2009 tentang Perkembangan Kependudukan dan Pembangunan Keluarga untuk menciptakan keluarga yang berkualitas</a:t>
          </a:r>
          <a:r>
            <a:rPr lang="en-US" sz="700" dirty="0"/>
            <a:t>.</a:t>
          </a:r>
        </a:p>
      </dgm:t>
    </dgm:pt>
    <dgm:pt modelId="{76161283-431C-496E-A444-E75D395A840B}" type="parTrans" cxnId="{B5DE5308-EF5B-4799-BEA9-9B294AA9C806}">
      <dgm:prSet/>
      <dgm:spPr/>
      <dgm:t>
        <a:bodyPr/>
        <a:lstStyle/>
        <a:p>
          <a:endParaRPr lang="en-US"/>
        </a:p>
      </dgm:t>
    </dgm:pt>
    <dgm:pt modelId="{F9BF35CC-9F0F-4580-869B-CA350CF15E87}" type="sibTrans" cxnId="{B5DE5308-EF5B-4799-BEA9-9B294AA9C806}">
      <dgm:prSet/>
      <dgm:spPr/>
      <dgm:t>
        <a:bodyPr/>
        <a:lstStyle/>
        <a:p>
          <a:endParaRPr lang="en-US"/>
        </a:p>
      </dgm:t>
    </dgm:pt>
    <dgm:pt modelId="{0AC938BD-796C-4614-9D44-9A07D9E938F0}">
      <dgm:prSet phldr="0" custT="1"/>
      <dgm:spPr/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Mendukung efektivitas Permendagri 59 tahun 2021 tentang Standar Pelyanan Minima</a:t>
          </a:r>
          <a:r>
            <a:rPr lang="en-US" altLang="id-ID" sz="700" dirty="0"/>
            <a:t>l</a:t>
          </a:r>
          <a:r>
            <a:rPr lang="id-ID" sz="700" dirty="0"/>
            <a:t> (SPM), untuk bidang kesehatan, pendidikan, sosial, bencana alam, SPAM/SPAL dan situasi pemerintahan yang kondusif</a:t>
          </a:r>
          <a:r>
            <a:rPr lang="en-US" sz="700" dirty="0"/>
            <a:t>.</a:t>
          </a:r>
        </a:p>
      </dgm:t>
    </dgm:pt>
    <dgm:pt modelId="{1F62ABF5-D04F-4019-93D9-910AB5D95EFC}" type="parTrans" cxnId="{F6A8336A-33B8-4E6C-91C8-BDB1B9537803}">
      <dgm:prSet/>
      <dgm:spPr/>
      <dgm:t>
        <a:bodyPr/>
        <a:lstStyle/>
        <a:p>
          <a:endParaRPr lang="en-US"/>
        </a:p>
      </dgm:t>
    </dgm:pt>
    <dgm:pt modelId="{DDB328F5-4ECA-4BA7-AD15-FD2807FA4B40}" type="sibTrans" cxnId="{F6A8336A-33B8-4E6C-91C8-BDB1B9537803}">
      <dgm:prSet/>
      <dgm:spPr/>
      <dgm:t>
        <a:bodyPr/>
        <a:lstStyle/>
        <a:p>
          <a:endParaRPr lang="en-US"/>
        </a:p>
      </dgm:t>
    </dgm:pt>
    <dgm:pt modelId="{2427E223-45CE-41D0-ABC4-072D66153453}">
      <dgm:prSet phldr="0" custT="1"/>
      <dgm:spPr/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Menyediakan Kesehatan Mental Berbasis Data yang mendukung SDG3 (Sustainable Development Goal 3) yang  menuju konsep kesehatan yang baik dan kesejahteraan (</a:t>
          </a:r>
          <a:r>
            <a:rPr lang="id-ID" sz="700" i="1" dirty="0"/>
            <a:t>Good Health and Well-being</a:t>
          </a:r>
          <a:r>
            <a:rPr lang="id-ID" sz="700" dirty="0"/>
            <a:t>) guna meningkatkan kualitas hidup masyarakat.</a:t>
          </a:r>
          <a:endParaRPr lang="en-US" sz="700" dirty="0"/>
        </a:p>
      </dgm:t>
    </dgm:pt>
    <dgm:pt modelId="{91787B99-A0EF-4B06-89F2-7F59C88E8785}" type="parTrans" cxnId="{CB39BE1E-0162-42CE-A506-1C7915A3F036}">
      <dgm:prSet/>
      <dgm:spPr/>
      <dgm:t>
        <a:bodyPr/>
        <a:lstStyle/>
        <a:p>
          <a:endParaRPr lang="en-US"/>
        </a:p>
      </dgm:t>
    </dgm:pt>
    <dgm:pt modelId="{0D1D9C2F-B553-4CE1-A74A-97DF4A214363}" type="sibTrans" cxnId="{CB39BE1E-0162-42CE-A506-1C7915A3F036}">
      <dgm:prSet/>
      <dgm:spPr/>
      <dgm:t>
        <a:bodyPr/>
        <a:lstStyle/>
        <a:p>
          <a:endParaRPr lang="en-US"/>
        </a:p>
      </dgm:t>
    </dgm:pt>
    <dgm:pt modelId="{D1418C44-D3C1-45B0-8FD6-75E43587A215}">
      <dgm:prSet phldrT="[Text]" custT="1"/>
      <dgm:spPr/>
      <dgm:t>
        <a:bodyPr/>
        <a:lstStyle/>
        <a:p>
          <a:r>
            <a:rPr lang="en-US" sz="800" b="1" dirty="0" err="1">
              <a:solidFill>
                <a:srgbClr val="0070C0"/>
              </a:solidFill>
            </a:rPr>
            <a:t>Pemprov</a:t>
          </a:r>
          <a:endParaRPr lang="en-US" sz="800" b="1" dirty="0">
            <a:solidFill>
              <a:srgbClr val="0070C0"/>
            </a:solidFill>
          </a:endParaRPr>
        </a:p>
      </dgm:t>
    </dgm:pt>
    <dgm:pt modelId="{C186F81E-F878-44E7-9E84-7942B8A41627}" type="parTrans" cxnId="{965F6FDC-665D-4F2C-A0B1-D38B1E5412D6}">
      <dgm:prSet/>
      <dgm:spPr/>
      <dgm:t>
        <a:bodyPr/>
        <a:lstStyle/>
        <a:p>
          <a:endParaRPr lang="en-US"/>
        </a:p>
      </dgm:t>
    </dgm:pt>
    <dgm:pt modelId="{DDD4A5E6-6905-43B9-9353-DABA54960B47}" type="sibTrans" cxnId="{965F6FDC-665D-4F2C-A0B1-D38B1E5412D6}">
      <dgm:prSet/>
      <dgm:spPr/>
      <dgm:t>
        <a:bodyPr/>
        <a:lstStyle/>
        <a:p>
          <a:endParaRPr lang="en-US"/>
        </a:p>
      </dgm:t>
    </dgm:pt>
    <dgm:pt modelId="{103B6D10-8061-4593-B5DA-66D3E3AA3C9F}">
      <dgm:prSet phldrT="[Text]"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Mendukung Perda </a:t>
          </a:r>
          <a:r>
            <a:rPr lang="en-US" sz="700" dirty="0" err="1"/>
            <a:t>Nomor</a:t>
          </a:r>
          <a:r>
            <a:rPr lang="id-ID" sz="700" dirty="0"/>
            <a:t> 13 Tahun 2021 yang mengatur RPJMD Provinsi Sumatera Selatan Tahun 2019-2023 yang mencakup program strategis untuk meningkatan kualitas kehidupan masyarakat, termasuk aspek kesehatan mental.</a:t>
          </a:r>
          <a:endParaRPr lang="en-US" sz="700" dirty="0"/>
        </a:p>
      </dgm:t>
    </dgm:pt>
    <dgm:pt modelId="{CC841FFB-21D7-473A-9788-51A687A1740F}" type="parTrans" cxnId="{42103557-6A0A-4C55-879B-901EC885C575}">
      <dgm:prSet/>
      <dgm:spPr/>
      <dgm:t>
        <a:bodyPr/>
        <a:lstStyle/>
        <a:p>
          <a:endParaRPr lang="en-US"/>
        </a:p>
      </dgm:t>
    </dgm:pt>
    <dgm:pt modelId="{28CD87F4-231B-4759-A093-C88EE41BDF95}" type="sibTrans" cxnId="{42103557-6A0A-4C55-879B-901EC885C575}">
      <dgm:prSet/>
      <dgm:spPr/>
      <dgm:t>
        <a:bodyPr/>
        <a:lstStyle/>
        <a:p>
          <a:endParaRPr lang="en-US"/>
        </a:p>
      </dgm:t>
    </dgm:pt>
    <dgm:pt modelId="{CCB78FCB-EF83-4955-9370-060E40D27040}">
      <dgm:prSet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Menjadikan Sumatera Selatan sebagai provinsi pelopor dalam kesehatan mental remaja</a:t>
          </a:r>
          <a:r>
            <a:rPr lang="en-US" sz="700" dirty="0"/>
            <a:t> </a:t>
          </a:r>
          <a:r>
            <a:rPr lang="en-US" sz="700" b="1" dirty="0" err="1"/>
            <a:t>dari</a:t>
          </a:r>
          <a:r>
            <a:rPr lang="en-US" sz="700" b="1" dirty="0"/>
            <a:t> </a:t>
          </a:r>
          <a:r>
            <a:rPr lang="en-US" sz="700" b="1" dirty="0" err="1"/>
            <a:t>belum</a:t>
          </a:r>
          <a:r>
            <a:rPr lang="en-US" sz="700" b="1" dirty="0"/>
            <a:t> </a:t>
          </a:r>
          <a:r>
            <a:rPr lang="en-US" sz="700" b="1" dirty="0" err="1"/>
            <a:t>ada</a:t>
          </a:r>
          <a:r>
            <a:rPr lang="en-US" sz="700" b="1" dirty="0"/>
            <a:t> </a:t>
          </a:r>
          <a:r>
            <a:rPr lang="en-US" sz="700" dirty="0" err="1"/>
            <a:t>menjadi</a:t>
          </a:r>
          <a:r>
            <a:rPr lang="en-US" sz="700" dirty="0"/>
            <a:t> </a:t>
          </a:r>
          <a:r>
            <a:rPr lang="en-US" sz="700" b="1" dirty="0" err="1"/>
            <a:t>ada</a:t>
          </a:r>
          <a:r>
            <a:rPr lang="id-ID" sz="700" b="1" dirty="0"/>
            <a:t>.</a:t>
          </a:r>
          <a:endParaRPr lang="en-US" sz="700" b="1" dirty="0"/>
        </a:p>
      </dgm:t>
    </dgm:pt>
    <dgm:pt modelId="{C88CFE0B-B3F6-42C9-A1E5-93A9991B1430}" type="parTrans" cxnId="{27F40AFE-00EE-4CC7-A949-9A2AA3FD1B10}">
      <dgm:prSet/>
      <dgm:spPr/>
      <dgm:t>
        <a:bodyPr/>
        <a:lstStyle/>
        <a:p>
          <a:endParaRPr lang="en-US"/>
        </a:p>
      </dgm:t>
    </dgm:pt>
    <dgm:pt modelId="{A22687E9-F592-4552-A7AA-88961FCB945B}" type="sibTrans" cxnId="{27F40AFE-00EE-4CC7-A949-9A2AA3FD1B10}">
      <dgm:prSet/>
      <dgm:spPr/>
      <dgm:t>
        <a:bodyPr/>
        <a:lstStyle/>
        <a:p>
          <a:endParaRPr lang="en-US"/>
        </a:p>
      </dgm:t>
    </dgm:pt>
    <dgm:pt modelId="{EAC8A1D6-77DB-4EA3-ABF0-DBA9BFF7B42F}">
      <dgm:prSet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Mengurangi angka kasus kesehatan mental di kalangan remaja </a:t>
          </a:r>
          <a:r>
            <a:rPr lang="en-US" sz="700" dirty="0" err="1"/>
            <a:t>dan</a:t>
          </a:r>
          <a:r>
            <a:rPr lang="en-US" sz="700" dirty="0"/>
            <a:t> </a:t>
          </a:r>
          <a:r>
            <a:rPr lang="id-ID" sz="700" dirty="0"/>
            <a:t>menciptakan lingkungan yang mendukung kese</a:t>
          </a:r>
          <a:r>
            <a:rPr lang="en-US" sz="700" dirty="0" err="1"/>
            <a:t>hatan</a:t>
          </a:r>
          <a:r>
            <a:rPr lang="id-ID" sz="700" dirty="0"/>
            <a:t> mental remaja di Sumatera Selatan</a:t>
          </a:r>
          <a:r>
            <a:rPr lang="en-US" sz="700" dirty="0"/>
            <a:t> </a:t>
          </a:r>
          <a:r>
            <a:rPr lang="en-US" sz="700" b="1" dirty="0" err="1"/>
            <a:t>menjadi</a:t>
          </a:r>
          <a:r>
            <a:rPr lang="en-US" sz="700" b="1" dirty="0"/>
            <a:t> </a:t>
          </a:r>
          <a:r>
            <a:rPr lang="en-US" sz="700" b="1" dirty="0" err="1"/>
            <a:t>baik</a:t>
          </a:r>
          <a:endParaRPr lang="en-US" sz="700" b="1" dirty="0"/>
        </a:p>
      </dgm:t>
    </dgm:pt>
    <dgm:pt modelId="{8F00CDD8-F241-431F-8460-191CAFA3D7AD}" type="parTrans" cxnId="{3CF3EB17-825C-4B4D-A118-3F52BA9FE51C}">
      <dgm:prSet/>
      <dgm:spPr/>
      <dgm:t>
        <a:bodyPr/>
        <a:lstStyle/>
        <a:p>
          <a:endParaRPr lang="en-US"/>
        </a:p>
      </dgm:t>
    </dgm:pt>
    <dgm:pt modelId="{CE7D6F08-9D66-4FDD-AB16-96A47B6B09C1}" type="sibTrans" cxnId="{3CF3EB17-825C-4B4D-A118-3F52BA9FE51C}">
      <dgm:prSet/>
      <dgm:spPr/>
      <dgm:t>
        <a:bodyPr/>
        <a:lstStyle/>
        <a:p>
          <a:endParaRPr lang="en-US"/>
        </a:p>
      </dgm:t>
    </dgm:pt>
    <dgm:pt modelId="{E97397FB-0314-43FF-8EEB-B1E2D75F22FE}">
      <dgm:prSet phldrT="[Text]" custT="1"/>
      <dgm:spPr/>
      <dgm:t>
        <a:bodyPr/>
        <a:lstStyle/>
        <a:p>
          <a:r>
            <a:rPr lang="en-US" sz="800" b="1" dirty="0" err="1">
              <a:solidFill>
                <a:srgbClr val="0070C0"/>
              </a:solidFill>
            </a:rPr>
            <a:t>Pemkab</a:t>
          </a:r>
          <a:endParaRPr lang="en-US" sz="800" b="1" dirty="0">
            <a:solidFill>
              <a:srgbClr val="0070C0"/>
            </a:solidFill>
          </a:endParaRPr>
        </a:p>
      </dgm:t>
    </dgm:pt>
    <dgm:pt modelId="{BE4A6EA3-D271-4127-BE66-F9570132FDD6}" type="parTrans" cxnId="{16F69D21-EE94-4333-B83A-7A427793B995}">
      <dgm:prSet/>
      <dgm:spPr/>
      <dgm:t>
        <a:bodyPr/>
        <a:lstStyle/>
        <a:p>
          <a:endParaRPr lang="en-US"/>
        </a:p>
      </dgm:t>
    </dgm:pt>
    <dgm:pt modelId="{6CEAA5F3-55B2-40DA-A92B-DF0C5EE555CA}" type="sibTrans" cxnId="{16F69D21-EE94-4333-B83A-7A427793B995}">
      <dgm:prSet/>
      <dgm:spPr/>
      <dgm:t>
        <a:bodyPr/>
        <a:lstStyle/>
        <a:p>
          <a:endParaRPr lang="en-US"/>
        </a:p>
      </dgm:t>
    </dgm:pt>
    <dgm:pt modelId="{69911C2E-A04A-453A-A460-3214E495F178}">
      <dgm:prSet phldrT="[Text]"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>
            <a:buFont typeface="+mj-lt"/>
          </a:pPr>
          <a:r>
            <a:rPr lang="id-ID" sz="800" dirty="0"/>
            <a:t>Mendukung Peraturan Bupati Nomor 4 Tahun 2023 Tentang Rencana Pembangunan Daerah Kabupaten Muara Enim Tahun 2024-2026 untuk Meningkatkan Kualitas Sumber Daya Manusia.</a:t>
          </a:r>
          <a:endParaRPr lang="en-US" sz="800" dirty="0"/>
        </a:p>
      </dgm:t>
    </dgm:pt>
    <dgm:pt modelId="{C1559291-7F63-4A13-BF94-28D8E66DBB8E}" type="parTrans" cxnId="{ECF46021-950D-46AB-9B81-4190AE5EC160}">
      <dgm:prSet/>
      <dgm:spPr/>
      <dgm:t>
        <a:bodyPr/>
        <a:lstStyle/>
        <a:p>
          <a:endParaRPr lang="en-US"/>
        </a:p>
      </dgm:t>
    </dgm:pt>
    <dgm:pt modelId="{B686B912-089B-4F48-A15B-F5438ECBFAC8}" type="sibTrans" cxnId="{ECF46021-950D-46AB-9B81-4190AE5EC160}">
      <dgm:prSet/>
      <dgm:spPr/>
      <dgm:t>
        <a:bodyPr/>
        <a:lstStyle/>
        <a:p>
          <a:endParaRPr lang="en-US"/>
        </a:p>
      </dgm:t>
    </dgm:pt>
    <dgm:pt modelId="{4E088A16-3369-43CC-9CDD-72893E7BC5CF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800" dirty="0" err="1"/>
            <a:t>Tercapainya</a:t>
          </a:r>
          <a:r>
            <a:rPr lang="id-ID" sz="800" dirty="0"/>
            <a:t> target Renstra DPPKB untuk Meningkatkan kualitas Sumber Daya Manusia yang Beriman, Bertaqwa, Cerdas dan Mandiri dalam Mengoptimalkan Ketahanan dan Kesejahteraan Keluar</a:t>
          </a:r>
          <a:r>
            <a:rPr lang="en-US" sz="800" dirty="0" err="1"/>
            <a:t>ga</a:t>
          </a:r>
          <a:r>
            <a:rPr lang="en-US" sz="800" dirty="0"/>
            <a:t> </a:t>
          </a:r>
          <a:r>
            <a:rPr lang="en-US" sz="800" dirty="0" err="1"/>
            <a:t>dengan</a:t>
          </a:r>
          <a:r>
            <a:rPr lang="en-US" sz="800" dirty="0"/>
            <a:t> </a:t>
          </a:r>
          <a:r>
            <a:rPr lang="en-US" sz="800" b="1" dirty="0" err="1"/>
            <a:t>predikat</a:t>
          </a:r>
          <a:r>
            <a:rPr lang="en-US" sz="800" b="1" dirty="0"/>
            <a:t> “</a:t>
          </a:r>
          <a:r>
            <a:rPr lang="en-US" sz="800" b="1" dirty="0" err="1"/>
            <a:t>baik</a:t>
          </a:r>
          <a:r>
            <a:rPr lang="en-US" sz="500" b="1" dirty="0"/>
            <a:t>”</a:t>
          </a:r>
        </a:p>
      </dgm:t>
    </dgm:pt>
    <dgm:pt modelId="{0A64802B-8C4E-4E70-99B0-48FE130C1B85}" type="parTrans" cxnId="{C2F28A61-9AB3-4276-9742-8DDEB55A6467}">
      <dgm:prSet/>
      <dgm:spPr/>
      <dgm:t>
        <a:bodyPr/>
        <a:lstStyle/>
        <a:p>
          <a:endParaRPr lang="en-US"/>
        </a:p>
      </dgm:t>
    </dgm:pt>
    <dgm:pt modelId="{1BD3DE6B-13C5-4642-96C6-CD5E93B64EE2}" type="sibTrans" cxnId="{C2F28A61-9AB3-4276-9742-8DDEB55A6467}">
      <dgm:prSet/>
      <dgm:spPr/>
      <dgm:t>
        <a:bodyPr/>
        <a:lstStyle/>
        <a:p>
          <a:endParaRPr lang="en-US"/>
        </a:p>
      </dgm:t>
    </dgm:pt>
    <dgm:pt modelId="{A74296F6-EA68-4CF9-8CE4-96BDF5282E50}">
      <dgm:prSet phldrT="[Text]" custT="1"/>
      <dgm:spPr/>
      <dgm:t>
        <a:bodyPr/>
        <a:lstStyle/>
        <a:p>
          <a:r>
            <a:rPr lang="en-US" sz="800" b="1" dirty="0" err="1">
              <a:solidFill>
                <a:srgbClr val="0070C0"/>
              </a:solidFill>
            </a:rPr>
            <a:t>Dinas</a:t>
          </a:r>
          <a:r>
            <a:rPr lang="en-US" sz="800" b="1" dirty="0">
              <a:solidFill>
                <a:srgbClr val="0070C0"/>
              </a:solidFill>
            </a:rPr>
            <a:t> PP&amp;KB</a:t>
          </a:r>
        </a:p>
      </dgm:t>
    </dgm:pt>
    <dgm:pt modelId="{F91DD4B5-0E9C-4397-B47E-CC283D5ADCE1}" type="parTrans" cxnId="{5894CC48-AA4F-4EF1-897A-509923AC373A}">
      <dgm:prSet/>
      <dgm:spPr/>
      <dgm:t>
        <a:bodyPr/>
        <a:lstStyle/>
        <a:p>
          <a:endParaRPr lang="en-US"/>
        </a:p>
      </dgm:t>
    </dgm:pt>
    <dgm:pt modelId="{6F6C9463-E8CB-4925-9419-B760415AB38B}" type="sibTrans" cxnId="{5894CC48-AA4F-4EF1-897A-509923AC373A}">
      <dgm:prSet/>
      <dgm:spPr/>
      <dgm:t>
        <a:bodyPr/>
        <a:lstStyle/>
        <a:p>
          <a:endParaRPr lang="en-US"/>
        </a:p>
      </dgm:t>
    </dgm:pt>
    <dgm:pt modelId="{2DAE21DA-4E0F-4ED5-9F1E-7CC69EFE0891}">
      <dgm:prSet phldrT="[Text]"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>
            <a:buFont typeface="+mj-lt"/>
          </a:pPr>
          <a:r>
            <a:rPr lang="id-ID" sz="800" dirty="0"/>
            <a:t>Tercapainya target kinerja </a:t>
          </a:r>
          <a:r>
            <a:rPr lang="id-ID" sz="800" b="1" dirty="0"/>
            <a:t>iBangga</a:t>
          </a:r>
          <a:r>
            <a:rPr lang="id-ID" sz="800" dirty="0"/>
            <a:t> (Indeks Pembangunan Keluarga)</a:t>
          </a:r>
          <a:r>
            <a:rPr lang="en-US" sz="800" dirty="0"/>
            <a:t> </a:t>
          </a:r>
          <a:r>
            <a:rPr lang="en-US" sz="800" dirty="0" err="1"/>
            <a:t>dengan</a:t>
          </a:r>
          <a:r>
            <a:rPr lang="en-US" sz="800" dirty="0"/>
            <a:t> </a:t>
          </a:r>
          <a:r>
            <a:rPr lang="en-US" sz="800" dirty="0" err="1"/>
            <a:t>kenaikan</a:t>
          </a:r>
          <a:r>
            <a:rPr lang="en-US" sz="800" dirty="0"/>
            <a:t> 8.9% </a:t>
          </a:r>
          <a:r>
            <a:rPr lang="en-US" sz="800" dirty="0" err="1"/>
            <a:t>dari</a:t>
          </a:r>
          <a:r>
            <a:rPr lang="en-US" sz="800" dirty="0"/>
            <a:t> 56,52% </a:t>
          </a:r>
          <a:r>
            <a:rPr lang="en-US" sz="800" dirty="0" err="1"/>
            <a:t>menjadi</a:t>
          </a:r>
          <a:r>
            <a:rPr lang="en-US" sz="800" dirty="0"/>
            <a:t> 65,42%.</a:t>
          </a:r>
        </a:p>
      </dgm:t>
    </dgm:pt>
    <dgm:pt modelId="{620C7EE2-78AF-4C73-9698-E5C651E9AE91}" type="parTrans" cxnId="{984574CC-CBCC-443D-ADE0-38F02B4D399A}">
      <dgm:prSet/>
      <dgm:spPr/>
      <dgm:t>
        <a:bodyPr/>
        <a:lstStyle/>
        <a:p>
          <a:endParaRPr lang="en-US"/>
        </a:p>
      </dgm:t>
    </dgm:pt>
    <dgm:pt modelId="{4194A56A-996C-4451-A650-E4976907ACD8}" type="sibTrans" cxnId="{984574CC-CBCC-443D-ADE0-38F02B4D399A}">
      <dgm:prSet/>
      <dgm:spPr/>
      <dgm:t>
        <a:bodyPr/>
        <a:lstStyle/>
        <a:p>
          <a:endParaRPr lang="en-US"/>
        </a:p>
      </dgm:t>
    </dgm:pt>
    <dgm:pt modelId="{BFDB200A-C05F-4E54-8014-B2BF629E1D50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id-ID" sz="800" dirty="0"/>
            <a:t>Peningkatan kepuasan masyarakat terhadap layanan D</a:t>
          </a:r>
          <a:r>
            <a:rPr lang="en-US" sz="800" dirty="0"/>
            <a:t>PPKB.</a:t>
          </a:r>
        </a:p>
      </dgm:t>
    </dgm:pt>
    <dgm:pt modelId="{26872487-364F-445F-925D-35C676C42992}" type="parTrans" cxnId="{57D053AF-D4AD-4D65-9FB2-35D938742E29}">
      <dgm:prSet/>
      <dgm:spPr/>
      <dgm:t>
        <a:bodyPr/>
        <a:lstStyle/>
        <a:p>
          <a:endParaRPr lang="en-US"/>
        </a:p>
      </dgm:t>
    </dgm:pt>
    <dgm:pt modelId="{BDBF7A93-34E7-47C7-AF6B-EF66C8399C3E}" type="sibTrans" cxnId="{57D053AF-D4AD-4D65-9FB2-35D938742E29}">
      <dgm:prSet/>
      <dgm:spPr/>
      <dgm:t>
        <a:bodyPr/>
        <a:lstStyle/>
        <a:p>
          <a:endParaRPr lang="en-US"/>
        </a:p>
      </dgm:t>
    </dgm:pt>
    <dgm:pt modelId="{5DB2F7AC-DD59-486F-A7C2-FDD62440A237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800" dirty="0"/>
            <a:t>K</a:t>
          </a:r>
          <a:r>
            <a:rPr lang="id-ID" sz="800" dirty="0"/>
            <a:t>oordinasi yang baik antara stakeholder melalui kerja kolaborasi</a:t>
          </a:r>
          <a:r>
            <a:rPr lang="en-US" sz="800" dirty="0"/>
            <a:t> </a:t>
          </a:r>
          <a:r>
            <a:rPr lang="en-US" sz="800" dirty="0" err="1"/>
            <a:t>dengan</a:t>
          </a:r>
          <a:r>
            <a:rPr lang="en-US" sz="800" dirty="0"/>
            <a:t> </a:t>
          </a:r>
          <a:r>
            <a:rPr lang="en-US" sz="800" dirty="0" err="1"/>
            <a:t>terlaksananya</a:t>
          </a:r>
          <a:r>
            <a:rPr lang="en-US" sz="800" dirty="0"/>
            <a:t> </a:t>
          </a:r>
          <a:r>
            <a:rPr lang="en-US" sz="800" dirty="0" err="1"/>
            <a:t>Perjanjian</a:t>
          </a:r>
          <a:r>
            <a:rPr lang="en-US" sz="800" dirty="0"/>
            <a:t> </a:t>
          </a:r>
          <a:r>
            <a:rPr lang="en-US" sz="800" dirty="0" err="1"/>
            <a:t>Kerja</a:t>
          </a:r>
          <a:r>
            <a:rPr lang="en-US" sz="800" dirty="0"/>
            <a:t> </a:t>
          </a:r>
          <a:r>
            <a:rPr lang="en-US" sz="800" dirty="0" err="1"/>
            <a:t>Sama</a:t>
          </a:r>
          <a:r>
            <a:rPr lang="en-US" sz="800" dirty="0"/>
            <a:t> (PKS) </a:t>
          </a:r>
          <a:r>
            <a:rPr lang="en-US" sz="800" dirty="0" err="1"/>
            <a:t>antar</a:t>
          </a:r>
          <a:r>
            <a:rPr lang="en-US" sz="800" dirty="0"/>
            <a:t> </a:t>
          </a:r>
          <a:r>
            <a:rPr lang="en-US" sz="800" dirty="0" err="1"/>
            <a:t>Perangkat</a:t>
          </a:r>
          <a:r>
            <a:rPr lang="en-US" sz="800" dirty="0"/>
            <a:t> Daerah.</a:t>
          </a:r>
        </a:p>
      </dgm:t>
    </dgm:pt>
    <dgm:pt modelId="{756A05CD-2D51-4F74-BF5E-F101F40B481F}" type="parTrans" cxnId="{19E056B3-85A3-4EE7-8E9D-371A6E1A4238}">
      <dgm:prSet/>
      <dgm:spPr/>
      <dgm:t>
        <a:bodyPr/>
        <a:lstStyle/>
        <a:p>
          <a:endParaRPr lang="en-US"/>
        </a:p>
      </dgm:t>
    </dgm:pt>
    <dgm:pt modelId="{715400B6-5751-4AF1-BE88-43C1A85E4EE4}" type="sibTrans" cxnId="{19E056B3-85A3-4EE7-8E9D-371A6E1A4238}">
      <dgm:prSet/>
      <dgm:spPr/>
      <dgm:t>
        <a:bodyPr/>
        <a:lstStyle/>
        <a:p>
          <a:endParaRPr lang="en-US"/>
        </a:p>
      </dgm:t>
    </dgm:pt>
    <dgm:pt modelId="{F686BC92-173C-4708-B18D-19D363250B60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id-ID" sz="800" dirty="0"/>
            <a:t>Meningkatkan nilai SAKIP</a:t>
          </a:r>
          <a:r>
            <a:rPr lang="en-US" sz="800" dirty="0"/>
            <a:t> DPPKB </a:t>
          </a:r>
          <a:r>
            <a:rPr lang="en-US" sz="800" b="1" dirty="0" err="1"/>
            <a:t>menjadi</a:t>
          </a:r>
          <a:r>
            <a:rPr lang="en-US" sz="800" b="1" dirty="0"/>
            <a:t> BB (75)</a:t>
          </a:r>
        </a:p>
      </dgm:t>
    </dgm:pt>
    <dgm:pt modelId="{DC51BB6A-CB0A-455B-9AA1-D8724CDCE8ED}" type="parTrans" cxnId="{568568B1-C2D1-4579-B4AC-FD645A02AF3F}">
      <dgm:prSet/>
      <dgm:spPr/>
      <dgm:t>
        <a:bodyPr/>
        <a:lstStyle/>
        <a:p>
          <a:endParaRPr lang="en-US"/>
        </a:p>
      </dgm:t>
    </dgm:pt>
    <dgm:pt modelId="{764DB497-4917-40CA-9562-39BA2853A377}" type="sibTrans" cxnId="{568568B1-C2D1-4579-B4AC-FD645A02AF3F}">
      <dgm:prSet/>
      <dgm:spPr/>
      <dgm:t>
        <a:bodyPr/>
        <a:lstStyle/>
        <a:p>
          <a:endParaRPr lang="en-US"/>
        </a:p>
      </dgm:t>
    </dgm:pt>
    <dgm:pt modelId="{F47006E4-3B8C-4673-84D7-7ED459E710C4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800" b="1" dirty="0"/>
            <a:t>Cost Sharing </a:t>
          </a:r>
          <a:r>
            <a:rPr lang="en-US" sz="800" dirty="0" err="1"/>
            <a:t>terkait</a:t>
          </a:r>
          <a:r>
            <a:rPr lang="en-US" sz="800" dirty="0"/>
            <a:t> </a:t>
          </a:r>
          <a:r>
            <a:rPr lang="en-US" sz="800" dirty="0" err="1"/>
            <a:t>sosialisasi</a:t>
          </a:r>
          <a:r>
            <a:rPr lang="en-US" sz="800" dirty="0"/>
            <a:t> </a:t>
          </a:r>
          <a:r>
            <a:rPr lang="en-US" sz="800" dirty="0" err="1"/>
            <a:t>layanan</a:t>
          </a:r>
          <a:r>
            <a:rPr lang="en-US" sz="800" dirty="0"/>
            <a:t> </a:t>
          </a:r>
          <a:r>
            <a:rPr lang="en-US" sz="800" dirty="0" err="1"/>
            <a:t>dengan</a:t>
          </a:r>
          <a:r>
            <a:rPr lang="en-US" sz="800" dirty="0"/>
            <a:t> media/radio </a:t>
          </a:r>
          <a:r>
            <a:rPr lang="en-US" sz="800" dirty="0" err="1"/>
            <a:t>serasan</a:t>
          </a:r>
          <a:r>
            <a:rPr lang="en-US" sz="800" dirty="0"/>
            <a:t>,  Jasa </a:t>
          </a:r>
          <a:r>
            <a:rPr lang="en-US" sz="800" dirty="0" err="1"/>
            <a:t>psikolog</a:t>
          </a:r>
          <a:r>
            <a:rPr lang="en-US" sz="800" dirty="0"/>
            <a:t> </a:t>
          </a:r>
          <a:r>
            <a:rPr lang="en-US" sz="800" dirty="0" err="1"/>
            <a:t>profesional</a:t>
          </a:r>
          <a:r>
            <a:rPr lang="en-US" sz="800" dirty="0"/>
            <a:t> </a:t>
          </a:r>
          <a:r>
            <a:rPr lang="en-US" sz="800" dirty="0" err="1"/>
            <a:t>dengan</a:t>
          </a:r>
          <a:r>
            <a:rPr lang="en-US" sz="800" dirty="0"/>
            <a:t> DPPPA, </a:t>
          </a:r>
          <a:r>
            <a:rPr lang="en-US" sz="800" dirty="0" err="1"/>
            <a:t>penyediaan</a:t>
          </a:r>
          <a:r>
            <a:rPr lang="en-US" sz="800" dirty="0"/>
            <a:t> server </a:t>
          </a:r>
          <a:r>
            <a:rPr lang="en-US" sz="800" dirty="0" err="1"/>
            <a:t>layanan</a:t>
          </a:r>
          <a:r>
            <a:rPr lang="en-US" sz="800" dirty="0"/>
            <a:t> </a:t>
          </a:r>
          <a:r>
            <a:rPr lang="en-US" sz="800" dirty="0" err="1"/>
            <a:t>dengan</a:t>
          </a:r>
          <a:r>
            <a:rPr lang="en-US" sz="800" dirty="0"/>
            <a:t> </a:t>
          </a:r>
          <a:r>
            <a:rPr lang="en-US" sz="800" dirty="0" err="1"/>
            <a:t>Kominfo</a:t>
          </a:r>
          <a:r>
            <a:rPr lang="en-US" sz="800" dirty="0"/>
            <a:t> dan  </a:t>
          </a:r>
          <a:r>
            <a:rPr lang="en-US" sz="800" dirty="0" err="1"/>
            <a:t>sosialisasi</a:t>
          </a:r>
          <a:r>
            <a:rPr lang="en-US" sz="800" dirty="0"/>
            <a:t> </a:t>
          </a:r>
          <a:r>
            <a:rPr lang="en-US" sz="800" dirty="0" err="1"/>
            <a:t>layanan</a:t>
          </a:r>
          <a:r>
            <a:rPr lang="en-US" sz="800" dirty="0"/>
            <a:t> </a:t>
          </a:r>
          <a:r>
            <a:rPr lang="en-US" sz="800" dirty="0" err="1"/>
            <a:t>ke</a:t>
          </a:r>
          <a:r>
            <a:rPr lang="en-US" sz="800" dirty="0"/>
            <a:t> </a:t>
          </a:r>
          <a:r>
            <a:rPr lang="en-US" sz="800" dirty="0" err="1"/>
            <a:t>sekolah</a:t>
          </a:r>
          <a:r>
            <a:rPr lang="en-US" sz="800" dirty="0"/>
            <a:t> </a:t>
          </a:r>
          <a:r>
            <a:rPr lang="en-US" sz="800" dirty="0" err="1"/>
            <a:t>dengan</a:t>
          </a:r>
          <a:r>
            <a:rPr lang="en-US" sz="800" dirty="0"/>
            <a:t> </a:t>
          </a:r>
          <a:r>
            <a:rPr lang="en-US" sz="800" dirty="0" err="1"/>
            <a:t>Dikbud</a:t>
          </a:r>
          <a:r>
            <a:rPr lang="en-US" sz="800" dirty="0"/>
            <a:t> </a:t>
          </a:r>
          <a:r>
            <a:rPr lang="en-US" sz="800" dirty="0" err="1"/>
            <a:t>sebagai</a:t>
          </a:r>
          <a:r>
            <a:rPr lang="en-US" sz="800" dirty="0"/>
            <a:t> </a:t>
          </a:r>
          <a:r>
            <a:rPr lang="en-US" sz="800" b="1" dirty="0" err="1"/>
            <a:t>aktualisasi</a:t>
          </a:r>
          <a:r>
            <a:rPr lang="en-US" sz="800" b="1" dirty="0"/>
            <a:t> PPP </a:t>
          </a:r>
          <a:r>
            <a:rPr lang="en-US" sz="800" dirty="0"/>
            <a:t>(Public Private Partnership)</a:t>
          </a:r>
        </a:p>
      </dgm:t>
    </dgm:pt>
    <dgm:pt modelId="{E492065C-0CD0-4FE8-88DC-A2F1C5D10769}" type="parTrans" cxnId="{36F8F51F-C175-4DF3-BE4B-59B0A9A5537A}">
      <dgm:prSet/>
      <dgm:spPr/>
      <dgm:t>
        <a:bodyPr/>
        <a:lstStyle/>
        <a:p>
          <a:endParaRPr lang="en-US"/>
        </a:p>
      </dgm:t>
    </dgm:pt>
    <dgm:pt modelId="{C29BE63E-740D-4356-8BEB-D3D0E7E3BD3E}" type="sibTrans" cxnId="{36F8F51F-C175-4DF3-BE4B-59B0A9A5537A}">
      <dgm:prSet/>
      <dgm:spPr/>
      <dgm:t>
        <a:bodyPr/>
        <a:lstStyle/>
        <a:p>
          <a:endParaRPr lang="en-US"/>
        </a:p>
      </dgm:t>
    </dgm:pt>
    <dgm:pt modelId="{25F8D2CF-C372-4075-9509-AC1131EB0E1A}">
      <dgm:prSet phldrT="[Text]" custT="1"/>
      <dgm:spPr/>
      <dgm:t>
        <a:bodyPr/>
        <a:lstStyle/>
        <a:p>
          <a:r>
            <a:rPr lang="en-US" sz="800" b="1" dirty="0" err="1">
              <a:solidFill>
                <a:srgbClr val="0070C0"/>
              </a:solidFill>
            </a:rPr>
            <a:t>Masyarakat</a:t>
          </a:r>
          <a:endParaRPr lang="en-US" sz="800" b="1" dirty="0">
            <a:solidFill>
              <a:srgbClr val="0070C0"/>
            </a:solidFill>
          </a:endParaRPr>
        </a:p>
      </dgm:t>
    </dgm:pt>
    <dgm:pt modelId="{AADDCF77-63C4-478E-B42B-CF808F3F1D41}" type="parTrans" cxnId="{97B5C6C8-2F88-4783-9917-44903C07F648}">
      <dgm:prSet/>
      <dgm:spPr/>
      <dgm:t>
        <a:bodyPr/>
        <a:lstStyle/>
        <a:p>
          <a:endParaRPr lang="en-US"/>
        </a:p>
      </dgm:t>
    </dgm:pt>
    <dgm:pt modelId="{24D28942-E598-458E-9256-258592B39A0C}" type="sibTrans" cxnId="{97B5C6C8-2F88-4783-9917-44903C07F648}">
      <dgm:prSet/>
      <dgm:spPr/>
      <dgm:t>
        <a:bodyPr/>
        <a:lstStyle/>
        <a:p>
          <a:endParaRPr lang="en-US"/>
        </a:p>
      </dgm:t>
    </dgm:pt>
    <dgm:pt modelId="{968F1ED7-1657-4FD2-BB9B-E566FE4B2F02}">
      <dgm:prSet phldrT="[Text]"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b="1" dirty="0"/>
            <a:t>Terpenuhinya Standar Pelayanan Minimal (SPM)</a:t>
          </a:r>
          <a:r>
            <a:rPr lang="en-US" sz="700" dirty="0"/>
            <a:t> </a:t>
          </a:r>
          <a:r>
            <a:rPr lang="id-ID" sz="700" dirty="0"/>
            <a:t>pada</a:t>
          </a:r>
          <a:r>
            <a:rPr lang="en-US" sz="700" dirty="0"/>
            <a:t> </a:t>
          </a:r>
          <a:r>
            <a:rPr lang="en-US" sz="700" dirty="0" err="1"/>
            <a:t>Kesehatan</a:t>
          </a:r>
          <a:r>
            <a:rPr lang="id-ID" sz="700" dirty="0"/>
            <a:t> Usia Produktif</a:t>
          </a:r>
          <a:r>
            <a:rPr lang="en-US" sz="700" dirty="0"/>
            <a:t> </a:t>
          </a:r>
          <a:r>
            <a:rPr lang="en-US" sz="700" dirty="0" err="1"/>
            <a:t>dengan</a:t>
          </a:r>
          <a:r>
            <a:rPr lang="en-US" sz="700" dirty="0"/>
            <a:t> </a:t>
          </a:r>
          <a:r>
            <a:rPr lang="en-US" sz="700" dirty="0" err="1"/>
            <a:t>jumlah</a:t>
          </a:r>
          <a:r>
            <a:rPr lang="en-US" sz="700" dirty="0"/>
            <a:t> </a:t>
          </a:r>
          <a:r>
            <a:rPr lang="en-US" sz="700" dirty="0" err="1"/>
            <a:t>pengguna</a:t>
          </a:r>
          <a:r>
            <a:rPr lang="en-US" sz="700" dirty="0"/>
            <a:t> </a:t>
          </a:r>
          <a:r>
            <a:rPr lang="en-US" sz="700" dirty="0" err="1"/>
            <a:t>sebanyak</a:t>
          </a:r>
          <a:r>
            <a:rPr lang="en-US" sz="700" dirty="0"/>
            <a:t> </a:t>
          </a:r>
          <a:r>
            <a:rPr lang="en-US" sz="700" b="1" dirty="0"/>
            <a:t>215 orang </a:t>
          </a:r>
          <a:r>
            <a:rPr lang="en-US" sz="700" dirty="0" err="1"/>
            <a:t>selama</a:t>
          </a:r>
          <a:r>
            <a:rPr lang="en-US" sz="700" dirty="0"/>
            <a:t> </a:t>
          </a:r>
          <a:r>
            <a:rPr lang="en-US" sz="700" dirty="0" err="1"/>
            <a:t>capaian</a:t>
          </a:r>
          <a:r>
            <a:rPr lang="en-US" sz="700" dirty="0"/>
            <a:t> </a:t>
          </a:r>
          <a:r>
            <a:rPr lang="en-US" sz="700" dirty="0" err="1"/>
            <a:t>jangka</a:t>
          </a:r>
          <a:r>
            <a:rPr lang="en-US" sz="700" dirty="0"/>
            <a:t> </a:t>
          </a:r>
          <a:r>
            <a:rPr lang="en-US" sz="700" dirty="0" err="1"/>
            <a:t>pendek</a:t>
          </a:r>
          <a:endParaRPr lang="en-US" sz="700" dirty="0"/>
        </a:p>
      </dgm:t>
    </dgm:pt>
    <dgm:pt modelId="{208C8586-826C-4669-AF02-3A89E605EBEE}" type="parTrans" cxnId="{8982F224-EFC2-4D83-970A-246C0159BBC6}">
      <dgm:prSet/>
      <dgm:spPr/>
      <dgm:t>
        <a:bodyPr/>
        <a:lstStyle/>
        <a:p>
          <a:endParaRPr lang="en-US"/>
        </a:p>
      </dgm:t>
    </dgm:pt>
    <dgm:pt modelId="{029BA48B-F163-420A-9D93-719852E5F810}" type="sibTrans" cxnId="{8982F224-EFC2-4D83-970A-246C0159BBC6}">
      <dgm:prSet/>
      <dgm:spPr/>
      <dgm:t>
        <a:bodyPr/>
        <a:lstStyle/>
        <a:p>
          <a:endParaRPr lang="en-US"/>
        </a:p>
      </dgm:t>
    </dgm:pt>
    <dgm:pt modelId="{F8B2CE9C-2200-4ECE-8A20-1AA6CCB4DEE5}">
      <dgm:prSet phldrT="[Text]"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en-US" sz="700" dirty="0" err="1"/>
            <a:t>Mengurangi</a:t>
          </a:r>
          <a:r>
            <a:rPr lang="en-US" sz="700" dirty="0"/>
            <a:t> </a:t>
          </a:r>
          <a:r>
            <a:rPr lang="en-US" sz="700" dirty="0" err="1"/>
            <a:t>biaya</a:t>
          </a:r>
          <a:r>
            <a:rPr lang="en-US" sz="700" dirty="0"/>
            <a:t> </a:t>
          </a:r>
          <a:r>
            <a:rPr lang="en-US" sz="700" dirty="0" err="1"/>
            <a:t>layanan</a:t>
          </a:r>
          <a:r>
            <a:rPr lang="en-US" sz="700" dirty="0"/>
            <a:t> </a:t>
          </a:r>
          <a:r>
            <a:rPr lang="en-US" sz="700" b="1" dirty="0" err="1"/>
            <a:t>konsultasi</a:t>
          </a:r>
          <a:r>
            <a:rPr lang="en-US" sz="700" b="1" dirty="0"/>
            <a:t> dan </a:t>
          </a:r>
          <a:r>
            <a:rPr lang="en-US" sz="700" b="1" dirty="0" err="1"/>
            <a:t>konseling</a:t>
          </a:r>
          <a:r>
            <a:rPr lang="en-US" sz="700" b="1" dirty="0"/>
            <a:t> 1 </a:t>
          </a:r>
          <a:r>
            <a:rPr lang="en-US" sz="700" b="1" dirty="0" err="1"/>
            <a:t>sesi</a:t>
          </a:r>
          <a:r>
            <a:rPr lang="en-US" sz="700" b="1" dirty="0"/>
            <a:t> </a:t>
          </a:r>
          <a:r>
            <a:rPr lang="en-US" sz="700" b="1" dirty="0" err="1"/>
            <a:t>dengan</a:t>
          </a:r>
          <a:r>
            <a:rPr lang="en-US" sz="700" b="1" dirty="0"/>
            <a:t> </a:t>
          </a:r>
          <a:r>
            <a:rPr lang="en-US" sz="700" b="1" dirty="0" err="1"/>
            <a:t>biaya</a:t>
          </a:r>
          <a:r>
            <a:rPr lang="en-US" sz="700" b="1" dirty="0"/>
            <a:t> Rp.350.000 </a:t>
          </a:r>
          <a:r>
            <a:rPr lang="en-US" sz="700" dirty="0"/>
            <a:t>dan </a:t>
          </a:r>
          <a:r>
            <a:rPr lang="en-US" sz="700" b="1" dirty="0" err="1"/>
            <a:t>biaya</a:t>
          </a:r>
          <a:r>
            <a:rPr lang="en-US" sz="700" b="1" dirty="0"/>
            <a:t> </a:t>
          </a:r>
          <a:r>
            <a:rPr lang="en-US" sz="700" b="1" dirty="0" err="1"/>
            <a:t>transportasi</a:t>
          </a:r>
          <a:r>
            <a:rPr lang="en-US" sz="700" b="1" dirty="0"/>
            <a:t> </a:t>
          </a:r>
          <a:r>
            <a:rPr lang="en-US" sz="700" dirty="0" err="1"/>
            <a:t>sesuai</a:t>
          </a:r>
          <a:r>
            <a:rPr lang="en-US" sz="700" dirty="0"/>
            <a:t> </a:t>
          </a:r>
          <a:r>
            <a:rPr lang="en-US" sz="700" dirty="0" err="1"/>
            <a:t>dengan</a:t>
          </a:r>
          <a:r>
            <a:rPr lang="en-US" sz="700" dirty="0"/>
            <a:t> </a:t>
          </a:r>
          <a:r>
            <a:rPr lang="en-US" sz="700" dirty="0" err="1"/>
            <a:t>jarak</a:t>
          </a:r>
          <a:r>
            <a:rPr lang="en-US" sz="700" dirty="0"/>
            <a:t> </a:t>
          </a:r>
          <a:r>
            <a:rPr lang="en-US" sz="700" dirty="0" err="1"/>
            <a:t>tempuh</a:t>
          </a:r>
          <a:r>
            <a:rPr lang="en-US" sz="700" dirty="0"/>
            <a:t> </a:t>
          </a:r>
          <a:r>
            <a:rPr lang="en-US" sz="700" b="1" dirty="0" err="1"/>
            <a:t>menjadi</a:t>
          </a:r>
          <a:r>
            <a:rPr lang="en-US" sz="700" b="1" dirty="0"/>
            <a:t>  gratis </a:t>
          </a:r>
          <a:r>
            <a:rPr lang="en-US" sz="700" dirty="0"/>
            <a:t> </a:t>
          </a:r>
        </a:p>
      </dgm:t>
    </dgm:pt>
    <dgm:pt modelId="{3186AB0F-2DBE-4113-AC98-BA98FB50EC55}" type="parTrans" cxnId="{79C9E089-D2E6-4F43-AE28-2E043A798E36}">
      <dgm:prSet/>
      <dgm:spPr/>
      <dgm:t>
        <a:bodyPr/>
        <a:lstStyle/>
        <a:p>
          <a:endParaRPr lang="en-US"/>
        </a:p>
      </dgm:t>
    </dgm:pt>
    <dgm:pt modelId="{792D469B-2394-43D0-B6CC-527B5D0C7451}" type="sibTrans" cxnId="{79C9E089-D2E6-4F43-AE28-2E043A798E36}">
      <dgm:prSet/>
      <dgm:spPr/>
      <dgm:t>
        <a:bodyPr/>
        <a:lstStyle/>
        <a:p>
          <a:endParaRPr lang="en-US"/>
        </a:p>
      </dgm:t>
    </dgm:pt>
    <dgm:pt modelId="{C993CEC7-019B-401A-8A50-67E5C93D411D}">
      <dgm:prSet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Meningkatkan pemahaman </a:t>
          </a:r>
          <a:r>
            <a:rPr lang="en-US" sz="700" dirty="0" err="1"/>
            <a:t>dan</a:t>
          </a:r>
          <a:r>
            <a:rPr lang="en-US" sz="700" dirty="0"/>
            <a:t> </a:t>
          </a:r>
          <a:r>
            <a:rPr lang="en-US" sz="700" dirty="0" err="1"/>
            <a:t>kesadaran</a:t>
          </a:r>
          <a:r>
            <a:rPr lang="en-US" sz="700" dirty="0"/>
            <a:t> </a:t>
          </a:r>
          <a:r>
            <a:rPr lang="id-ID" sz="700" dirty="0"/>
            <a:t>keluarga tentang pentingnya kesehatan mental dan cara mendukung remaja dalam menjaga kesehatan mental </a:t>
          </a:r>
          <a:endParaRPr lang="en-US" sz="700" dirty="0"/>
        </a:p>
      </dgm:t>
    </dgm:pt>
    <dgm:pt modelId="{5305E3E9-B24E-48B8-977F-2FB770004995}" type="parTrans" cxnId="{1D0A564B-1700-4D6D-A393-C85EBD6A5DE1}">
      <dgm:prSet/>
      <dgm:spPr/>
      <dgm:t>
        <a:bodyPr/>
        <a:lstStyle/>
        <a:p>
          <a:endParaRPr lang="en-US"/>
        </a:p>
      </dgm:t>
    </dgm:pt>
    <dgm:pt modelId="{DB8F3567-2E52-447A-A924-6FF8F8CC20B3}" type="sibTrans" cxnId="{1D0A564B-1700-4D6D-A393-C85EBD6A5DE1}">
      <dgm:prSet/>
      <dgm:spPr/>
      <dgm:t>
        <a:bodyPr/>
        <a:lstStyle/>
        <a:p>
          <a:endParaRPr lang="en-US"/>
        </a:p>
      </dgm:t>
    </dgm:pt>
    <dgm:pt modelId="{9EFF4159-091E-484D-9977-40BAA575F49D}">
      <dgm:prSet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Mengurangi </a:t>
          </a:r>
          <a:r>
            <a:rPr lang="id-ID" sz="700" b="1" dirty="0"/>
            <a:t>stigma</a:t>
          </a:r>
          <a:r>
            <a:rPr lang="id-ID" sz="700" dirty="0"/>
            <a:t> terhadap masalah kesehatan mental</a:t>
          </a:r>
          <a:r>
            <a:rPr lang="en-US" sz="700" dirty="0"/>
            <a:t> </a:t>
          </a:r>
          <a:r>
            <a:rPr lang="en-US" sz="700" dirty="0" err="1"/>
            <a:t>sehingga</a:t>
          </a:r>
          <a:r>
            <a:rPr lang="en-US" sz="700" dirty="0"/>
            <a:t> </a:t>
          </a:r>
          <a:r>
            <a:rPr lang="en-US" sz="700" dirty="0" err="1"/>
            <a:t>dapat</a:t>
          </a:r>
          <a:r>
            <a:rPr lang="en-US" sz="700" dirty="0"/>
            <a:t> </a:t>
          </a:r>
          <a:r>
            <a:rPr lang="id-ID" sz="700" dirty="0"/>
            <a:t>menciptakan masyarakat yang lebih inklusif dan suportif.</a:t>
          </a:r>
          <a:endParaRPr lang="en-US" sz="700" dirty="0"/>
        </a:p>
      </dgm:t>
    </dgm:pt>
    <dgm:pt modelId="{AD4B094F-9419-4240-8C65-20D2304122B9}" type="parTrans" cxnId="{46D3DCC0-2D0E-4DDA-8983-6F940E8365AB}">
      <dgm:prSet/>
      <dgm:spPr/>
      <dgm:t>
        <a:bodyPr/>
        <a:lstStyle/>
        <a:p>
          <a:endParaRPr lang="en-US"/>
        </a:p>
      </dgm:t>
    </dgm:pt>
    <dgm:pt modelId="{24A083B5-635F-40FD-A23C-98F59ECBB710}" type="sibTrans" cxnId="{46D3DCC0-2D0E-4DDA-8983-6F940E8365AB}">
      <dgm:prSet/>
      <dgm:spPr/>
      <dgm:t>
        <a:bodyPr/>
        <a:lstStyle/>
        <a:p>
          <a:endParaRPr lang="en-US"/>
        </a:p>
      </dgm:t>
    </dgm:pt>
    <dgm:pt modelId="{B7BBF651-3A6F-474B-863A-98E34ABFA4CC}">
      <dgm:prSet phldr="0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</a:pPr>
          <a:r>
            <a:rPr lang="id-ID" sz="700" dirty="0"/>
            <a:t>Mengaktifkan peran serta masyarakat dalam mendukung program kesehatan mental melalui pelatihan relawan dan penyebaran informasi.</a:t>
          </a:r>
          <a:endParaRPr lang="en-US" sz="700" dirty="0"/>
        </a:p>
      </dgm:t>
    </dgm:pt>
    <dgm:pt modelId="{761141F5-DFB1-4599-8CFD-519117C299EE}" type="parTrans" cxnId="{EADA0A88-A3A0-418E-BE15-7C02FC0DC6D0}">
      <dgm:prSet/>
      <dgm:spPr/>
      <dgm:t>
        <a:bodyPr/>
        <a:lstStyle/>
        <a:p>
          <a:endParaRPr lang="en-US"/>
        </a:p>
      </dgm:t>
    </dgm:pt>
    <dgm:pt modelId="{A52A0A18-CF64-417A-8C5E-266B7E795F65}" type="sibTrans" cxnId="{EADA0A88-A3A0-418E-BE15-7C02FC0DC6D0}">
      <dgm:prSet/>
      <dgm:spPr/>
      <dgm:t>
        <a:bodyPr/>
        <a:lstStyle/>
        <a:p>
          <a:endParaRPr lang="en-US"/>
        </a:p>
      </dgm:t>
    </dgm:pt>
    <dgm:pt modelId="{9BBC2D07-6CED-4D74-A363-BC735F723B82}" type="pres">
      <dgm:prSet presAssocID="{6CEC9D6A-956B-422B-9CD5-230F80478B72}" presName="linearFlow" presStyleCnt="0">
        <dgm:presLayoutVars>
          <dgm:dir/>
          <dgm:animLvl val="lvl"/>
          <dgm:resizeHandles val="exact"/>
        </dgm:presLayoutVars>
      </dgm:prSet>
      <dgm:spPr/>
    </dgm:pt>
    <dgm:pt modelId="{7AAD9D57-9F83-4BAF-9F20-51722BDBCFBD}" type="pres">
      <dgm:prSet presAssocID="{2A67C498-1CF6-46E6-8240-A73F29A26D61}" presName="composite" presStyleCnt="0"/>
      <dgm:spPr/>
    </dgm:pt>
    <dgm:pt modelId="{22CC767E-C9A4-4FB9-98D7-CD85B8BDD749}" type="pres">
      <dgm:prSet presAssocID="{2A67C498-1CF6-46E6-8240-A73F29A26D61}" presName="parentText" presStyleLbl="alignNode1" presStyleIdx="0" presStyleCnt="5" custLinFactNeighborY="-24311">
        <dgm:presLayoutVars>
          <dgm:chMax val="1"/>
          <dgm:bulletEnabled val="1"/>
        </dgm:presLayoutVars>
      </dgm:prSet>
      <dgm:spPr/>
    </dgm:pt>
    <dgm:pt modelId="{E533E5D0-9E36-47F4-A478-B52887874EED}" type="pres">
      <dgm:prSet presAssocID="{2A67C498-1CF6-46E6-8240-A73F29A26D61}" presName="descendantText" presStyleLbl="alignAcc1" presStyleIdx="0" presStyleCnt="5" custScaleY="221159" custLinFactNeighborY="-26418">
        <dgm:presLayoutVars>
          <dgm:bulletEnabled val="1"/>
        </dgm:presLayoutVars>
      </dgm:prSet>
      <dgm:spPr/>
    </dgm:pt>
    <dgm:pt modelId="{65DECFAE-37EF-4F44-8C3D-68320A0EA316}" type="pres">
      <dgm:prSet presAssocID="{F480C4DB-95C6-4C18-99B2-2991F1DA39F1}" presName="sp" presStyleCnt="0"/>
      <dgm:spPr/>
    </dgm:pt>
    <dgm:pt modelId="{4DEECD25-DF24-4F25-BF05-4F2FBD7A6E95}" type="pres">
      <dgm:prSet presAssocID="{D1418C44-D3C1-45B0-8FD6-75E43587A215}" presName="composite" presStyleCnt="0"/>
      <dgm:spPr/>
    </dgm:pt>
    <dgm:pt modelId="{B7177958-E7C6-4BD1-92DC-D3DDDF6DF32C}" type="pres">
      <dgm:prSet presAssocID="{D1418C44-D3C1-45B0-8FD6-75E43587A215}" presName="parentText" presStyleLbl="alignNode1" presStyleIdx="1" presStyleCnt="5" custLinFactNeighborY="-98">
        <dgm:presLayoutVars>
          <dgm:chMax val="1"/>
          <dgm:bulletEnabled val="1"/>
        </dgm:presLayoutVars>
      </dgm:prSet>
      <dgm:spPr/>
    </dgm:pt>
    <dgm:pt modelId="{D8B56382-8078-4865-B661-4751D8D102F5}" type="pres">
      <dgm:prSet presAssocID="{D1418C44-D3C1-45B0-8FD6-75E43587A215}" presName="descendantText" presStyleLbl="alignAcc1" presStyleIdx="1" presStyleCnt="5" custScaleY="190857" custLinFactNeighborY="10104">
        <dgm:presLayoutVars>
          <dgm:bulletEnabled val="1"/>
        </dgm:presLayoutVars>
      </dgm:prSet>
      <dgm:spPr/>
    </dgm:pt>
    <dgm:pt modelId="{D20880B6-E321-4B44-9EA0-AC9DE0440DCB}" type="pres">
      <dgm:prSet presAssocID="{DDD4A5E6-6905-43B9-9353-DABA54960B47}" presName="sp" presStyleCnt="0"/>
      <dgm:spPr/>
    </dgm:pt>
    <dgm:pt modelId="{063603C0-484B-40AF-A6D8-DDB597500E1A}" type="pres">
      <dgm:prSet presAssocID="{E97397FB-0314-43FF-8EEB-B1E2D75F22FE}" presName="composite" presStyleCnt="0"/>
      <dgm:spPr/>
    </dgm:pt>
    <dgm:pt modelId="{4DB954AE-1980-4EA9-8A2E-215290BA8A30}" type="pres">
      <dgm:prSet presAssocID="{E97397FB-0314-43FF-8EEB-B1E2D75F22FE}" presName="parentText" presStyleLbl="alignNode1" presStyleIdx="2" presStyleCnt="5" custLinFactNeighborY="9044">
        <dgm:presLayoutVars>
          <dgm:chMax val="1"/>
          <dgm:bulletEnabled val="1"/>
        </dgm:presLayoutVars>
      </dgm:prSet>
      <dgm:spPr/>
    </dgm:pt>
    <dgm:pt modelId="{48FFF963-6CDB-40B3-BA65-E1C94BE607B4}" type="pres">
      <dgm:prSet presAssocID="{E97397FB-0314-43FF-8EEB-B1E2D75F22FE}" presName="descendantText" presStyleLbl="alignAcc1" presStyleIdx="2" presStyleCnt="5" custScaleY="141986" custLinFactNeighborY="26434">
        <dgm:presLayoutVars>
          <dgm:bulletEnabled val="1"/>
        </dgm:presLayoutVars>
      </dgm:prSet>
      <dgm:spPr/>
    </dgm:pt>
    <dgm:pt modelId="{6BA26116-D00A-40D1-B33F-61735B98C829}" type="pres">
      <dgm:prSet presAssocID="{6CEAA5F3-55B2-40DA-A92B-DF0C5EE555CA}" presName="sp" presStyleCnt="0"/>
      <dgm:spPr/>
    </dgm:pt>
    <dgm:pt modelId="{6295A109-BD44-4D18-9FAD-50D75FF19BCA}" type="pres">
      <dgm:prSet presAssocID="{A74296F6-EA68-4CF9-8CE4-96BDF5282E50}" presName="composite" presStyleCnt="0"/>
      <dgm:spPr/>
    </dgm:pt>
    <dgm:pt modelId="{D31DEA0B-76A5-4B33-97FA-0A025A5AB222}" type="pres">
      <dgm:prSet presAssocID="{A74296F6-EA68-4CF9-8CE4-96BDF5282E50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44B2B1B2-9F9E-40FE-A643-49F56E04A9AF}" type="pres">
      <dgm:prSet presAssocID="{A74296F6-EA68-4CF9-8CE4-96BDF5282E50}" presName="descendantText" presStyleLbl="alignAcc1" presStyleIdx="3" presStyleCnt="5" custScaleY="259293" custLinFactNeighborY="18984">
        <dgm:presLayoutVars>
          <dgm:bulletEnabled val="1"/>
        </dgm:presLayoutVars>
      </dgm:prSet>
      <dgm:spPr/>
    </dgm:pt>
    <dgm:pt modelId="{B6460335-9734-4A7B-A352-7EA34B0B5A11}" type="pres">
      <dgm:prSet presAssocID="{6F6C9463-E8CB-4925-9419-B760415AB38B}" presName="sp" presStyleCnt="0"/>
      <dgm:spPr/>
    </dgm:pt>
    <dgm:pt modelId="{0C8695DB-692E-4731-A4F1-EAF4BA936461}" type="pres">
      <dgm:prSet presAssocID="{25F8D2CF-C372-4075-9509-AC1131EB0E1A}" presName="composite" presStyleCnt="0"/>
      <dgm:spPr/>
    </dgm:pt>
    <dgm:pt modelId="{F1200A27-5DC2-488D-89B3-F74626111D3B}" type="pres">
      <dgm:prSet presAssocID="{25F8D2CF-C372-4075-9509-AC1131EB0E1A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DD06349F-E3F4-4044-97AE-CA0056041CF3}" type="pres">
      <dgm:prSet presAssocID="{25F8D2CF-C372-4075-9509-AC1131EB0E1A}" presName="descendantText" presStyleLbl="alignAcc1" presStyleIdx="4" presStyleCnt="5" custScaleY="281383" custLinFactNeighborY="46802">
        <dgm:presLayoutVars>
          <dgm:bulletEnabled val="1"/>
        </dgm:presLayoutVars>
      </dgm:prSet>
      <dgm:spPr/>
    </dgm:pt>
  </dgm:ptLst>
  <dgm:cxnLst>
    <dgm:cxn modelId="{43897400-A26A-4C6F-AF3C-18C77710B265}" type="presOf" srcId="{6F6C9463-E8CB-4925-9419-B760415AB38B}" destId="{B6460335-9734-4A7B-A352-7EA34B0B5A11}" srcOrd="0" destOrd="0" presId="urn:microsoft.com/office/officeart/2005/8/layout/chevron2"/>
    <dgm:cxn modelId="{B5DE5308-EF5B-4799-BEA9-9B294AA9C806}" srcId="{2A67C498-1CF6-46E6-8240-A73F29A26D61}" destId="{4096B2BB-DBB0-4466-9DFB-0743900862AA}" srcOrd="1" destOrd="0" parTransId="{76161283-431C-496E-A444-E75D395A840B}" sibTransId="{F9BF35CC-9F0F-4580-869B-CA350CF15E87}"/>
    <dgm:cxn modelId="{E8DF680F-F824-4865-BEE6-CDD101715238}" type="presOf" srcId="{6CEAA5F3-55B2-40DA-A92B-DF0C5EE555CA}" destId="{6BA26116-D00A-40D1-B33F-61735B98C829}" srcOrd="0" destOrd="0" presId="urn:microsoft.com/office/officeart/2005/8/layout/chevron2"/>
    <dgm:cxn modelId="{3CF3EB17-825C-4B4D-A118-3F52BA9FE51C}" srcId="{D1418C44-D3C1-45B0-8FD6-75E43587A215}" destId="{EAC8A1D6-77DB-4EA3-ABF0-DBA9BFF7B42F}" srcOrd="2" destOrd="0" parTransId="{8F00CDD8-F241-431F-8460-191CAFA3D7AD}" sibTransId="{CE7D6F08-9D66-4FDD-AB16-96A47B6B09C1}"/>
    <dgm:cxn modelId="{CB39BE1E-0162-42CE-A506-1C7915A3F036}" srcId="{2A67C498-1CF6-46E6-8240-A73F29A26D61}" destId="{2427E223-45CE-41D0-ABC4-072D66153453}" srcOrd="3" destOrd="0" parTransId="{91787B99-A0EF-4B06-89F2-7F59C88E8785}" sibTransId="{0D1D9C2F-B553-4CE1-A74A-97DF4A214363}"/>
    <dgm:cxn modelId="{36F8F51F-C175-4DF3-BE4B-59B0A9A5537A}" srcId="{A74296F6-EA68-4CF9-8CE4-96BDF5282E50}" destId="{F47006E4-3B8C-4673-84D7-7ED459E710C4}" srcOrd="4" destOrd="0" parTransId="{E492065C-0CD0-4FE8-88DC-A2F1C5D10769}" sibTransId="{C29BE63E-740D-4356-8BEB-D3D0E7E3BD3E}"/>
    <dgm:cxn modelId="{ECF46021-950D-46AB-9B81-4190AE5EC160}" srcId="{E97397FB-0314-43FF-8EEB-B1E2D75F22FE}" destId="{69911C2E-A04A-453A-A460-3214E495F178}" srcOrd="0" destOrd="0" parTransId="{C1559291-7F63-4A13-BF94-28D8E66DBB8E}" sibTransId="{B686B912-089B-4F48-A15B-F5438ECBFAC8}"/>
    <dgm:cxn modelId="{16F69D21-EE94-4333-B83A-7A427793B995}" srcId="{6CEC9D6A-956B-422B-9CD5-230F80478B72}" destId="{E97397FB-0314-43FF-8EEB-B1E2D75F22FE}" srcOrd="2" destOrd="0" parTransId="{BE4A6EA3-D271-4127-BE66-F9570132FDD6}" sibTransId="{6CEAA5F3-55B2-40DA-A92B-DF0C5EE555CA}"/>
    <dgm:cxn modelId="{9F3D7B24-57DE-40FD-A765-31BAE210DAE6}" srcId="{2A67C498-1CF6-46E6-8240-A73F29A26D61}" destId="{D8A04E2E-7F34-4FB0-BB70-FAB0E3C03358}" srcOrd="0" destOrd="0" parTransId="{0D8C4453-1970-42D3-A227-73B7ACE1F0C9}" sibTransId="{3F2744A8-7197-47D8-B9A0-73B2EF846A4B}"/>
    <dgm:cxn modelId="{8982F224-EFC2-4D83-970A-246C0159BBC6}" srcId="{25F8D2CF-C372-4075-9509-AC1131EB0E1A}" destId="{968F1ED7-1657-4FD2-BB9B-E566FE4B2F02}" srcOrd="0" destOrd="0" parTransId="{208C8586-826C-4669-AF02-3A89E605EBEE}" sibTransId="{029BA48B-F163-420A-9D93-719852E5F810}"/>
    <dgm:cxn modelId="{2519AC25-953D-437B-901C-94F65E9CF1EB}" type="presOf" srcId="{4E088A16-3369-43CC-9CDD-72893E7BC5CF}" destId="{48FFF963-6CDB-40B3-BA65-E1C94BE607B4}" srcOrd="0" destOrd="1" presId="urn:microsoft.com/office/officeart/2005/8/layout/chevron2"/>
    <dgm:cxn modelId="{6DA4212B-AFF3-45BE-BF26-4C3C24923697}" type="presOf" srcId="{F8B2CE9C-2200-4ECE-8A20-1AA6CCB4DEE5}" destId="{DD06349F-E3F4-4044-97AE-CA0056041CF3}" srcOrd="0" destOrd="1" presId="urn:microsoft.com/office/officeart/2005/8/layout/chevron2"/>
    <dgm:cxn modelId="{BD69CA2D-263C-4445-B7FF-26E3812E037E}" type="presOf" srcId="{0AC938BD-796C-4614-9D44-9A07D9E938F0}" destId="{E533E5D0-9E36-47F4-A478-B52887874EED}" srcOrd="0" destOrd="2" presId="urn:microsoft.com/office/officeart/2005/8/layout/chevron2"/>
    <dgm:cxn modelId="{B30C2C34-A16A-4F59-9390-006914D368E8}" type="presOf" srcId="{A74296F6-EA68-4CF9-8CE4-96BDF5282E50}" destId="{D31DEA0B-76A5-4B33-97FA-0A025A5AB222}" srcOrd="0" destOrd="0" presId="urn:microsoft.com/office/officeart/2005/8/layout/chevron2"/>
    <dgm:cxn modelId="{9C677960-94FD-4441-A77A-75F389E42E6E}" type="presOf" srcId="{D1418C44-D3C1-45B0-8FD6-75E43587A215}" destId="{B7177958-E7C6-4BD1-92DC-D3DDDF6DF32C}" srcOrd="0" destOrd="0" presId="urn:microsoft.com/office/officeart/2005/8/layout/chevron2"/>
    <dgm:cxn modelId="{C2F28A61-9AB3-4276-9742-8DDEB55A6467}" srcId="{E97397FB-0314-43FF-8EEB-B1E2D75F22FE}" destId="{4E088A16-3369-43CC-9CDD-72893E7BC5CF}" srcOrd="1" destOrd="0" parTransId="{0A64802B-8C4E-4E70-99B0-48FE130C1B85}" sibTransId="{1BD3DE6B-13C5-4642-96C6-CD5E93B64EE2}"/>
    <dgm:cxn modelId="{8193BA42-AEE3-4E77-BBA7-0162AF7FAF35}" type="presOf" srcId="{B7BBF651-3A6F-474B-863A-98E34ABFA4CC}" destId="{DD06349F-E3F4-4044-97AE-CA0056041CF3}" srcOrd="0" destOrd="4" presId="urn:microsoft.com/office/officeart/2005/8/layout/chevron2"/>
    <dgm:cxn modelId="{9E09BB67-B5AB-4AC5-97E7-278F57679134}" type="presOf" srcId="{CCB78FCB-EF83-4955-9370-060E40D27040}" destId="{D8B56382-8078-4865-B661-4751D8D102F5}" srcOrd="0" destOrd="1" presId="urn:microsoft.com/office/officeart/2005/8/layout/chevron2"/>
    <dgm:cxn modelId="{5894CC48-AA4F-4EF1-897A-509923AC373A}" srcId="{6CEC9D6A-956B-422B-9CD5-230F80478B72}" destId="{A74296F6-EA68-4CF9-8CE4-96BDF5282E50}" srcOrd="3" destOrd="0" parTransId="{F91DD4B5-0E9C-4397-B47E-CC283D5ADCE1}" sibTransId="{6F6C9463-E8CB-4925-9419-B760415AB38B}"/>
    <dgm:cxn modelId="{F6A8336A-33B8-4E6C-91C8-BDB1B9537803}" srcId="{2A67C498-1CF6-46E6-8240-A73F29A26D61}" destId="{0AC938BD-796C-4614-9D44-9A07D9E938F0}" srcOrd="2" destOrd="0" parTransId="{1F62ABF5-D04F-4019-93D9-910AB5D95EFC}" sibTransId="{DDB328F5-4ECA-4BA7-AD15-FD2807FA4B40}"/>
    <dgm:cxn modelId="{1D0A564B-1700-4D6D-A393-C85EBD6A5DE1}" srcId="{25F8D2CF-C372-4075-9509-AC1131EB0E1A}" destId="{C993CEC7-019B-401A-8A50-67E5C93D411D}" srcOrd="2" destOrd="0" parTransId="{5305E3E9-B24E-48B8-977F-2FB770004995}" sibTransId="{DB8F3567-2E52-447A-A924-6FF8F8CC20B3}"/>
    <dgm:cxn modelId="{459DA670-3593-4C2E-AFD2-BF80FF3B1AD0}" type="presOf" srcId="{25F8D2CF-C372-4075-9509-AC1131EB0E1A}" destId="{F1200A27-5DC2-488D-89B3-F74626111D3B}" srcOrd="0" destOrd="0" presId="urn:microsoft.com/office/officeart/2005/8/layout/chevron2"/>
    <dgm:cxn modelId="{D3A15B73-63AA-48B9-BFEB-C194C7E485FC}" type="presOf" srcId="{9EFF4159-091E-484D-9977-40BAA575F49D}" destId="{DD06349F-E3F4-4044-97AE-CA0056041CF3}" srcOrd="0" destOrd="3" presId="urn:microsoft.com/office/officeart/2005/8/layout/chevron2"/>
    <dgm:cxn modelId="{B1028353-6F30-4268-BE86-676DBFECE764}" type="presOf" srcId="{2A67C498-1CF6-46E6-8240-A73F29A26D61}" destId="{22CC767E-C9A4-4FB9-98D7-CD85B8BDD749}" srcOrd="0" destOrd="0" presId="urn:microsoft.com/office/officeart/2005/8/layout/chevron2"/>
    <dgm:cxn modelId="{51540375-187C-45CB-A3AF-1A4F413261C9}" type="presOf" srcId="{DDD4A5E6-6905-43B9-9353-DABA54960B47}" destId="{D20880B6-E321-4B44-9EA0-AC9DE0440DCB}" srcOrd="0" destOrd="0" presId="urn:microsoft.com/office/officeart/2005/8/layout/chevron2"/>
    <dgm:cxn modelId="{42103557-6A0A-4C55-879B-901EC885C575}" srcId="{D1418C44-D3C1-45B0-8FD6-75E43587A215}" destId="{103B6D10-8061-4593-B5DA-66D3E3AA3C9F}" srcOrd="0" destOrd="0" parTransId="{CC841FFB-21D7-473A-9788-51A687A1740F}" sibTransId="{28CD87F4-231B-4759-A093-C88EE41BDF95}"/>
    <dgm:cxn modelId="{049FA957-477A-4112-98A6-06CF80DBBCA1}" srcId="{6CEC9D6A-956B-422B-9CD5-230F80478B72}" destId="{2A67C498-1CF6-46E6-8240-A73F29A26D61}" srcOrd="0" destOrd="0" parTransId="{BD2AF1EB-5A23-44E0-9A9A-D62DF6BDC6FC}" sibTransId="{F480C4DB-95C6-4C18-99B2-2991F1DA39F1}"/>
    <dgm:cxn modelId="{94DEDC78-5A03-44B9-97B0-380AF22426FC}" type="presOf" srcId="{968F1ED7-1657-4FD2-BB9B-E566FE4B2F02}" destId="{DD06349F-E3F4-4044-97AE-CA0056041CF3}" srcOrd="0" destOrd="0" presId="urn:microsoft.com/office/officeart/2005/8/layout/chevron2"/>
    <dgm:cxn modelId="{87B7617E-8E01-4154-90DB-1CF702ADD20E}" type="presOf" srcId="{C993CEC7-019B-401A-8A50-67E5C93D411D}" destId="{DD06349F-E3F4-4044-97AE-CA0056041CF3}" srcOrd="0" destOrd="2" presId="urn:microsoft.com/office/officeart/2005/8/layout/chevron2"/>
    <dgm:cxn modelId="{80137B80-EB8A-4ACA-B62C-C0488DAD2285}" type="presOf" srcId="{6CEC9D6A-956B-422B-9CD5-230F80478B72}" destId="{9BBC2D07-6CED-4D74-A363-BC735F723B82}" srcOrd="0" destOrd="0" presId="urn:microsoft.com/office/officeart/2005/8/layout/chevron2"/>
    <dgm:cxn modelId="{EADA0A88-A3A0-418E-BE15-7C02FC0DC6D0}" srcId="{25F8D2CF-C372-4075-9509-AC1131EB0E1A}" destId="{B7BBF651-3A6F-474B-863A-98E34ABFA4CC}" srcOrd="4" destOrd="0" parTransId="{761141F5-DFB1-4599-8CFD-519117C299EE}" sibTransId="{A52A0A18-CF64-417A-8C5E-266B7E795F65}"/>
    <dgm:cxn modelId="{79C9E089-D2E6-4F43-AE28-2E043A798E36}" srcId="{25F8D2CF-C372-4075-9509-AC1131EB0E1A}" destId="{F8B2CE9C-2200-4ECE-8A20-1AA6CCB4DEE5}" srcOrd="1" destOrd="0" parTransId="{3186AB0F-2DBE-4113-AC98-BA98FB50EC55}" sibTransId="{792D469B-2394-43D0-B6CC-527B5D0C7451}"/>
    <dgm:cxn modelId="{23DE548A-3AD6-4B96-AF50-A7593E0A6730}" type="presOf" srcId="{69911C2E-A04A-453A-A460-3214E495F178}" destId="{48FFF963-6CDB-40B3-BA65-E1C94BE607B4}" srcOrd="0" destOrd="0" presId="urn:microsoft.com/office/officeart/2005/8/layout/chevron2"/>
    <dgm:cxn modelId="{AFBE998C-EB75-4AC8-A363-2E5FB453C6A5}" type="presOf" srcId="{F480C4DB-95C6-4C18-99B2-2991F1DA39F1}" destId="{65DECFAE-37EF-4F44-8C3D-68320A0EA316}" srcOrd="0" destOrd="0" presId="urn:microsoft.com/office/officeart/2005/8/layout/chevron2"/>
    <dgm:cxn modelId="{DFB9018F-3F77-43D4-938D-4CCB0B3FEDBE}" type="presOf" srcId="{4096B2BB-DBB0-4466-9DFB-0743900862AA}" destId="{E533E5D0-9E36-47F4-A478-B52887874EED}" srcOrd="0" destOrd="1" presId="urn:microsoft.com/office/officeart/2005/8/layout/chevron2"/>
    <dgm:cxn modelId="{02E17495-D0CB-4DEB-8F69-412D50B9D5F0}" type="presOf" srcId="{E97397FB-0314-43FF-8EEB-B1E2D75F22FE}" destId="{4DB954AE-1980-4EA9-8A2E-215290BA8A30}" srcOrd="0" destOrd="0" presId="urn:microsoft.com/office/officeart/2005/8/layout/chevron2"/>
    <dgm:cxn modelId="{4E2E40A8-5080-4769-A0DE-A1AD4F278BC3}" type="presOf" srcId="{2DAE21DA-4E0F-4ED5-9F1E-7CC69EFE0891}" destId="{44B2B1B2-9F9E-40FE-A643-49F56E04A9AF}" srcOrd="0" destOrd="0" presId="urn:microsoft.com/office/officeart/2005/8/layout/chevron2"/>
    <dgm:cxn modelId="{57D053AF-D4AD-4D65-9FB2-35D938742E29}" srcId="{A74296F6-EA68-4CF9-8CE4-96BDF5282E50}" destId="{BFDB200A-C05F-4E54-8014-B2BF629E1D50}" srcOrd="1" destOrd="0" parTransId="{26872487-364F-445F-925D-35C676C42992}" sibTransId="{BDBF7A93-34E7-47C7-AF6B-EF66C8399C3E}"/>
    <dgm:cxn modelId="{938F68B0-CE52-4321-BF37-7DA10E8E2BEF}" type="presOf" srcId="{F47006E4-3B8C-4673-84D7-7ED459E710C4}" destId="{44B2B1B2-9F9E-40FE-A643-49F56E04A9AF}" srcOrd="0" destOrd="4" presId="urn:microsoft.com/office/officeart/2005/8/layout/chevron2"/>
    <dgm:cxn modelId="{568568B1-C2D1-4579-B4AC-FD645A02AF3F}" srcId="{A74296F6-EA68-4CF9-8CE4-96BDF5282E50}" destId="{F686BC92-173C-4708-B18D-19D363250B60}" srcOrd="3" destOrd="0" parTransId="{DC51BB6A-CB0A-455B-9AA1-D8724CDCE8ED}" sibTransId="{764DB497-4917-40CA-9562-39BA2853A377}"/>
    <dgm:cxn modelId="{19E056B3-85A3-4EE7-8E9D-371A6E1A4238}" srcId="{A74296F6-EA68-4CF9-8CE4-96BDF5282E50}" destId="{5DB2F7AC-DD59-486F-A7C2-FDD62440A237}" srcOrd="2" destOrd="0" parTransId="{756A05CD-2D51-4F74-BF5E-F101F40B481F}" sibTransId="{715400B6-5751-4AF1-BE88-43C1A85E4EE4}"/>
    <dgm:cxn modelId="{499490B3-96A2-4B88-906D-7B9984F510F0}" type="presOf" srcId="{EAC8A1D6-77DB-4EA3-ABF0-DBA9BFF7B42F}" destId="{D8B56382-8078-4865-B661-4751D8D102F5}" srcOrd="0" destOrd="2" presId="urn:microsoft.com/office/officeart/2005/8/layout/chevron2"/>
    <dgm:cxn modelId="{FD0957BE-E020-4974-9E04-CDDB41AEA1EC}" type="presOf" srcId="{103B6D10-8061-4593-B5DA-66D3E3AA3C9F}" destId="{D8B56382-8078-4865-B661-4751D8D102F5}" srcOrd="0" destOrd="0" presId="urn:microsoft.com/office/officeart/2005/8/layout/chevron2"/>
    <dgm:cxn modelId="{85DAB0C0-E1D7-43D0-B629-3A705A2EA934}" type="presOf" srcId="{D8A04E2E-7F34-4FB0-BB70-FAB0E3C03358}" destId="{E533E5D0-9E36-47F4-A478-B52887874EED}" srcOrd="0" destOrd="0" presId="urn:microsoft.com/office/officeart/2005/8/layout/chevron2"/>
    <dgm:cxn modelId="{46D3DCC0-2D0E-4DDA-8983-6F940E8365AB}" srcId="{25F8D2CF-C372-4075-9509-AC1131EB0E1A}" destId="{9EFF4159-091E-484D-9977-40BAA575F49D}" srcOrd="3" destOrd="0" parTransId="{AD4B094F-9419-4240-8C65-20D2304122B9}" sibTransId="{24A083B5-635F-40FD-A23C-98F59ECBB710}"/>
    <dgm:cxn modelId="{97B5C6C8-2F88-4783-9917-44903C07F648}" srcId="{6CEC9D6A-956B-422B-9CD5-230F80478B72}" destId="{25F8D2CF-C372-4075-9509-AC1131EB0E1A}" srcOrd="4" destOrd="0" parTransId="{AADDCF77-63C4-478E-B42B-CF808F3F1D41}" sibTransId="{24D28942-E598-458E-9256-258592B39A0C}"/>
    <dgm:cxn modelId="{CC752FC9-CE3D-470B-BADB-6D525B4DE6F3}" type="presOf" srcId="{BFDB200A-C05F-4E54-8014-B2BF629E1D50}" destId="{44B2B1B2-9F9E-40FE-A643-49F56E04A9AF}" srcOrd="0" destOrd="1" presId="urn:microsoft.com/office/officeart/2005/8/layout/chevron2"/>
    <dgm:cxn modelId="{984574CC-CBCC-443D-ADE0-38F02B4D399A}" srcId="{A74296F6-EA68-4CF9-8CE4-96BDF5282E50}" destId="{2DAE21DA-4E0F-4ED5-9F1E-7CC69EFE0891}" srcOrd="0" destOrd="0" parTransId="{620C7EE2-78AF-4C73-9698-E5C651E9AE91}" sibTransId="{4194A56A-996C-4451-A650-E4976907ACD8}"/>
    <dgm:cxn modelId="{E10433D6-7575-4A3C-A47B-6C088D08C059}" type="presOf" srcId="{2427E223-45CE-41D0-ABC4-072D66153453}" destId="{E533E5D0-9E36-47F4-A478-B52887874EED}" srcOrd="0" destOrd="3" presId="urn:microsoft.com/office/officeart/2005/8/layout/chevron2"/>
    <dgm:cxn modelId="{50B5BEDB-6955-44EC-8CD2-DC081C602F5C}" type="presOf" srcId="{F686BC92-173C-4708-B18D-19D363250B60}" destId="{44B2B1B2-9F9E-40FE-A643-49F56E04A9AF}" srcOrd="0" destOrd="3" presId="urn:microsoft.com/office/officeart/2005/8/layout/chevron2"/>
    <dgm:cxn modelId="{965F6FDC-665D-4F2C-A0B1-D38B1E5412D6}" srcId="{6CEC9D6A-956B-422B-9CD5-230F80478B72}" destId="{D1418C44-D3C1-45B0-8FD6-75E43587A215}" srcOrd="1" destOrd="0" parTransId="{C186F81E-F878-44E7-9E84-7942B8A41627}" sibTransId="{DDD4A5E6-6905-43B9-9353-DABA54960B47}"/>
    <dgm:cxn modelId="{4EC4C9E3-C5AD-4CB0-9680-5178CAA9841C}" type="presOf" srcId="{5DB2F7AC-DD59-486F-A7C2-FDD62440A237}" destId="{44B2B1B2-9F9E-40FE-A643-49F56E04A9AF}" srcOrd="0" destOrd="2" presId="urn:microsoft.com/office/officeart/2005/8/layout/chevron2"/>
    <dgm:cxn modelId="{27F40AFE-00EE-4CC7-A949-9A2AA3FD1B10}" srcId="{D1418C44-D3C1-45B0-8FD6-75E43587A215}" destId="{CCB78FCB-EF83-4955-9370-060E40D27040}" srcOrd="1" destOrd="0" parTransId="{C88CFE0B-B3F6-42C9-A1E5-93A9991B1430}" sibTransId="{A22687E9-F592-4552-A7AA-88961FCB945B}"/>
    <dgm:cxn modelId="{C06FC256-260A-40F7-A5E3-4A189ED3E047}" type="presParOf" srcId="{9BBC2D07-6CED-4D74-A363-BC735F723B82}" destId="{7AAD9D57-9F83-4BAF-9F20-51722BDBCFBD}" srcOrd="0" destOrd="0" presId="urn:microsoft.com/office/officeart/2005/8/layout/chevron2"/>
    <dgm:cxn modelId="{C0943931-7E28-4A30-8FDB-6550A539FB80}" type="presParOf" srcId="{7AAD9D57-9F83-4BAF-9F20-51722BDBCFBD}" destId="{22CC767E-C9A4-4FB9-98D7-CD85B8BDD749}" srcOrd="0" destOrd="0" presId="urn:microsoft.com/office/officeart/2005/8/layout/chevron2"/>
    <dgm:cxn modelId="{C56DFE2E-4878-47F3-9585-BCAE4DD241B4}" type="presParOf" srcId="{7AAD9D57-9F83-4BAF-9F20-51722BDBCFBD}" destId="{E533E5D0-9E36-47F4-A478-B52887874EED}" srcOrd="1" destOrd="0" presId="urn:microsoft.com/office/officeart/2005/8/layout/chevron2"/>
    <dgm:cxn modelId="{38A8C3A3-C328-4962-8389-AD0C4F682D96}" type="presParOf" srcId="{9BBC2D07-6CED-4D74-A363-BC735F723B82}" destId="{65DECFAE-37EF-4F44-8C3D-68320A0EA316}" srcOrd="1" destOrd="0" presId="urn:microsoft.com/office/officeart/2005/8/layout/chevron2"/>
    <dgm:cxn modelId="{4A2BE61E-08CB-4CEB-B919-B837FE11CAB2}" type="presParOf" srcId="{9BBC2D07-6CED-4D74-A363-BC735F723B82}" destId="{4DEECD25-DF24-4F25-BF05-4F2FBD7A6E95}" srcOrd="2" destOrd="0" presId="urn:microsoft.com/office/officeart/2005/8/layout/chevron2"/>
    <dgm:cxn modelId="{6AFA7959-2122-470A-A42D-2B978C8B85DE}" type="presParOf" srcId="{4DEECD25-DF24-4F25-BF05-4F2FBD7A6E95}" destId="{B7177958-E7C6-4BD1-92DC-D3DDDF6DF32C}" srcOrd="0" destOrd="0" presId="urn:microsoft.com/office/officeart/2005/8/layout/chevron2"/>
    <dgm:cxn modelId="{B9E3D9C5-1B70-4A68-8082-CB47C94CBAED}" type="presParOf" srcId="{4DEECD25-DF24-4F25-BF05-4F2FBD7A6E95}" destId="{D8B56382-8078-4865-B661-4751D8D102F5}" srcOrd="1" destOrd="0" presId="urn:microsoft.com/office/officeart/2005/8/layout/chevron2"/>
    <dgm:cxn modelId="{B5DF78A0-81B1-437D-A565-84EACBB06335}" type="presParOf" srcId="{9BBC2D07-6CED-4D74-A363-BC735F723B82}" destId="{D20880B6-E321-4B44-9EA0-AC9DE0440DCB}" srcOrd="3" destOrd="0" presId="urn:microsoft.com/office/officeart/2005/8/layout/chevron2"/>
    <dgm:cxn modelId="{3F4C8364-0692-408E-A6DD-1BC6EE18DFA4}" type="presParOf" srcId="{9BBC2D07-6CED-4D74-A363-BC735F723B82}" destId="{063603C0-484B-40AF-A6D8-DDB597500E1A}" srcOrd="4" destOrd="0" presId="urn:microsoft.com/office/officeart/2005/8/layout/chevron2"/>
    <dgm:cxn modelId="{3F137EA0-228D-4ADE-90AF-740D76896430}" type="presParOf" srcId="{063603C0-484B-40AF-A6D8-DDB597500E1A}" destId="{4DB954AE-1980-4EA9-8A2E-215290BA8A30}" srcOrd="0" destOrd="0" presId="urn:microsoft.com/office/officeart/2005/8/layout/chevron2"/>
    <dgm:cxn modelId="{033418AC-E0D4-4348-8481-1DE64A2B80D5}" type="presParOf" srcId="{063603C0-484B-40AF-A6D8-DDB597500E1A}" destId="{48FFF963-6CDB-40B3-BA65-E1C94BE607B4}" srcOrd="1" destOrd="0" presId="urn:microsoft.com/office/officeart/2005/8/layout/chevron2"/>
    <dgm:cxn modelId="{4ADEB4B2-596B-4ECE-A241-F1FAD9195729}" type="presParOf" srcId="{9BBC2D07-6CED-4D74-A363-BC735F723B82}" destId="{6BA26116-D00A-40D1-B33F-61735B98C829}" srcOrd="5" destOrd="0" presId="urn:microsoft.com/office/officeart/2005/8/layout/chevron2"/>
    <dgm:cxn modelId="{B8C72A42-83CB-41C0-9DAA-35E7A4BC3738}" type="presParOf" srcId="{9BBC2D07-6CED-4D74-A363-BC735F723B82}" destId="{6295A109-BD44-4D18-9FAD-50D75FF19BCA}" srcOrd="6" destOrd="0" presId="urn:microsoft.com/office/officeart/2005/8/layout/chevron2"/>
    <dgm:cxn modelId="{2754138B-889E-4005-876C-1C87BBA8ABBA}" type="presParOf" srcId="{6295A109-BD44-4D18-9FAD-50D75FF19BCA}" destId="{D31DEA0B-76A5-4B33-97FA-0A025A5AB222}" srcOrd="0" destOrd="0" presId="urn:microsoft.com/office/officeart/2005/8/layout/chevron2"/>
    <dgm:cxn modelId="{FCC8DC6C-E8AB-49C1-B0D6-5B39191BC845}" type="presParOf" srcId="{6295A109-BD44-4D18-9FAD-50D75FF19BCA}" destId="{44B2B1B2-9F9E-40FE-A643-49F56E04A9AF}" srcOrd="1" destOrd="0" presId="urn:microsoft.com/office/officeart/2005/8/layout/chevron2"/>
    <dgm:cxn modelId="{FD261452-8A2B-45F1-82F7-150F0E970D01}" type="presParOf" srcId="{9BBC2D07-6CED-4D74-A363-BC735F723B82}" destId="{B6460335-9734-4A7B-A352-7EA34B0B5A11}" srcOrd="7" destOrd="0" presId="urn:microsoft.com/office/officeart/2005/8/layout/chevron2"/>
    <dgm:cxn modelId="{B360FDA3-6D06-4216-8BEA-98AE105A137C}" type="presParOf" srcId="{9BBC2D07-6CED-4D74-A363-BC735F723B82}" destId="{0C8695DB-692E-4731-A4F1-EAF4BA936461}" srcOrd="8" destOrd="0" presId="urn:microsoft.com/office/officeart/2005/8/layout/chevron2"/>
    <dgm:cxn modelId="{20D06C67-9F63-4919-9482-CA6606ED811E}" type="presParOf" srcId="{0C8695DB-692E-4731-A4F1-EAF4BA936461}" destId="{F1200A27-5DC2-488D-89B3-F74626111D3B}" srcOrd="0" destOrd="0" presId="urn:microsoft.com/office/officeart/2005/8/layout/chevron2"/>
    <dgm:cxn modelId="{FCF8A43A-C258-4367-9D2F-162B2DAFBC0E}" type="presParOf" srcId="{0C8695DB-692E-4731-A4F1-EAF4BA936461}" destId="{DD06349F-E3F4-4044-97AE-CA0056041CF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C767E-C9A4-4FB9-98D7-CD85B8BDD749}">
      <dsp:nvSpPr>
        <dsp:cNvPr id="0" name=""/>
        <dsp:cNvSpPr/>
      </dsp:nvSpPr>
      <dsp:spPr>
        <a:xfrm rot="5400000">
          <a:off x="-96506" y="683101"/>
          <a:ext cx="643375" cy="4503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 err="1">
              <a:solidFill>
                <a:srgbClr val="0070C0"/>
              </a:solidFill>
            </a:rPr>
            <a:t>Pemerintah</a:t>
          </a:r>
          <a:r>
            <a:rPr lang="en-US" sz="800" b="1" kern="1200" dirty="0">
              <a:solidFill>
                <a:srgbClr val="0070C0"/>
              </a:solidFill>
            </a:rPr>
            <a:t> </a:t>
          </a:r>
          <a:r>
            <a:rPr lang="en-US" sz="800" b="1" kern="1200" dirty="0" err="1">
              <a:solidFill>
                <a:srgbClr val="0070C0"/>
              </a:solidFill>
            </a:rPr>
            <a:t>Pusat</a:t>
          </a:r>
          <a:endParaRPr lang="en-US" sz="800" b="1" kern="1200" dirty="0">
            <a:solidFill>
              <a:srgbClr val="0070C0"/>
            </a:solidFill>
          </a:endParaRPr>
        </a:p>
      </dsp:txBody>
      <dsp:txXfrm rot="-5400000">
        <a:off x="1" y="811777"/>
        <a:ext cx="450363" cy="193012"/>
      </dsp:txXfrm>
    </dsp:sp>
    <dsp:sp modelId="{E533E5D0-9E36-47F4-A478-B52887874EED}">
      <dsp:nvSpPr>
        <dsp:cNvPr id="0" name=""/>
        <dsp:cNvSpPr/>
      </dsp:nvSpPr>
      <dsp:spPr>
        <a:xfrm rot="5400000">
          <a:off x="2350113" y="-1520753"/>
          <a:ext cx="925360" cy="4724861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4445" rIns="4445" bIns="4445" numCol="1" spcCol="1270" anchor="ctr" anchorCtr="0">
          <a:noAutofit/>
        </a:bodyPr>
        <a:lstStyle/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Mendukung Visi Indonesia EMAS 2045 untuk meningkatkan pembangunan manusia.</a:t>
          </a:r>
          <a:endParaRPr lang="en-US" sz="700" kern="1200" dirty="0"/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Mendukung efektifitas pelaksanaan Undang-undang Nomor 52 Tahun 2009 tentang Perkembangan Kependudukan dan Pembangunan Keluarga untuk menciptakan keluarga yang berkualitas</a:t>
          </a:r>
          <a:r>
            <a:rPr lang="en-US" sz="700" kern="1200" dirty="0"/>
            <a:t>.</a:t>
          </a:r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Mendukung efektivitas Permendagri 59 tahun 2021 tentang Standar Pelyanan Minima</a:t>
          </a:r>
          <a:r>
            <a:rPr lang="en-US" altLang="id-ID" sz="700" kern="1200" dirty="0"/>
            <a:t>l</a:t>
          </a:r>
          <a:r>
            <a:rPr lang="id-ID" sz="700" kern="1200" dirty="0"/>
            <a:t> (SPM), untuk bidang kesehatan, pendidikan, sosial, bencana alam, SPAM/SPAL dan situasi pemerintahan yang kondusif</a:t>
          </a:r>
          <a:r>
            <a:rPr lang="en-US" sz="700" kern="1200" dirty="0"/>
            <a:t>.</a:t>
          </a:r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Menyediakan Kesehatan Mental Berbasis Data yang mendukung SDG3 (Sustainable Development Goal 3) yang  menuju konsep kesehatan yang baik dan kesejahteraan (</a:t>
          </a:r>
          <a:r>
            <a:rPr lang="id-ID" sz="700" i="1" kern="1200" dirty="0"/>
            <a:t>Good Health and Well-being</a:t>
          </a:r>
          <a:r>
            <a:rPr lang="id-ID" sz="700" kern="1200" dirty="0"/>
            <a:t>) guna meningkatkan kualitas hidup masyarakat.</a:t>
          </a:r>
          <a:endParaRPr lang="en-US" sz="700" kern="1200" dirty="0"/>
        </a:p>
      </dsp:txBody>
      <dsp:txXfrm rot="-5400000">
        <a:off x="450363" y="424169"/>
        <a:ext cx="4679689" cy="835016"/>
      </dsp:txXfrm>
    </dsp:sp>
    <dsp:sp modelId="{B7177958-E7C6-4BD1-92DC-D3DDDF6DF32C}">
      <dsp:nvSpPr>
        <dsp:cNvPr id="0" name=""/>
        <dsp:cNvSpPr/>
      </dsp:nvSpPr>
      <dsp:spPr>
        <a:xfrm rot="5400000">
          <a:off x="-96506" y="1637839"/>
          <a:ext cx="643375" cy="4503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 err="1">
              <a:solidFill>
                <a:srgbClr val="0070C0"/>
              </a:solidFill>
            </a:rPr>
            <a:t>Pemprov</a:t>
          </a:r>
          <a:endParaRPr lang="en-US" sz="800" b="1" kern="1200" dirty="0">
            <a:solidFill>
              <a:srgbClr val="0070C0"/>
            </a:solidFill>
          </a:endParaRPr>
        </a:p>
      </dsp:txBody>
      <dsp:txXfrm rot="-5400000">
        <a:off x="1" y="1766515"/>
        <a:ext cx="450363" cy="193012"/>
      </dsp:txXfrm>
    </dsp:sp>
    <dsp:sp modelId="{D8B56382-8078-4865-B661-4751D8D102F5}">
      <dsp:nvSpPr>
        <dsp:cNvPr id="0" name=""/>
        <dsp:cNvSpPr/>
      </dsp:nvSpPr>
      <dsp:spPr>
        <a:xfrm rot="5400000">
          <a:off x="2413717" y="-569115"/>
          <a:ext cx="798153" cy="4724861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4445" rIns="4445" bIns="4445" numCol="1" spcCol="1270" anchor="ctr" anchorCtr="0">
          <a:noAutofit/>
        </a:bodyPr>
        <a:lstStyle/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Mendukung Perda </a:t>
          </a:r>
          <a:r>
            <a:rPr lang="en-US" sz="700" kern="1200" dirty="0" err="1"/>
            <a:t>Nomor</a:t>
          </a:r>
          <a:r>
            <a:rPr lang="id-ID" sz="700" kern="1200" dirty="0"/>
            <a:t> 13 Tahun 2021 yang mengatur RPJMD Provinsi Sumatera Selatan Tahun 2019-2023 yang mencakup program strategis untuk meningkatan kualitas kehidupan masyarakat, termasuk aspek kesehatan mental.</a:t>
          </a:r>
          <a:endParaRPr lang="en-US" sz="700" kern="1200" dirty="0"/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Menjadikan Sumatera Selatan sebagai provinsi pelopor dalam kesehatan mental remaja</a:t>
          </a:r>
          <a:r>
            <a:rPr lang="en-US" sz="700" kern="1200" dirty="0"/>
            <a:t> </a:t>
          </a:r>
          <a:r>
            <a:rPr lang="en-US" sz="700" b="1" kern="1200" dirty="0" err="1"/>
            <a:t>dari</a:t>
          </a:r>
          <a:r>
            <a:rPr lang="en-US" sz="700" b="1" kern="1200" dirty="0"/>
            <a:t> </a:t>
          </a:r>
          <a:r>
            <a:rPr lang="en-US" sz="700" b="1" kern="1200" dirty="0" err="1"/>
            <a:t>belum</a:t>
          </a:r>
          <a:r>
            <a:rPr lang="en-US" sz="700" b="1" kern="1200" dirty="0"/>
            <a:t> </a:t>
          </a:r>
          <a:r>
            <a:rPr lang="en-US" sz="700" b="1" kern="1200" dirty="0" err="1"/>
            <a:t>ada</a:t>
          </a:r>
          <a:r>
            <a:rPr lang="en-US" sz="700" b="1" kern="1200" dirty="0"/>
            <a:t> </a:t>
          </a:r>
          <a:r>
            <a:rPr lang="en-US" sz="700" kern="1200" dirty="0" err="1"/>
            <a:t>menjadi</a:t>
          </a:r>
          <a:r>
            <a:rPr lang="en-US" sz="700" kern="1200" dirty="0"/>
            <a:t> </a:t>
          </a:r>
          <a:r>
            <a:rPr lang="en-US" sz="700" b="1" kern="1200" dirty="0" err="1"/>
            <a:t>ada</a:t>
          </a:r>
          <a:r>
            <a:rPr lang="id-ID" sz="700" b="1" kern="1200" dirty="0"/>
            <a:t>.</a:t>
          </a:r>
          <a:endParaRPr lang="en-US" sz="700" b="1" kern="1200" dirty="0"/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Mengurangi angka kasus kesehatan mental di kalangan remaja </a:t>
          </a:r>
          <a:r>
            <a:rPr lang="en-US" sz="700" kern="1200" dirty="0" err="1"/>
            <a:t>dan</a:t>
          </a:r>
          <a:r>
            <a:rPr lang="en-US" sz="700" kern="1200" dirty="0"/>
            <a:t> </a:t>
          </a:r>
          <a:r>
            <a:rPr lang="id-ID" sz="700" kern="1200" dirty="0"/>
            <a:t>menciptakan lingkungan yang mendukung kese</a:t>
          </a:r>
          <a:r>
            <a:rPr lang="en-US" sz="700" kern="1200" dirty="0" err="1"/>
            <a:t>hatan</a:t>
          </a:r>
          <a:r>
            <a:rPr lang="id-ID" sz="700" kern="1200" dirty="0"/>
            <a:t> mental remaja di Sumatera Selatan</a:t>
          </a:r>
          <a:r>
            <a:rPr lang="en-US" sz="700" kern="1200" dirty="0"/>
            <a:t> </a:t>
          </a:r>
          <a:r>
            <a:rPr lang="en-US" sz="700" b="1" kern="1200" dirty="0" err="1"/>
            <a:t>menjadi</a:t>
          </a:r>
          <a:r>
            <a:rPr lang="en-US" sz="700" b="1" kern="1200" dirty="0"/>
            <a:t> </a:t>
          </a:r>
          <a:r>
            <a:rPr lang="en-US" sz="700" b="1" kern="1200" dirty="0" err="1"/>
            <a:t>baik</a:t>
          </a:r>
          <a:endParaRPr lang="en-US" sz="700" b="1" kern="1200" dirty="0"/>
        </a:p>
      </dsp:txBody>
      <dsp:txXfrm rot="-5400000">
        <a:off x="450364" y="1433201"/>
        <a:ext cx="4685898" cy="720227"/>
      </dsp:txXfrm>
    </dsp:sp>
    <dsp:sp modelId="{4DB954AE-1980-4EA9-8A2E-215290BA8A30}">
      <dsp:nvSpPr>
        <dsp:cNvPr id="0" name=""/>
        <dsp:cNvSpPr/>
      </dsp:nvSpPr>
      <dsp:spPr>
        <a:xfrm rot="5400000">
          <a:off x="-96506" y="2364914"/>
          <a:ext cx="643375" cy="4503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 err="1">
              <a:solidFill>
                <a:srgbClr val="0070C0"/>
              </a:solidFill>
            </a:rPr>
            <a:t>Pemkab</a:t>
          </a:r>
          <a:endParaRPr lang="en-US" sz="800" b="1" kern="1200" dirty="0">
            <a:solidFill>
              <a:srgbClr val="0070C0"/>
            </a:solidFill>
          </a:endParaRPr>
        </a:p>
      </dsp:txBody>
      <dsp:txXfrm rot="-5400000">
        <a:off x="1" y="2493590"/>
        <a:ext cx="450363" cy="193012"/>
      </dsp:txXfrm>
    </dsp:sp>
    <dsp:sp modelId="{48FFF963-6CDB-40B3-BA65-E1C94BE607B4}">
      <dsp:nvSpPr>
        <dsp:cNvPr id="0" name=""/>
        <dsp:cNvSpPr/>
      </dsp:nvSpPr>
      <dsp:spPr>
        <a:xfrm rot="5400000">
          <a:off x="2515905" y="167433"/>
          <a:ext cx="593777" cy="4724861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800" kern="1200" dirty="0"/>
            <a:t>Mendukung Peraturan Bupati Nomor 4 Tahun 2023 Tentang Rencana Pembangunan Daerah Kabupaten Muara Enim Tahun 2024-2026 untuk Meningkatkan Kualitas Sumber Daya Manusia.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 err="1"/>
            <a:t>Tercapainya</a:t>
          </a:r>
          <a:r>
            <a:rPr lang="id-ID" sz="800" kern="1200" dirty="0"/>
            <a:t> target Renstra DPPKB untuk Meningkatkan kualitas Sumber Daya Manusia yang Beriman, Bertaqwa, Cerdas dan Mandiri dalam Mengoptimalkan Ketahanan dan Kesejahteraan Keluar</a:t>
          </a:r>
          <a:r>
            <a:rPr lang="en-US" sz="800" kern="1200" dirty="0" err="1"/>
            <a:t>ga</a:t>
          </a:r>
          <a:r>
            <a:rPr lang="en-US" sz="800" kern="1200" dirty="0"/>
            <a:t> </a:t>
          </a:r>
          <a:r>
            <a:rPr lang="en-US" sz="800" kern="1200" dirty="0" err="1"/>
            <a:t>dengan</a:t>
          </a:r>
          <a:r>
            <a:rPr lang="en-US" sz="800" kern="1200" dirty="0"/>
            <a:t> </a:t>
          </a:r>
          <a:r>
            <a:rPr lang="en-US" sz="800" b="1" kern="1200" dirty="0" err="1"/>
            <a:t>predikat</a:t>
          </a:r>
          <a:r>
            <a:rPr lang="en-US" sz="800" b="1" kern="1200" dirty="0"/>
            <a:t> “</a:t>
          </a:r>
          <a:r>
            <a:rPr lang="en-US" sz="800" b="1" kern="1200" dirty="0" err="1"/>
            <a:t>baik</a:t>
          </a:r>
          <a:r>
            <a:rPr lang="en-US" sz="500" b="1" kern="1200" dirty="0"/>
            <a:t>”</a:t>
          </a:r>
        </a:p>
      </dsp:txBody>
      <dsp:txXfrm rot="-5400000">
        <a:off x="450363" y="2261961"/>
        <a:ext cx="4695875" cy="535805"/>
      </dsp:txXfrm>
    </dsp:sp>
    <dsp:sp modelId="{D31DEA0B-76A5-4B33-97FA-0A025A5AB222}">
      <dsp:nvSpPr>
        <dsp:cNvPr id="0" name=""/>
        <dsp:cNvSpPr/>
      </dsp:nvSpPr>
      <dsp:spPr>
        <a:xfrm rot="5400000">
          <a:off x="-96506" y="3220271"/>
          <a:ext cx="643375" cy="4503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 err="1">
              <a:solidFill>
                <a:srgbClr val="0070C0"/>
              </a:solidFill>
            </a:rPr>
            <a:t>Dinas</a:t>
          </a:r>
          <a:r>
            <a:rPr lang="en-US" sz="800" b="1" kern="1200" dirty="0">
              <a:solidFill>
                <a:srgbClr val="0070C0"/>
              </a:solidFill>
            </a:rPr>
            <a:t> PP&amp;KB</a:t>
          </a:r>
        </a:p>
      </dsp:txBody>
      <dsp:txXfrm rot="-5400000">
        <a:off x="1" y="3348947"/>
        <a:ext cx="450363" cy="193012"/>
      </dsp:txXfrm>
    </dsp:sp>
    <dsp:sp modelId="{44B2B1B2-9F9E-40FE-A643-49F56E04A9AF}">
      <dsp:nvSpPr>
        <dsp:cNvPr id="0" name=""/>
        <dsp:cNvSpPr/>
      </dsp:nvSpPr>
      <dsp:spPr>
        <a:xfrm rot="5400000">
          <a:off x="2270619" y="1049821"/>
          <a:ext cx="1084348" cy="4724861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800" kern="1200" dirty="0"/>
            <a:t>Tercapainya target kinerja </a:t>
          </a:r>
          <a:r>
            <a:rPr lang="id-ID" sz="800" b="1" kern="1200" dirty="0"/>
            <a:t>iBangga</a:t>
          </a:r>
          <a:r>
            <a:rPr lang="id-ID" sz="800" kern="1200" dirty="0"/>
            <a:t> (Indeks Pembangunan Keluarga)</a:t>
          </a:r>
          <a:r>
            <a:rPr lang="en-US" sz="800" kern="1200" dirty="0"/>
            <a:t> </a:t>
          </a:r>
          <a:r>
            <a:rPr lang="en-US" sz="800" kern="1200" dirty="0" err="1"/>
            <a:t>dengan</a:t>
          </a:r>
          <a:r>
            <a:rPr lang="en-US" sz="800" kern="1200" dirty="0"/>
            <a:t> </a:t>
          </a:r>
          <a:r>
            <a:rPr lang="en-US" sz="800" kern="1200" dirty="0" err="1"/>
            <a:t>kenaikan</a:t>
          </a:r>
          <a:r>
            <a:rPr lang="en-US" sz="800" kern="1200" dirty="0"/>
            <a:t> 8.9% </a:t>
          </a:r>
          <a:r>
            <a:rPr lang="en-US" sz="800" kern="1200" dirty="0" err="1"/>
            <a:t>dari</a:t>
          </a:r>
          <a:r>
            <a:rPr lang="en-US" sz="800" kern="1200" dirty="0"/>
            <a:t> 56,52% </a:t>
          </a:r>
          <a:r>
            <a:rPr lang="en-US" sz="800" kern="1200" dirty="0" err="1"/>
            <a:t>menjadi</a:t>
          </a:r>
          <a:r>
            <a:rPr lang="en-US" sz="800" kern="1200" dirty="0"/>
            <a:t> 65,42%.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800" kern="1200" dirty="0"/>
            <a:t>Peningkatan kepuasan masyarakat terhadap layanan D</a:t>
          </a:r>
          <a:r>
            <a:rPr lang="en-US" sz="800" kern="1200" dirty="0"/>
            <a:t>PPKB.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K</a:t>
          </a:r>
          <a:r>
            <a:rPr lang="id-ID" sz="800" kern="1200" dirty="0"/>
            <a:t>oordinasi yang baik antara stakeholder melalui kerja kolaborasi</a:t>
          </a:r>
          <a:r>
            <a:rPr lang="en-US" sz="800" kern="1200" dirty="0"/>
            <a:t> </a:t>
          </a:r>
          <a:r>
            <a:rPr lang="en-US" sz="800" kern="1200" dirty="0" err="1"/>
            <a:t>dengan</a:t>
          </a:r>
          <a:r>
            <a:rPr lang="en-US" sz="800" kern="1200" dirty="0"/>
            <a:t> </a:t>
          </a:r>
          <a:r>
            <a:rPr lang="en-US" sz="800" kern="1200" dirty="0" err="1"/>
            <a:t>terlaksananya</a:t>
          </a:r>
          <a:r>
            <a:rPr lang="en-US" sz="800" kern="1200" dirty="0"/>
            <a:t> </a:t>
          </a:r>
          <a:r>
            <a:rPr lang="en-US" sz="800" kern="1200" dirty="0" err="1"/>
            <a:t>Perjanjian</a:t>
          </a:r>
          <a:r>
            <a:rPr lang="en-US" sz="800" kern="1200" dirty="0"/>
            <a:t> </a:t>
          </a:r>
          <a:r>
            <a:rPr lang="en-US" sz="800" kern="1200" dirty="0" err="1"/>
            <a:t>Kerja</a:t>
          </a:r>
          <a:r>
            <a:rPr lang="en-US" sz="800" kern="1200" dirty="0"/>
            <a:t> </a:t>
          </a:r>
          <a:r>
            <a:rPr lang="en-US" sz="800" kern="1200" dirty="0" err="1"/>
            <a:t>Sama</a:t>
          </a:r>
          <a:r>
            <a:rPr lang="en-US" sz="800" kern="1200" dirty="0"/>
            <a:t> (PKS) </a:t>
          </a:r>
          <a:r>
            <a:rPr lang="en-US" sz="800" kern="1200" dirty="0" err="1"/>
            <a:t>antar</a:t>
          </a:r>
          <a:r>
            <a:rPr lang="en-US" sz="800" kern="1200" dirty="0"/>
            <a:t> </a:t>
          </a:r>
          <a:r>
            <a:rPr lang="en-US" sz="800" kern="1200" dirty="0" err="1"/>
            <a:t>Perangkat</a:t>
          </a:r>
          <a:r>
            <a:rPr lang="en-US" sz="800" kern="1200" dirty="0"/>
            <a:t> Daerah.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800" kern="1200" dirty="0"/>
            <a:t>Meningkatkan nilai SAKIP</a:t>
          </a:r>
          <a:r>
            <a:rPr lang="en-US" sz="800" kern="1200" dirty="0"/>
            <a:t> DPPKB </a:t>
          </a:r>
          <a:r>
            <a:rPr lang="en-US" sz="800" b="1" kern="1200" dirty="0" err="1"/>
            <a:t>menjadi</a:t>
          </a:r>
          <a:r>
            <a:rPr lang="en-US" sz="800" b="1" kern="1200" dirty="0"/>
            <a:t> BB (75)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1" kern="1200" dirty="0"/>
            <a:t>Cost Sharing </a:t>
          </a:r>
          <a:r>
            <a:rPr lang="en-US" sz="800" kern="1200" dirty="0" err="1"/>
            <a:t>terkait</a:t>
          </a:r>
          <a:r>
            <a:rPr lang="en-US" sz="800" kern="1200" dirty="0"/>
            <a:t> </a:t>
          </a:r>
          <a:r>
            <a:rPr lang="en-US" sz="800" kern="1200" dirty="0" err="1"/>
            <a:t>sosialisasi</a:t>
          </a:r>
          <a:r>
            <a:rPr lang="en-US" sz="800" kern="1200" dirty="0"/>
            <a:t> </a:t>
          </a:r>
          <a:r>
            <a:rPr lang="en-US" sz="800" kern="1200" dirty="0" err="1"/>
            <a:t>layanan</a:t>
          </a:r>
          <a:r>
            <a:rPr lang="en-US" sz="800" kern="1200" dirty="0"/>
            <a:t> </a:t>
          </a:r>
          <a:r>
            <a:rPr lang="en-US" sz="800" kern="1200" dirty="0" err="1"/>
            <a:t>dengan</a:t>
          </a:r>
          <a:r>
            <a:rPr lang="en-US" sz="800" kern="1200" dirty="0"/>
            <a:t> media/radio </a:t>
          </a:r>
          <a:r>
            <a:rPr lang="en-US" sz="800" kern="1200" dirty="0" err="1"/>
            <a:t>serasan</a:t>
          </a:r>
          <a:r>
            <a:rPr lang="en-US" sz="800" kern="1200" dirty="0"/>
            <a:t>,  Jasa </a:t>
          </a:r>
          <a:r>
            <a:rPr lang="en-US" sz="800" kern="1200" dirty="0" err="1"/>
            <a:t>psikolog</a:t>
          </a:r>
          <a:r>
            <a:rPr lang="en-US" sz="800" kern="1200" dirty="0"/>
            <a:t> </a:t>
          </a:r>
          <a:r>
            <a:rPr lang="en-US" sz="800" kern="1200" dirty="0" err="1"/>
            <a:t>profesional</a:t>
          </a:r>
          <a:r>
            <a:rPr lang="en-US" sz="800" kern="1200" dirty="0"/>
            <a:t> </a:t>
          </a:r>
          <a:r>
            <a:rPr lang="en-US" sz="800" kern="1200" dirty="0" err="1"/>
            <a:t>dengan</a:t>
          </a:r>
          <a:r>
            <a:rPr lang="en-US" sz="800" kern="1200" dirty="0"/>
            <a:t> DPPPA, </a:t>
          </a:r>
          <a:r>
            <a:rPr lang="en-US" sz="800" kern="1200" dirty="0" err="1"/>
            <a:t>penyediaan</a:t>
          </a:r>
          <a:r>
            <a:rPr lang="en-US" sz="800" kern="1200" dirty="0"/>
            <a:t> server </a:t>
          </a:r>
          <a:r>
            <a:rPr lang="en-US" sz="800" kern="1200" dirty="0" err="1"/>
            <a:t>layanan</a:t>
          </a:r>
          <a:r>
            <a:rPr lang="en-US" sz="800" kern="1200" dirty="0"/>
            <a:t> </a:t>
          </a:r>
          <a:r>
            <a:rPr lang="en-US" sz="800" kern="1200" dirty="0" err="1"/>
            <a:t>dengan</a:t>
          </a:r>
          <a:r>
            <a:rPr lang="en-US" sz="800" kern="1200" dirty="0"/>
            <a:t> </a:t>
          </a:r>
          <a:r>
            <a:rPr lang="en-US" sz="800" kern="1200" dirty="0" err="1"/>
            <a:t>Kominfo</a:t>
          </a:r>
          <a:r>
            <a:rPr lang="en-US" sz="800" kern="1200" dirty="0"/>
            <a:t> dan  </a:t>
          </a:r>
          <a:r>
            <a:rPr lang="en-US" sz="800" kern="1200" dirty="0" err="1"/>
            <a:t>sosialisasi</a:t>
          </a:r>
          <a:r>
            <a:rPr lang="en-US" sz="800" kern="1200" dirty="0"/>
            <a:t> </a:t>
          </a:r>
          <a:r>
            <a:rPr lang="en-US" sz="800" kern="1200" dirty="0" err="1"/>
            <a:t>layanan</a:t>
          </a:r>
          <a:r>
            <a:rPr lang="en-US" sz="800" kern="1200" dirty="0"/>
            <a:t> </a:t>
          </a:r>
          <a:r>
            <a:rPr lang="en-US" sz="800" kern="1200" dirty="0" err="1"/>
            <a:t>ke</a:t>
          </a:r>
          <a:r>
            <a:rPr lang="en-US" sz="800" kern="1200" dirty="0"/>
            <a:t> </a:t>
          </a:r>
          <a:r>
            <a:rPr lang="en-US" sz="800" kern="1200" dirty="0" err="1"/>
            <a:t>sekolah</a:t>
          </a:r>
          <a:r>
            <a:rPr lang="en-US" sz="800" kern="1200" dirty="0"/>
            <a:t> </a:t>
          </a:r>
          <a:r>
            <a:rPr lang="en-US" sz="800" kern="1200" dirty="0" err="1"/>
            <a:t>dengan</a:t>
          </a:r>
          <a:r>
            <a:rPr lang="en-US" sz="800" kern="1200" dirty="0"/>
            <a:t> </a:t>
          </a:r>
          <a:r>
            <a:rPr lang="en-US" sz="800" kern="1200" dirty="0" err="1"/>
            <a:t>Dikbud</a:t>
          </a:r>
          <a:r>
            <a:rPr lang="en-US" sz="800" kern="1200" dirty="0"/>
            <a:t> </a:t>
          </a:r>
          <a:r>
            <a:rPr lang="en-US" sz="800" kern="1200" dirty="0" err="1"/>
            <a:t>sebagai</a:t>
          </a:r>
          <a:r>
            <a:rPr lang="en-US" sz="800" kern="1200" dirty="0"/>
            <a:t> </a:t>
          </a:r>
          <a:r>
            <a:rPr lang="en-US" sz="800" b="1" kern="1200" dirty="0" err="1"/>
            <a:t>aktualisasi</a:t>
          </a:r>
          <a:r>
            <a:rPr lang="en-US" sz="800" b="1" kern="1200" dirty="0"/>
            <a:t> PPP </a:t>
          </a:r>
          <a:r>
            <a:rPr lang="en-US" sz="800" kern="1200" dirty="0"/>
            <a:t>(Public Private Partnership)</a:t>
          </a:r>
        </a:p>
      </dsp:txBody>
      <dsp:txXfrm rot="-5400000">
        <a:off x="450363" y="2923011"/>
        <a:ext cx="4671927" cy="978480"/>
      </dsp:txXfrm>
    </dsp:sp>
    <dsp:sp modelId="{F1200A27-5DC2-488D-89B3-F74626111D3B}">
      <dsp:nvSpPr>
        <dsp:cNvPr id="0" name=""/>
        <dsp:cNvSpPr/>
      </dsp:nvSpPr>
      <dsp:spPr>
        <a:xfrm rot="5400000">
          <a:off x="-96506" y="4287900"/>
          <a:ext cx="643375" cy="4503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 err="1">
              <a:solidFill>
                <a:srgbClr val="0070C0"/>
              </a:solidFill>
            </a:rPr>
            <a:t>Masyarakat</a:t>
          </a:r>
          <a:endParaRPr lang="en-US" sz="800" b="1" kern="1200" dirty="0">
            <a:solidFill>
              <a:srgbClr val="0070C0"/>
            </a:solidFill>
          </a:endParaRPr>
        </a:p>
      </dsp:txBody>
      <dsp:txXfrm rot="-5400000">
        <a:off x="1" y="4416576"/>
        <a:ext cx="450363" cy="193012"/>
      </dsp:txXfrm>
    </dsp:sp>
    <dsp:sp modelId="{DD06349F-E3F4-4044-97AE-CA0056041CF3}">
      <dsp:nvSpPr>
        <dsp:cNvPr id="0" name=""/>
        <dsp:cNvSpPr/>
      </dsp:nvSpPr>
      <dsp:spPr>
        <a:xfrm rot="5400000">
          <a:off x="2224430" y="2233783"/>
          <a:ext cx="1176727" cy="4724861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4445" rIns="4445" bIns="4445" numCol="1" spcCol="1270" anchor="ctr" anchorCtr="0">
          <a:noAutofit/>
        </a:bodyPr>
        <a:lstStyle/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b="1" kern="1200" dirty="0"/>
            <a:t>Terpenuhinya Standar Pelayanan Minimal (SPM)</a:t>
          </a:r>
          <a:r>
            <a:rPr lang="en-US" sz="700" kern="1200" dirty="0"/>
            <a:t> </a:t>
          </a:r>
          <a:r>
            <a:rPr lang="id-ID" sz="700" kern="1200" dirty="0"/>
            <a:t>pada</a:t>
          </a:r>
          <a:r>
            <a:rPr lang="en-US" sz="700" kern="1200" dirty="0"/>
            <a:t> </a:t>
          </a:r>
          <a:r>
            <a:rPr lang="en-US" sz="700" kern="1200" dirty="0" err="1"/>
            <a:t>Kesehatan</a:t>
          </a:r>
          <a:r>
            <a:rPr lang="id-ID" sz="700" kern="1200" dirty="0"/>
            <a:t> Usia Produktif</a:t>
          </a:r>
          <a:r>
            <a:rPr lang="en-US" sz="700" kern="1200" dirty="0"/>
            <a:t> </a:t>
          </a:r>
          <a:r>
            <a:rPr lang="en-US" sz="700" kern="1200" dirty="0" err="1"/>
            <a:t>dengan</a:t>
          </a:r>
          <a:r>
            <a:rPr lang="en-US" sz="700" kern="1200" dirty="0"/>
            <a:t> </a:t>
          </a:r>
          <a:r>
            <a:rPr lang="en-US" sz="700" kern="1200" dirty="0" err="1"/>
            <a:t>jumlah</a:t>
          </a:r>
          <a:r>
            <a:rPr lang="en-US" sz="700" kern="1200" dirty="0"/>
            <a:t> </a:t>
          </a:r>
          <a:r>
            <a:rPr lang="en-US" sz="700" kern="1200" dirty="0" err="1"/>
            <a:t>pengguna</a:t>
          </a:r>
          <a:r>
            <a:rPr lang="en-US" sz="700" kern="1200" dirty="0"/>
            <a:t> </a:t>
          </a:r>
          <a:r>
            <a:rPr lang="en-US" sz="700" kern="1200" dirty="0" err="1"/>
            <a:t>sebanyak</a:t>
          </a:r>
          <a:r>
            <a:rPr lang="en-US" sz="700" kern="1200" dirty="0"/>
            <a:t> </a:t>
          </a:r>
          <a:r>
            <a:rPr lang="en-US" sz="700" b="1" kern="1200" dirty="0"/>
            <a:t>215 orang </a:t>
          </a:r>
          <a:r>
            <a:rPr lang="en-US" sz="700" kern="1200" dirty="0" err="1"/>
            <a:t>selama</a:t>
          </a:r>
          <a:r>
            <a:rPr lang="en-US" sz="700" kern="1200" dirty="0"/>
            <a:t> </a:t>
          </a:r>
          <a:r>
            <a:rPr lang="en-US" sz="700" kern="1200" dirty="0" err="1"/>
            <a:t>capaian</a:t>
          </a:r>
          <a:r>
            <a:rPr lang="en-US" sz="700" kern="1200" dirty="0"/>
            <a:t> </a:t>
          </a:r>
          <a:r>
            <a:rPr lang="en-US" sz="700" kern="1200" dirty="0" err="1"/>
            <a:t>jangka</a:t>
          </a:r>
          <a:r>
            <a:rPr lang="en-US" sz="700" kern="1200" dirty="0"/>
            <a:t> </a:t>
          </a:r>
          <a:r>
            <a:rPr lang="en-US" sz="700" kern="1200" dirty="0" err="1"/>
            <a:t>pendek</a:t>
          </a:r>
          <a:endParaRPr lang="en-US" sz="700" kern="1200" dirty="0"/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en-US" sz="700" kern="1200" dirty="0" err="1"/>
            <a:t>Mengurangi</a:t>
          </a:r>
          <a:r>
            <a:rPr lang="en-US" sz="700" kern="1200" dirty="0"/>
            <a:t> </a:t>
          </a:r>
          <a:r>
            <a:rPr lang="en-US" sz="700" kern="1200" dirty="0" err="1"/>
            <a:t>biaya</a:t>
          </a:r>
          <a:r>
            <a:rPr lang="en-US" sz="700" kern="1200" dirty="0"/>
            <a:t> </a:t>
          </a:r>
          <a:r>
            <a:rPr lang="en-US" sz="700" kern="1200" dirty="0" err="1"/>
            <a:t>layanan</a:t>
          </a:r>
          <a:r>
            <a:rPr lang="en-US" sz="700" kern="1200" dirty="0"/>
            <a:t> </a:t>
          </a:r>
          <a:r>
            <a:rPr lang="en-US" sz="700" b="1" kern="1200" dirty="0" err="1"/>
            <a:t>konsultasi</a:t>
          </a:r>
          <a:r>
            <a:rPr lang="en-US" sz="700" b="1" kern="1200" dirty="0"/>
            <a:t> dan </a:t>
          </a:r>
          <a:r>
            <a:rPr lang="en-US" sz="700" b="1" kern="1200" dirty="0" err="1"/>
            <a:t>konseling</a:t>
          </a:r>
          <a:r>
            <a:rPr lang="en-US" sz="700" b="1" kern="1200" dirty="0"/>
            <a:t> 1 </a:t>
          </a:r>
          <a:r>
            <a:rPr lang="en-US" sz="700" b="1" kern="1200" dirty="0" err="1"/>
            <a:t>sesi</a:t>
          </a:r>
          <a:r>
            <a:rPr lang="en-US" sz="700" b="1" kern="1200" dirty="0"/>
            <a:t> </a:t>
          </a:r>
          <a:r>
            <a:rPr lang="en-US" sz="700" b="1" kern="1200" dirty="0" err="1"/>
            <a:t>dengan</a:t>
          </a:r>
          <a:r>
            <a:rPr lang="en-US" sz="700" b="1" kern="1200" dirty="0"/>
            <a:t> </a:t>
          </a:r>
          <a:r>
            <a:rPr lang="en-US" sz="700" b="1" kern="1200" dirty="0" err="1"/>
            <a:t>biaya</a:t>
          </a:r>
          <a:r>
            <a:rPr lang="en-US" sz="700" b="1" kern="1200" dirty="0"/>
            <a:t> Rp.350.000 </a:t>
          </a:r>
          <a:r>
            <a:rPr lang="en-US" sz="700" kern="1200" dirty="0"/>
            <a:t>dan </a:t>
          </a:r>
          <a:r>
            <a:rPr lang="en-US" sz="700" b="1" kern="1200" dirty="0" err="1"/>
            <a:t>biaya</a:t>
          </a:r>
          <a:r>
            <a:rPr lang="en-US" sz="700" b="1" kern="1200" dirty="0"/>
            <a:t> </a:t>
          </a:r>
          <a:r>
            <a:rPr lang="en-US" sz="700" b="1" kern="1200" dirty="0" err="1"/>
            <a:t>transportasi</a:t>
          </a:r>
          <a:r>
            <a:rPr lang="en-US" sz="700" b="1" kern="1200" dirty="0"/>
            <a:t> </a:t>
          </a:r>
          <a:r>
            <a:rPr lang="en-US" sz="700" kern="1200" dirty="0" err="1"/>
            <a:t>sesuai</a:t>
          </a:r>
          <a:r>
            <a:rPr lang="en-US" sz="700" kern="1200" dirty="0"/>
            <a:t> </a:t>
          </a:r>
          <a:r>
            <a:rPr lang="en-US" sz="700" kern="1200" dirty="0" err="1"/>
            <a:t>dengan</a:t>
          </a:r>
          <a:r>
            <a:rPr lang="en-US" sz="700" kern="1200" dirty="0"/>
            <a:t> </a:t>
          </a:r>
          <a:r>
            <a:rPr lang="en-US" sz="700" kern="1200" dirty="0" err="1"/>
            <a:t>jarak</a:t>
          </a:r>
          <a:r>
            <a:rPr lang="en-US" sz="700" kern="1200" dirty="0"/>
            <a:t> </a:t>
          </a:r>
          <a:r>
            <a:rPr lang="en-US" sz="700" kern="1200" dirty="0" err="1"/>
            <a:t>tempuh</a:t>
          </a:r>
          <a:r>
            <a:rPr lang="en-US" sz="700" kern="1200" dirty="0"/>
            <a:t> </a:t>
          </a:r>
          <a:r>
            <a:rPr lang="en-US" sz="700" b="1" kern="1200" dirty="0" err="1"/>
            <a:t>menjadi</a:t>
          </a:r>
          <a:r>
            <a:rPr lang="en-US" sz="700" b="1" kern="1200" dirty="0"/>
            <a:t>  gratis </a:t>
          </a:r>
          <a:r>
            <a:rPr lang="en-US" sz="700" kern="1200" dirty="0"/>
            <a:t> </a:t>
          </a:r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Meningkatkan pemahaman </a:t>
          </a:r>
          <a:r>
            <a:rPr lang="en-US" sz="700" kern="1200" dirty="0" err="1"/>
            <a:t>dan</a:t>
          </a:r>
          <a:r>
            <a:rPr lang="en-US" sz="700" kern="1200" dirty="0"/>
            <a:t> </a:t>
          </a:r>
          <a:r>
            <a:rPr lang="en-US" sz="700" kern="1200" dirty="0" err="1"/>
            <a:t>kesadaran</a:t>
          </a:r>
          <a:r>
            <a:rPr lang="en-US" sz="700" kern="1200" dirty="0"/>
            <a:t> </a:t>
          </a:r>
          <a:r>
            <a:rPr lang="id-ID" sz="700" kern="1200" dirty="0"/>
            <a:t>keluarga tentang pentingnya kesehatan mental dan cara mendukung remaja dalam menjaga kesehatan mental </a:t>
          </a:r>
          <a:endParaRPr lang="en-US" sz="700" kern="1200" dirty="0"/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Mengurangi </a:t>
          </a:r>
          <a:r>
            <a:rPr lang="id-ID" sz="700" b="1" kern="1200" dirty="0"/>
            <a:t>stigma</a:t>
          </a:r>
          <a:r>
            <a:rPr lang="id-ID" sz="700" kern="1200" dirty="0"/>
            <a:t> terhadap masalah kesehatan mental</a:t>
          </a:r>
          <a:r>
            <a:rPr lang="en-US" sz="700" kern="1200" dirty="0"/>
            <a:t> </a:t>
          </a:r>
          <a:r>
            <a:rPr lang="en-US" sz="700" kern="1200" dirty="0" err="1"/>
            <a:t>sehingga</a:t>
          </a:r>
          <a:r>
            <a:rPr lang="en-US" sz="700" kern="1200" dirty="0"/>
            <a:t> </a:t>
          </a:r>
          <a:r>
            <a:rPr lang="en-US" sz="700" kern="1200" dirty="0" err="1"/>
            <a:t>dapat</a:t>
          </a:r>
          <a:r>
            <a:rPr lang="en-US" sz="700" kern="1200" dirty="0"/>
            <a:t> </a:t>
          </a:r>
          <a:r>
            <a:rPr lang="id-ID" sz="700" kern="1200" dirty="0"/>
            <a:t>menciptakan masyarakat yang lebih inklusif dan suportif.</a:t>
          </a:r>
          <a:endParaRPr lang="en-US" sz="700" kern="1200" dirty="0"/>
        </a:p>
        <a:p>
          <a:pPr marL="57150" lvl="1" indent="-57150" algn="just" defTabSz="31115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+mj-lt"/>
            <a:buChar char="•"/>
          </a:pPr>
          <a:r>
            <a:rPr lang="id-ID" sz="700" kern="1200" dirty="0"/>
            <a:t>Mengaktifkan peran serta masyarakat dalam mendukung program kesehatan mental melalui pelatihan relawan dan penyebaran informasi.</a:t>
          </a:r>
          <a:endParaRPr lang="en-US" sz="700" kern="1200" dirty="0"/>
        </a:p>
      </dsp:txBody>
      <dsp:txXfrm rot="-5400000">
        <a:off x="450364" y="4065293"/>
        <a:ext cx="4667418" cy="1061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p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cc7b9663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7" name="Google Shape;1627;g28cc7b96639_0_25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g1e950aa7105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3" name="Google Shape;1663;g1e950aa7105_1_47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13ce2af5b7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13ce2af5b70_0_20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13ce2af5b7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13ce2af5b70_0_20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1e91eb690e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1e91eb690e5_0_7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1e91eb690e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1e91eb690e5_0_7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1e91eb690e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1e91eb690e5_0_7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1e91eb690e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1e91eb690e5_0_7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13ce2af5b7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0" name="Google Shape;990;g13ce2af5b70_0_4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1e91eb690e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4" name="Google Shape;1054;g1e91eb690e5_0_15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1e932d62275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1e932d62275_0_12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1e932d62275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1e932d62275_0_128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 rot="10800000" flipH="1">
            <a:off x="-78450" y="-78300"/>
            <a:ext cx="3429000" cy="85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308350" y="1494300"/>
            <a:ext cx="45273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308350" y="3204600"/>
            <a:ext cx="45273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_1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Google Shape;878;p32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_1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Google Shape;880;p33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 flipH="1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1" name="Google Shape;881;p33"/>
          <p:cNvGrpSpPr/>
          <p:nvPr/>
        </p:nvGrpSpPr>
        <p:grpSpPr>
          <a:xfrm>
            <a:off x="0" y="-25"/>
            <a:ext cx="9552075" cy="5143375"/>
            <a:chOff x="0" y="-25"/>
            <a:chExt cx="9552075" cy="5143375"/>
          </a:xfrm>
        </p:grpSpPr>
        <p:sp>
          <p:nvSpPr>
            <p:cNvPr id="882" name="Google Shape;882;p33"/>
            <p:cNvSpPr/>
            <p:nvPr/>
          </p:nvSpPr>
          <p:spPr>
            <a:xfrm>
              <a:off x="0" y="0"/>
              <a:ext cx="722400" cy="24021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883" name="Google Shape;883;p33"/>
            <p:cNvSpPr/>
            <p:nvPr/>
          </p:nvSpPr>
          <p:spPr>
            <a:xfrm flipH="1">
              <a:off x="6943500" y="4306950"/>
              <a:ext cx="2200500" cy="8364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884" name="Google Shape;884;p33"/>
            <p:cNvSpPr/>
            <p:nvPr/>
          </p:nvSpPr>
          <p:spPr>
            <a:xfrm rot="10800000" flipH="1">
              <a:off x="0" y="-25"/>
              <a:ext cx="2263500" cy="8421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7669575" y="475545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grpSp>
        <p:nvGrpSpPr>
          <p:cNvPr id="886" name="Google Shape;886;p33"/>
          <p:cNvGrpSpPr/>
          <p:nvPr/>
        </p:nvGrpSpPr>
        <p:grpSpPr>
          <a:xfrm>
            <a:off x="489563" y="-211525"/>
            <a:ext cx="8425113" cy="6291588"/>
            <a:chOff x="489563" y="-211525"/>
            <a:chExt cx="8425113" cy="6291588"/>
          </a:xfrm>
        </p:grpSpPr>
        <p:grpSp>
          <p:nvGrpSpPr>
            <p:cNvPr id="887" name="Google Shape;887;p33"/>
            <p:cNvGrpSpPr/>
            <p:nvPr/>
          </p:nvGrpSpPr>
          <p:grpSpPr>
            <a:xfrm>
              <a:off x="489563" y="4195813"/>
              <a:ext cx="1885275" cy="1884250"/>
              <a:chOff x="2609275" y="3149350"/>
              <a:chExt cx="1885275" cy="1884250"/>
            </a:xfrm>
          </p:grpSpPr>
          <p:sp>
            <p:nvSpPr>
              <p:cNvPr id="888" name="Google Shape;888;p33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33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33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33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3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3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3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3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33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33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3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3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3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3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3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3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3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3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3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7" name="Google Shape;907;p33"/>
            <p:cNvGrpSpPr/>
            <p:nvPr/>
          </p:nvGrpSpPr>
          <p:grpSpPr>
            <a:xfrm>
              <a:off x="7928550" y="-211525"/>
              <a:ext cx="986125" cy="2095500"/>
              <a:chOff x="7631225" y="2241175"/>
              <a:chExt cx="986125" cy="2095500"/>
            </a:xfrm>
          </p:grpSpPr>
          <p:cxnSp>
            <p:nvCxnSpPr>
              <p:cNvPr id="908" name="Google Shape;908;p33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9" name="Google Shape;909;p33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0" name="Google Shape;910;p33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1" name="Google Shape;911;p33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2" name="Google Shape;912;p33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3" name="Google Shape;913;p33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4" name="Google Shape;914;p33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5" name="Google Shape;915;p33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6" name="Google Shape;916;p33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7" name="Google Shape;917;p33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8" name="Google Shape;918;p33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9" name="Google Shape;919;p33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0" name="Google Shape;920;p33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1" name="Google Shape;921;p33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5;p3"/>
          <p:cNvGrpSpPr/>
          <p:nvPr/>
        </p:nvGrpSpPr>
        <p:grpSpPr>
          <a:xfrm>
            <a:off x="0" y="0"/>
            <a:ext cx="9513725" cy="5143425"/>
            <a:chOff x="0" y="0"/>
            <a:chExt cx="9513725" cy="5143425"/>
          </a:xfrm>
        </p:grpSpPr>
        <p:sp>
          <p:nvSpPr>
            <p:cNvPr id="16" name="Google Shape;16;p3"/>
            <p:cNvSpPr/>
            <p:nvPr/>
          </p:nvSpPr>
          <p:spPr>
            <a:xfrm>
              <a:off x="8421625" y="0"/>
              <a:ext cx="722400" cy="18714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0" y="4014825"/>
              <a:ext cx="1492500" cy="11286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0" y="4829625"/>
              <a:ext cx="22158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7631225" y="32650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-78450" y="-78300"/>
            <a:ext cx="6346163" cy="6476788"/>
            <a:chOff x="-78450" y="-78300"/>
            <a:chExt cx="6346163" cy="6476788"/>
          </a:xfrm>
        </p:grpSpPr>
        <p:sp>
          <p:nvSpPr>
            <p:cNvPr id="21" name="Google Shape;21;p3"/>
            <p:cNvSpPr/>
            <p:nvPr/>
          </p:nvSpPr>
          <p:spPr>
            <a:xfrm rot="10800000" flipH="1">
              <a:off x="-78450" y="-78300"/>
              <a:ext cx="3429000" cy="851400"/>
            </a:xfrm>
            <a:prstGeom prst="round1Rect">
              <a:avLst>
                <a:gd name="adj" fmla="val 16667"/>
              </a:avLst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22" name="Google Shape;22;p3"/>
            <p:cNvGrpSpPr/>
            <p:nvPr/>
          </p:nvGrpSpPr>
          <p:grpSpPr>
            <a:xfrm>
              <a:off x="4382438" y="4514238"/>
              <a:ext cx="1885275" cy="1884250"/>
              <a:chOff x="2609275" y="3149350"/>
              <a:chExt cx="1885275" cy="1884250"/>
            </a:xfrm>
          </p:grpSpPr>
          <p:sp>
            <p:nvSpPr>
              <p:cNvPr id="23" name="Google Shape;23;p3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2" name="Google Shape;42;p3"/>
          <p:cNvSpPr txBox="1">
            <a:spLocks noGrp="1"/>
          </p:cNvSpPr>
          <p:nvPr>
            <p:ph type="title"/>
          </p:nvPr>
        </p:nvSpPr>
        <p:spPr>
          <a:xfrm>
            <a:off x="2364450" y="2361300"/>
            <a:ext cx="4415100" cy="15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 idx="2" hasCustomPrompt="1"/>
          </p:nvPr>
        </p:nvSpPr>
        <p:spPr>
          <a:xfrm>
            <a:off x="4027350" y="1272000"/>
            <a:ext cx="1089300" cy="10893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5"/>
          <p:cNvGrpSpPr/>
          <p:nvPr/>
        </p:nvGrpSpPr>
        <p:grpSpPr>
          <a:xfrm>
            <a:off x="-202950" y="-1524237"/>
            <a:ext cx="9908950" cy="5849938"/>
            <a:chOff x="-202950" y="-1524237"/>
            <a:chExt cx="9908950" cy="5849938"/>
          </a:xfrm>
        </p:grpSpPr>
        <p:sp>
          <p:nvSpPr>
            <p:cNvPr id="78" name="Google Shape;78;p5"/>
            <p:cNvSpPr/>
            <p:nvPr/>
          </p:nvSpPr>
          <p:spPr>
            <a:xfrm rot="10800000" flipH="1">
              <a:off x="-202950" y="-430750"/>
              <a:ext cx="3429000" cy="851400"/>
            </a:xfrm>
            <a:prstGeom prst="round1Rect">
              <a:avLst>
                <a:gd name="adj" fmla="val 16667"/>
              </a:avLst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79" name="Google Shape;79;p5"/>
            <p:cNvGrpSpPr/>
            <p:nvPr/>
          </p:nvGrpSpPr>
          <p:grpSpPr>
            <a:xfrm>
              <a:off x="8719875" y="2230200"/>
              <a:ext cx="986125" cy="2095500"/>
              <a:chOff x="7631225" y="2241175"/>
              <a:chExt cx="986125" cy="2095500"/>
            </a:xfrm>
          </p:grpSpPr>
          <p:cxnSp>
            <p:nvCxnSpPr>
              <p:cNvPr id="80" name="Google Shape;80;p5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5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" name="Google Shape;82;p5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" name="Google Shape;83;p5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84;p5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85;p5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5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5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88;p5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5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5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91;p5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92;p5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93;p5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94" name="Google Shape;94;p5"/>
            <p:cNvGrpSpPr/>
            <p:nvPr/>
          </p:nvGrpSpPr>
          <p:grpSpPr>
            <a:xfrm>
              <a:off x="4865588" y="-1524237"/>
              <a:ext cx="1885275" cy="1884250"/>
              <a:chOff x="2609275" y="3149350"/>
              <a:chExt cx="1885275" cy="1884250"/>
            </a:xfrm>
          </p:grpSpPr>
          <p:sp>
            <p:nvSpPr>
              <p:cNvPr id="95" name="Google Shape;95;p5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4" name="Google Shape;114;p5"/>
          <p:cNvGrpSpPr/>
          <p:nvPr/>
        </p:nvGrpSpPr>
        <p:grpSpPr>
          <a:xfrm>
            <a:off x="-5879" y="147025"/>
            <a:ext cx="9561029" cy="4996475"/>
            <a:chOff x="-5879" y="147025"/>
            <a:chExt cx="9561029" cy="4996475"/>
          </a:xfrm>
        </p:grpSpPr>
        <p:sp>
          <p:nvSpPr>
            <p:cNvPr id="115" name="Google Shape;115;p5"/>
            <p:cNvSpPr/>
            <p:nvPr/>
          </p:nvSpPr>
          <p:spPr>
            <a:xfrm>
              <a:off x="0" y="4570725"/>
              <a:ext cx="3023100" cy="5727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7672650" y="147025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 flipH="1">
              <a:off x="6920275" y="4829625"/>
              <a:ext cx="22158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-5879" y="3272100"/>
              <a:ext cx="530400" cy="18714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subTitle" idx="1"/>
          </p:nvPr>
        </p:nvSpPr>
        <p:spPr>
          <a:xfrm>
            <a:off x="826450" y="2085250"/>
            <a:ext cx="3516600" cy="17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subTitle" idx="2"/>
          </p:nvPr>
        </p:nvSpPr>
        <p:spPr>
          <a:xfrm>
            <a:off x="4800925" y="2085250"/>
            <a:ext cx="3516600" cy="17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3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13"/>
          <p:cNvGrpSpPr/>
          <p:nvPr/>
        </p:nvGrpSpPr>
        <p:grpSpPr>
          <a:xfrm>
            <a:off x="-300" y="-12"/>
            <a:ext cx="9363175" cy="5143488"/>
            <a:chOff x="-300" y="-12"/>
            <a:chExt cx="9363175" cy="5143488"/>
          </a:xfrm>
        </p:grpSpPr>
        <p:sp>
          <p:nvSpPr>
            <p:cNvPr id="256" name="Google Shape;256;p13"/>
            <p:cNvSpPr/>
            <p:nvPr/>
          </p:nvSpPr>
          <p:spPr>
            <a:xfrm>
              <a:off x="8421575" y="3272075"/>
              <a:ext cx="717300" cy="18714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57" name="Google Shape;257;p13"/>
            <p:cNvSpPr/>
            <p:nvPr/>
          </p:nvSpPr>
          <p:spPr>
            <a:xfrm rot="5400000">
              <a:off x="-568800" y="568500"/>
              <a:ext cx="1759500" cy="6225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58" name="Google Shape;258;p13"/>
            <p:cNvSpPr/>
            <p:nvPr/>
          </p:nvSpPr>
          <p:spPr>
            <a:xfrm rot="10800000" flipH="1">
              <a:off x="0" y="-12"/>
              <a:ext cx="22635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7480375" y="465435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grpSp>
        <p:nvGrpSpPr>
          <p:cNvPr id="260" name="Google Shape;260;p13"/>
          <p:cNvGrpSpPr/>
          <p:nvPr/>
        </p:nvGrpSpPr>
        <p:grpSpPr>
          <a:xfrm>
            <a:off x="-804387" y="-78325"/>
            <a:ext cx="11111225" cy="6776750"/>
            <a:chOff x="-804387" y="-78325"/>
            <a:chExt cx="11111225" cy="6776750"/>
          </a:xfrm>
        </p:grpSpPr>
        <p:sp>
          <p:nvSpPr>
            <p:cNvPr id="261" name="Google Shape;261;p13"/>
            <p:cNvSpPr/>
            <p:nvPr/>
          </p:nvSpPr>
          <p:spPr>
            <a:xfrm rot="10800000">
              <a:off x="5782225" y="-78325"/>
              <a:ext cx="3429000" cy="582600"/>
            </a:xfrm>
            <a:prstGeom prst="round1Rect">
              <a:avLst>
                <a:gd name="adj" fmla="val 16667"/>
              </a:avLst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262" name="Google Shape;262;p13"/>
            <p:cNvGrpSpPr/>
            <p:nvPr/>
          </p:nvGrpSpPr>
          <p:grpSpPr>
            <a:xfrm>
              <a:off x="-387025" y="1052225"/>
              <a:ext cx="910269" cy="2095500"/>
              <a:chOff x="7631225" y="2241175"/>
              <a:chExt cx="910269" cy="2095500"/>
            </a:xfrm>
          </p:grpSpPr>
          <p:cxnSp>
            <p:nvCxnSpPr>
              <p:cNvPr id="263" name="Google Shape;263;p13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13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13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13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13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13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9" name="Google Shape;269;p13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0" name="Google Shape;270;p13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1" name="Google Shape;271;p13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2" name="Google Shape;272;p13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3" name="Google Shape;273;p13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4" name="Google Shape;274;p13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5" name="Google Shape;275;p13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76" name="Google Shape;276;p13"/>
            <p:cNvGrpSpPr/>
            <p:nvPr/>
          </p:nvGrpSpPr>
          <p:grpSpPr>
            <a:xfrm>
              <a:off x="8421563" y="946050"/>
              <a:ext cx="1885275" cy="1884250"/>
              <a:chOff x="2609275" y="3149350"/>
              <a:chExt cx="1885275" cy="1884250"/>
            </a:xfrm>
          </p:grpSpPr>
          <p:sp>
            <p:nvSpPr>
              <p:cNvPr id="277" name="Google Shape;277;p13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13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13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13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3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13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13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13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13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13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13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13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13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13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13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3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13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13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13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6" name="Google Shape;296;p13"/>
            <p:cNvSpPr/>
            <p:nvPr/>
          </p:nvSpPr>
          <p:spPr>
            <a:xfrm rot="5400000">
              <a:off x="-804387" y="4372600"/>
              <a:ext cx="2325825" cy="2325825"/>
            </a:xfrm>
            <a:custGeom>
              <a:avLst/>
              <a:gdLst/>
              <a:ahLst/>
              <a:cxnLst/>
              <a:rect l="l" t="t" r="r" b="b"/>
              <a:pathLst>
                <a:path w="93033" h="93033" extrusionOk="0">
                  <a:moveTo>
                    <a:pt x="89685" y="61054"/>
                  </a:moveTo>
                  <a:lnTo>
                    <a:pt x="89685" y="63796"/>
                  </a:lnTo>
                  <a:lnTo>
                    <a:pt x="89927" y="63150"/>
                  </a:lnTo>
                  <a:lnTo>
                    <a:pt x="89927" y="61054"/>
                  </a:lnTo>
                  <a:lnTo>
                    <a:pt x="90693" y="61054"/>
                  </a:lnTo>
                  <a:cubicBezTo>
                    <a:pt x="90733" y="60973"/>
                    <a:pt x="90733" y="60892"/>
                    <a:pt x="90774" y="60812"/>
                  </a:cubicBezTo>
                  <a:lnTo>
                    <a:pt x="89927" y="60812"/>
                  </a:lnTo>
                  <a:lnTo>
                    <a:pt x="89927" y="56255"/>
                  </a:lnTo>
                  <a:lnTo>
                    <a:pt x="91984" y="56255"/>
                  </a:lnTo>
                  <a:cubicBezTo>
                    <a:pt x="92024" y="56174"/>
                    <a:pt x="92024" y="56093"/>
                    <a:pt x="92064" y="56013"/>
                  </a:cubicBezTo>
                  <a:lnTo>
                    <a:pt x="89927" y="56013"/>
                  </a:lnTo>
                  <a:lnTo>
                    <a:pt x="89927" y="51456"/>
                  </a:lnTo>
                  <a:lnTo>
                    <a:pt x="92750" y="51456"/>
                  </a:lnTo>
                  <a:cubicBezTo>
                    <a:pt x="92750" y="51375"/>
                    <a:pt x="92790" y="51295"/>
                    <a:pt x="92790" y="51174"/>
                  </a:cubicBezTo>
                  <a:lnTo>
                    <a:pt x="89927" y="51174"/>
                  </a:lnTo>
                  <a:lnTo>
                    <a:pt x="89927" y="46617"/>
                  </a:lnTo>
                  <a:lnTo>
                    <a:pt x="93032" y="46617"/>
                  </a:lnTo>
                  <a:lnTo>
                    <a:pt x="93032" y="46496"/>
                  </a:lnTo>
                  <a:lnTo>
                    <a:pt x="93032" y="46375"/>
                  </a:lnTo>
                  <a:lnTo>
                    <a:pt x="89927" y="46375"/>
                  </a:lnTo>
                  <a:lnTo>
                    <a:pt x="89927" y="41818"/>
                  </a:lnTo>
                  <a:lnTo>
                    <a:pt x="92790" y="41818"/>
                  </a:lnTo>
                  <a:cubicBezTo>
                    <a:pt x="92790" y="41737"/>
                    <a:pt x="92750" y="41657"/>
                    <a:pt x="92750" y="41576"/>
                  </a:cubicBezTo>
                  <a:lnTo>
                    <a:pt x="89927" y="41576"/>
                  </a:lnTo>
                  <a:lnTo>
                    <a:pt x="89927" y="36979"/>
                  </a:lnTo>
                  <a:lnTo>
                    <a:pt x="92064" y="36979"/>
                  </a:lnTo>
                  <a:cubicBezTo>
                    <a:pt x="92024" y="36898"/>
                    <a:pt x="92024" y="36818"/>
                    <a:pt x="91984" y="36737"/>
                  </a:cubicBezTo>
                  <a:lnTo>
                    <a:pt x="89927" y="36737"/>
                  </a:lnTo>
                  <a:lnTo>
                    <a:pt x="89927" y="32180"/>
                  </a:lnTo>
                  <a:lnTo>
                    <a:pt x="90774" y="32180"/>
                  </a:lnTo>
                  <a:cubicBezTo>
                    <a:pt x="90733" y="32099"/>
                    <a:pt x="90733" y="32019"/>
                    <a:pt x="90693" y="31938"/>
                  </a:cubicBezTo>
                  <a:lnTo>
                    <a:pt x="89927" y="31938"/>
                  </a:lnTo>
                  <a:lnTo>
                    <a:pt x="89927" y="29841"/>
                  </a:lnTo>
                  <a:lnTo>
                    <a:pt x="89685" y="29196"/>
                  </a:lnTo>
                  <a:lnTo>
                    <a:pt x="89685" y="31938"/>
                  </a:lnTo>
                  <a:lnTo>
                    <a:pt x="85128" y="31938"/>
                  </a:lnTo>
                  <a:lnTo>
                    <a:pt x="85128" y="27381"/>
                  </a:lnTo>
                  <a:lnTo>
                    <a:pt x="88919" y="27381"/>
                  </a:lnTo>
                  <a:cubicBezTo>
                    <a:pt x="88879" y="27301"/>
                    <a:pt x="88838" y="27220"/>
                    <a:pt x="88798" y="27139"/>
                  </a:cubicBezTo>
                  <a:lnTo>
                    <a:pt x="85128" y="27139"/>
                  </a:lnTo>
                  <a:lnTo>
                    <a:pt x="85128" y="22542"/>
                  </a:lnTo>
                  <a:lnTo>
                    <a:pt x="86378" y="22542"/>
                  </a:lnTo>
                  <a:cubicBezTo>
                    <a:pt x="86338" y="22462"/>
                    <a:pt x="86298" y="22381"/>
                    <a:pt x="86257" y="22300"/>
                  </a:cubicBezTo>
                  <a:lnTo>
                    <a:pt x="85128" y="22300"/>
                  </a:lnTo>
                  <a:lnTo>
                    <a:pt x="85128" y="20566"/>
                  </a:lnTo>
                  <a:cubicBezTo>
                    <a:pt x="85048" y="20445"/>
                    <a:pt x="84967" y="20324"/>
                    <a:pt x="84886" y="20203"/>
                  </a:cubicBezTo>
                  <a:lnTo>
                    <a:pt x="84886" y="22300"/>
                  </a:lnTo>
                  <a:lnTo>
                    <a:pt x="80329" y="22300"/>
                  </a:lnTo>
                  <a:lnTo>
                    <a:pt x="80329" y="17743"/>
                  </a:lnTo>
                  <a:lnTo>
                    <a:pt x="83072" y="17743"/>
                  </a:lnTo>
                  <a:lnTo>
                    <a:pt x="82870" y="17501"/>
                  </a:lnTo>
                  <a:lnTo>
                    <a:pt x="80329" y="17501"/>
                  </a:lnTo>
                  <a:lnTo>
                    <a:pt x="80329" y="14558"/>
                  </a:lnTo>
                  <a:lnTo>
                    <a:pt x="80087" y="14316"/>
                  </a:lnTo>
                  <a:lnTo>
                    <a:pt x="80087" y="17501"/>
                  </a:lnTo>
                  <a:lnTo>
                    <a:pt x="75490" y="17501"/>
                  </a:lnTo>
                  <a:lnTo>
                    <a:pt x="75490" y="12945"/>
                  </a:lnTo>
                  <a:lnTo>
                    <a:pt x="78716" y="12945"/>
                  </a:lnTo>
                  <a:lnTo>
                    <a:pt x="78434" y="12703"/>
                  </a:lnTo>
                  <a:lnTo>
                    <a:pt x="75490" y="12703"/>
                  </a:lnTo>
                  <a:lnTo>
                    <a:pt x="75490" y="10122"/>
                  </a:lnTo>
                  <a:lnTo>
                    <a:pt x="75248" y="9920"/>
                  </a:lnTo>
                  <a:lnTo>
                    <a:pt x="75248" y="12703"/>
                  </a:lnTo>
                  <a:lnTo>
                    <a:pt x="70691" y="12703"/>
                  </a:lnTo>
                  <a:lnTo>
                    <a:pt x="70691" y="8106"/>
                  </a:lnTo>
                  <a:lnTo>
                    <a:pt x="72788" y="8106"/>
                  </a:lnTo>
                  <a:cubicBezTo>
                    <a:pt x="72667" y="8025"/>
                    <a:pt x="72546" y="7944"/>
                    <a:pt x="72425" y="7864"/>
                  </a:cubicBezTo>
                  <a:lnTo>
                    <a:pt x="70691" y="7864"/>
                  </a:lnTo>
                  <a:lnTo>
                    <a:pt x="70691" y="6775"/>
                  </a:lnTo>
                  <a:cubicBezTo>
                    <a:pt x="70611" y="6694"/>
                    <a:pt x="70530" y="6654"/>
                    <a:pt x="70450" y="6613"/>
                  </a:cubicBezTo>
                  <a:lnTo>
                    <a:pt x="70450" y="7864"/>
                  </a:lnTo>
                  <a:lnTo>
                    <a:pt x="65893" y="7864"/>
                  </a:lnTo>
                  <a:lnTo>
                    <a:pt x="65893" y="4194"/>
                  </a:lnTo>
                  <a:cubicBezTo>
                    <a:pt x="65812" y="4154"/>
                    <a:pt x="65731" y="4113"/>
                    <a:pt x="65651" y="4073"/>
                  </a:cubicBezTo>
                  <a:lnTo>
                    <a:pt x="65651" y="7864"/>
                  </a:lnTo>
                  <a:lnTo>
                    <a:pt x="61054" y="7864"/>
                  </a:lnTo>
                  <a:lnTo>
                    <a:pt x="61054" y="3307"/>
                  </a:lnTo>
                  <a:lnTo>
                    <a:pt x="63796" y="3307"/>
                  </a:lnTo>
                  <a:lnTo>
                    <a:pt x="63191" y="3065"/>
                  </a:lnTo>
                  <a:lnTo>
                    <a:pt x="61054" y="3065"/>
                  </a:lnTo>
                  <a:lnTo>
                    <a:pt x="61054" y="2339"/>
                  </a:lnTo>
                  <a:cubicBezTo>
                    <a:pt x="60973" y="2299"/>
                    <a:pt x="60892" y="2258"/>
                    <a:pt x="60812" y="2258"/>
                  </a:cubicBezTo>
                  <a:lnTo>
                    <a:pt x="60812" y="3065"/>
                  </a:lnTo>
                  <a:lnTo>
                    <a:pt x="56255" y="3065"/>
                  </a:lnTo>
                  <a:lnTo>
                    <a:pt x="56255" y="1048"/>
                  </a:lnTo>
                  <a:cubicBezTo>
                    <a:pt x="56174" y="1008"/>
                    <a:pt x="56093" y="1008"/>
                    <a:pt x="56013" y="968"/>
                  </a:cubicBezTo>
                  <a:lnTo>
                    <a:pt x="56013" y="3065"/>
                  </a:lnTo>
                  <a:lnTo>
                    <a:pt x="51456" y="3065"/>
                  </a:lnTo>
                  <a:lnTo>
                    <a:pt x="51456" y="282"/>
                  </a:lnTo>
                  <a:cubicBezTo>
                    <a:pt x="51375" y="242"/>
                    <a:pt x="51295" y="242"/>
                    <a:pt x="51214" y="242"/>
                  </a:cubicBezTo>
                  <a:lnTo>
                    <a:pt x="51214" y="3065"/>
                  </a:lnTo>
                  <a:lnTo>
                    <a:pt x="46617" y="3065"/>
                  </a:lnTo>
                  <a:lnTo>
                    <a:pt x="46617" y="0"/>
                  </a:lnTo>
                  <a:lnTo>
                    <a:pt x="46496" y="0"/>
                  </a:lnTo>
                  <a:lnTo>
                    <a:pt x="46375" y="0"/>
                  </a:lnTo>
                  <a:lnTo>
                    <a:pt x="46375" y="3065"/>
                  </a:lnTo>
                  <a:lnTo>
                    <a:pt x="41818" y="3065"/>
                  </a:lnTo>
                  <a:lnTo>
                    <a:pt x="41818" y="242"/>
                  </a:lnTo>
                  <a:cubicBezTo>
                    <a:pt x="41737" y="242"/>
                    <a:pt x="41657" y="242"/>
                    <a:pt x="41576" y="242"/>
                  </a:cubicBezTo>
                  <a:lnTo>
                    <a:pt x="41576" y="3065"/>
                  </a:lnTo>
                  <a:lnTo>
                    <a:pt x="37019" y="3065"/>
                  </a:lnTo>
                  <a:lnTo>
                    <a:pt x="37019" y="968"/>
                  </a:lnTo>
                  <a:cubicBezTo>
                    <a:pt x="36939" y="1008"/>
                    <a:pt x="36858" y="1008"/>
                    <a:pt x="36777" y="1008"/>
                  </a:cubicBezTo>
                  <a:lnTo>
                    <a:pt x="36777" y="3065"/>
                  </a:lnTo>
                  <a:lnTo>
                    <a:pt x="32180" y="3065"/>
                  </a:lnTo>
                  <a:lnTo>
                    <a:pt x="32180" y="2258"/>
                  </a:lnTo>
                  <a:cubicBezTo>
                    <a:pt x="32099" y="2258"/>
                    <a:pt x="32019" y="2299"/>
                    <a:pt x="31938" y="2339"/>
                  </a:cubicBezTo>
                  <a:lnTo>
                    <a:pt x="31938" y="3065"/>
                  </a:lnTo>
                  <a:lnTo>
                    <a:pt x="29841" y="3065"/>
                  </a:lnTo>
                  <a:lnTo>
                    <a:pt x="29236" y="3307"/>
                  </a:lnTo>
                  <a:lnTo>
                    <a:pt x="31938" y="3307"/>
                  </a:lnTo>
                  <a:lnTo>
                    <a:pt x="31938" y="7904"/>
                  </a:lnTo>
                  <a:lnTo>
                    <a:pt x="27381" y="7904"/>
                  </a:lnTo>
                  <a:lnTo>
                    <a:pt x="27381" y="4113"/>
                  </a:lnTo>
                  <a:cubicBezTo>
                    <a:pt x="27301" y="4154"/>
                    <a:pt x="27220" y="4194"/>
                    <a:pt x="27139" y="4234"/>
                  </a:cubicBezTo>
                  <a:lnTo>
                    <a:pt x="27139" y="7904"/>
                  </a:lnTo>
                  <a:lnTo>
                    <a:pt x="22542" y="7904"/>
                  </a:lnTo>
                  <a:lnTo>
                    <a:pt x="22542" y="6613"/>
                  </a:lnTo>
                  <a:cubicBezTo>
                    <a:pt x="22462" y="6694"/>
                    <a:pt x="22381" y="6734"/>
                    <a:pt x="22300" y="6775"/>
                  </a:cubicBezTo>
                  <a:lnTo>
                    <a:pt x="22300" y="7904"/>
                  </a:lnTo>
                  <a:lnTo>
                    <a:pt x="20566" y="7904"/>
                  </a:lnTo>
                  <a:cubicBezTo>
                    <a:pt x="20445" y="7985"/>
                    <a:pt x="20324" y="8065"/>
                    <a:pt x="20203" y="8146"/>
                  </a:cubicBezTo>
                  <a:lnTo>
                    <a:pt x="22300" y="8146"/>
                  </a:lnTo>
                  <a:lnTo>
                    <a:pt x="22300" y="12703"/>
                  </a:lnTo>
                  <a:lnTo>
                    <a:pt x="17743" y="12703"/>
                  </a:lnTo>
                  <a:lnTo>
                    <a:pt x="17743" y="9961"/>
                  </a:lnTo>
                  <a:lnTo>
                    <a:pt x="17501" y="10162"/>
                  </a:lnTo>
                  <a:lnTo>
                    <a:pt x="17501" y="12703"/>
                  </a:lnTo>
                  <a:lnTo>
                    <a:pt x="14558" y="12703"/>
                  </a:lnTo>
                  <a:lnTo>
                    <a:pt x="14316" y="12945"/>
                  </a:lnTo>
                  <a:lnTo>
                    <a:pt x="17501" y="12945"/>
                  </a:lnTo>
                  <a:lnTo>
                    <a:pt x="17501" y="17542"/>
                  </a:lnTo>
                  <a:lnTo>
                    <a:pt x="12945" y="17542"/>
                  </a:lnTo>
                  <a:lnTo>
                    <a:pt x="12945" y="14316"/>
                  </a:lnTo>
                  <a:lnTo>
                    <a:pt x="12703" y="14598"/>
                  </a:lnTo>
                  <a:lnTo>
                    <a:pt x="12703" y="17542"/>
                  </a:lnTo>
                  <a:lnTo>
                    <a:pt x="10122" y="17542"/>
                  </a:lnTo>
                  <a:lnTo>
                    <a:pt x="9920" y="17784"/>
                  </a:lnTo>
                  <a:lnTo>
                    <a:pt x="12703" y="17784"/>
                  </a:lnTo>
                  <a:lnTo>
                    <a:pt x="12703" y="22341"/>
                  </a:lnTo>
                  <a:lnTo>
                    <a:pt x="8106" y="22341"/>
                  </a:lnTo>
                  <a:lnTo>
                    <a:pt x="8106" y="20244"/>
                  </a:lnTo>
                  <a:cubicBezTo>
                    <a:pt x="8025" y="20365"/>
                    <a:pt x="7944" y="20486"/>
                    <a:pt x="7864" y="20607"/>
                  </a:cubicBezTo>
                  <a:lnTo>
                    <a:pt x="7864" y="22341"/>
                  </a:lnTo>
                  <a:lnTo>
                    <a:pt x="6775" y="22341"/>
                  </a:lnTo>
                  <a:cubicBezTo>
                    <a:pt x="6694" y="22421"/>
                    <a:pt x="6654" y="22502"/>
                    <a:pt x="6613" y="22583"/>
                  </a:cubicBezTo>
                  <a:lnTo>
                    <a:pt x="7864" y="22583"/>
                  </a:lnTo>
                  <a:lnTo>
                    <a:pt x="7864" y="27139"/>
                  </a:lnTo>
                  <a:lnTo>
                    <a:pt x="4194" y="27139"/>
                  </a:lnTo>
                  <a:cubicBezTo>
                    <a:pt x="4154" y="27220"/>
                    <a:pt x="4113" y="27301"/>
                    <a:pt x="4073" y="27381"/>
                  </a:cubicBezTo>
                  <a:lnTo>
                    <a:pt x="7864" y="27381"/>
                  </a:lnTo>
                  <a:lnTo>
                    <a:pt x="7864" y="31978"/>
                  </a:lnTo>
                  <a:lnTo>
                    <a:pt x="3307" y="31978"/>
                  </a:lnTo>
                  <a:lnTo>
                    <a:pt x="3307" y="29236"/>
                  </a:lnTo>
                  <a:lnTo>
                    <a:pt x="3065" y="29841"/>
                  </a:lnTo>
                  <a:lnTo>
                    <a:pt x="3065" y="31978"/>
                  </a:lnTo>
                  <a:lnTo>
                    <a:pt x="2299" y="31978"/>
                  </a:lnTo>
                  <a:cubicBezTo>
                    <a:pt x="2299" y="32059"/>
                    <a:pt x="2258" y="32140"/>
                    <a:pt x="2218" y="32220"/>
                  </a:cubicBezTo>
                  <a:lnTo>
                    <a:pt x="3065" y="32220"/>
                  </a:lnTo>
                  <a:lnTo>
                    <a:pt x="3065" y="36777"/>
                  </a:lnTo>
                  <a:lnTo>
                    <a:pt x="1008" y="36777"/>
                  </a:lnTo>
                  <a:cubicBezTo>
                    <a:pt x="1008" y="36858"/>
                    <a:pt x="968" y="36939"/>
                    <a:pt x="968" y="37019"/>
                  </a:cubicBezTo>
                  <a:lnTo>
                    <a:pt x="3065" y="37019"/>
                  </a:lnTo>
                  <a:lnTo>
                    <a:pt x="3065" y="41576"/>
                  </a:lnTo>
                  <a:lnTo>
                    <a:pt x="242" y="41576"/>
                  </a:lnTo>
                  <a:cubicBezTo>
                    <a:pt x="242" y="41657"/>
                    <a:pt x="242" y="41737"/>
                    <a:pt x="242" y="41818"/>
                  </a:cubicBezTo>
                  <a:lnTo>
                    <a:pt x="3065" y="41818"/>
                  </a:lnTo>
                  <a:lnTo>
                    <a:pt x="3065" y="46415"/>
                  </a:lnTo>
                  <a:lnTo>
                    <a:pt x="0" y="46415"/>
                  </a:lnTo>
                  <a:lnTo>
                    <a:pt x="0" y="46536"/>
                  </a:lnTo>
                  <a:lnTo>
                    <a:pt x="0" y="46657"/>
                  </a:lnTo>
                  <a:lnTo>
                    <a:pt x="3065" y="46657"/>
                  </a:lnTo>
                  <a:lnTo>
                    <a:pt x="3065" y="51214"/>
                  </a:lnTo>
                  <a:lnTo>
                    <a:pt x="242" y="51214"/>
                  </a:lnTo>
                  <a:cubicBezTo>
                    <a:pt x="242" y="51295"/>
                    <a:pt x="242" y="51375"/>
                    <a:pt x="242" y="51456"/>
                  </a:cubicBezTo>
                  <a:lnTo>
                    <a:pt x="3065" y="51456"/>
                  </a:lnTo>
                  <a:lnTo>
                    <a:pt x="3065" y="56053"/>
                  </a:lnTo>
                  <a:lnTo>
                    <a:pt x="968" y="56053"/>
                  </a:lnTo>
                  <a:cubicBezTo>
                    <a:pt x="968" y="56134"/>
                    <a:pt x="1008" y="56174"/>
                    <a:pt x="1008" y="56295"/>
                  </a:cubicBezTo>
                  <a:lnTo>
                    <a:pt x="3065" y="56295"/>
                  </a:lnTo>
                  <a:lnTo>
                    <a:pt x="3065" y="60852"/>
                  </a:lnTo>
                  <a:lnTo>
                    <a:pt x="2218" y="60852"/>
                  </a:lnTo>
                  <a:cubicBezTo>
                    <a:pt x="2258" y="60933"/>
                    <a:pt x="2299" y="61013"/>
                    <a:pt x="2299" y="61094"/>
                  </a:cubicBezTo>
                  <a:lnTo>
                    <a:pt x="3065" y="61094"/>
                  </a:lnTo>
                  <a:lnTo>
                    <a:pt x="3065" y="63191"/>
                  </a:lnTo>
                  <a:lnTo>
                    <a:pt x="3307" y="63836"/>
                  </a:lnTo>
                  <a:lnTo>
                    <a:pt x="3307" y="61094"/>
                  </a:lnTo>
                  <a:lnTo>
                    <a:pt x="7864" y="61094"/>
                  </a:lnTo>
                  <a:lnTo>
                    <a:pt x="7864" y="65651"/>
                  </a:lnTo>
                  <a:lnTo>
                    <a:pt x="4073" y="65651"/>
                  </a:lnTo>
                  <a:cubicBezTo>
                    <a:pt x="4113" y="65731"/>
                    <a:pt x="4154" y="65812"/>
                    <a:pt x="4194" y="65893"/>
                  </a:cubicBezTo>
                  <a:lnTo>
                    <a:pt x="7864" y="65893"/>
                  </a:lnTo>
                  <a:lnTo>
                    <a:pt x="7864" y="70490"/>
                  </a:lnTo>
                  <a:lnTo>
                    <a:pt x="6613" y="70490"/>
                  </a:lnTo>
                  <a:cubicBezTo>
                    <a:pt x="6654" y="70570"/>
                    <a:pt x="6694" y="70651"/>
                    <a:pt x="6775" y="70732"/>
                  </a:cubicBezTo>
                  <a:lnTo>
                    <a:pt x="7864" y="70732"/>
                  </a:lnTo>
                  <a:lnTo>
                    <a:pt x="7864" y="72466"/>
                  </a:lnTo>
                  <a:cubicBezTo>
                    <a:pt x="7944" y="72587"/>
                    <a:pt x="8025" y="72708"/>
                    <a:pt x="8106" y="72829"/>
                  </a:cubicBezTo>
                  <a:lnTo>
                    <a:pt x="8106" y="70732"/>
                  </a:lnTo>
                  <a:lnTo>
                    <a:pt x="12703" y="70732"/>
                  </a:lnTo>
                  <a:lnTo>
                    <a:pt x="12703" y="75289"/>
                  </a:lnTo>
                  <a:lnTo>
                    <a:pt x="9920" y="75289"/>
                  </a:lnTo>
                  <a:lnTo>
                    <a:pt x="10122" y="75531"/>
                  </a:lnTo>
                  <a:lnTo>
                    <a:pt x="12703" y="75531"/>
                  </a:lnTo>
                  <a:lnTo>
                    <a:pt x="12703" y="78474"/>
                  </a:lnTo>
                  <a:lnTo>
                    <a:pt x="12945" y="78716"/>
                  </a:lnTo>
                  <a:lnTo>
                    <a:pt x="12945" y="75531"/>
                  </a:lnTo>
                  <a:lnTo>
                    <a:pt x="17501" y="75531"/>
                  </a:lnTo>
                  <a:lnTo>
                    <a:pt x="17501" y="80087"/>
                  </a:lnTo>
                  <a:lnTo>
                    <a:pt x="14316" y="80087"/>
                  </a:lnTo>
                  <a:lnTo>
                    <a:pt x="14558" y="80329"/>
                  </a:lnTo>
                  <a:lnTo>
                    <a:pt x="17501" y="80329"/>
                  </a:lnTo>
                  <a:lnTo>
                    <a:pt x="17501" y="82910"/>
                  </a:lnTo>
                  <a:lnTo>
                    <a:pt x="17743" y="83072"/>
                  </a:lnTo>
                  <a:lnTo>
                    <a:pt x="17743" y="80329"/>
                  </a:lnTo>
                  <a:lnTo>
                    <a:pt x="22300" y="80329"/>
                  </a:lnTo>
                  <a:lnTo>
                    <a:pt x="22300" y="84927"/>
                  </a:lnTo>
                  <a:lnTo>
                    <a:pt x="20203" y="84927"/>
                  </a:lnTo>
                  <a:cubicBezTo>
                    <a:pt x="20324" y="85007"/>
                    <a:pt x="20445" y="85088"/>
                    <a:pt x="20566" y="85168"/>
                  </a:cubicBezTo>
                  <a:lnTo>
                    <a:pt x="22300" y="85168"/>
                  </a:lnTo>
                  <a:lnTo>
                    <a:pt x="22300" y="86257"/>
                  </a:lnTo>
                  <a:cubicBezTo>
                    <a:pt x="22381" y="86338"/>
                    <a:pt x="22462" y="86378"/>
                    <a:pt x="22542" y="86419"/>
                  </a:cubicBezTo>
                  <a:lnTo>
                    <a:pt x="22542" y="85168"/>
                  </a:lnTo>
                  <a:lnTo>
                    <a:pt x="27139" y="85168"/>
                  </a:lnTo>
                  <a:lnTo>
                    <a:pt x="27139" y="88838"/>
                  </a:lnTo>
                  <a:cubicBezTo>
                    <a:pt x="27220" y="88878"/>
                    <a:pt x="27301" y="88919"/>
                    <a:pt x="27381" y="88959"/>
                  </a:cubicBezTo>
                  <a:lnTo>
                    <a:pt x="27381" y="85168"/>
                  </a:lnTo>
                  <a:lnTo>
                    <a:pt x="31938" y="85168"/>
                  </a:lnTo>
                  <a:lnTo>
                    <a:pt x="31938" y="89725"/>
                  </a:lnTo>
                  <a:lnTo>
                    <a:pt x="29236" y="89725"/>
                  </a:lnTo>
                  <a:lnTo>
                    <a:pt x="29841" y="89967"/>
                  </a:lnTo>
                  <a:lnTo>
                    <a:pt x="31938" y="89967"/>
                  </a:lnTo>
                  <a:lnTo>
                    <a:pt x="31938" y="90733"/>
                  </a:lnTo>
                  <a:cubicBezTo>
                    <a:pt x="32019" y="90733"/>
                    <a:pt x="32099" y="90774"/>
                    <a:pt x="32180" y="90814"/>
                  </a:cubicBezTo>
                  <a:lnTo>
                    <a:pt x="32180" y="89967"/>
                  </a:lnTo>
                  <a:lnTo>
                    <a:pt x="36777" y="89967"/>
                  </a:lnTo>
                  <a:lnTo>
                    <a:pt x="36777" y="92024"/>
                  </a:lnTo>
                  <a:cubicBezTo>
                    <a:pt x="36858" y="92024"/>
                    <a:pt x="36939" y="92064"/>
                    <a:pt x="37019" y="92064"/>
                  </a:cubicBezTo>
                  <a:lnTo>
                    <a:pt x="37019" y="89967"/>
                  </a:lnTo>
                  <a:lnTo>
                    <a:pt x="41576" y="89967"/>
                  </a:lnTo>
                  <a:lnTo>
                    <a:pt x="41576" y="92790"/>
                  </a:lnTo>
                  <a:cubicBezTo>
                    <a:pt x="41657" y="92790"/>
                    <a:pt x="41737" y="92790"/>
                    <a:pt x="41818" y="92790"/>
                  </a:cubicBezTo>
                  <a:lnTo>
                    <a:pt x="41818" y="89967"/>
                  </a:lnTo>
                  <a:lnTo>
                    <a:pt x="46375" y="89967"/>
                  </a:lnTo>
                  <a:lnTo>
                    <a:pt x="46375" y="93032"/>
                  </a:lnTo>
                  <a:lnTo>
                    <a:pt x="46496" y="93032"/>
                  </a:lnTo>
                  <a:lnTo>
                    <a:pt x="46617" y="93032"/>
                  </a:lnTo>
                  <a:lnTo>
                    <a:pt x="46617" y="89967"/>
                  </a:lnTo>
                  <a:lnTo>
                    <a:pt x="51214" y="89967"/>
                  </a:lnTo>
                  <a:lnTo>
                    <a:pt x="51214" y="92790"/>
                  </a:lnTo>
                  <a:cubicBezTo>
                    <a:pt x="51295" y="92790"/>
                    <a:pt x="51375" y="92790"/>
                    <a:pt x="51456" y="92790"/>
                  </a:cubicBezTo>
                  <a:lnTo>
                    <a:pt x="51456" y="89967"/>
                  </a:lnTo>
                  <a:lnTo>
                    <a:pt x="56013" y="89967"/>
                  </a:lnTo>
                  <a:lnTo>
                    <a:pt x="56013" y="92064"/>
                  </a:lnTo>
                  <a:cubicBezTo>
                    <a:pt x="56093" y="92064"/>
                    <a:pt x="56174" y="92024"/>
                    <a:pt x="56255" y="92024"/>
                  </a:cubicBezTo>
                  <a:lnTo>
                    <a:pt x="56255" y="89967"/>
                  </a:lnTo>
                  <a:lnTo>
                    <a:pt x="60812" y="89967"/>
                  </a:lnTo>
                  <a:lnTo>
                    <a:pt x="60812" y="90814"/>
                  </a:lnTo>
                  <a:cubicBezTo>
                    <a:pt x="60892" y="90774"/>
                    <a:pt x="60973" y="90733"/>
                    <a:pt x="61054" y="90733"/>
                  </a:cubicBezTo>
                  <a:lnTo>
                    <a:pt x="61054" y="89967"/>
                  </a:lnTo>
                  <a:lnTo>
                    <a:pt x="63191" y="89967"/>
                  </a:lnTo>
                  <a:lnTo>
                    <a:pt x="63796" y="89725"/>
                  </a:lnTo>
                  <a:lnTo>
                    <a:pt x="61054" y="89725"/>
                  </a:lnTo>
                  <a:lnTo>
                    <a:pt x="61054" y="85168"/>
                  </a:lnTo>
                  <a:lnTo>
                    <a:pt x="65651" y="85168"/>
                  </a:lnTo>
                  <a:lnTo>
                    <a:pt x="65651" y="88959"/>
                  </a:lnTo>
                  <a:cubicBezTo>
                    <a:pt x="65731" y="88919"/>
                    <a:pt x="65812" y="88878"/>
                    <a:pt x="65893" y="88838"/>
                  </a:cubicBezTo>
                  <a:lnTo>
                    <a:pt x="65893" y="85168"/>
                  </a:lnTo>
                  <a:lnTo>
                    <a:pt x="70450" y="85168"/>
                  </a:lnTo>
                  <a:lnTo>
                    <a:pt x="70450" y="86419"/>
                  </a:lnTo>
                  <a:cubicBezTo>
                    <a:pt x="70530" y="86378"/>
                    <a:pt x="70611" y="86338"/>
                    <a:pt x="70691" y="86257"/>
                  </a:cubicBezTo>
                  <a:lnTo>
                    <a:pt x="70691" y="85168"/>
                  </a:lnTo>
                  <a:lnTo>
                    <a:pt x="72425" y="85168"/>
                  </a:lnTo>
                  <a:cubicBezTo>
                    <a:pt x="72546" y="85088"/>
                    <a:pt x="72667" y="85007"/>
                    <a:pt x="72788" y="84927"/>
                  </a:cubicBezTo>
                  <a:lnTo>
                    <a:pt x="70691" y="84927"/>
                  </a:lnTo>
                  <a:lnTo>
                    <a:pt x="70691" y="80329"/>
                  </a:lnTo>
                  <a:lnTo>
                    <a:pt x="75248" y="80329"/>
                  </a:lnTo>
                  <a:lnTo>
                    <a:pt x="75248" y="83072"/>
                  </a:lnTo>
                  <a:lnTo>
                    <a:pt x="75490" y="82910"/>
                  </a:lnTo>
                  <a:lnTo>
                    <a:pt x="75490" y="80329"/>
                  </a:lnTo>
                  <a:lnTo>
                    <a:pt x="78434" y="80329"/>
                  </a:lnTo>
                  <a:lnTo>
                    <a:pt x="78716" y="80087"/>
                  </a:lnTo>
                  <a:lnTo>
                    <a:pt x="75490" y="80087"/>
                  </a:lnTo>
                  <a:lnTo>
                    <a:pt x="75490" y="75531"/>
                  </a:lnTo>
                  <a:lnTo>
                    <a:pt x="80087" y="75531"/>
                  </a:lnTo>
                  <a:lnTo>
                    <a:pt x="80087" y="78716"/>
                  </a:lnTo>
                  <a:lnTo>
                    <a:pt x="80329" y="78474"/>
                  </a:lnTo>
                  <a:lnTo>
                    <a:pt x="80329" y="75531"/>
                  </a:lnTo>
                  <a:lnTo>
                    <a:pt x="82870" y="75531"/>
                  </a:lnTo>
                  <a:lnTo>
                    <a:pt x="83072" y="75289"/>
                  </a:lnTo>
                  <a:lnTo>
                    <a:pt x="80329" y="75289"/>
                  </a:lnTo>
                  <a:lnTo>
                    <a:pt x="80329" y="70732"/>
                  </a:lnTo>
                  <a:lnTo>
                    <a:pt x="84886" y="70732"/>
                  </a:lnTo>
                  <a:lnTo>
                    <a:pt x="84886" y="72829"/>
                  </a:lnTo>
                  <a:cubicBezTo>
                    <a:pt x="84967" y="72708"/>
                    <a:pt x="85048" y="72587"/>
                    <a:pt x="85128" y="72466"/>
                  </a:cubicBezTo>
                  <a:lnTo>
                    <a:pt x="85128" y="70732"/>
                  </a:lnTo>
                  <a:lnTo>
                    <a:pt x="86257" y="70732"/>
                  </a:lnTo>
                  <a:cubicBezTo>
                    <a:pt x="86298" y="70651"/>
                    <a:pt x="86338" y="70570"/>
                    <a:pt x="86378" y="70490"/>
                  </a:cubicBezTo>
                  <a:lnTo>
                    <a:pt x="85128" y="70490"/>
                  </a:lnTo>
                  <a:lnTo>
                    <a:pt x="85128" y="65893"/>
                  </a:lnTo>
                  <a:lnTo>
                    <a:pt x="88798" y="65893"/>
                  </a:lnTo>
                  <a:cubicBezTo>
                    <a:pt x="88838" y="65812"/>
                    <a:pt x="88879" y="65731"/>
                    <a:pt x="88919" y="65651"/>
                  </a:cubicBezTo>
                  <a:lnTo>
                    <a:pt x="85128" y="65651"/>
                  </a:lnTo>
                  <a:lnTo>
                    <a:pt x="85128" y="61094"/>
                  </a:lnTo>
                  <a:lnTo>
                    <a:pt x="89685" y="61094"/>
                  </a:lnTo>
                  <a:close/>
                  <a:moveTo>
                    <a:pt x="85128" y="32180"/>
                  </a:moveTo>
                  <a:lnTo>
                    <a:pt x="89685" y="32180"/>
                  </a:lnTo>
                  <a:lnTo>
                    <a:pt x="89685" y="36777"/>
                  </a:lnTo>
                  <a:lnTo>
                    <a:pt x="85128" y="36777"/>
                  </a:lnTo>
                  <a:close/>
                  <a:moveTo>
                    <a:pt x="85128" y="37019"/>
                  </a:moveTo>
                  <a:lnTo>
                    <a:pt x="89685" y="37019"/>
                  </a:lnTo>
                  <a:lnTo>
                    <a:pt x="89685" y="41576"/>
                  </a:lnTo>
                  <a:lnTo>
                    <a:pt x="85128" y="41576"/>
                  </a:lnTo>
                  <a:close/>
                  <a:moveTo>
                    <a:pt x="85128" y="41818"/>
                  </a:moveTo>
                  <a:lnTo>
                    <a:pt x="89685" y="41818"/>
                  </a:lnTo>
                  <a:lnTo>
                    <a:pt x="89685" y="46375"/>
                  </a:lnTo>
                  <a:lnTo>
                    <a:pt x="85128" y="46375"/>
                  </a:lnTo>
                  <a:close/>
                  <a:moveTo>
                    <a:pt x="85128" y="46617"/>
                  </a:moveTo>
                  <a:lnTo>
                    <a:pt x="89685" y="46617"/>
                  </a:lnTo>
                  <a:lnTo>
                    <a:pt x="89685" y="51214"/>
                  </a:lnTo>
                  <a:lnTo>
                    <a:pt x="85128" y="51214"/>
                  </a:lnTo>
                  <a:close/>
                  <a:moveTo>
                    <a:pt x="85128" y="51456"/>
                  </a:moveTo>
                  <a:lnTo>
                    <a:pt x="89685" y="51456"/>
                  </a:lnTo>
                  <a:lnTo>
                    <a:pt x="89685" y="56013"/>
                  </a:lnTo>
                  <a:lnTo>
                    <a:pt x="85128" y="56013"/>
                  </a:lnTo>
                  <a:close/>
                  <a:moveTo>
                    <a:pt x="85128" y="56255"/>
                  </a:moveTo>
                  <a:lnTo>
                    <a:pt x="89685" y="56255"/>
                  </a:lnTo>
                  <a:lnTo>
                    <a:pt x="89685" y="60812"/>
                  </a:lnTo>
                  <a:lnTo>
                    <a:pt x="85128" y="60812"/>
                  </a:lnTo>
                  <a:close/>
                  <a:moveTo>
                    <a:pt x="7904" y="60812"/>
                  </a:moveTo>
                  <a:lnTo>
                    <a:pt x="3347" y="60812"/>
                  </a:lnTo>
                  <a:lnTo>
                    <a:pt x="3347" y="56255"/>
                  </a:lnTo>
                  <a:lnTo>
                    <a:pt x="7904" y="56255"/>
                  </a:lnTo>
                  <a:close/>
                  <a:moveTo>
                    <a:pt x="7904" y="56013"/>
                  </a:moveTo>
                  <a:lnTo>
                    <a:pt x="3347" y="56013"/>
                  </a:lnTo>
                  <a:lnTo>
                    <a:pt x="3347" y="51456"/>
                  </a:lnTo>
                  <a:lnTo>
                    <a:pt x="7904" y="51456"/>
                  </a:lnTo>
                  <a:close/>
                  <a:moveTo>
                    <a:pt x="7904" y="51214"/>
                  </a:moveTo>
                  <a:lnTo>
                    <a:pt x="3347" y="51214"/>
                  </a:lnTo>
                  <a:lnTo>
                    <a:pt x="3347" y="46617"/>
                  </a:lnTo>
                  <a:lnTo>
                    <a:pt x="7904" y="46617"/>
                  </a:lnTo>
                  <a:close/>
                  <a:moveTo>
                    <a:pt x="7904" y="46375"/>
                  </a:moveTo>
                  <a:lnTo>
                    <a:pt x="3347" y="46375"/>
                  </a:lnTo>
                  <a:lnTo>
                    <a:pt x="3347" y="41818"/>
                  </a:lnTo>
                  <a:lnTo>
                    <a:pt x="7904" y="41818"/>
                  </a:lnTo>
                  <a:close/>
                  <a:moveTo>
                    <a:pt x="7904" y="41576"/>
                  </a:moveTo>
                  <a:lnTo>
                    <a:pt x="3347" y="41576"/>
                  </a:lnTo>
                  <a:lnTo>
                    <a:pt x="3347" y="37019"/>
                  </a:lnTo>
                  <a:lnTo>
                    <a:pt x="7904" y="37019"/>
                  </a:lnTo>
                  <a:close/>
                  <a:moveTo>
                    <a:pt x="7904" y="36777"/>
                  </a:moveTo>
                  <a:lnTo>
                    <a:pt x="3347" y="36777"/>
                  </a:lnTo>
                  <a:lnTo>
                    <a:pt x="3347" y="32180"/>
                  </a:lnTo>
                  <a:lnTo>
                    <a:pt x="7904" y="32180"/>
                  </a:lnTo>
                  <a:close/>
                  <a:moveTo>
                    <a:pt x="12703" y="70449"/>
                  </a:moveTo>
                  <a:lnTo>
                    <a:pt x="8146" y="70449"/>
                  </a:lnTo>
                  <a:lnTo>
                    <a:pt x="8146" y="65893"/>
                  </a:lnTo>
                  <a:lnTo>
                    <a:pt x="12703" y="65893"/>
                  </a:lnTo>
                  <a:close/>
                  <a:moveTo>
                    <a:pt x="12703" y="65610"/>
                  </a:moveTo>
                  <a:lnTo>
                    <a:pt x="8146" y="65610"/>
                  </a:lnTo>
                  <a:lnTo>
                    <a:pt x="8146" y="61054"/>
                  </a:lnTo>
                  <a:lnTo>
                    <a:pt x="12703" y="61054"/>
                  </a:lnTo>
                  <a:close/>
                  <a:moveTo>
                    <a:pt x="12703" y="60812"/>
                  </a:moveTo>
                  <a:lnTo>
                    <a:pt x="8146" y="60812"/>
                  </a:lnTo>
                  <a:lnTo>
                    <a:pt x="8146" y="56255"/>
                  </a:lnTo>
                  <a:lnTo>
                    <a:pt x="12703" y="56255"/>
                  </a:lnTo>
                  <a:close/>
                  <a:moveTo>
                    <a:pt x="12703" y="56013"/>
                  </a:moveTo>
                  <a:lnTo>
                    <a:pt x="8146" y="56013"/>
                  </a:lnTo>
                  <a:lnTo>
                    <a:pt x="8146" y="51456"/>
                  </a:lnTo>
                  <a:lnTo>
                    <a:pt x="12703" y="51456"/>
                  </a:lnTo>
                  <a:close/>
                  <a:moveTo>
                    <a:pt x="12703" y="51174"/>
                  </a:moveTo>
                  <a:lnTo>
                    <a:pt x="8146" y="51174"/>
                  </a:lnTo>
                  <a:lnTo>
                    <a:pt x="8146" y="46617"/>
                  </a:lnTo>
                  <a:lnTo>
                    <a:pt x="12703" y="46617"/>
                  </a:lnTo>
                  <a:close/>
                  <a:moveTo>
                    <a:pt x="12703" y="46375"/>
                  </a:moveTo>
                  <a:lnTo>
                    <a:pt x="8146" y="46375"/>
                  </a:lnTo>
                  <a:lnTo>
                    <a:pt x="8146" y="41818"/>
                  </a:lnTo>
                  <a:lnTo>
                    <a:pt x="12703" y="41818"/>
                  </a:lnTo>
                  <a:close/>
                  <a:moveTo>
                    <a:pt x="12703" y="41576"/>
                  </a:moveTo>
                  <a:lnTo>
                    <a:pt x="8146" y="41576"/>
                  </a:lnTo>
                  <a:lnTo>
                    <a:pt x="8146" y="36979"/>
                  </a:lnTo>
                  <a:lnTo>
                    <a:pt x="12703" y="36979"/>
                  </a:lnTo>
                  <a:close/>
                  <a:moveTo>
                    <a:pt x="12703" y="36737"/>
                  </a:moveTo>
                  <a:lnTo>
                    <a:pt x="8146" y="36737"/>
                  </a:lnTo>
                  <a:lnTo>
                    <a:pt x="8146" y="32180"/>
                  </a:lnTo>
                  <a:lnTo>
                    <a:pt x="12703" y="32180"/>
                  </a:lnTo>
                  <a:close/>
                  <a:moveTo>
                    <a:pt x="12703" y="31938"/>
                  </a:moveTo>
                  <a:lnTo>
                    <a:pt x="8146" y="31938"/>
                  </a:lnTo>
                  <a:lnTo>
                    <a:pt x="8146" y="27381"/>
                  </a:lnTo>
                  <a:lnTo>
                    <a:pt x="12703" y="27381"/>
                  </a:lnTo>
                  <a:close/>
                  <a:moveTo>
                    <a:pt x="12703" y="27139"/>
                  </a:moveTo>
                  <a:lnTo>
                    <a:pt x="8146" y="27139"/>
                  </a:lnTo>
                  <a:lnTo>
                    <a:pt x="8146" y="22542"/>
                  </a:lnTo>
                  <a:lnTo>
                    <a:pt x="12703" y="22542"/>
                  </a:lnTo>
                  <a:close/>
                  <a:moveTo>
                    <a:pt x="17542" y="75248"/>
                  </a:moveTo>
                  <a:lnTo>
                    <a:pt x="12945" y="75248"/>
                  </a:lnTo>
                  <a:lnTo>
                    <a:pt x="12945" y="70651"/>
                  </a:lnTo>
                  <a:lnTo>
                    <a:pt x="17542" y="70651"/>
                  </a:lnTo>
                  <a:close/>
                  <a:moveTo>
                    <a:pt x="17542" y="70449"/>
                  </a:moveTo>
                  <a:lnTo>
                    <a:pt x="12945" y="70449"/>
                  </a:lnTo>
                  <a:lnTo>
                    <a:pt x="12945" y="65852"/>
                  </a:lnTo>
                  <a:lnTo>
                    <a:pt x="17542" y="65852"/>
                  </a:lnTo>
                  <a:close/>
                  <a:moveTo>
                    <a:pt x="17542" y="65610"/>
                  </a:moveTo>
                  <a:lnTo>
                    <a:pt x="12945" y="65610"/>
                  </a:lnTo>
                  <a:lnTo>
                    <a:pt x="12945" y="61054"/>
                  </a:lnTo>
                  <a:lnTo>
                    <a:pt x="17542" y="61054"/>
                  </a:lnTo>
                  <a:close/>
                  <a:moveTo>
                    <a:pt x="17542" y="60812"/>
                  </a:moveTo>
                  <a:lnTo>
                    <a:pt x="12945" y="60812"/>
                  </a:lnTo>
                  <a:lnTo>
                    <a:pt x="12945" y="56214"/>
                  </a:lnTo>
                  <a:lnTo>
                    <a:pt x="17542" y="56214"/>
                  </a:lnTo>
                  <a:close/>
                  <a:moveTo>
                    <a:pt x="17542" y="55972"/>
                  </a:moveTo>
                  <a:lnTo>
                    <a:pt x="12945" y="55972"/>
                  </a:lnTo>
                  <a:lnTo>
                    <a:pt x="12945" y="51416"/>
                  </a:lnTo>
                  <a:lnTo>
                    <a:pt x="17542" y="51416"/>
                  </a:lnTo>
                  <a:close/>
                  <a:moveTo>
                    <a:pt x="17542" y="51174"/>
                  </a:moveTo>
                  <a:lnTo>
                    <a:pt x="12945" y="51174"/>
                  </a:lnTo>
                  <a:lnTo>
                    <a:pt x="12945" y="46617"/>
                  </a:lnTo>
                  <a:lnTo>
                    <a:pt x="17542" y="46617"/>
                  </a:lnTo>
                  <a:close/>
                  <a:moveTo>
                    <a:pt x="17542" y="46375"/>
                  </a:moveTo>
                  <a:lnTo>
                    <a:pt x="12945" y="46375"/>
                  </a:lnTo>
                  <a:lnTo>
                    <a:pt x="12945" y="41778"/>
                  </a:lnTo>
                  <a:lnTo>
                    <a:pt x="17542" y="41778"/>
                  </a:lnTo>
                  <a:close/>
                  <a:moveTo>
                    <a:pt x="17542" y="41536"/>
                  </a:moveTo>
                  <a:lnTo>
                    <a:pt x="12945" y="41536"/>
                  </a:lnTo>
                  <a:lnTo>
                    <a:pt x="12945" y="36979"/>
                  </a:lnTo>
                  <a:lnTo>
                    <a:pt x="17542" y="36979"/>
                  </a:lnTo>
                  <a:close/>
                  <a:moveTo>
                    <a:pt x="17542" y="36737"/>
                  </a:moveTo>
                  <a:lnTo>
                    <a:pt x="12945" y="36737"/>
                  </a:lnTo>
                  <a:lnTo>
                    <a:pt x="12945" y="32180"/>
                  </a:lnTo>
                  <a:lnTo>
                    <a:pt x="17542" y="32180"/>
                  </a:lnTo>
                  <a:close/>
                  <a:moveTo>
                    <a:pt x="17542" y="31938"/>
                  </a:moveTo>
                  <a:lnTo>
                    <a:pt x="12945" y="31938"/>
                  </a:lnTo>
                  <a:lnTo>
                    <a:pt x="12945" y="27341"/>
                  </a:lnTo>
                  <a:lnTo>
                    <a:pt x="17542" y="27341"/>
                  </a:lnTo>
                  <a:close/>
                  <a:moveTo>
                    <a:pt x="17542" y="27099"/>
                  </a:moveTo>
                  <a:lnTo>
                    <a:pt x="12945" y="27099"/>
                  </a:lnTo>
                  <a:lnTo>
                    <a:pt x="12945" y="22542"/>
                  </a:lnTo>
                  <a:lnTo>
                    <a:pt x="17542" y="22542"/>
                  </a:lnTo>
                  <a:close/>
                  <a:moveTo>
                    <a:pt x="17542" y="22300"/>
                  </a:moveTo>
                  <a:lnTo>
                    <a:pt x="12945" y="22300"/>
                  </a:lnTo>
                  <a:lnTo>
                    <a:pt x="12945" y="17743"/>
                  </a:lnTo>
                  <a:lnTo>
                    <a:pt x="17542" y="17743"/>
                  </a:lnTo>
                  <a:close/>
                  <a:moveTo>
                    <a:pt x="22341" y="80047"/>
                  </a:moveTo>
                  <a:lnTo>
                    <a:pt x="17784" y="80047"/>
                  </a:lnTo>
                  <a:lnTo>
                    <a:pt x="17784" y="75450"/>
                  </a:lnTo>
                  <a:lnTo>
                    <a:pt x="22341" y="75450"/>
                  </a:lnTo>
                  <a:close/>
                  <a:moveTo>
                    <a:pt x="22341" y="75208"/>
                  </a:moveTo>
                  <a:lnTo>
                    <a:pt x="17784" y="75208"/>
                  </a:lnTo>
                  <a:lnTo>
                    <a:pt x="17784" y="70651"/>
                  </a:lnTo>
                  <a:lnTo>
                    <a:pt x="22341" y="70651"/>
                  </a:lnTo>
                  <a:close/>
                  <a:moveTo>
                    <a:pt x="22341" y="70409"/>
                  </a:moveTo>
                  <a:lnTo>
                    <a:pt x="17784" y="70409"/>
                  </a:lnTo>
                  <a:lnTo>
                    <a:pt x="17784" y="65852"/>
                  </a:lnTo>
                  <a:lnTo>
                    <a:pt x="22341" y="65852"/>
                  </a:lnTo>
                  <a:close/>
                  <a:moveTo>
                    <a:pt x="22341" y="65610"/>
                  </a:moveTo>
                  <a:lnTo>
                    <a:pt x="17784" y="65610"/>
                  </a:lnTo>
                  <a:lnTo>
                    <a:pt x="17784" y="61013"/>
                  </a:lnTo>
                  <a:lnTo>
                    <a:pt x="22341" y="61013"/>
                  </a:lnTo>
                  <a:close/>
                  <a:moveTo>
                    <a:pt x="22341" y="60771"/>
                  </a:moveTo>
                  <a:lnTo>
                    <a:pt x="17784" y="60771"/>
                  </a:lnTo>
                  <a:lnTo>
                    <a:pt x="17784" y="56214"/>
                  </a:lnTo>
                  <a:lnTo>
                    <a:pt x="22341" y="56214"/>
                  </a:lnTo>
                  <a:close/>
                  <a:moveTo>
                    <a:pt x="22341" y="55972"/>
                  </a:moveTo>
                  <a:lnTo>
                    <a:pt x="17784" y="55972"/>
                  </a:lnTo>
                  <a:lnTo>
                    <a:pt x="17784" y="51416"/>
                  </a:lnTo>
                  <a:lnTo>
                    <a:pt x="22341" y="51416"/>
                  </a:lnTo>
                  <a:close/>
                  <a:moveTo>
                    <a:pt x="22341" y="51174"/>
                  </a:moveTo>
                  <a:lnTo>
                    <a:pt x="17784" y="51174"/>
                  </a:lnTo>
                  <a:lnTo>
                    <a:pt x="17784" y="46577"/>
                  </a:lnTo>
                  <a:lnTo>
                    <a:pt x="22341" y="46577"/>
                  </a:lnTo>
                  <a:close/>
                  <a:moveTo>
                    <a:pt x="22341" y="46335"/>
                  </a:moveTo>
                  <a:lnTo>
                    <a:pt x="17784" y="46335"/>
                  </a:lnTo>
                  <a:lnTo>
                    <a:pt x="17784" y="41778"/>
                  </a:lnTo>
                  <a:lnTo>
                    <a:pt x="22341" y="41778"/>
                  </a:lnTo>
                  <a:close/>
                  <a:moveTo>
                    <a:pt x="22341" y="41536"/>
                  </a:moveTo>
                  <a:lnTo>
                    <a:pt x="17784" y="41536"/>
                  </a:lnTo>
                  <a:lnTo>
                    <a:pt x="17784" y="36939"/>
                  </a:lnTo>
                  <a:lnTo>
                    <a:pt x="22341" y="36939"/>
                  </a:lnTo>
                  <a:close/>
                  <a:moveTo>
                    <a:pt x="22341" y="36737"/>
                  </a:moveTo>
                  <a:lnTo>
                    <a:pt x="17784" y="36737"/>
                  </a:lnTo>
                  <a:lnTo>
                    <a:pt x="17784" y="32140"/>
                  </a:lnTo>
                  <a:lnTo>
                    <a:pt x="22341" y="32140"/>
                  </a:lnTo>
                  <a:close/>
                  <a:moveTo>
                    <a:pt x="22341" y="31898"/>
                  </a:moveTo>
                  <a:lnTo>
                    <a:pt x="17784" y="31898"/>
                  </a:lnTo>
                  <a:lnTo>
                    <a:pt x="17784" y="27341"/>
                  </a:lnTo>
                  <a:lnTo>
                    <a:pt x="22341" y="27341"/>
                  </a:lnTo>
                  <a:close/>
                  <a:moveTo>
                    <a:pt x="22341" y="27099"/>
                  </a:moveTo>
                  <a:lnTo>
                    <a:pt x="17784" y="27099"/>
                  </a:lnTo>
                  <a:lnTo>
                    <a:pt x="17784" y="22502"/>
                  </a:lnTo>
                  <a:lnTo>
                    <a:pt x="22341" y="22502"/>
                  </a:lnTo>
                  <a:close/>
                  <a:moveTo>
                    <a:pt x="22341" y="22260"/>
                  </a:moveTo>
                  <a:lnTo>
                    <a:pt x="17784" y="22260"/>
                  </a:lnTo>
                  <a:lnTo>
                    <a:pt x="17784" y="17703"/>
                  </a:lnTo>
                  <a:lnTo>
                    <a:pt x="22341" y="17703"/>
                  </a:lnTo>
                  <a:close/>
                  <a:moveTo>
                    <a:pt x="22341" y="17461"/>
                  </a:moveTo>
                  <a:lnTo>
                    <a:pt x="17784" y="17461"/>
                  </a:lnTo>
                  <a:lnTo>
                    <a:pt x="17784" y="12904"/>
                  </a:lnTo>
                  <a:lnTo>
                    <a:pt x="22341" y="12904"/>
                  </a:lnTo>
                  <a:close/>
                  <a:moveTo>
                    <a:pt x="27139" y="84846"/>
                  </a:moveTo>
                  <a:lnTo>
                    <a:pt x="22583" y="84846"/>
                  </a:lnTo>
                  <a:lnTo>
                    <a:pt x="22583" y="80249"/>
                  </a:lnTo>
                  <a:lnTo>
                    <a:pt x="27139" y="80249"/>
                  </a:lnTo>
                  <a:close/>
                  <a:moveTo>
                    <a:pt x="27139" y="80007"/>
                  </a:moveTo>
                  <a:lnTo>
                    <a:pt x="22583" y="80007"/>
                  </a:lnTo>
                  <a:lnTo>
                    <a:pt x="22583" y="75450"/>
                  </a:lnTo>
                  <a:lnTo>
                    <a:pt x="27139" y="75450"/>
                  </a:lnTo>
                  <a:close/>
                  <a:moveTo>
                    <a:pt x="27139" y="75208"/>
                  </a:moveTo>
                  <a:lnTo>
                    <a:pt x="22583" y="75208"/>
                  </a:lnTo>
                  <a:lnTo>
                    <a:pt x="22583" y="70611"/>
                  </a:lnTo>
                  <a:lnTo>
                    <a:pt x="27139" y="70611"/>
                  </a:lnTo>
                  <a:close/>
                  <a:moveTo>
                    <a:pt x="27139" y="70369"/>
                  </a:moveTo>
                  <a:lnTo>
                    <a:pt x="22583" y="70369"/>
                  </a:lnTo>
                  <a:lnTo>
                    <a:pt x="22583" y="65812"/>
                  </a:lnTo>
                  <a:lnTo>
                    <a:pt x="27139" y="65812"/>
                  </a:lnTo>
                  <a:close/>
                  <a:moveTo>
                    <a:pt x="27139" y="65570"/>
                  </a:moveTo>
                  <a:lnTo>
                    <a:pt x="22583" y="65570"/>
                  </a:lnTo>
                  <a:lnTo>
                    <a:pt x="22583" y="61013"/>
                  </a:lnTo>
                  <a:lnTo>
                    <a:pt x="27139" y="61013"/>
                  </a:lnTo>
                  <a:close/>
                  <a:moveTo>
                    <a:pt x="27139" y="60771"/>
                  </a:moveTo>
                  <a:lnTo>
                    <a:pt x="22583" y="60771"/>
                  </a:lnTo>
                  <a:lnTo>
                    <a:pt x="22583" y="56174"/>
                  </a:lnTo>
                  <a:lnTo>
                    <a:pt x="27139" y="56174"/>
                  </a:lnTo>
                  <a:close/>
                  <a:moveTo>
                    <a:pt x="27139" y="55932"/>
                  </a:moveTo>
                  <a:lnTo>
                    <a:pt x="22583" y="55932"/>
                  </a:lnTo>
                  <a:lnTo>
                    <a:pt x="22583" y="51375"/>
                  </a:lnTo>
                  <a:lnTo>
                    <a:pt x="27139" y="51375"/>
                  </a:lnTo>
                  <a:close/>
                  <a:moveTo>
                    <a:pt x="27139" y="51133"/>
                  </a:moveTo>
                  <a:lnTo>
                    <a:pt x="22583" y="51133"/>
                  </a:lnTo>
                  <a:lnTo>
                    <a:pt x="22583" y="46577"/>
                  </a:lnTo>
                  <a:lnTo>
                    <a:pt x="27139" y="46577"/>
                  </a:lnTo>
                  <a:close/>
                  <a:moveTo>
                    <a:pt x="27139" y="46335"/>
                  </a:moveTo>
                  <a:lnTo>
                    <a:pt x="22583" y="46335"/>
                  </a:lnTo>
                  <a:lnTo>
                    <a:pt x="22583" y="41737"/>
                  </a:lnTo>
                  <a:lnTo>
                    <a:pt x="27139" y="41737"/>
                  </a:lnTo>
                  <a:close/>
                  <a:moveTo>
                    <a:pt x="27139" y="41495"/>
                  </a:moveTo>
                  <a:lnTo>
                    <a:pt x="22583" y="41495"/>
                  </a:lnTo>
                  <a:lnTo>
                    <a:pt x="22583" y="36939"/>
                  </a:lnTo>
                  <a:lnTo>
                    <a:pt x="27139" y="36939"/>
                  </a:lnTo>
                  <a:close/>
                  <a:moveTo>
                    <a:pt x="27139" y="36697"/>
                  </a:moveTo>
                  <a:lnTo>
                    <a:pt x="22583" y="36697"/>
                  </a:lnTo>
                  <a:lnTo>
                    <a:pt x="22583" y="32140"/>
                  </a:lnTo>
                  <a:lnTo>
                    <a:pt x="27139" y="32140"/>
                  </a:lnTo>
                  <a:close/>
                  <a:moveTo>
                    <a:pt x="27139" y="31898"/>
                  </a:moveTo>
                  <a:lnTo>
                    <a:pt x="22583" y="31898"/>
                  </a:lnTo>
                  <a:lnTo>
                    <a:pt x="22583" y="27301"/>
                  </a:lnTo>
                  <a:lnTo>
                    <a:pt x="27139" y="27301"/>
                  </a:lnTo>
                  <a:close/>
                  <a:moveTo>
                    <a:pt x="27139" y="27059"/>
                  </a:moveTo>
                  <a:lnTo>
                    <a:pt x="22583" y="27059"/>
                  </a:lnTo>
                  <a:lnTo>
                    <a:pt x="22583" y="22502"/>
                  </a:lnTo>
                  <a:lnTo>
                    <a:pt x="27139" y="22502"/>
                  </a:lnTo>
                  <a:close/>
                  <a:moveTo>
                    <a:pt x="27139" y="22260"/>
                  </a:moveTo>
                  <a:lnTo>
                    <a:pt x="22583" y="22260"/>
                  </a:lnTo>
                  <a:lnTo>
                    <a:pt x="22583" y="17703"/>
                  </a:lnTo>
                  <a:lnTo>
                    <a:pt x="27139" y="17703"/>
                  </a:lnTo>
                  <a:close/>
                  <a:moveTo>
                    <a:pt x="27139" y="17461"/>
                  </a:moveTo>
                  <a:lnTo>
                    <a:pt x="22583" y="17461"/>
                  </a:lnTo>
                  <a:lnTo>
                    <a:pt x="22583" y="12864"/>
                  </a:lnTo>
                  <a:lnTo>
                    <a:pt x="27139" y="12864"/>
                  </a:lnTo>
                  <a:close/>
                  <a:moveTo>
                    <a:pt x="27139" y="12622"/>
                  </a:moveTo>
                  <a:lnTo>
                    <a:pt x="22583" y="12622"/>
                  </a:lnTo>
                  <a:lnTo>
                    <a:pt x="22583" y="8065"/>
                  </a:lnTo>
                  <a:lnTo>
                    <a:pt x="27139" y="8065"/>
                  </a:lnTo>
                  <a:close/>
                  <a:moveTo>
                    <a:pt x="31979" y="84806"/>
                  </a:moveTo>
                  <a:lnTo>
                    <a:pt x="27381" y="84806"/>
                  </a:lnTo>
                  <a:lnTo>
                    <a:pt x="27381" y="80249"/>
                  </a:lnTo>
                  <a:lnTo>
                    <a:pt x="31979" y="80249"/>
                  </a:lnTo>
                  <a:close/>
                  <a:moveTo>
                    <a:pt x="31979" y="80007"/>
                  </a:moveTo>
                  <a:lnTo>
                    <a:pt x="27381" y="80007"/>
                  </a:lnTo>
                  <a:lnTo>
                    <a:pt x="27381" y="75410"/>
                  </a:lnTo>
                  <a:lnTo>
                    <a:pt x="31979" y="75410"/>
                  </a:lnTo>
                  <a:close/>
                  <a:moveTo>
                    <a:pt x="31979" y="75168"/>
                  </a:moveTo>
                  <a:lnTo>
                    <a:pt x="27381" y="75168"/>
                  </a:lnTo>
                  <a:lnTo>
                    <a:pt x="27381" y="70611"/>
                  </a:lnTo>
                  <a:lnTo>
                    <a:pt x="31979" y="70611"/>
                  </a:lnTo>
                  <a:close/>
                  <a:moveTo>
                    <a:pt x="31979" y="70369"/>
                  </a:moveTo>
                  <a:lnTo>
                    <a:pt x="27381" y="70369"/>
                  </a:lnTo>
                  <a:lnTo>
                    <a:pt x="27381" y="65812"/>
                  </a:lnTo>
                  <a:lnTo>
                    <a:pt x="31979" y="65812"/>
                  </a:lnTo>
                  <a:close/>
                  <a:moveTo>
                    <a:pt x="31979" y="65570"/>
                  </a:moveTo>
                  <a:lnTo>
                    <a:pt x="27381" y="65570"/>
                  </a:lnTo>
                  <a:lnTo>
                    <a:pt x="27381" y="60973"/>
                  </a:lnTo>
                  <a:lnTo>
                    <a:pt x="31979" y="60973"/>
                  </a:lnTo>
                  <a:close/>
                  <a:moveTo>
                    <a:pt x="31979" y="60731"/>
                  </a:moveTo>
                  <a:lnTo>
                    <a:pt x="27381" y="60731"/>
                  </a:lnTo>
                  <a:lnTo>
                    <a:pt x="27381" y="56174"/>
                  </a:lnTo>
                  <a:lnTo>
                    <a:pt x="31979" y="56174"/>
                  </a:lnTo>
                  <a:close/>
                  <a:moveTo>
                    <a:pt x="31979" y="55932"/>
                  </a:moveTo>
                  <a:lnTo>
                    <a:pt x="27381" y="55932"/>
                  </a:lnTo>
                  <a:lnTo>
                    <a:pt x="27381" y="51375"/>
                  </a:lnTo>
                  <a:lnTo>
                    <a:pt x="31979" y="51375"/>
                  </a:lnTo>
                  <a:close/>
                  <a:moveTo>
                    <a:pt x="31979" y="51133"/>
                  </a:moveTo>
                  <a:lnTo>
                    <a:pt x="27381" y="51133"/>
                  </a:lnTo>
                  <a:lnTo>
                    <a:pt x="27381" y="46536"/>
                  </a:lnTo>
                  <a:lnTo>
                    <a:pt x="31979" y="46536"/>
                  </a:lnTo>
                  <a:close/>
                  <a:moveTo>
                    <a:pt x="31979" y="46294"/>
                  </a:moveTo>
                  <a:lnTo>
                    <a:pt x="27381" y="46294"/>
                  </a:lnTo>
                  <a:lnTo>
                    <a:pt x="27381" y="41737"/>
                  </a:lnTo>
                  <a:lnTo>
                    <a:pt x="31979" y="41737"/>
                  </a:lnTo>
                  <a:close/>
                  <a:moveTo>
                    <a:pt x="31979" y="41495"/>
                  </a:moveTo>
                  <a:lnTo>
                    <a:pt x="27381" y="41495"/>
                  </a:lnTo>
                  <a:lnTo>
                    <a:pt x="27381" y="36898"/>
                  </a:lnTo>
                  <a:lnTo>
                    <a:pt x="31979" y="36898"/>
                  </a:lnTo>
                  <a:close/>
                  <a:moveTo>
                    <a:pt x="31979" y="36656"/>
                  </a:moveTo>
                  <a:lnTo>
                    <a:pt x="27381" y="36656"/>
                  </a:lnTo>
                  <a:lnTo>
                    <a:pt x="27381" y="32099"/>
                  </a:lnTo>
                  <a:lnTo>
                    <a:pt x="31979" y="32099"/>
                  </a:lnTo>
                  <a:close/>
                  <a:moveTo>
                    <a:pt x="31979" y="31858"/>
                  </a:moveTo>
                  <a:lnTo>
                    <a:pt x="27381" y="31858"/>
                  </a:lnTo>
                  <a:lnTo>
                    <a:pt x="27381" y="27301"/>
                  </a:lnTo>
                  <a:lnTo>
                    <a:pt x="31979" y="27301"/>
                  </a:lnTo>
                  <a:close/>
                  <a:moveTo>
                    <a:pt x="31979" y="27059"/>
                  </a:moveTo>
                  <a:lnTo>
                    <a:pt x="27381" y="27059"/>
                  </a:lnTo>
                  <a:lnTo>
                    <a:pt x="27381" y="22462"/>
                  </a:lnTo>
                  <a:lnTo>
                    <a:pt x="31979" y="22462"/>
                  </a:lnTo>
                  <a:close/>
                  <a:moveTo>
                    <a:pt x="31979" y="22220"/>
                  </a:moveTo>
                  <a:lnTo>
                    <a:pt x="27381" y="22220"/>
                  </a:lnTo>
                  <a:lnTo>
                    <a:pt x="27381" y="17663"/>
                  </a:lnTo>
                  <a:lnTo>
                    <a:pt x="31979" y="17663"/>
                  </a:lnTo>
                  <a:close/>
                  <a:moveTo>
                    <a:pt x="31979" y="17421"/>
                  </a:moveTo>
                  <a:lnTo>
                    <a:pt x="27381" y="17421"/>
                  </a:lnTo>
                  <a:lnTo>
                    <a:pt x="27381" y="12864"/>
                  </a:lnTo>
                  <a:lnTo>
                    <a:pt x="31979" y="12864"/>
                  </a:lnTo>
                  <a:close/>
                  <a:moveTo>
                    <a:pt x="31979" y="12622"/>
                  </a:moveTo>
                  <a:lnTo>
                    <a:pt x="27381" y="12622"/>
                  </a:lnTo>
                  <a:lnTo>
                    <a:pt x="27381" y="8025"/>
                  </a:lnTo>
                  <a:lnTo>
                    <a:pt x="31979" y="8025"/>
                  </a:lnTo>
                  <a:close/>
                  <a:moveTo>
                    <a:pt x="36777" y="89604"/>
                  </a:moveTo>
                  <a:lnTo>
                    <a:pt x="32220" y="89604"/>
                  </a:lnTo>
                  <a:lnTo>
                    <a:pt x="32220" y="85007"/>
                  </a:lnTo>
                  <a:lnTo>
                    <a:pt x="36777" y="85007"/>
                  </a:lnTo>
                  <a:close/>
                  <a:moveTo>
                    <a:pt x="36777" y="84765"/>
                  </a:moveTo>
                  <a:lnTo>
                    <a:pt x="32220" y="84765"/>
                  </a:lnTo>
                  <a:lnTo>
                    <a:pt x="32220" y="80208"/>
                  </a:lnTo>
                  <a:lnTo>
                    <a:pt x="36777" y="80208"/>
                  </a:lnTo>
                  <a:close/>
                  <a:moveTo>
                    <a:pt x="36777" y="79966"/>
                  </a:moveTo>
                  <a:lnTo>
                    <a:pt x="32220" y="79966"/>
                  </a:lnTo>
                  <a:lnTo>
                    <a:pt x="32220" y="75410"/>
                  </a:lnTo>
                  <a:lnTo>
                    <a:pt x="36777" y="75410"/>
                  </a:lnTo>
                  <a:close/>
                  <a:moveTo>
                    <a:pt x="36777" y="75168"/>
                  </a:moveTo>
                  <a:lnTo>
                    <a:pt x="32220" y="75168"/>
                  </a:lnTo>
                  <a:lnTo>
                    <a:pt x="32220" y="70570"/>
                  </a:lnTo>
                  <a:lnTo>
                    <a:pt x="36777" y="70570"/>
                  </a:lnTo>
                  <a:close/>
                  <a:moveTo>
                    <a:pt x="36777" y="70329"/>
                  </a:moveTo>
                  <a:lnTo>
                    <a:pt x="32220" y="70329"/>
                  </a:lnTo>
                  <a:lnTo>
                    <a:pt x="32220" y="65772"/>
                  </a:lnTo>
                  <a:lnTo>
                    <a:pt x="36777" y="65772"/>
                  </a:lnTo>
                  <a:close/>
                  <a:moveTo>
                    <a:pt x="36777" y="65530"/>
                  </a:moveTo>
                  <a:lnTo>
                    <a:pt x="32220" y="65530"/>
                  </a:lnTo>
                  <a:lnTo>
                    <a:pt x="32220" y="60973"/>
                  </a:lnTo>
                  <a:lnTo>
                    <a:pt x="36777" y="60973"/>
                  </a:lnTo>
                  <a:close/>
                  <a:moveTo>
                    <a:pt x="36777" y="60731"/>
                  </a:moveTo>
                  <a:lnTo>
                    <a:pt x="32220" y="60731"/>
                  </a:lnTo>
                  <a:lnTo>
                    <a:pt x="32220" y="56134"/>
                  </a:lnTo>
                  <a:lnTo>
                    <a:pt x="36777" y="56134"/>
                  </a:lnTo>
                  <a:close/>
                  <a:moveTo>
                    <a:pt x="36777" y="55892"/>
                  </a:moveTo>
                  <a:lnTo>
                    <a:pt x="32220" y="55892"/>
                  </a:lnTo>
                  <a:lnTo>
                    <a:pt x="32220" y="51335"/>
                  </a:lnTo>
                  <a:lnTo>
                    <a:pt x="36777" y="51335"/>
                  </a:lnTo>
                  <a:close/>
                  <a:moveTo>
                    <a:pt x="36777" y="51093"/>
                  </a:moveTo>
                  <a:lnTo>
                    <a:pt x="32220" y="51093"/>
                  </a:lnTo>
                  <a:lnTo>
                    <a:pt x="32220" y="46536"/>
                  </a:lnTo>
                  <a:lnTo>
                    <a:pt x="36777" y="46536"/>
                  </a:lnTo>
                  <a:close/>
                  <a:moveTo>
                    <a:pt x="36777" y="46294"/>
                  </a:moveTo>
                  <a:lnTo>
                    <a:pt x="32220" y="46294"/>
                  </a:lnTo>
                  <a:lnTo>
                    <a:pt x="32220" y="41697"/>
                  </a:lnTo>
                  <a:lnTo>
                    <a:pt x="36777" y="41697"/>
                  </a:lnTo>
                  <a:close/>
                  <a:moveTo>
                    <a:pt x="36777" y="41455"/>
                  </a:moveTo>
                  <a:lnTo>
                    <a:pt x="32220" y="41455"/>
                  </a:lnTo>
                  <a:lnTo>
                    <a:pt x="32220" y="36898"/>
                  </a:lnTo>
                  <a:lnTo>
                    <a:pt x="36777" y="36898"/>
                  </a:lnTo>
                  <a:close/>
                  <a:moveTo>
                    <a:pt x="36777" y="36656"/>
                  </a:moveTo>
                  <a:lnTo>
                    <a:pt x="32220" y="36656"/>
                  </a:lnTo>
                  <a:lnTo>
                    <a:pt x="32220" y="32059"/>
                  </a:lnTo>
                  <a:lnTo>
                    <a:pt x="36777" y="32059"/>
                  </a:lnTo>
                  <a:close/>
                  <a:moveTo>
                    <a:pt x="36777" y="31817"/>
                  </a:moveTo>
                  <a:lnTo>
                    <a:pt x="32220" y="31817"/>
                  </a:lnTo>
                  <a:lnTo>
                    <a:pt x="32220" y="27260"/>
                  </a:lnTo>
                  <a:lnTo>
                    <a:pt x="36777" y="27260"/>
                  </a:lnTo>
                  <a:close/>
                  <a:moveTo>
                    <a:pt x="36777" y="27018"/>
                  </a:moveTo>
                  <a:lnTo>
                    <a:pt x="32220" y="27018"/>
                  </a:lnTo>
                  <a:lnTo>
                    <a:pt x="32220" y="22462"/>
                  </a:lnTo>
                  <a:lnTo>
                    <a:pt x="36777" y="22462"/>
                  </a:lnTo>
                  <a:close/>
                  <a:moveTo>
                    <a:pt x="36777" y="22220"/>
                  </a:moveTo>
                  <a:lnTo>
                    <a:pt x="32220" y="22220"/>
                  </a:lnTo>
                  <a:lnTo>
                    <a:pt x="32220" y="17622"/>
                  </a:lnTo>
                  <a:lnTo>
                    <a:pt x="36777" y="17622"/>
                  </a:lnTo>
                  <a:close/>
                  <a:moveTo>
                    <a:pt x="36777" y="17380"/>
                  </a:moveTo>
                  <a:lnTo>
                    <a:pt x="32220" y="17380"/>
                  </a:lnTo>
                  <a:lnTo>
                    <a:pt x="32220" y="12824"/>
                  </a:lnTo>
                  <a:lnTo>
                    <a:pt x="36777" y="12824"/>
                  </a:lnTo>
                  <a:close/>
                  <a:moveTo>
                    <a:pt x="36777" y="12582"/>
                  </a:moveTo>
                  <a:lnTo>
                    <a:pt x="32220" y="12582"/>
                  </a:lnTo>
                  <a:lnTo>
                    <a:pt x="32220" y="8025"/>
                  </a:lnTo>
                  <a:lnTo>
                    <a:pt x="36777" y="8025"/>
                  </a:lnTo>
                  <a:close/>
                  <a:moveTo>
                    <a:pt x="36777" y="7783"/>
                  </a:moveTo>
                  <a:lnTo>
                    <a:pt x="32220" y="7783"/>
                  </a:lnTo>
                  <a:lnTo>
                    <a:pt x="32220" y="3307"/>
                  </a:lnTo>
                  <a:lnTo>
                    <a:pt x="36777" y="3307"/>
                  </a:lnTo>
                  <a:lnTo>
                    <a:pt x="36777" y="7904"/>
                  </a:lnTo>
                  <a:close/>
                  <a:moveTo>
                    <a:pt x="41616" y="89564"/>
                  </a:moveTo>
                  <a:lnTo>
                    <a:pt x="37019" y="89564"/>
                  </a:lnTo>
                  <a:lnTo>
                    <a:pt x="37019" y="85007"/>
                  </a:lnTo>
                  <a:lnTo>
                    <a:pt x="41616" y="85007"/>
                  </a:lnTo>
                  <a:close/>
                  <a:moveTo>
                    <a:pt x="41616" y="84765"/>
                  </a:moveTo>
                  <a:lnTo>
                    <a:pt x="37019" y="84765"/>
                  </a:lnTo>
                  <a:lnTo>
                    <a:pt x="37019" y="80168"/>
                  </a:lnTo>
                  <a:lnTo>
                    <a:pt x="41616" y="80168"/>
                  </a:lnTo>
                  <a:close/>
                  <a:moveTo>
                    <a:pt x="41616" y="79926"/>
                  </a:moveTo>
                  <a:lnTo>
                    <a:pt x="37019" y="79926"/>
                  </a:lnTo>
                  <a:lnTo>
                    <a:pt x="37019" y="75369"/>
                  </a:lnTo>
                  <a:lnTo>
                    <a:pt x="41616" y="75369"/>
                  </a:lnTo>
                  <a:close/>
                  <a:moveTo>
                    <a:pt x="41616" y="75127"/>
                  </a:moveTo>
                  <a:lnTo>
                    <a:pt x="37019" y="75127"/>
                  </a:lnTo>
                  <a:lnTo>
                    <a:pt x="37019" y="70570"/>
                  </a:lnTo>
                  <a:lnTo>
                    <a:pt x="41616" y="70570"/>
                  </a:lnTo>
                  <a:close/>
                  <a:moveTo>
                    <a:pt x="41616" y="70329"/>
                  </a:moveTo>
                  <a:lnTo>
                    <a:pt x="37019" y="70329"/>
                  </a:lnTo>
                  <a:lnTo>
                    <a:pt x="37019" y="65731"/>
                  </a:lnTo>
                  <a:lnTo>
                    <a:pt x="41616" y="65731"/>
                  </a:lnTo>
                  <a:close/>
                  <a:moveTo>
                    <a:pt x="41616" y="65489"/>
                  </a:moveTo>
                  <a:lnTo>
                    <a:pt x="37019" y="65489"/>
                  </a:lnTo>
                  <a:lnTo>
                    <a:pt x="37019" y="60933"/>
                  </a:lnTo>
                  <a:lnTo>
                    <a:pt x="41616" y="60933"/>
                  </a:lnTo>
                  <a:close/>
                  <a:moveTo>
                    <a:pt x="41616" y="60691"/>
                  </a:moveTo>
                  <a:lnTo>
                    <a:pt x="37019" y="60691"/>
                  </a:lnTo>
                  <a:lnTo>
                    <a:pt x="37019" y="56134"/>
                  </a:lnTo>
                  <a:lnTo>
                    <a:pt x="41616" y="56134"/>
                  </a:lnTo>
                  <a:close/>
                  <a:moveTo>
                    <a:pt x="41616" y="55892"/>
                  </a:moveTo>
                  <a:lnTo>
                    <a:pt x="37019" y="55892"/>
                  </a:lnTo>
                  <a:lnTo>
                    <a:pt x="37019" y="51295"/>
                  </a:lnTo>
                  <a:lnTo>
                    <a:pt x="41616" y="51295"/>
                  </a:lnTo>
                  <a:close/>
                  <a:moveTo>
                    <a:pt x="41616" y="51053"/>
                  </a:moveTo>
                  <a:lnTo>
                    <a:pt x="37019" y="51053"/>
                  </a:lnTo>
                  <a:lnTo>
                    <a:pt x="37019" y="46496"/>
                  </a:lnTo>
                  <a:lnTo>
                    <a:pt x="41616" y="46496"/>
                  </a:lnTo>
                  <a:close/>
                  <a:moveTo>
                    <a:pt x="41616" y="46254"/>
                  </a:moveTo>
                  <a:lnTo>
                    <a:pt x="37019" y="46254"/>
                  </a:lnTo>
                  <a:lnTo>
                    <a:pt x="37019" y="41697"/>
                  </a:lnTo>
                  <a:lnTo>
                    <a:pt x="41616" y="41697"/>
                  </a:lnTo>
                  <a:close/>
                  <a:moveTo>
                    <a:pt x="41616" y="41455"/>
                  </a:moveTo>
                  <a:lnTo>
                    <a:pt x="37019" y="41455"/>
                  </a:lnTo>
                  <a:lnTo>
                    <a:pt x="37019" y="36858"/>
                  </a:lnTo>
                  <a:lnTo>
                    <a:pt x="41616" y="36858"/>
                  </a:lnTo>
                  <a:close/>
                  <a:moveTo>
                    <a:pt x="41616" y="36616"/>
                  </a:moveTo>
                  <a:lnTo>
                    <a:pt x="37019" y="36616"/>
                  </a:lnTo>
                  <a:lnTo>
                    <a:pt x="37019" y="32059"/>
                  </a:lnTo>
                  <a:lnTo>
                    <a:pt x="41616" y="32059"/>
                  </a:lnTo>
                  <a:close/>
                  <a:moveTo>
                    <a:pt x="41616" y="31817"/>
                  </a:moveTo>
                  <a:lnTo>
                    <a:pt x="37019" y="31817"/>
                  </a:lnTo>
                  <a:lnTo>
                    <a:pt x="37019" y="27220"/>
                  </a:lnTo>
                  <a:lnTo>
                    <a:pt x="41616" y="27220"/>
                  </a:lnTo>
                  <a:close/>
                  <a:moveTo>
                    <a:pt x="41616" y="26978"/>
                  </a:moveTo>
                  <a:lnTo>
                    <a:pt x="37019" y="26978"/>
                  </a:lnTo>
                  <a:lnTo>
                    <a:pt x="37019" y="22421"/>
                  </a:lnTo>
                  <a:lnTo>
                    <a:pt x="41616" y="22421"/>
                  </a:lnTo>
                  <a:close/>
                  <a:moveTo>
                    <a:pt x="41616" y="22179"/>
                  </a:moveTo>
                  <a:lnTo>
                    <a:pt x="37019" y="22179"/>
                  </a:lnTo>
                  <a:lnTo>
                    <a:pt x="37019" y="17622"/>
                  </a:lnTo>
                  <a:lnTo>
                    <a:pt x="41616" y="17622"/>
                  </a:lnTo>
                  <a:close/>
                  <a:moveTo>
                    <a:pt x="41616" y="17380"/>
                  </a:moveTo>
                  <a:lnTo>
                    <a:pt x="37019" y="17380"/>
                  </a:lnTo>
                  <a:lnTo>
                    <a:pt x="37019" y="12783"/>
                  </a:lnTo>
                  <a:lnTo>
                    <a:pt x="41616" y="12783"/>
                  </a:lnTo>
                  <a:close/>
                  <a:moveTo>
                    <a:pt x="41616" y="12541"/>
                  </a:moveTo>
                  <a:lnTo>
                    <a:pt x="37019" y="12541"/>
                  </a:lnTo>
                  <a:lnTo>
                    <a:pt x="37019" y="7985"/>
                  </a:lnTo>
                  <a:lnTo>
                    <a:pt x="41616" y="7985"/>
                  </a:lnTo>
                  <a:close/>
                  <a:moveTo>
                    <a:pt x="41616" y="7743"/>
                  </a:moveTo>
                  <a:lnTo>
                    <a:pt x="37019" y="7743"/>
                  </a:lnTo>
                  <a:lnTo>
                    <a:pt x="37019" y="3307"/>
                  </a:lnTo>
                  <a:lnTo>
                    <a:pt x="41616" y="3307"/>
                  </a:lnTo>
                  <a:lnTo>
                    <a:pt x="41616" y="7904"/>
                  </a:lnTo>
                  <a:close/>
                  <a:moveTo>
                    <a:pt x="46415" y="89564"/>
                  </a:moveTo>
                  <a:lnTo>
                    <a:pt x="41858" y="89564"/>
                  </a:lnTo>
                  <a:lnTo>
                    <a:pt x="41858" y="84967"/>
                  </a:lnTo>
                  <a:lnTo>
                    <a:pt x="46415" y="84967"/>
                  </a:lnTo>
                  <a:close/>
                  <a:moveTo>
                    <a:pt x="46415" y="84725"/>
                  </a:moveTo>
                  <a:lnTo>
                    <a:pt x="41858" y="84725"/>
                  </a:lnTo>
                  <a:lnTo>
                    <a:pt x="41858" y="80168"/>
                  </a:lnTo>
                  <a:lnTo>
                    <a:pt x="46415" y="80168"/>
                  </a:lnTo>
                  <a:close/>
                  <a:moveTo>
                    <a:pt x="46415" y="79926"/>
                  </a:moveTo>
                  <a:lnTo>
                    <a:pt x="41858" y="79926"/>
                  </a:lnTo>
                  <a:lnTo>
                    <a:pt x="41858" y="75329"/>
                  </a:lnTo>
                  <a:lnTo>
                    <a:pt x="46415" y="75329"/>
                  </a:lnTo>
                  <a:close/>
                  <a:moveTo>
                    <a:pt x="46415" y="75087"/>
                  </a:moveTo>
                  <a:lnTo>
                    <a:pt x="41858" y="75087"/>
                  </a:lnTo>
                  <a:lnTo>
                    <a:pt x="41858" y="70530"/>
                  </a:lnTo>
                  <a:lnTo>
                    <a:pt x="46415" y="70530"/>
                  </a:lnTo>
                  <a:close/>
                  <a:moveTo>
                    <a:pt x="46415" y="70288"/>
                  </a:moveTo>
                  <a:lnTo>
                    <a:pt x="41858" y="70288"/>
                  </a:lnTo>
                  <a:lnTo>
                    <a:pt x="41858" y="65731"/>
                  </a:lnTo>
                  <a:lnTo>
                    <a:pt x="46415" y="65731"/>
                  </a:lnTo>
                  <a:close/>
                  <a:moveTo>
                    <a:pt x="46415" y="65489"/>
                  </a:moveTo>
                  <a:lnTo>
                    <a:pt x="41858" y="65489"/>
                  </a:lnTo>
                  <a:lnTo>
                    <a:pt x="41858" y="60892"/>
                  </a:lnTo>
                  <a:lnTo>
                    <a:pt x="46415" y="60892"/>
                  </a:lnTo>
                  <a:close/>
                  <a:moveTo>
                    <a:pt x="46415" y="60650"/>
                  </a:moveTo>
                  <a:lnTo>
                    <a:pt x="41858" y="60650"/>
                  </a:lnTo>
                  <a:lnTo>
                    <a:pt x="41858" y="56093"/>
                  </a:lnTo>
                  <a:lnTo>
                    <a:pt x="46415" y="56093"/>
                  </a:lnTo>
                  <a:close/>
                  <a:moveTo>
                    <a:pt x="46415" y="55851"/>
                  </a:moveTo>
                  <a:lnTo>
                    <a:pt x="41858" y="55851"/>
                  </a:lnTo>
                  <a:lnTo>
                    <a:pt x="41858" y="51295"/>
                  </a:lnTo>
                  <a:lnTo>
                    <a:pt x="46415" y="51295"/>
                  </a:lnTo>
                  <a:close/>
                  <a:moveTo>
                    <a:pt x="46415" y="51053"/>
                  </a:moveTo>
                  <a:lnTo>
                    <a:pt x="41858" y="51053"/>
                  </a:lnTo>
                  <a:lnTo>
                    <a:pt x="41858" y="46456"/>
                  </a:lnTo>
                  <a:lnTo>
                    <a:pt x="46415" y="46456"/>
                  </a:lnTo>
                  <a:close/>
                  <a:moveTo>
                    <a:pt x="46415" y="46214"/>
                  </a:moveTo>
                  <a:lnTo>
                    <a:pt x="41858" y="46214"/>
                  </a:lnTo>
                  <a:lnTo>
                    <a:pt x="41858" y="41657"/>
                  </a:lnTo>
                  <a:lnTo>
                    <a:pt x="46415" y="41657"/>
                  </a:lnTo>
                  <a:close/>
                  <a:moveTo>
                    <a:pt x="46415" y="41415"/>
                  </a:moveTo>
                  <a:lnTo>
                    <a:pt x="41858" y="41415"/>
                  </a:lnTo>
                  <a:lnTo>
                    <a:pt x="41858" y="36858"/>
                  </a:lnTo>
                  <a:lnTo>
                    <a:pt x="46415" y="36858"/>
                  </a:lnTo>
                  <a:close/>
                  <a:moveTo>
                    <a:pt x="46415" y="36616"/>
                  </a:moveTo>
                  <a:lnTo>
                    <a:pt x="41858" y="36616"/>
                  </a:lnTo>
                  <a:lnTo>
                    <a:pt x="41858" y="32019"/>
                  </a:lnTo>
                  <a:lnTo>
                    <a:pt x="46415" y="32019"/>
                  </a:lnTo>
                  <a:close/>
                  <a:moveTo>
                    <a:pt x="46415" y="31777"/>
                  </a:moveTo>
                  <a:lnTo>
                    <a:pt x="41858" y="31777"/>
                  </a:lnTo>
                  <a:lnTo>
                    <a:pt x="41858" y="27220"/>
                  </a:lnTo>
                  <a:lnTo>
                    <a:pt x="46415" y="27220"/>
                  </a:lnTo>
                  <a:close/>
                  <a:moveTo>
                    <a:pt x="46415" y="26978"/>
                  </a:moveTo>
                  <a:lnTo>
                    <a:pt x="41858" y="26978"/>
                  </a:lnTo>
                  <a:lnTo>
                    <a:pt x="41858" y="22381"/>
                  </a:lnTo>
                  <a:lnTo>
                    <a:pt x="46415" y="22381"/>
                  </a:lnTo>
                  <a:close/>
                  <a:moveTo>
                    <a:pt x="46415" y="22139"/>
                  </a:moveTo>
                  <a:lnTo>
                    <a:pt x="41858" y="22139"/>
                  </a:lnTo>
                  <a:lnTo>
                    <a:pt x="41858" y="17582"/>
                  </a:lnTo>
                  <a:lnTo>
                    <a:pt x="46415" y="17582"/>
                  </a:lnTo>
                  <a:close/>
                  <a:moveTo>
                    <a:pt x="46415" y="17340"/>
                  </a:moveTo>
                  <a:lnTo>
                    <a:pt x="41858" y="17340"/>
                  </a:lnTo>
                  <a:lnTo>
                    <a:pt x="41858" y="12783"/>
                  </a:lnTo>
                  <a:lnTo>
                    <a:pt x="46415" y="12783"/>
                  </a:lnTo>
                  <a:close/>
                  <a:moveTo>
                    <a:pt x="46415" y="12541"/>
                  </a:moveTo>
                  <a:lnTo>
                    <a:pt x="41858" y="12541"/>
                  </a:lnTo>
                  <a:lnTo>
                    <a:pt x="41858" y="7944"/>
                  </a:lnTo>
                  <a:lnTo>
                    <a:pt x="46415" y="7944"/>
                  </a:lnTo>
                  <a:close/>
                  <a:moveTo>
                    <a:pt x="46415" y="7702"/>
                  </a:moveTo>
                  <a:lnTo>
                    <a:pt x="41858" y="7702"/>
                  </a:lnTo>
                  <a:lnTo>
                    <a:pt x="41858" y="3307"/>
                  </a:lnTo>
                  <a:lnTo>
                    <a:pt x="46415" y="3307"/>
                  </a:lnTo>
                  <a:lnTo>
                    <a:pt x="46415" y="7904"/>
                  </a:lnTo>
                  <a:close/>
                  <a:moveTo>
                    <a:pt x="51214" y="89524"/>
                  </a:moveTo>
                  <a:lnTo>
                    <a:pt x="46657" y="89524"/>
                  </a:lnTo>
                  <a:lnTo>
                    <a:pt x="46657" y="84967"/>
                  </a:lnTo>
                  <a:lnTo>
                    <a:pt x="51214" y="84967"/>
                  </a:lnTo>
                  <a:close/>
                  <a:moveTo>
                    <a:pt x="51214" y="84685"/>
                  </a:moveTo>
                  <a:lnTo>
                    <a:pt x="46657" y="84685"/>
                  </a:lnTo>
                  <a:lnTo>
                    <a:pt x="46657" y="80128"/>
                  </a:lnTo>
                  <a:lnTo>
                    <a:pt x="51214" y="80128"/>
                  </a:lnTo>
                  <a:close/>
                  <a:moveTo>
                    <a:pt x="51214" y="79886"/>
                  </a:moveTo>
                  <a:lnTo>
                    <a:pt x="46657" y="79886"/>
                  </a:lnTo>
                  <a:lnTo>
                    <a:pt x="46657" y="75329"/>
                  </a:lnTo>
                  <a:lnTo>
                    <a:pt x="51214" y="75329"/>
                  </a:lnTo>
                  <a:close/>
                  <a:moveTo>
                    <a:pt x="51214" y="75087"/>
                  </a:moveTo>
                  <a:lnTo>
                    <a:pt x="46657" y="75087"/>
                  </a:lnTo>
                  <a:lnTo>
                    <a:pt x="46657" y="70490"/>
                  </a:lnTo>
                  <a:lnTo>
                    <a:pt x="51214" y="70490"/>
                  </a:lnTo>
                  <a:close/>
                  <a:moveTo>
                    <a:pt x="51214" y="70248"/>
                  </a:moveTo>
                  <a:lnTo>
                    <a:pt x="46657" y="70248"/>
                  </a:lnTo>
                  <a:lnTo>
                    <a:pt x="46657" y="65691"/>
                  </a:lnTo>
                  <a:lnTo>
                    <a:pt x="51214" y="65691"/>
                  </a:lnTo>
                  <a:close/>
                  <a:moveTo>
                    <a:pt x="51214" y="65449"/>
                  </a:moveTo>
                  <a:lnTo>
                    <a:pt x="46657" y="65449"/>
                  </a:lnTo>
                  <a:lnTo>
                    <a:pt x="46657" y="60892"/>
                  </a:lnTo>
                  <a:lnTo>
                    <a:pt x="51214" y="60892"/>
                  </a:lnTo>
                  <a:close/>
                  <a:moveTo>
                    <a:pt x="51214" y="60650"/>
                  </a:moveTo>
                  <a:lnTo>
                    <a:pt x="46657" y="60650"/>
                  </a:lnTo>
                  <a:lnTo>
                    <a:pt x="46657" y="56053"/>
                  </a:lnTo>
                  <a:lnTo>
                    <a:pt x="51214" y="56053"/>
                  </a:lnTo>
                  <a:close/>
                  <a:moveTo>
                    <a:pt x="51214" y="55811"/>
                  </a:moveTo>
                  <a:lnTo>
                    <a:pt x="46657" y="55811"/>
                  </a:lnTo>
                  <a:lnTo>
                    <a:pt x="46657" y="51254"/>
                  </a:lnTo>
                  <a:lnTo>
                    <a:pt x="51214" y="51254"/>
                  </a:lnTo>
                  <a:close/>
                  <a:moveTo>
                    <a:pt x="51214" y="51012"/>
                  </a:moveTo>
                  <a:lnTo>
                    <a:pt x="46657" y="51012"/>
                  </a:lnTo>
                  <a:lnTo>
                    <a:pt x="46657" y="46456"/>
                  </a:lnTo>
                  <a:lnTo>
                    <a:pt x="51214" y="46456"/>
                  </a:lnTo>
                  <a:close/>
                  <a:moveTo>
                    <a:pt x="51214" y="46214"/>
                  </a:moveTo>
                  <a:lnTo>
                    <a:pt x="46657" y="46214"/>
                  </a:lnTo>
                  <a:lnTo>
                    <a:pt x="46657" y="41616"/>
                  </a:lnTo>
                  <a:lnTo>
                    <a:pt x="51214" y="41616"/>
                  </a:lnTo>
                  <a:close/>
                  <a:moveTo>
                    <a:pt x="51214" y="41374"/>
                  </a:moveTo>
                  <a:lnTo>
                    <a:pt x="46657" y="41374"/>
                  </a:lnTo>
                  <a:lnTo>
                    <a:pt x="46657" y="36818"/>
                  </a:lnTo>
                  <a:lnTo>
                    <a:pt x="51214" y="36818"/>
                  </a:lnTo>
                  <a:close/>
                  <a:moveTo>
                    <a:pt x="51214" y="36576"/>
                  </a:moveTo>
                  <a:lnTo>
                    <a:pt x="46657" y="36576"/>
                  </a:lnTo>
                  <a:lnTo>
                    <a:pt x="46657" y="32019"/>
                  </a:lnTo>
                  <a:lnTo>
                    <a:pt x="51214" y="32019"/>
                  </a:lnTo>
                  <a:close/>
                  <a:moveTo>
                    <a:pt x="51214" y="31777"/>
                  </a:moveTo>
                  <a:lnTo>
                    <a:pt x="46657" y="31777"/>
                  </a:lnTo>
                  <a:lnTo>
                    <a:pt x="46657" y="27180"/>
                  </a:lnTo>
                  <a:lnTo>
                    <a:pt x="51214" y="27180"/>
                  </a:lnTo>
                  <a:close/>
                  <a:moveTo>
                    <a:pt x="51214" y="26938"/>
                  </a:moveTo>
                  <a:lnTo>
                    <a:pt x="46657" y="26938"/>
                  </a:lnTo>
                  <a:lnTo>
                    <a:pt x="46657" y="22381"/>
                  </a:lnTo>
                  <a:lnTo>
                    <a:pt x="51214" y="22381"/>
                  </a:lnTo>
                  <a:close/>
                  <a:moveTo>
                    <a:pt x="51214" y="22139"/>
                  </a:moveTo>
                  <a:lnTo>
                    <a:pt x="46657" y="22139"/>
                  </a:lnTo>
                  <a:lnTo>
                    <a:pt x="46657" y="17582"/>
                  </a:lnTo>
                  <a:lnTo>
                    <a:pt x="51214" y="17582"/>
                  </a:lnTo>
                  <a:close/>
                  <a:moveTo>
                    <a:pt x="51214" y="17340"/>
                  </a:moveTo>
                  <a:lnTo>
                    <a:pt x="46657" y="17340"/>
                  </a:lnTo>
                  <a:lnTo>
                    <a:pt x="46657" y="12743"/>
                  </a:lnTo>
                  <a:lnTo>
                    <a:pt x="51214" y="12743"/>
                  </a:lnTo>
                  <a:close/>
                  <a:moveTo>
                    <a:pt x="51214" y="12501"/>
                  </a:moveTo>
                  <a:lnTo>
                    <a:pt x="46657" y="12501"/>
                  </a:lnTo>
                  <a:lnTo>
                    <a:pt x="46657" y="7944"/>
                  </a:lnTo>
                  <a:lnTo>
                    <a:pt x="51214" y="7944"/>
                  </a:lnTo>
                  <a:close/>
                  <a:moveTo>
                    <a:pt x="51214" y="7702"/>
                  </a:moveTo>
                  <a:lnTo>
                    <a:pt x="46657" y="7702"/>
                  </a:lnTo>
                  <a:lnTo>
                    <a:pt x="46657" y="3307"/>
                  </a:lnTo>
                  <a:lnTo>
                    <a:pt x="51214" y="3307"/>
                  </a:lnTo>
                  <a:lnTo>
                    <a:pt x="51214" y="7904"/>
                  </a:lnTo>
                  <a:close/>
                  <a:moveTo>
                    <a:pt x="56053" y="89483"/>
                  </a:moveTo>
                  <a:lnTo>
                    <a:pt x="51456" y="89483"/>
                  </a:lnTo>
                  <a:lnTo>
                    <a:pt x="51456" y="84927"/>
                  </a:lnTo>
                  <a:lnTo>
                    <a:pt x="56053" y="84927"/>
                  </a:lnTo>
                  <a:close/>
                  <a:moveTo>
                    <a:pt x="56053" y="84685"/>
                  </a:moveTo>
                  <a:lnTo>
                    <a:pt x="51456" y="84685"/>
                  </a:lnTo>
                  <a:lnTo>
                    <a:pt x="51456" y="80087"/>
                  </a:lnTo>
                  <a:lnTo>
                    <a:pt x="56053" y="80087"/>
                  </a:lnTo>
                  <a:close/>
                  <a:moveTo>
                    <a:pt x="56053" y="79845"/>
                  </a:moveTo>
                  <a:lnTo>
                    <a:pt x="51456" y="79845"/>
                  </a:lnTo>
                  <a:lnTo>
                    <a:pt x="51456" y="75289"/>
                  </a:lnTo>
                  <a:lnTo>
                    <a:pt x="56053" y="75289"/>
                  </a:lnTo>
                  <a:close/>
                  <a:moveTo>
                    <a:pt x="56053" y="75047"/>
                  </a:moveTo>
                  <a:lnTo>
                    <a:pt x="51456" y="75047"/>
                  </a:lnTo>
                  <a:lnTo>
                    <a:pt x="51456" y="70490"/>
                  </a:lnTo>
                  <a:lnTo>
                    <a:pt x="56053" y="70490"/>
                  </a:lnTo>
                  <a:close/>
                  <a:moveTo>
                    <a:pt x="56053" y="70248"/>
                  </a:moveTo>
                  <a:lnTo>
                    <a:pt x="51456" y="70248"/>
                  </a:lnTo>
                  <a:lnTo>
                    <a:pt x="51456" y="65651"/>
                  </a:lnTo>
                  <a:lnTo>
                    <a:pt x="56053" y="65651"/>
                  </a:lnTo>
                  <a:close/>
                  <a:moveTo>
                    <a:pt x="56053" y="65409"/>
                  </a:moveTo>
                  <a:lnTo>
                    <a:pt x="51456" y="65409"/>
                  </a:lnTo>
                  <a:lnTo>
                    <a:pt x="51456" y="60852"/>
                  </a:lnTo>
                  <a:lnTo>
                    <a:pt x="56053" y="60852"/>
                  </a:lnTo>
                  <a:close/>
                  <a:moveTo>
                    <a:pt x="56053" y="60610"/>
                  </a:moveTo>
                  <a:lnTo>
                    <a:pt x="51456" y="60610"/>
                  </a:lnTo>
                  <a:lnTo>
                    <a:pt x="51456" y="56053"/>
                  </a:lnTo>
                  <a:lnTo>
                    <a:pt x="56053" y="56053"/>
                  </a:lnTo>
                  <a:close/>
                  <a:moveTo>
                    <a:pt x="56053" y="55811"/>
                  </a:moveTo>
                  <a:lnTo>
                    <a:pt x="51456" y="55811"/>
                  </a:lnTo>
                  <a:lnTo>
                    <a:pt x="51456" y="51214"/>
                  </a:lnTo>
                  <a:lnTo>
                    <a:pt x="56053" y="51214"/>
                  </a:lnTo>
                  <a:close/>
                  <a:moveTo>
                    <a:pt x="56053" y="50972"/>
                  </a:moveTo>
                  <a:lnTo>
                    <a:pt x="51456" y="50972"/>
                  </a:lnTo>
                  <a:lnTo>
                    <a:pt x="51456" y="46415"/>
                  </a:lnTo>
                  <a:lnTo>
                    <a:pt x="56053" y="46415"/>
                  </a:lnTo>
                  <a:close/>
                  <a:moveTo>
                    <a:pt x="56053" y="46173"/>
                  </a:moveTo>
                  <a:lnTo>
                    <a:pt x="51456" y="46173"/>
                  </a:lnTo>
                  <a:lnTo>
                    <a:pt x="51456" y="41616"/>
                  </a:lnTo>
                  <a:lnTo>
                    <a:pt x="56053" y="41616"/>
                  </a:lnTo>
                  <a:close/>
                  <a:moveTo>
                    <a:pt x="56053" y="41374"/>
                  </a:moveTo>
                  <a:lnTo>
                    <a:pt x="51456" y="41374"/>
                  </a:lnTo>
                  <a:lnTo>
                    <a:pt x="51456" y="36777"/>
                  </a:lnTo>
                  <a:lnTo>
                    <a:pt x="56053" y="36777"/>
                  </a:lnTo>
                  <a:close/>
                  <a:moveTo>
                    <a:pt x="56053" y="36535"/>
                  </a:moveTo>
                  <a:lnTo>
                    <a:pt x="51456" y="36535"/>
                  </a:lnTo>
                  <a:lnTo>
                    <a:pt x="51456" y="31978"/>
                  </a:lnTo>
                  <a:lnTo>
                    <a:pt x="56053" y="31978"/>
                  </a:lnTo>
                  <a:close/>
                  <a:moveTo>
                    <a:pt x="56053" y="31737"/>
                  </a:moveTo>
                  <a:lnTo>
                    <a:pt x="51456" y="31737"/>
                  </a:lnTo>
                  <a:lnTo>
                    <a:pt x="51456" y="27180"/>
                  </a:lnTo>
                  <a:lnTo>
                    <a:pt x="56053" y="27180"/>
                  </a:lnTo>
                  <a:close/>
                  <a:moveTo>
                    <a:pt x="56053" y="26938"/>
                  </a:moveTo>
                  <a:lnTo>
                    <a:pt x="51456" y="26938"/>
                  </a:lnTo>
                  <a:lnTo>
                    <a:pt x="51456" y="22341"/>
                  </a:lnTo>
                  <a:lnTo>
                    <a:pt x="56053" y="22341"/>
                  </a:lnTo>
                  <a:close/>
                  <a:moveTo>
                    <a:pt x="56053" y="22099"/>
                  </a:moveTo>
                  <a:lnTo>
                    <a:pt x="51456" y="22099"/>
                  </a:lnTo>
                  <a:lnTo>
                    <a:pt x="51456" y="17542"/>
                  </a:lnTo>
                  <a:lnTo>
                    <a:pt x="56053" y="17542"/>
                  </a:lnTo>
                  <a:close/>
                  <a:moveTo>
                    <a:pt x="56053" y="17300"/>
                  </a:moveTo>
                  <a:lnTo>
                    <a:pt x="51456" y="17300"/>
                  </a:lnTo>
                  <a:lnTo>
                    <a:pt x="51456" y="12743"/>
                  </a:lnTo>
                  <a:lnTo>
                    <a:pt x="56053" y="12743"/>
                  </a:lnTo>
                  <a:close/>
                  <a:moveTo>
                    <a:pt x="56053" y="12501"/>
                  </a:moveTo>
                  <a:lnTo>
                    <a:pt x="51456" y="12501"/>
                  </a:lnTo>
                  <a:lnTo>
                    <a:pt x="51456" y="7904"/>
                  </a:lnTo>
                  <a:lnTo>
                    <a:pt x="56053" y="7904"/>
                  </a:lnTo>
                  <a:close/>
                  <a:moveTo>
                    <a:pt x="56053" y="7662"/>
                  </a:moveTo>
                  <a:lnTo>
                    <a:pt x="51456" y="7662"/>
                  </a:lnTo>
                  <a:lnTo>
                    <a:pt x="51456" y="3307"/>
                  </a:lnTo>
                  <a:lnTo>
                    <a:pt x="56053" y="3307"/>
                  </a:lnTo>
                  <a:lnTo>
                    <a:pt x="56053" y="7904"/>
                  </a:lnTo>
                  <a:close/>
                  <a:moveTo>
                    <a:pt x="60852" y="89483"/>
                  </a:moveTo>
                  <a:lnTo>
                    <a:pt x="56295" y="89483"/>
                  </a:lnTo>
                  <a:lnTo>
                    <a:pt x="56295" y="84886"/>
                  </a:lnTo>
                  <a:lnTo>
                    <a:pt x="60852" y="84886"/>
                  </a:lnTo>
                  <a:close/>
                  <a:moveTo>
                    <a:pt x="60852" y="84644"/>
                  </a:moveTo>
                  <a:lnTo>
                    <a:pt x="56295" y="84644"/>
                  </a:lnTo>
                  <a:lnTo>
                    <a:pt x="56295" y="80087"/>
                  </a:lnTo>
                  <a:lnTo>
                    <a:pt x="60852" y="80087"/>
                  </a:lnTo>
                  <a:close/>
                  <a:moveTo>
                    <a:pt x="60852" y="79845"/>
                  </a:moveTo>
                  <a:lnTo>
                    <a:pt x="56295" y="79845"/>
                  </a:lnTo>
                  <a:lnTo>
                    <a:pt x="56295" y="75248"/>
                  </a:lnTo>
                  <a:lnTo>
                    <a:pt x="60852" y="75248"/>
                  </a:lnTo>
                  <a:close/>
                  <a:moveTo>
                    <a:pt x="60852" y="75006"/>
                  </a:moveTo>
                  <a:lnTo>
                    <a:pt x="56295" y="75006"/>
                  </a:lnTo>
                  <a:lnTo>
                    <a:pt x="56295" y="70449"/>
                  </a:lnTo>
                  <a:lnTo>
                    <a:pt x="60852" y="70449"/>
                  </a:lnTo>
                  <a:close/>
                  <a:moveTo>
                    <a:pt x="60852" y="70208"/>
                  </a:moveTo>
                  <a:lnTo>
                    <a:pt x="56295" y="70208"/>
                  </a:lnTo>
                  <a:lnTo>
                    <a:pt x="56295" y="65651"/>
                  </a:lnTo>
                  <a:lnTo>
                    <a:pt x="60852" y="65651"/>
                  </a:lnTo>
                  <a:close/>
                  <a:moveTo>
                    <a:pt x="60852" y="65409"/>
                  </a:moveTo>
                  <a:lnTo>
                    <a:pt x="56295" y="65409"/>
                  </a:lnTo>
                  <a:lnTo>
                    <a:pt x="56295" y="60812"/>
                  </a:lnTo>
                  <a:lnTo>
                    <a:pt x="60852" y="60812"/>
                  </a:lnTo>
                  <a:close/>
                  <a:moveTo>
                    <a:pt x="60852" y="60570"/>
                  </a:moveTo>
                  <a:lnTo>
                    <a:pt x="56295" y="60570"/>
                  </a:lnTo>
                  <a:lnTo>
                    <a:pt x="56295" y="56013"/>
                  </a:lnTo>
                  <a:lnTo>
                    <a:pt x="60852" y="56013"/>
                  </a:lnTo>
                  <a:close/>
                  <a:moveTo>
                    <a:pt x="60852" y="55771"/>
                  </a:moveTo>
                  <a:lnTo>
                    <a:pt x="56295" y="55771"/>
                  </a:lnTo>
                  <a:lnTo>
                    <a:pt x="56295" y="51214"/>
                  </a:lnTo>
                  <a:lnTo>
                    <a:pt x="60852" y="51214"/>
                  </a:lnTo>
                  <a:close/>
                  <a:moveTo>
                    <a:pt x="60852" y="50972"/>
                  </a:moveTo>
                  <a:lnTo>
                    <a:pt x="56295" y="50972"/>
                  </a:lnTo>
                  <a:lnTo>
                    <a:pt x="56295" y="46375"/>
                  </a:lnTo>
                  <a:lnTo>
                    <a:pt x="60852" y="46375"/>
                  </a:lnTo>
                  <a:close/>
                  <a:moveTo>
                    <a:pt x="60852" y="46133"/>
                  </a:moveTo>
                  <a:lnTo>
                    <a:pt x="56295" y="46133"/>
                  </a:lnTo>
                  <a:lnTo>
                    <a:pt x="56295" y="41576"/>
                  </a:lnTo>
                  <a:lnTo>
                    <a:pt x="60852" y="41576"/>
                  </a:lnTo>
                  <a:close/>
                  <a:moveTo>
                    <a:pt x="60852" y="41334"/>
                  </a:moveTo>
                  <a:lnTo>
                    <a:pt x="56295" y="41334"/>
                  </a:lnTo>
                  <a:lnTo>
                    <a:pt x="56295" y="36777"/>
                  </a:lnTo>
                  <a:lnTo>
                    <a:pt x="60852" y="36777"/>
                  </a:lnTo>
                  <a:close/>
                  <a:moveTo>
                    <a:pt x="60852" y="36535"/>
                  </a:moveTo>
                  <a:lnTo>
                    <a:pt x="56295" y="36535"/>
                  </a:lnTo>
                  <a:lnTo>
                    <a:pt x="56295" y="31938"/>
                  </a:lnTo>
                  <a:lnTo>
                    <a:pt x="60852" y="31938"/>
                  </a:lnTo>
                  <a:close/>
                  <a:moveTo>
                    <a:pt x="60852" y="31696"/>
                  </a:moveTo>
                  <a:lnTo>
                    <a:pt x="56295" y="31696"/>
                  </a:lnTo>
                  <a:lnTo>
                    <a:pt x="56295" y="27139"/>
                  </a:lnTo>
                  <a:lnTo>
                    <a:pt x="60852" y="27139"/>
                  </a:lnTo>
                  <a:close/>
                  <a:moveTo>
                    <a:pt x="60852" y="26897"/>
                  </a:moveTo>
                  <a:lnTo>
                    <a:pt x="56295" y="26897"/>
                  </a:lnTo>
                  <a:lnTo>
                    <a:pt x="56295" y="22341"/>
                  </a:lnTo>
                  <a:lnTo>
                    <a:pt x="60852" y="22341"/>
                  </a:lnTo>
                  <a:close/>
                  <a:moveTo>
                    <a:pt x="60852" y="22099"/>
                  </a:moveTo>
                  <a:lnTo>
                    <a:pt x="56295" y="22099"/>
                  </a:lnTo>
                  <a:lnTo>
                    <a:pt x="56295" y="17501"/>
                  </a:lnTo>
                  <a:lnTo>
                    <a:pt x="60852" y="17501"/>
                  </a:lnTo>
                  <a:close/>
                  <a:moveTo>
                    <a:pt x="60852" y="17260"/>
                  </a:moveTo>
                  <a:lnTo>
                    <a:pt x="56295" y="17260"/>
                  </a:lnTo>
                  <a:lnTo>
                    <a:pt x="56295" y="12703"/>
                  </a:lnTo>
                  <a:lnTo>
                    <a:pt x="60852" y="12703"/>
                  </a:lnTo>
                  <a:close/>
                  <a:moveTo>
                    <a:pt x="60852" y="12461"/>
                  </a:moveTo>
                  <a:lnTo>
                    <a:pt x="56295" y="12461"/>
                  </a:lnTo>
                  <a:lnTo>
                    <a:pt x="56295" y="7904"/>
                  </a:lnTo>
                  <a:lnTo>
                    <a:pt x="60852" y="7904"/>
                  </a:lnTo>
                  <a:close/>
                  <a:moveTo>
                    <a:pt x="60852" y="7662"/>
                  </a:moveTo>
                  <a:lnTo>
                    <a:pt x="56295" y="7662"/>
                  </a:lnTo>
                  <a:lnTo>
                    <a:pt x="56295" y="3307"/>
                  </a:lnTo>
                  <a:lnTo>
                    <a:pt x="60852" y="3307"/>
                  </a:lnTo>
                  <a:lnTo>
                    <a:pt x="60852" y="7904"/>
                  </a:lnTo>
                  <a:close/>
                  <a:moveTo>
                    <a:pt x="65651" y="84644"/>
                  </a:moveTo>
                  <a:lnTo>
                    <a:pt x="61094" y="84644"/>
                  </a:lnTo>
                  <a:lnTo>
                    <a:pt x="61094" y="80047"/>
                  </a:lnTo>
                  <a:lnTo>
                    <a:pt x="65651" y="80047"/>
                  </a:lnTo>
                  <a:close/>
                  <a:moveTo>
                    <a:pt x="65651" y="79805"/>
                  </a:moveTo>
                  <a:lnTo>
                    <a:pt x="61094" y="79805"/>
                  </a:lnTo>
                  <a:lnTo>
                    <a:pt x="61094" y="75248"/>
                  </a:lnTo>
                  <a:lnTo>
                    <a:pt x="65651" y="75248"/>
                  </a:lnTo>
                  <a:close/>
                  <a:moveTo>
                    <a:pt x="65651" y="75006"/>
                  </a:moveTo>
                  <a:lnTo>
                    <a:pt x="61094" y="75006"/>
                  </a:lnTo>
                  <a:lnTo>
                    <a:pt x="61094" y="70449"/>
                  </a:lnTo>
                  <a:lnTo>
                    <a:pt x="65651" y="70449"/>
                  </a:lnTo>
                  <a:close/>
                  <a:moveTo>
                    <a:pt x="65651" y="70208"/>
                  </a:moveTo>
                  <a:lnTo>
                    <a:pt x="61094" y="70208"/>
                  </a:lnTo>
                  <a:lnTo>
                    <a:pt x="61094" y="65610"/>
                  </a:lnTo>
                  <a:lnTo>
                    <a:pt x="65651" y="65610"/>
                  </a:lnTo>
                  <a:close/>
                  <a:moveTo>
                    <a:pt x="65651" y="65368"/>
                  </a:moveTo>
                  <a:lnTo>
                    <a:pt x="61094" y="65368"/>
                  </a:lnTo>
                  <a:lnTo>
                    <a:pt x="61094" y="60812"/>
                  </a:lnTo>
                  <a:lnTo>
                    <a:pt x="65651" y="60812"/>
                  </a:lnTo>
                  <a:close/>
                  <a:moveTo>
                    <a:pt x="65651" y="60570"/>
                  </a:moveTo>
                  <a:lnTo>
                    <a:pt x="61094" y="60570"/>
                  </a:lnTo>
                  <a:lnTo>
                    <a:pt x="61094" y="56013"/>
                  </a:lnTo>
                  <a:lnTo>
                    <a:pt x="65651" y="56013"/>
                  </a:lnTo>
                  <a:close/>
                  <a:moveTo>
                    <a:pt x="65651" y="55771"/>
                  </a:moveTo>
                  <a:lnTo>
                    <a:pt x="61094" y="55771"/>
                  </a:lnTo>
                  <a:lnTo>
                    <a:pt x="61094" y="51174"/>
                  </a:lnTo>
                  <a:lnTo>
                    <a:pt x="65651" y="51174"/>
                  </a:lnTo>
                  <a:close/>
                  <a:moveTo>
                    <a:pt x="65651" y="50932"/>
                  </a:moveTo>
                  <a:lnTo>
                    <a:pt x="61094" y="50932"/>
                  </a:lnTo>
                  <a:lnTo>
                    <a:pt x="61094" y="46375"/>
                  </a:lnTo>
                  <a:lnTo>
                    <a:pt x="65651" y="46375"/>
                  </a:lnTo>
                  <a:close/>
                  <a:moveTo>
                    <a:pt x="65651" y="46133"/>
                  </a:moveTo>
                  <a:lnTo>
                    <a:pt x="61094" y="46133"/>
                  </a:lnTo>
                  <a:lnTo>
                    <a:pt x="61094" y="41536"/>
                  </a:lnTo>
                  <a:lnTo>
                    <a:pt x="65651" y="41536"/>
                  </a:lnTo>
                  <a:close/>
                  <a:moveTo>
                    <a:pt x="65651" y="41294"/>
                  </a:moveTo>
                  <a:lnTo>
                    <a:pt x="61094" y="41294"/>
                  </a:lnTo>
                  <a:lnTo>
                    <a:pt x="61094" y="36737"/>
                  </a:lnTo>
                  <a:lnTo>
                    <a:pt x="65651" y="36737"/>
                  </a:lnTo>
                  <a:close/>
                  <a:moveTo>
                    <a:pt x="65651" y="36495"/>
                  </a:moveTo>
                  <a:lnTo>
                    <a:pt x="61094" y="36495"/>
                  </a:lnTo>
                  <a:lnTo>
                    <a:pt x="61094" y="31938"/>
                  </a:lnTo>
                  <a:lnTo>
                    <a:pt x="65651" y="31938"/>
                  </a:lnTo>
                  <a:close/>
                  <a:moveTo>
                    <a:pt x="65651" y="31696"/>
                  </a:moveTo>
                  <a:lnTo>
                    <a:pt x="61094" y="31696"/>
                  </a:lnTo>
                  <a:lnTo>
                    <a:pt x="61094" y="27099"/>
                  </a:lnTo>
                  <a:lnTo>
                    <a:pt x="65651" y="27099"/>
                  </a:lnTo>
                  <a:close/>
                  <a:moveTo>
                    <a:pt x="65651" y="26857"/>
                  </a:moveTo>
                  <a:lnTo>
                    <a:pt x="61094" y="26857"/>
                  </a:lnTo>
                  <a:lnTo>
                    <a:pt x="61094" y="22300"/>
                  </a:lnTo>
                  <a:lnTo>
                    <a:pt x="65651" y="22300"/>
                  </a:lnTo>
                  <a:close/>
                  <a:moveTo>
                    <a:pt x="65651" y="22058"/>
                  </a:moveTo>
                  <a:lnTo>
                    <a:pt x="61094" y="22058"/>
                  </a:lnTo>
                  <a:lnTo>
                    <a:pt x="61094" y="17501"/>
                  </a:lnTo>
                  <a:lnTo>
                    <a:pt x="65651" y="17501"/>
                  </a:lnTo>
                  <a:close/>
                  <a:moveTo>
                    <a:pt x="65651" y="17260"/>
                  </a:moveTo>
                  <a:lnTo>
                    <a:pt x="61094" y="17260"/>
                  </a:lnTo>
                  <a:lnTo>
                    <a:pt x="61094" y="12662"/>
                  </a:lnTo>
                  <a:lnTo>
                    <a:pt x="65651" y="12662"/>
                  </a:lnTo>
                  <a:close/>
                  <a:moveTo>
                    <a:pt x="65651" y="12420"/>
                  </a:moveTo>
                  <a:lnTo>
                    <a:pt x="61094" y="12420"/>
                  </a:lnTo>
                  <a:lnTo>
                    <a:pt x="61094" y="7864"/>
                  </a:lnTo>
                  <a:lnTo>
                    <a:pt x="65651" y="7864"/>
                  </a:lnTo>
                  <a:close/>
                  <a:moveTo>
                    <a:pt x="70490" y="84604"/>
                  </a:moveTo>
                  <a:lnTo>
                    <a:pt x="65893" y="84604"/>
                  </a:lnTo>
                  <a:lnTo>
                    <a:pt x="65893" y="80047"/>
                  </a:lnTo>
                  <a:lnTo>
                    <a:pt x="70490" y="80047"/>
                  </a:lnTo>
                  <a:close/>
                  <a:moveTo>
                    <a:pt x="70490" y="79805"/>
                  </a:moveTo>
                  <a:lnTo>
                    <a:pt x="65893" y="79805"/>
                  </a:lnTo>
                  <a:lnTo>
                    <a:pt x="65893" y="75208"/>
                  </a:lnTo>
                  <a:lnTo>
                    <a:pt x="70490" y="75208"/>
                  </a:lnTo>
                  <a:close/>
                  <a:moveTo>
                    <a:pt x="70490" y="74966"/>
                  </a:moveTo>
                  <a:lnTo>
                    <a:pt x="65893" y="74966"/>
                  </a:lnTo>
                  <a:lnTo>
                    <a:pt x="65893" y="70409"/>
                  </a:lnTo>
                  <a:lnTo>
                    <a:pt x="70490" y="70409"/>
                  </a:lnTo>
                  <a:close/>
                  <a:moveTo>
                    <a:pt x="70490" y="70167"/>
                  </a:moveTo>
                  <a:lnTo>
                    <a:pt x="65893" y="70167"/>
                  </a:lnTo>
                  <a:lnTo>
                    <a:pt x="65893" y="65610"/>
                  </a:lnTo>
                  <a:lnTo>
                    <a:pt x="70490" y="65610"/>
                  </a:lnTo>
                  <a:close/>
                  <a:moveTo>
                    <a:pt x="70490" y="65368"/>
                  </a:moveTo>
                  <a:lnTo>
                    <a:pt x="65893" y="65368"/>
                  </a:lnTo>
                  <a:lnTo>
                    <a:pt x="65893" y="60771"/>
                  </a:lnTo>
                  <a:lnTo>
                    <a:pt x="70490" y="60771"/>
                  </a:lnTo>
                  <a:close/>
                  <a:moveTo>
                    <a:pt x="70490" y="60529"/>
                  </a:moveTo>
                  <a:lnTo>
                    <a:pt x="65893" y="60529"/>
                  </a:lnTo>
                  <a:lnTo>
                    <a:pt x="65893" y="55972"/>
                  </a:lnTo>
                  <a:lnTo>
                    <a:pt x="70490" y="55972"/>
                  </a:lnTo>
                  <a:close/>
                  <a:moveTo>
                    <a:pt x="70490" y="55730"/>
                  </a:moveTo>
                  <a:lnTo>
                    <a:pt x="65893" y="55730"/>
                  </a:lnTo>
                  <a:lnTo>
                    <a:pt x="65893" y="51174"/>
                  </a:lnTo>
                  <a:lnTo>
                    <a:pt x="70490" y="51174"/>
                  </a:lnTo>
                  <a:close/>
                  <a:moveTo>
                    <a:pt x="70490" y="50932"/>
                  </a:moveTo>
                  <a:lnTo>
                    <a:pt x="65893" y="50932"/>
                  </a:lnTo>
                  <a:lnTo>
                    <a:pt x="65893" y="46335"/>
                  </a:lnTo>
                  <a:lnTo>
                    <a:pt x="70490" y="46335"/>
                  </a:lnTo>
                  <a:close/>
                  <a:moveTo>
                    <a:pt x="70490" y="46093"/>
                  </a:moveTo>
                  <a:lnTo>
                    <a:pt x="65893" y="46093"/>
                  </a:lnTo>
                  <a:lnTo>
                    <a:pt x="65893" y="41536"/>
                  </a:lnTo>
                  <a:lnTo>
                    <a:pt x="70490" y="41536"/>
                  </a:lnTo>
                  <a:close/>
                  <a:moveTo>
                    <a:pt x="70490" y="41294"/>
                  </a:moveTo>
                  <a:lnTo>
                    <a:pt x="65893" y="41294"/>
                  </a:lnTo>
                  <a:lnTo>
                    <a:pt x="65893" y="36737"/>
                  </a:lnTo>
                  <a:lnTo>
                    <a:pt x="70490" y="36737"/>
                  </a:lnTo>
                  <a:close/>
                  <a:moveTo>
                    <a:pt x="70490" y="36495"/>
                  </a:moveTo>
                  <a:lnTo>
                    <a:pt x="65893" y="36495"/>
                  </a:lnTo>
                  <a:lnTo>
                    <a:pt x="65893" y="31898"/>
                  </a:lnTo>
                  <a:lnTo>
                    <a:pt x="70490" y="31898"/>
                  </a:lnTo>
                  <a:close/>
                  <a:moveTo>
                    <a:pt x="70490" y="31656"/>
                  </a:moveTo>
                  <a:lnTo>
                    <a:pt x="65893" y="31656"/>
                  </a:lnTo>
                  <a:lnTo>
                    <a:pt x="65893" y="27099"/>
                  </a:lnTo>
                  <a:lnTo>
                    <a:pt x="70490" y="27099"/>
                  </a:lnTo>
                  <a:close/>
                  <a:moveTo>
                    <a:pt x="70490" y="26857"/>
                  </a:moveTo>
                  <a:lnTo>
                    <a:pt x="65893" y="26857"/>
                  </a:lnTo>
                  <a:lnTo>
                    <a:pt x="65893" y="22260"/>
                  </a:lnTo>
                  <a:lnTo>
                    <a:pt x="70490" y="22260"/>
                  </a:lnTo>
                  <a:close/>
                  <a:moveTo>
                    <a:pt x="70490" y="22018"/>
                  </a:moveTo>
                  <a:lnTo>
                    <a:pt x="65893" y="22018"/>
                  </a:lnTo>
                  <a:lnTo>
                    <a:pt x="65893" y="17461"/>
                  </a:lnTo>
                  <a:lnTo>
                    <a:pt x="70490" y="17461"/>
                  </a:lnTo>
                  <a:close/>
                  <a:moveTo>
                    <a:pt x="70490" y="17219"/>
                  </a:moveTo>
                  <a:lnTo>
                    <a:pt x="65893" y="17219"/>
                  </a:lnTo>
                  <a:lnTo>
                    <a:pt x="65893" y="12662"/>
                  </a:lnTo>
                  <a:lnTo>
                    <a:pt x="70490" y="12662"/>
                  </a:lnTo>
                  <a:close/>
                  <a:moveTo>
                    <a:pt x="70490" y="12420"/>
                  </a:moveTo>
                  <a:lnTo>
                    <a:pt x="65893" y="12420"/>
                  </a:lnTo>
                  <a:lnTo>
                    <a:pt x="65893" y="7823"/>
                  </a:lnTo>
                  <a:lnTo>
                    <a:pt x="70490" y="7823"/>
                  </a:lnTo>
                  <a:close/>
                  <a:moveTo>
                    <a:pt x="75289" y="79765"/>
                  </a:moveTo>
                  <a:lnTo>
                    <a:pt x="70732" y="79765"/>
                  </a:lnTo>
                  <a:lnTo>
                    <a:pt x="70732" y="75208"/>
                  </a:lnTo>
                  <a:lnTo>
                    <a:pt x="75289" y="75208"/>
                  </a:lnTo>
                  <a:close/>
                  <a:moveTo>
                    <a:pt x="75289" y="74966"/>
                  </a:moveTo>
                  <a:lnTo>
                    <a:pt x="70732" y="74966"/>
                  </a:lnTo>
                  <a:lnTo>
                    <a:pt x="70732" y="70409"/>
                  </a:lnTo>
                  <a:lnTo>
                    <a:pt x="75289" y="70409"/>
                  </a:lnTo>
                  <a:close/>
                  <a:moveTo>
                    <a:pt x="75289" y="70167"/>
                  </a:moveTo>
                  <a:lnTo>
                    <a:pt x="70732" y="70167"/>
                  </a:lnTo>
                  <a:lnTo>
                    <a:pt x="70732" y="65570"/>
                  </a:lnTo>
                  <a:lnTo>
                    <a:pt x="75289" y="65570"/>
                  </a:lnTo>
                  <a:close/>
                  <a:moveTo>
                    <a:pt x="75289" y="65328"/>
                  </a:moveTo>
                  <a:lnTo>
                    <a:pt x="70732" y="65328"/>
                  </a:lnTo>
                  <a:lnTo>
                    <a:pt x="70732" y="60771"/>
                  </a:lnTo>
                  <a:lnTo>
                    <a:pt x="75289" y="60771"/>
                  </a:lnTo>
                  <a:close/>
                  <a:moveTo>
                    <a:pt x="75289" y="60529"/>
                  </a:moveTo>
                  <a:lnTo>
                    <a:pt x="70732" y="60529"/>
                  </a:lnTo>
                  <a:lnTo>
                    <a:pt x="70732" y="55972"/>
                  </a:lnTo>
                  <a:lnTo>
                    <a:pt x="75289" y="55972"/>
                  </a:lnTo>
                  <a:close/>
                  <a:moveTo>
                    <a:pt x="75289" y="55730"/>
                  </a:moveTo>
                  <a:lnTo>
                    <a:pt x="70732" y="55730"/>
                  </a:lnTo>
                  <a:lnTo>
                    <a:pt x="70732" y="51133"/>
                  </a:lnTo>
                  <a:lnTo>
                    <a:pt x="75289" y="51133"/>
                  </a:lnTo>
                  <a:close/>
                  <a:moveTo>
                    <a:pt x="75289" y="50891"/>
                  </a:moveTo>
                  <a:lnTo>
                    <a:pt x="70732" y="50891"/>
                  </a:lnTo>
                  <a:lnTo>
                    <a:pt x="70732" y="46335"/>
                  </a:lnTo>
                  <a:lnTo>
                    <a:pt x="75289" y="46335"/>
                  </a:lnTo>
                  <a:close/>
                  <a:moveTo>
                    <a:pt x="75289" y="46093"/>
                  </a:moveTo>
                  <a:lnTo>
                    <a:pt x="70732" y="46093"/>
                  </a:lnTo>
                  <a:lnTo>
                    <a:pt x="70732" y="41495"/>
                  </a:lnTo>
                  <a:lnTo>
                    <a:pt x="75289" y="41495"/>
                  </a:lnTo>
                  <a:close/>
                  <a:moveTo>
                    <a:pt x="75289" y="41253"/>
                  </a:moveTo>
                  <a:lnTo>
                    <a:pt x="70732" y="41253"/>
                  </a:lnTo>
                  <a:lnTo>
                    <a:pt x="70732" y="36697"/>
                  </a:lnTo>
                  <a:lnTo>
                    <a:pt x="75289" y="36697"/>
                  </a:lnTo>
                  <a:close/>
                  <a:moveTo>
                    <a:pt x="75289" y="36455"/>
                  </a:moveTo>
                  <a:lnTo>
                    <a:pt x="70732" y="36455"/>
                  </a:lnTo>
                  <a:lnTo>
                    <a:pt x="70732" y="31898"/>
                  </a:lnTo>
                  <a:lnTo>
                    <a:pt x="75289" y="31898"/>
                  </a:lnTo>
                  <a:close/>
                  <a:moveTo>
                    <a:pt x="75289" y="31656"/>
                  </a:moveTo>
                  <a:lnTo>
                    <a:pt x="70732" y="31656"/>
                  </a:lnTo>
                  <a:lnTo>
                    <a:pt x="70732" y="27059"/>
                  </a:lnTo>
                  <a:lnTo>
                    <a:pt x="75289" y="27059"/>
                  </a:lnTo>
                  <a:close/>
                  <a:moveTo>
                    <a:pt x="75289" y="26817"/>
                  </a:moveTo>
                  <a:lnTo>
                    <a:pt x="70732" y="26817"/>
                  </a:lnTo>
                  <a:lnTo>
                    <a:pt x="70732" y="22260"/>
                  </a:lnTo>
                  <a:lnTo>
                    <a:pt x="75289" y="22260"/>
                  </a:lnTo>
                  <a:close/>
                  <a:moveTo>
                    <a:pt x="75289" y="22018"/>
                  </a:moveTo>
                  <a:lnTo>
                    <a:pt x="70732" y="22018"/>
                  </a:lnTo>
                  <a:lnTo>
                    <a:pt x="70732" y="17461"/>
                  </a:lnTo>
                  <a:lnTo>
                    <a:pt x="75289" y="17461"/>
                  </a:lnTo>
                  <a:close/>
                  <a:moveTo>
                    <a:pt x="75289" y="17219"/>
                  </a:moveTo>
                  <a:lnTo>
                    <a:pt x="70732" y="17219"/>
                  </a:lnTo>
                  <a:lnTo>
                    <a:pt x="70732" y="12622"/>
                  </a:lnTo>
                  <a:lnTo>
                    <a:pt x="75289" y="12622"/>
                  </a:lnTo>
                  <a:close/>
                  <a:moveTo>
                    <a:pt x="80087" y="74926"/>
                  </a:moveTo>
                  <a:lnTo>
                    <a:pt x="75531" y="74926"/>
                  </a:lnTo>
                  <a:lnTo>
                    <a:pt x="75531" y="70369"/>
                  </a:lnTo>
                  <a:lnTo>
                    <a:pt x="80087" y="70369"/>
                  </a:lnTo>
                  <a:close/>
                  <a:moveTo>
                    <a:pt x="80087" y="70127"/>
                  </a:moveTo>
                  <a:lnTo>
                    <a:pt x="75531" y="70127"/>
                  </a:lnTo>
                  <a:lnTo>
                    <a:pt x="75531" y="65570"/>
                  </a:lnTo>
                  <a:lnTo>
                    <a:pt x="80087" y="65570"/>
                  </a:lnTo>
                  <a:close/>
                  <a:moveTo>
                    <a:pt x="80087" y="65328"/>
                  </a:moveTo>
                  <a:lnTo>
                    <a:pt x="75531" y="65328"/>
                  </a:lnTo>
                  <a:lnTo>
                    <a:pt x="75531" y="60731"/>
                  </a:lnTo>
                  <a:lnTo>
                    <a:pt x="80087" y="60731"/>
                  </a:lnTo>
                  <a:close/>
                  <a:moveTo>
                    <a:pt x="80087" y="60489"/>
                  </a:moveTo>
                  <a:lnTo>
                    <a:pt x="75531" y="60489"/>
                  </a:lnTo>
                  <a:lnTo>
                    <a:pt x="75531" y="55932"/>
                  </a:lnTo>
                  <a:lnTo>
                    <a:pt x="80087" y="55932"/>
                  </a:lnTo>
                  <a:close/>
                  <a:moveTo>
                    <a:pt x="80087" y="55690"/>
                  </a:moveTo>
                  <a:lnTo>
                    <a:pt x="75531" y="55690"/>
                  </a:lnTo>
                  <a:lnTo>
                    <a:pt x="75531" y="51133"/>
                  </a:lnTo>
                  <a:lnTo>
                    <a:pt x="80087" y="51133"/>
                  </a:lnTo>
                  <a:close/>
                  <a:moveTo>
                    <a:pt x="80087" y="50891"/>
                  </a:moveTo>
                  <a:lnTo>
                    <a:pt x="75531" y="50891"/>
                  </a:lnTo>
                  <a:lnTo>
                    <a:pt x="75531" y="46294"/>
                  </a:lnTo>
                  <a:lnTo>
                    <a:pt x="80087" y="46294"/>
                  </a:lnTo>
                  <a:close/>
                  <a:moveTo>
                    <a:pt x="80087" y="46052"/>
                  </a:moveTo>
                  <a:lnTo>
                    <a:pt x="75531" y="46052"/>
                  </a:lnTo>
                  <a:lnTo>
                    <a:pt x="75531" y="41495"/>
                  </a:lnTo>
                  <a:lnTo>
                    <a:pt x="80087" y="41495"/>
                  </a:lnTo>
                  <a:close/>
                  <a:moveTo>
                    <a:pt x="80087" y="41253"/>
                  </a:moveTo>
                  <a:lnTo>
                    <a:pt x="75531" y="41253"/>
                  </a:lnTo>
                  <a:lnTo>
                    <a:pt x="75531" y="36697"/>
                  </a:lnTo>
                  <a:lnTo>
                    <a:pt x="80087" y="36697"/>
                  </a:lnTo>
                  <a:close/>
                  <a:moveTo>
                    <a:pt x="80087" y="36455"/>
                  </a:moveTo>
                  <a:lnTo>
                    <a:pt x="75531" y="36455"/>
                  </a:lnTo>
                  <a:lnTo>
                    <a:pt x="75531" y="31858"/>
                  </a:lnTo>
                  <a:lnTo>
                    <a:pt x="80087" y="31858"/>
                  </a:lnTo>
                  <a:close/>
                  <a:moveTo>
                    <a:pt x="80087" y="31616"/>
                  </a:moveTo>
                  <a:lnTo>
                    <a:pt x="75531" y="31616"/>
                  </a:lnTo>
                  <a:lnTo>
                    <a:pt x="75531" y="27059"/>
                  </a:lnTo>
                  <a:lnTo>
                    <a:pt x="80087" y="27059"/>
                  </a:lnTo>
                  <a:close/>
                  <a:moveTo>
                    <a:pt x="80087" y="26817"/>
                  </a:moveTo>
                  <a:lnTo>
                    <a:pt x="75531" y="26817"/>
                  </a:lnTo>
                  <a:lnTo>
                    <a:pt x="75531" y="22260"/>
                  </a:lnTo>
                  <a:lnTo>
                    <a:pt x="80087" y="22260"/>
                  </a:lnTo>
                  <a:close/>
                  <a:moveTo>
                    <a:pt x="80087" y="22018"/>
                  </a:moveTo>
                  <a:lnTo>
                    <a:pt x="75531" y="22018"/>
                  </a:lnTo>
                  <a:lnTo>
                    <a:pt x="75531" y="17421"/>
                  </a:lnTo>
                  <a:lnTo>
                    <a:pt x="80087" y="17421"/>
                  </a:lnTo>
                  <a:close/>
                  <a:moveTo>
                    <a:pt x="84886" y="70127"/>
                  </a:moveTo>
                  <a:lnTo>
                    <a:pt x="80329" y="70127"/>
                  </a:lnTo>
                  <a:lnTo>
                    <a:pt x="80329" y="65530"/>
                  </a:lnTo>
                  <a:lnTo>
                    <a:pt x="84886" y="65530"/>
                  </a:lnTo>
                  <a:close/>
                  <a:moveTo>
                    <a:pt x="84886" y="65288"/>
                  </a:moveTo>
                  <a:lnTo>
                    <a:pt x="80329" y="65288"/>
                  </a:lnTo>
                  <a:lnTo>
                    <a:pt x="80329" y="60731"/>
                  </a:lnTo>
                  <a:lnTo>
                    <a:pt x="84886" y="60731"/>
                  </a:lnTo>
                  <a:close/>
                  <a:moveTo>
                    <a:pt x="84886" y="60489"/>
                  </a:moveTo>
                  <a:lnTo>
                    <a:pt x="80329" y="60489"/>
                  </a:lnTo>
                  <a:lnTo>
                    <a:pt x="80329" y="55932"/>
                  </a:lnTo>
                  <a:lnTo>
                    <a:pt x="84886" y="55932"/>
                  </a:lnTo>
                  <a:close/>
                  <a:moveTo>
                    <a:pt x="84886" y="55690"/>
                  </a:moveTo>
                  <a:lnTo>
                    <a:pt x="80329" y="55690"/>
                  </a:lnTo>
                  <a:lnTo>
                    <a:pt x="80329" y="51093"/>
                  </a:lnTo>
                  <a:lnTo>
                    <a:pt x="84886" y="51093"/>
                  </a:lnTo>
                  <a:close/>
                  <a:moveTo>
                    <a:pt x="84886" y="50851"/>
                  </a:moveTo>
                  <a:lnTo>
                    <a:pt x="80329" y="50851"/>
                  </a:lnTo>
                  <a:lnTo>
                    <a:pt x="80329" y="46294"/>
                  </a:lnTo>
                  <a:lnTo>
                    <a:pt x="84886" y="46294"/>
                  </a:lnTo>
                  <a:close/>
                  <a:moveTo>
                    <a:pt x="84886" y="46052"/>
                  </a:moveTo>
                  <a:lnTo>
                    <a:pt x="80329" y="46052"/>
                  </a:lnTo>
                  <a:lnTo>
                    <a:pt x="80329" y="41495"/>
                  </a:lnTo>
                  <a:lnTo>
                    <a:pt x="84886" y="41495"/>
                  </a:lnTo>
                  <a:close/>
                  <a:moveTo>
                    <a:pt x="84886" y="41253"/>
                  </a:moveTo>
                  <a:lnTo>
                    <a:pt x="80329" y="41253"/>
                  </a:lnTo>
                  <a:lnTo>
                    <a:pt x="80329" y="36656"/>
                  </a:lnTo>
                  <a:lnTo>
                    <a:pt x="84886" y="36656"/>
                  </a:lnTo>
                  <a:close/>
                  <a:moveTo>
                    <a:pt x="84886" y="36414"/>
                  </a:moveTo>
                  <a:lnTo>
                    <a:pt x="80329" y="36414"/>
                  </a:lnTo>
                  <a:lnTo>
                    <a:pt x="80329" y="31858"/>
                  </a:lnTo>
                  <a:lnTo>
                    <a:pt x="84886" y="31858"/>
                  </a:lnTo>
                  <a:close/>
                  <a:moveTo>
                    <a:pt x="84886" y="31616"/>
                  </a:moveTo>
                  <a:lnTo>
                    <a:pt x="80329" y="31616"/>
                  </a:lnTo>
                  <a:lnTo>
                    <a:pt x="80329" y="27018"/>
                  </a:lnTo>
                  <a:lnTo>
                    <a:pt x="84886" y="27018"/>
                  </a:lnTo>
                  <a:close/>
                  <a:moveTo>
                    <a:pt x="84886" y="26776"/>
                  </a:moveTo>
                  <a:lnTo>
                    <a:pt x="80329" y="26776"/>
                  </a:lnTo>
                  <a:lnTo>
                    <a:pt x="80329" y="22220"/>
                  </a:lnTo>
                  <a:lnTo>
                    <a:pt x="84886" y="222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7" name="Google Shape;297;p13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13"/>
          <p:cNvSpPr txBox="1">
            <a:spLocks noGrp="1"/>
          </p:cNvSpPr>
          <p:nvPr>
            <p:ph type="title" idx="2" hasCustomPrompt="1"/>
          </p:nvPr>
        </p:nvSpPr>
        <p:spPr>
          <a:xfrm>
            <a:off x="1522280" y="1393950"/>
            <a:ext cx="773700" cy="7773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99" name="Google Shape;299;p13"/>
          <p:cNvSpPr txBox="1">
            <a:spLocks noGrp="1"/>
          </p:cNvSpPr>
          <p:nvPr>
            <p:ph type="title" idx="3" hasCustomPrompt="1"/>
          </p:nvPr>
        </p:nvSpPr>
        <p:spPr>
          <a:xfrm>
            <a:off x="5238030" y="1393950"/>
            <a:ext cx="773700" cy="7773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4" hasCustomPrompt="1"/>
          </p:nvPr>
        </p:nvSpPr>
        <p:spPr>
          <a:xfrm>
            <a:off x="1522305" y="2494625"/>
            <a:ext cx="773700" cy="7773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title" idx="5" hasCustomPrompt="1"/>
          </p:nvPr>
        </p:nvSpPr>
        <p:spPr>
          <a:xfrm>
            <a:off x="1522305" y="3595300"/>
            <a:ext cx="773700" cy="7773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02" name="Google Shape;302;p13"/>
          <p:cNvSpPr txBox="1">
            <a:spLocks noGrp="1"/>
          </p:cNvSpPr>
          <p:nvPr>
            <p:ph type="subTitle" idx="1"/>
          </p:nvPr>
        </p:nvSpPr>
        <p:spPr>
          <a:xfrm>
            <a:off x="2448393" y="1518150"/>
            <a:ext cx="14577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subTitle" idx="6"/>
          </p:nvPr>
        </p:nvSpPr>
        <p:spPr>
          <a:xfrm>
            <a:off x="6164020" y="1518150"/>
            <a:ext cx="14577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7"/>
          </p:nvPr>
        </p:nvSpPr>
        <p:spPr>
          <a:xfrm>
            <a:off x="2448393" y="2618825"/>
            <a:ext cx="14577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subTitle" idx="8"/>
          </p:nvPr>
        </p:nvSpPr>
        <p:spPr>
          <a:xfrm>
            <a:off x="2448270" y="3719500"/>
            <a:ext cx="14577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9" hasCustomPrompt="1"/>
          </p:nvPr>
        </p:nvSpPr>
        <p:spPr>
          <a:xfrm>
            <a:off x="5237956" y="2494625"/>
            <a:ext cx="773700" cy="7773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title" idx="13" hasCustomPrompt="1"/>
          </p:nvPr>
        </p:nvSpPr>
        <p:spPr>
          <a:xfrm>
            <a:off x="5237957" y="3595300"/>
            <a:ext cx="773700" cy="7773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08" name="Google Shape;308;p13"/>
          <p:cNvSpPr txBox="1">
            <a:spLocks noGrp="1"/>
          </p:cNvSpPr>
          <p:nvPr>
            <p:ph type="subTitle" idx="14"/>
          </p:nvPr>
        </p:nvSpPr>
        <p:spPr>
          <a:xfrm>
            <a:off x="6163931" y="2618825"/>
            <a:ext cx="14577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subTitle" idx="15"/>
          </p:nvPr>
        </p:nvSpPr>
        <p:spPr>
          <a:xfrm>
            <a:off x="6163930" y="3719500"/>
            <a:ext cx="14577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7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4" name="Google Shape;354;p15"/>
          <p:cNvGrpSpPr/>
          <p:nvPr/>
        </p:nvGrpSpPr>
        <p:grpSpPr>
          <a:xfrm>
            <a:off x="6912000" y="0"/>
            <a:ext cx="2450875" cy="5156372"/>
            <a:chOff x="6912000" y="0"/>
            <a:chExt cx="2450875" cy="5156372"/>
          </a:xfrm>
        </p:grpSpPr>
        <p:sp>
          <p:nvSpPr>
            <p:cNvPr id="355" name="Google Shape;355;p15"/>
            <p:cNvSpPr/>
            <p:nvPr/>
          </p:nvSpPr>
          <p:spPr>
            <a:xfrm rot="10800000">
              <a:off x="8516400" y="3699572"/>
              <a:ext cx="627600" cy="14568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7480375" y="468420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357" name="Google Shape;357;p15"/>
            <p:cNvSpPr/>
            <p:nvPr/>
          </p:nvSpPr>
          <p:spPr>
            <a:xfrm rot="10800000">
              <a:off x="6912000" y="0"/>
              <a:ext cx="2232000" cy="4617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grpSp>
        <p:nvGrpSpPr>
          <p:cNvPr id="358" name="Google Shape;358;p15"/>
          <p:cNvGrpSpPr/>
          <p:nvPr/>
        </p:nvGrpSpPr>
        <p:grpSpPr>
          <a:xfrm>
            <a:off x="-2178113" y="927159"/>
            <a:ext cx="5103863" cy="4329741"/>
            <a:chOff x="-2178113" y="927159"/>
            <a:chExt cx="5103863" cy="4329741"/>
          </a:xfrm>
        </p:grpSpPr>
        <p:sp>
          <p:nvSpPr>
            <p:cNvPr id="359" name="Google Shape;359;p15"/>
            <p:cNvSpPr/>
            <p:nvPr/>
          </p:nvSpPr>
          <p:spPr>
            <a:xfrm rot="8100000">
              <a:off x="-1696423" y="1408849"/>
              <a:ext cx="2325803" cy="2325803"/>
            </a:xfrm>
            <a:custGeom>
              <a:avLst/>
              <a:gdLst/>
              <a:ahLst/>
              <a:cxnLst/>
              <a:rect l="l" t="t" r="r" b="b"/>
              <a:pathLst>
                <a:path w="93033" h="93033" extrusionOk="0">
                  <a:moveTo>
                    <a:pt x="89685" y="61054"/>
                  </a:moveTo>
                  <a:lnTo>
                    <a:pt x="89685" y="63796"/>
                  </a:lnTo>
                  <a:lnTo>
                    <a:pt x="89927" y="63150"/>
                  </a:lnTo>
                  <a:lnTo>
                    <a:pt x="89927" y="61054"/>
                  </a:lnTo>
                  <a:lnTo>
                    <a:pt x="90693" y="61054"/>
                  </a:lnTo>
                  <a:cubicBezTo>
                    <a:pt x="90733" y="60973"/>
                    <a:pt x="90733" y="60892"/>
                    <a:pt x="90774" y="60812"/>
                  </a:cubicBezTo>
                  <a:lnTo>
                    <a:pt x="89927" y="60812"/>
                  </a:lnTo>
                  <a:lnTo>
                    <a:pt x="89927" y="56255"/>
                  </a:lnTo>
                  <a:lnTo>
                    <a:pt x="91984" y="56255"/>
                  </a:lnTo>
                  <a:cubicBezTo>
                    <a:pt x="92024" y="56174"/>
                    <a:pt x="92024" y="56093"/>
                    <a:pt x="92064" y="56013"/>
                  </a:cubicBezTo>
                  <a:lnTo>
                    <a:pt x="89927" y="56013"/>
                  </a:lnTo>
                  <a:lnTo>
                    <a:pt x="89927" y="51456"/>
                  </a:lnTo>
                  <a:lnTo>
                    <a:pt x="92750" y="51456"/>
                  </a:lnTo>
                  <a:cubicBezTo>
                    <a:pt x="92750" y="51375"/>
                    <a:pt x="92790" y="51295"/>
                    <a:pt x="92790" y="51174"/>
                  </a:cubicBezTo>
                  <a:lnTo>
                    <a:pt x="89927" y="51174"/>
                  </a:lnTo>
                  <a:lnTo>
                    <a:pt x="89927" y="46617"/>
                  </a:lnTo>
                  <a:lnTo>
                    <a:pt x="93032" y="46617"/>
                  </a:lnTo>
                  <a:lnTo>
                    <a:pt x="93032" y="46496"/>
                  </a:lnTo>
                  <a:lnTo>
                    <a:pt x="93032" y="46375"/>
                  </a:lnTo>
                  <a:lnTo>
                    <a:pt x="89927" y="46375"/>
                  </a:lnTo>
                  <a:lnTo>
                    <a:pt x="89927" y="41818"/>
                  </a:lnTo>
                  <a:lnTo>
                    <a:pt x="92790" y="41818"/>
                  </a:lnTo>
                  <a:cubicBezTo>
                    <a:pt x="92790" y="41737"/>
                    <a:pt x="92750" y="41657"/>
                    <a:pt x="92750" y="41576"/>
                  </a:cubicBezTo>
                  <a:lnTo>
                    <a:pt x="89927" y="41576"/>
                  </a:lnTo>
                  <a:lnTo>
                    <a:pt x="89927" y="36979"/>
                  </a:lnTo>
                  <a:lnTo>
                    <a:pt x="92064" y="36979"/>
                  </a:lnTo>
                  <a:cubicBezTo>
                    <a:pt x="92024" y="36898"/>
                    <a:pt x="92024" y="36818"/>
                    <a:pt x="91984" y="36737"/>
                  </a:cubicBezTo>
                  <a:lnTo>
                    <a:pt x="89927" y="36737"/>
                  </a:lnTo>
                  <a:lnTo>
                    <a:pt x="89927" y="32180"/>
                  </a:lnTo>
                  <a:lnTo>
                    <a:pt x="90774" y="32180"/>
                  </a:lnTo>
                  <a:cubicBezTo>
                    <a:pt x="90733" y="32099"/>
                    <a:pt x="90733" y="32019"/>
                    <a:pt x="90693" y="31938"/>
                  </a:cubicBezTo>
                  <a:lnTo>
                    <a:pt x="89927" y="31938"/>
                  </a:lnTo>
                  <a:lnTo>
                    <a:pt x="89927" y="29841"/>
                  </a:lnTo>
                  <a:lnTo>
                    <a:pt x="89685" y="29196"/>
                  </a:lnTo>
                  <a:lnTo>
                    <a:pt x="89685" y="31938"/>
                  </a:lnTo>
                  <a:lnTo>
                    <a:pt x="85128" y="31938"/>
                  </a:lnTo>
                  <a:lnTo>
                    <a:pt x="85128" y="27381"/>
                  </a:lnTo>
                  <a:lnTo>
                    <a:pt x="88919" y="27381"/>
                  </a:lnTo>
                  <a:cubicBezTo>
                    <a:pt x="88879" y="27301"/>
                    <a:pt x="88838" y="27220"/>
                    <a:pt x="88798" y="27139"/>
                  </a:cubicBezTo>
                  <a:lnTo>
                    <a:pt x="85128" y="27139"/>
                  </a:lnTo>
                  <a:lnTo>
                    <a:pt x="85128" y="22542"/>
                  </a:lnTo>
                  <a:lnTo>
                    <a:pt x="86378" y="22542"/>
                  </a:lnTo>
                  <a:cubicBezTo>
                    <a:pt x="86338" y="22462"/>
                    <a:pt x="86298" y="22381"/>
                    <a:pt x="86257" y="22300"/>
                  </a:cubicBezTo>
                  <a:lnTo>
                    <a:pt x="85128" y="22300"/>
                  </a:lnTo>
                  <a:lnTo>
                    <a:pt x="85128" y="20566"/>
                  </a:lnTo>
                  <a:cubicBezTo>
                    <a:pt x="85048" y="20445"/>
                    <a:pt x="84967" y="20324"/>
                    <a:pt x="84886" y="20203"/>
                  </a:cubicBezTo>
                  <a:lnTo>
                    <a:pt x="84886" y="22300"/>
                  </a:lnTo>
                  <a:lnTo>
                    <a:pt x="80329" y="22300"/>
                  </a:lnTo>
                  <a:lnTo>
                    <a:pt x="80329" y="17743"/>
                  </a:lnTo>
                  <a:lnTo>
                    <a:pt x="83072" y="17743"/>
                  </a:lnTo>
                  <a:lnTo>
                    <a:pt x="82870" y="17501"/>
                  </a:lnTo>
                  <a:lnTo>
                    <a:pt x="80329" y="17501"/>
                  </a:lnTo>
                  <a:lnTo>
                    <a:pt x="80329" y="14558"/>
                  </a:lnTo>
                  <a:lnTo>
                    <a:pt x="80087" y="14316"/>
                  </a:lnTo>
                  <a:lnTo>
                    <a:pt x="80087" y="17501"/>
                  </a:lnTo>
                  <a:lnTo>
                    <a:pt x="75490" y="17501"/>
                  </a:lnTo>
                  <a:lnTo>
                    <a:pt x="75490" y="12945"/>
                  </a:lnTo>
                  <a:lnTo>
                    <a:pt x="78716" y="12945"/>
                  </a:lnTo>
                  <a:lnTo>
                    <a:pt x="78434" y="12703"/>
                  </a:lnTo>
                  <a:lnTo>
                    <a:pt x="75490" y="12703"/>
                  </a:lnTo>
                  <a:lnTo>
                    <a:pt x="75490" y="10122"/>
                  </a:lnTo>
                  <a:lnTo>
                    <a:pt x="75248" y="9920"/>
                  </a:lnTo>
                  <a:lnTo>
                    <a:pt x="75248" y="12703"/>
                  </a:lnTo>
                  <a:lnTo>
                    <a:pt x="70691" y="12703"/>
                  </a:lnTo>
                  <a:lnTo>
                    <a:pt x="70691" y="8106"/>
                  </a:lnTo>
                  <a:lnTo>
                    <a:pt x="72788" y="8106"/>
                  </a:lnTo>
                  <a:cubicBezTo>
                    <a:pt x="72667" y="8025"/>
                    <a:pt x="72546" y="7944"/>
                    <a:pt x="72425" y="7864"/>
                  </a:cubicBezTo>
                  <a:lnTo>
                    <a:pt x="70691" y="7864"/>
                  </a:lnTo>
                  <a:lnTo>
                    <a:pt x="70691" y="6775"/>
                  </a:lnTo>
                  <a:cubicBezTo>
                    <a:pt x="70611" y="6694"/>
                    <a:pt x="70530" y="6654"/>
                    <a:pt x="70450" y="6613"/>
                  </a:cubicBezTo>
                  <a:lnTo>
                    <a:pt x="70450" y="7864"/>
                  </a:lnTo>
                  <a:lnTo>
                    <a:pt x="65893" y="7864"/>
                  </a:lnTo>
                  <a:lnTo>
                    <a:pt x="65893" y="4194"/>
                  </a:lnTo>
                  <a:cubicBezTo>
                    <a:pt x="65812" y="4154"/>
                    <a:pt x="65731" y="4113"/>
                    <a:pt x="65651" y="4073"/>
                  </a:cubicBezTo>
                  <a:lnTo>
                    <a:pt x="65651" y="7864"/>
                  </a:lnTo>
                  <a:lnTo>
                    <a:pt x="61054" y="7864"/>
                  </a:lnTo>
                  <a:lnTo>
                    <a:pt x="61054" y="3307"/>
                  </a:lnTo>
                  <a:lnTo>
                    <a:pt x="63796" y="3307"/>
                  </a:lnTo>
                  <a:lnTo>
                    <a:pt x="63191" y="3065"/>
                  </a:lnTo>
                  <a:lnTo>
                    <a:pt x="61054" y="3065"/>
                  </a:lnTo>
                  <a:lnTo>
                    <a:pt x="61054" y="2339"/>
                  </a:lnTo>
                  <a:cubicBezTo>
                    <a:pt x="60973" y="2299"/>
                    <a:pt x="60892" y="2258"/>
                    <a:pt x="60812" y="2258"/>
                  </a:cubicBezTo>
                  <a:lnTo>
                    <a:pt x="60812" y="3065"/>
                  </a:lnTo>
                  <a:lnTo>
                    <a:pt x="56255" y="3065"/>
                  </a:lnTo>
                  <a:lnTo>
                    <a:pt x="56255" y="1048"/>
                  </a:lnTo>
                  <a:cubicBezTo>
                    <a:pt x="56174" y="1008"/>
                    <a:pt x="56093" y="1008"/>
                    <a:pt x="56013" y="968"/>
                  </a:cubicBezTo>
                  <a:lnTo>
                    <a:pt x="56013" y="3065"/>
                  </a:lnTo>
                  <a:lnTo>
                    <a:pt x="51456" y="3065"/>
                  </a:lnTo>
                  <a:lnTo>
                    <a:pt x="51456" y="282"/>
                  </a:lnTo>
                  <a:cubicBezTo>
                    <a:pt x="51375" y="242"/>
                    <a:pt x="51295" y="242"/>
                    <a:pt x="51214" y="242"/>
                  </a:cubicBezTo>
                  <a:lnTo>
                    <a:pt x="51214" y="3065"/>
                  </a:lnTo>
                  <a:lnTo>
                    <a:pt x="46617" y="3065"/>
                  </a:lnTo>
                  <a:lnTo>
                    <a:pt x="46617" y="0"/>
                  </a:lnTo>
                  <a:lnTo>
                    <a:pt x="46496" y="0"/>
                  </a:lnTo>
                  <a:lnTo>
                    <a:pt x="46375" y="0"/>
                  </a:lnTo>
                  <a:lnTo>
                    <a:pt x="46375" y="3065"/>
                  </a:lnTo>
                  <a:lnTo>
                    <a:pt x="41818" y="3065"/>
                  </a:lnTo>
                  <a:lnTo>
                    <a:pt x="41818" y="242"/>
                  </a:lnTo>
                  <a:cubicBezTo>
                    <a:pt x="41737" y="242"/>
                    <a:pt x="41657" y="242"/>
                    <a:pt x="41576" y="242"/>
                  </a:cubicBezTo>
                  <a:lnTo>
                    <a:pt x="41576" y="3065"/>
                  </a:lnTo>
                  <a:lnTo>
                    <a:pt x="37019" y="3065"/>
                  </a:lnTo>
                  <a:lnTo>
                    <a:pt x="37019" y="968"/>
                  </a:lnTo>
                  <a:cubicBezTo>
                    <a:pt x="36939" y="1008"/>
                    <a:pt x="36858" y="1008"/>
                    <a:pt x="36777" y="1008"/>
                  </a:cubicBezTo>
                  <a:lnTo>
                    <a:pt x="36777" y="3065"/>
                  </a:lnTo>
                  <a:lnTo>
                    <a:pt x="32180" y="3065"/>
                  </a:lnTo>
                  <a:lnTo>
                    <a:pt x="32180" y="2258"/>
                  </a:lnTo>
                  <a:cubicBezTo>
                    <a:pt x="32099" y="2258"/>
                    <a:pt x="32019" y="2299"/>
                    <a:pt x="31938" y="2339"/>
                  </a:cubicBezTo>
                  <a:lnTo>
                    <a:pt x="31938" y="3065"/>
                  </a:lnTo>
                  <a:lnTo>
                    <a:pt x="29841" y="3065"/>
                  </a:lnTo>
                  <a:lnTo>
                    <a:pt x="29236" y="3307"/>
                  </a:lnTo>
                  <a:lnTo>
                    <a:pt x="31938" y="3307"/>
                  </a:lnTo>
                  <a:lnTo>
                    <a:pt x="31938" y="7904"/>
                  </a:lnTo>
                  <a:lnTo>
                    <a:pt x="27381" y="7904"/>
                  </a:lnTo>
                  <a:lnTo>
                    <a:pt x="27381" y="4113"/>
                  </a:lnTo>
                  <a:cubicBezTo>
                    <a:pt x="27301" y="4154"/>
                    <a:pt x="27220" y="4194"/>
                    <a:pt x="27139" y="4234"/>
                  </a:cubicBezTo>
                  <a:lnTo>
                    <a:pt x="27139" y="7904"/>
                  </a:lnTo>
                  <a:lnTo>
                    <a:pt x="22542" y="7904"/>
                  </a:lnTo>
                  <a:lnTo>
                    <a:pt x="22542" y="6613"/>
                  </a:lnTo>
                  <a:cubicBezTo>
                    <a:pt x="22462" y="6694"/>
                    <a:pt x="22381" y="6734"/>
                    <a:pt x="22300" y="6775"/>
                  </a:cubicBezTo>
                  <a:lnTo>
                    <a:pt x="22300" y="7904"/>
                  </a:lnTo>
                  <a:lnTo>
                    <a:pt x="20566" y="7904"/>
                  </a:lnTo>
                  <a:cubicBezTo>
                    <a:pt x="20445" y="7985"/>
                    <a:pt x="20324" y="8065"/>
                    <a:pt x="20203" y="8146"/>
                  </a:cubicBezTo>
                  <a:lnTo>
                    <a:pt x="22300" y="8146"/>
                  </a:lnTo>
                  <a:lnTo>
                    <a:pt x="22300" y="12703"/>
                  </a:lnTo>
                  <a:lnTo>
                    <a:pt x="17743" y="12703"/>
                  </a:lnTo>
                  <a:lnTo>
                    <a:pt x="17743" y="9961"/>
                  </a:lnTo>
                  <a:lnTo>
                    <a:pt x="17501" y="10162"/>
                  </a:lnTo>
                  <a:lnTo>
                    <a:pt x="17501" y="12703"/>
                  </a:lnTo>
                  <a:lnTo>
                    <a:pt x="14558" y="12703"/>
                  </a:lnTo>
                  <a:lnTo>
                    <a:pt x="14316" y="12945"/>
                  </a:lnTo>
                  <a:lnTo>
                    <a:pt x="17501" y="12945"/>
                  </a:lnTo>
                  <a:lnTo>
                    <a:pt x="17501" y="17542"/>
                  </a:lnTo>
                  <a:lnTo>
                    <a:pt x="12945" y="17542"/>
                  </a:lnTo>
                  <a:lnTo>
                    <a:pt x="12945" y="14316"/>
                  </a:lnTo>
                  <a:lnTo>
                    <a:pt x="12703" y="14598"/>
                  </a:lnTo>
                  <a:lnTo>
                    <a:pt x="12703" y="17542"/>
                  </a:lnTo>
                  <a:lnTo>
                    <a:pt x="10122" y="17542"/>
                  </a:lnTo>
                  <a:lnTo>
                    <a:pt x="9920" y="17784"/>
                  </a:lnTo>
                  <a:lnTo>
                    <a:pt x="12703" y="17784"/>
                  </a:lnTo>
                  <a:lnTo>
                    <a:pt x="12703" y="22341"/>
                  </a:lnTo>
                  <a:lnTo>
                    <a:pt x="8106" y="22341"/>
                  </a:lnTo>
                  <a:lnTo>
                    <a:pt x="8106" y="20244"/>
                  </a:lnTo>
                  <a:cubicBezTo>
                    <a:pt x="8025" y="20365"/>
                    <a:pt x="7944" y="20486"/>
                    <a:pt x="7864" y="20607"/>
                  </a:cubicBezTo>
                  <a:lnTo>
                    <a:pt x="7864" y="22341"/>
                  </a:lnTo>
                  <a:lnTo>
                    <a:pt x="6775" y="22341"/>
                  </a:lnTo>
                  <a:cubicBezTo>
                    <a:pt x="6694" y="22421"/>
                    <a:pt x="6654" y="22502"/>
                    <a:pt x="6613" y="22583"/>
                  </a:cubicBezTo>
                  <a:lnTo>
                    <a:pt x="7864" y="22583"/>
                  </a:lnTo>
                  <a:lnTo>
                    <a:pt x="7864" y="27139"/>
                  </a:lnTo>
                  <a:lnTo>
                    <a:pt x="4194" y="27139"/>
                  </a:lnTo>
                  <a:cubicBezTo>
                    <a:pt x="4154" y="27220"/>
                    <a:pt x="4113" y="27301"/>
                    <a:pt x="4073" y="27381"/>
                  </a:cubicBezTo>
                  <a:lnTo>
                    <a:pt x="7864" y="27381"/>
                  </a:lnTo>
                  <a:lnTo>
                    <a:pt x="7864" y="31978"/>
                  </a:lnTo>
                  <a:lnTo>
                    <a:pt x="3307" y="31978"/>
                  </a:lnTo>
                  <a:lnTo>
                    <a:pt x="3307" y="29236"/>
                  </a:lnTo>
                  <a:lnTo>
                    <a:pt x="3065" y="29841"/>
                  </a:lnTo>
                  <a:lnTo>
                    <a:pt x="3065" y="31978"/>
                  </a:lnTo>
                  <a:lnTo>
                    <a:pt x="2299" y="31978"/>
                  </a:lnTo>
                  <a:cubicBezTo>
                    <a:pt x="2299" y="32059"/>
                    <a:pt x="2258" y="32140"/>
                    <a:pt x="2218" y="32220"/>
                  </a:cubicBezTo>
                  <a:lnTo>
                    <a:pt x="3065" y="32220"/>
                  </a:lnTo>
                  <a:lnTo>
                    <a:pt x="3065" y="36777"/>
                  </a:lnTo>
                  <a:lnTo>
                    <a:pt x="1008" y="36777"/>
                  </a:lnTo>
                  <a:cubicBezTo>
                    <a:pt x="1008" y="36858"/>
                    <a:pt x="968" y="36939"/>
                    <a:pt x="968" y="37019"/>
                  </a:cubicBezTo>
                  <a:lnTo>
                    <a:pt x="3065" y="37019"/>
                  </a:lnTo>
                  <a:lnTo>
                    <a:pt x="3065" y="41576"/>
                  </a:lnTo>
                  <a:lnTo>
                    <a:pt x="242" y="41576"/>
                  </a:lnTo>
                  <a:cubicBezTo>
                    <a:pt x="242" y="41657"/>
                    <a:pt x="242" y="41737"/>
                    <a:pt x="242" y="41818"/>
                  </a:cubicBezTo>
                  <a:lnTo>
                    <a:pt x="3065" y="41818"/>
                  </a:lnTo>
                  <a:lnTo>
                    <a:pt x="3065" y="46415"/>
                  </a:lnTo>
                  <a:lnTo>
                    <a:pt x="0" y="46415"/>
                  </a:lnTo>
                  <a:lnTo>
                    <a:pt x="0" y="46536"/>
                  </a:lnTo>
                  <a:lnTo>
                    <a:pt x="0" y="46657"/>
                  </a:lnTo>
                  <a:lnTo>
                    <a:pt x="3065" y="46657"/>
                  </a:lnTo>
                  <a:lnTo>
                    <a:pt x="3065" y="51214"/>
                  </a:lnTo>
                  <a:lnTo>
                    <a:pt x="242" y="51214"/>
                  </a:lnTo>
                  <a:cubicBezTo>
                    <a:pt x="242" y="51295"/>
                    <a:pt x="242" y="51375"/>
                    <a:pt x="242" y="51456"/>
                  </a:cubicBezTo>
                  <a:lnTo>
                    <a:pt x="3065" y="51456"/>
                  </a:lnTo>
                  <a:lnTo>
                    <a:pt x="3065" y="56053"/>
                  </a:lnTo>
                  <a:lnTo>
                    <a:pt x="968" y="56053"/>
                  </a:lnTo>
                  <a:cubicBezTo>
                    <a:pt x="968" y="56134"/>
                    <a:pt x="1008" y="56174"/>
                    <a:pt x="1008" y="56295"/>
                  </a:cubicBezTo>
                  <a:lnTo>
                    <a:pt x="3065" y="56295"/>
                  </a:lnTo>
                  <a:lnTo>
                    <a:pt x="3065" y="60852"/>
                  </a:lnTo>
                  <a:lnTo>
                    <a:pt x="2218" y="60852"/>
                  </a:lnTo>
                  <a:cubicBezTo>
                    <a:pt x="2258" y="60933"/>
                    <a:pt x="2299" y="61013"/>
                    <a:pt x="2299" y="61094"/>
                  </a:cubicBezTo>
                  <a:lnTo>
                    <a:pt x="3065" y="61094"/>
                  </a:lnTo>
                  <a:lnTo>
                    <a:pt x="3065" y="63191"/>
                  </a:lnTo>
                  <a:lnTo>
                    <a:pt x="3307" y="63836"/>
                  </a:lnTo>
                  <a:lnTo>
                    <a:pt x="3307" y="61094"/>
                  </a:lnTo>
                  <a:lnTo>
                    <a:pt x="7864" y="61094"/>
                  </a:lnTo>
                  <a:lnTo>
                    <a:pt x="7864" y="65651"/>
                  </a:lnTo>
                  <a:lnTo>
                    <a:pt x="4073" y="65651"/>
                  </a:lnTo>
                  <a:cubicBezTo>
                    <a:pt x="4113" y="65731"/>
                    <a:pt x="4154" y="65812"/>
                    <a:pt x="4194" y="65893"/>
                  </a:cubicBezTo>
                  <a:lnTo>
                    <a:pt x="7864" y="65893"/>
                  </a:lnTo>
                  <a:lnTo>
                    <a:pt x="7864" y="70490"/>
                  </a:lnTo>
                  <a:lnTo>
                    <a:pt x="6613" y="70490"/>
                  </a:lnTo>
                  <a:cubicBezTo>
                    <a:pt x="6654" y="70570"/>
                    <a:pt x="6694" y="70651"/>
                    <a:pt x="6775" y="70732"/>
                  </a:cubicBezTo>
                  <a:lnTo>
                    <a:pt x="7864" y="70732"/>
                  </a:lnTo>
                  <a:lnTo>
                    <a:pt x="7864" y="72466"/>
                  </a:lnTo>
                  <a:cubicBezTo>
                    <a:pt x="7944" y="72587"/>
                    <a:pt x="8025" y="72708"/>
                    <a:pt x="8106" y="72829"/>
                  </a:cubicBezTo>
                  <a:lnTo>
                    <a:pt x="8106" y="70732"/>
                  </a:lnTo>
                  <a:lnTo>
                    <a:pt x="12703" y="70732"/>
                  </a:lnTo>
                  <a:lnTo>
                    <a:pt x="12703" y="75289"/>
                  </a:lnTo>
                  <a:lnTo>
                    <a:pt x="9920" y="75289"/>
                  </a:lnTo>
                  <a:lnTo>
                    <a:pt x="10122" y="75531"/>
                  </a:lnTo>
                  <a:lnTo>
                    <a:pt x="12703" y="75531"/>
                  </a:lnTo>
                  <a:lnTo>
                    <a:pt x="12703" y="78474"/>
                  </a:lnTo>
                  <a:lnTo>
                    <a:pt x="12945" y="78716"/>
                  </a:lnTo>
                  <a:lnTo>
                    <a:pt x="12945" y="75531"/>
                  </a:lnTo>
                  <a:lnTo>
                    <a:pt x="17501" y="75531"/>
                  </a:lnTo>
                  <a:lnTo>
                    <a:pt x="17501" y="80087"/>
                  </a:lnTo>
                  <a:lnTo>
                    <a:pt x="14316" y="80087"/>
                  </a:lnTo>
                  <a:lnTo>
                    <a:pt x="14558" y="80329"/>
                  </a:lnTo>
                  <a:lnTo>
                    <a:pt x="17501" y="80329"/>
                  </a:lnTo>
                  <a:lnTo>
                    <a:pt x="17501" y="82910"/>
                  </a:lnTo>
                  <a:lnTo>
                    <a:pt x="17743" y="83072"/>
                  </a:lnTo>
                  <a:lnTo>
                    <a:pt x="17743" y="80329"/>
                  </a:lnTo>
                  <a:lnTo>
                    <a:pt x="22300" y="80329"/>
                  </a:lnTo>
                  <a:lnTo>
                    <a:pt x="22300" y="84927"/>
                  </a:lnTo>
                  <a:lnTo>
                    <a:pt x="20203" y="84927"/>
                  </a:lnTo>
                  <a:cubicBezTo>
                    <a:pt x="20324" y="85007"/>
                    <a:pt x="20445" y="85088"/>
                    <a:pt x="20566" y="85168"/>
                  </a:cubicBezTo>
                  <a:lnTo>
                    <a:pt x="22300" y="85168"/>
                  </a:lnTo>
                  <a:lnTo>
                    <a:pt x="22300" y="86257"/>
                  </a:lnTo>
                  <a:cubicBezTo>
                    <a:pt x="22381" y="86338"/>
                    <a:pt x="22462" y="86378"/>
                    <a:pt x="22542" y="86419"/>
                  </a:cubicBezTo>
                  <a:lnTo>
                    <a:pt x="22542" y="85168"/>
                  </a:lnTo>
                  <a:lnTo>
                    <a:pt x="27139" y="85168"/>
                  </a:lnTo>
                  <a:lnTo>
                    <a:pt x="27139" y="88838"/>
                  </a:lnTo>
                  <a:cubicBezTo>
                    <a:pt x="27220" y="88878"/>
                    <a:pt x="27301" y="88919"/>
                    <a:pt x="27381" y="88959"/>
                  </a:cubicBezTo>
                  <a:lnTo>
                    <a:pt x="27381" y="85168"/>
                  </a:lnTo>
                  <a:lnTo>
                    <a:pt x="31938" y="85168"/>
                  </a:lnTo>
                  <a:lnTo>
                    <a:pt x="31938" y="89725"/>
                  </a:lnTo>
                  <a:lnTo>
                    <a:pt x="29236" y="89725"/>
                  </a:lnTo>
                  <a:lnTo>
                    <a:pt x="29841" y="89967"/>
                  </a:lnTo>
                  <a:lnTo>
                    <a:pt x="31938" y="89967"/>
                  </a:lnTo>
                  <a:lnTo>
                    <a:pt x="31938" y="90733"/>
                  </a:lnTo>
                  <a:cubicBezTo>
                    <a:pt x="32019" y="90733"/>
                    <a:pt x="32099" y="90774"/>
                    <a:pt x="32180" y="90814"/>
                  </a:cubicBezTo>
                  <a:lnTo>
                    <a:pt x="32180" y="89967"/>
                  </a:lnTo>
                  <a:lnTo>
                    <a:pt x="36777" y="89967"/>
                  </a:lnTo>
                  <a:lnTo>
                    <a:pt x="36777" y="92024"/>
                  </a:lnTo>
                  <a:cubicBezTo>
                    <a:pt x="36858" y="92024"/>
                    <a:pt x="36939" y="92064"/>
                    <a:pt x="37019" y="92064"/>
                  </a:cubicBezTo>
                  <a:lnTo>
                    <a:pt x="37019" y="89967"/>
                  </a:lnTo>
                  <a:lnTo>
                    <a:pt x="41576" y="89967"/>
                  </a:lnTo>
                  <a:lnTo>
                    <a:pt x="41576" y="92790"/>
                  </a:lnTo>
                  <a:cubicBezTo>
                    <a:pt x="41657" y="92790"/>
                    <a:pt x="41737" y="92790"/>
                    <a:pt x="41818" y="92790"/>
                  </a:cubicBezTo>
                  <a:lnTo>
                    <a:pt x="41818" y="89967"/>
                  </a:lnTo>
                  <a:lnTo>
                    <a:pt x="46375" y="89967"/>
                  </a:lnTo>
                  <a:lnTo>
                    <a:pt x="46375" y="93032"/>
                  </a:lnTo>
                  <a:lnTo>
                    <a:pt x="46496" y="93032"/>
                  </a:lnTo>
                  <a:lnTo>
                    <a:pt x="46617" y="93032"/>
                  </a:lnTo>
                  <a:lnTo>
                    <a:pt x="46617" y="89967"/>
                  </a:lnTo>
                  <a:lnTo>
                    <a:pt x="51214" y="89967"/>
                  </a:lnTo>
                  <a:lnTo>
                    <a:pt x="51214" y="92790"/>
                  </a:lnTo>
                  <a:cubicBezTo>
                    <a:pt x="51295" y="92790"/>
                    <a:pt x="51375" y="92790"/>
                    <a:pt x="51456" y="92790"/>
                  </a:cubicBezTo>
                  <a:lnTo>
                    <a:pt x="51456" y="89967"/>
                  </a:lnTo>
                  <a:lnTo>
                    <a:pt x="56013" y="89967"/>
                  </a:lnTo>
                  <a:lnTo>
                    <a:pt x="56013" y="92064"/>
                  </a:lnTo>
                  <a:cubicBezTo>
                    <a:pt x="56093" y="92064"/>
                    <a:pt x="56174" y="92024"/>
                    <a:pt x="56255" y="92024"/>
                  </a:cubicBezTo>
                  <a:lnTo>
                    <a:pt x="56255" y="89967"/>
                  </a:lnTo>
                  <a:lnTo>
                    <a:pt x="60812" y="89967"/>
                  </a:lnTo>
                  <a:lnTo>
                    <a:pt x="60812" y="90814"/>
                  </a:lnTo>
                  <a:cubicBezTo>
                    <a:pt x="60892" y="90774"/>
                    <a:pt x="60973" y="90733"/>
                    <a:pt x="61054" y="90733"/>
                  </a:cubicBezTo>
                  <a:lnTo>
                    <a:pt x="61054" y="89967"/>
                  </a:lnTo>
                  <a:lnTo>
                    <a:pt x="63191" y="89967"/>
                  </a:lnTo>
                  <a:lnTo>
                    <a:pt x="63796" y="89725"/>
                  </a:lnTo>
                  <a:lnTo>
                    <a:pt x="61054" y="89725"/>
                  </a:lnTo>
                  <a:lnTo>
                    <a:pt x="61054" y="85168"/>
                  </a:lnTo>
                  <a:lnTo>
                    <a:pt x="65651" y="85168"/>
                  </a:lnTo>
                  <a:lnTo>
                    <a:pt x="65651" y="88959"/>
                  </a:lnTo>
                  <a:cubicBezTo>
                    <a:pt x="65731" y="88919"/>
                    <a:pt x="65812" y="88878"/>
                    <a:pt x="65893" y="88838"/>
                  </a:cubicBezTo>
                  <a:lnTo>
                    <a:pt x="65893" y="85168"/>
                  </a:lnTo>
                  <a:lnTo>
                    <a:pt x="70450" y="85168"/>
                  </a:lnTo>
                  <a:lnTo>
                    <a:pt x="70450" y="86419"/>
                  </a:lnTo>
                  <a:cubicBezTo>
                    <a:pt x="70530" y="86378"/>
                    <a:pt x="70611" y="86338"/>
                    <a:pt x="70691" y="86257"/>
                  </a:cubicBezTo>
                  <a:lnTo>
                    <a:pt x="70691" y="85168"/>
                  </a:lnTo>
                  <a:lnTo>
                    <a:pt x="72425" y="85168"/>
                  </a:lnTo>
                  <a:cubicBezTo>
                    <a:pt x="72546" y="85088"/>
                    <a:pt x="72667" y="85007"/>
                    <a:pt x="72788" y="84927"/>
                  </a:cubicBezTo>
                  <a:lnTo>
                    <a:pt x="70691" y="84927"/>
                  </a:lnTo>
                  <a:lnTo>
                    <a:pt x="70691" y="80329"/>
                  </a:lnTo>
                  <a:lnTo>
                    <a:pt x="75248" y="80329"/>
                  </a:lnTo>
                  <a:lnTo>
                    <a:pt x="75248" y="83072"/>
                  </a:lnTo>
                  <a:lnTo>
                    <a:pt x="75490" y="82910"/>
                  </a:lnTo>
                  <a:lnTo>
                    <a:pt x="75490" y="80329"/>
                  </a:lnTo>
                  <a:lnTo>
                    <a:pt x="78434" y="80329"/>
                  </a:lnTo>
                  <a:lnTo>
                    <a:pt x="78716" y="80087"/>
                  </a:lnTo>
                  <a:lnTo>
                    <a:pt x="75490" y="80087"/>
                  </a:lnTo>
                  <a:lnTo>
                    <a:pt x="75490" y="75531"/>
                  </a:lnTo>
                  <a:lnTo>
                    <a:pt x="80087" y="75531"/>
                  </a:lnTo>
                  <a:lnTo>
                    <a:pt x="80087" y="78716"/>
                  </a:lnTo>
                  <a:lnTo>
                    <a:pt x="80329" y="78474"/>
                  </a:lnTo>
                  <a:lnTo>
                    <a:pt x="80329" y="75531"/>
                  </a:lnTo>
                  <a:lnTo>
                    <a:pt x="82870" y="75531"/>
                  </a:lnTo>
                  <a:lnTo>
                    <a:pt x="83072" y="75289"/>
                  </a:lnTo>
                  <a:lnTo>
                    <a:pt x="80329" y="75289"/>
                  </a:lnTo>
                  <a:lnTo>
                    <a:pt x="80329" y="70732"/>
                  </a:lnTo>
                  <a:lnTo>
                    <a:pt x="84886" y="70732"/>
                  </a:lnTo>
                  <a:lnTo>
                    <a:pt x="84886" y="72829"/>
                  </a:lnTo>
                  <a:cubicBezTo>
                    <a:pt x="84967" y="72708"/>
                    <a:pt x="85048" y="72587"/>
                    <a:pt x="85128" y="72466"/>
                  </a:cubicBezTo>
                  <a:lnTo>
                    <a:pt x="85128" y="70732"/>
                  </a:lnTo>
                  <a:lnTo>
                    <a:pt x="86257" y="70732"/>
                  </a:lnTo>
                  <a:cubicBezTo>
                    <a:pt x="86298" y="70651"/>
                    <a:pt x="86338" y="70570"/>
                    <a:pt x="86378" y="70490"/>
                  </a:cubicBezTo>
                  <a:lnTo>
                    <a:pt x="85128" y="70490"/>
                  </a:lnTo>
                  <a:lnTo>
                    <a:pt x="85128" y="65893"/>
                  </a:lnTo>
                  <a:lnTo>
                    <a:pt x="88798" y="65893"/>
                  </a:lnTo>
                  <a:cubicBezTo>
                    <a:pt x="88838" y="65812"/>
                    <a:pt x="88879" y="65731"/>
                    <a:pt x="88919" y="65651"/>
                  </a:cubicBezTo>
                  <a:lnTo>
                    <a:pt x="85128" y="65651"/>
                  </a:lnTo>
                  <a:lnTo>
                    <a:pt x="85128" y="61094"/>
                  </a:lnTo>
                  <a:lnTo>
                    <a:pt x="89685" y="61094"/>
                  </a:lnTo>
                  <a:close/>
                  <a:moveTo>
                    <a:pt x="85128" y="32180"/>
                  </a:moveTo>
                  <a:lnTo>
                    <a:pt x="89685" y="32180"/>
                  </a:lnTo>
                  <a:lnTo>
                    <a:pt x="89685" y="36777"/>
                  </a:lnTo>
                  <a:lnTo>
                    <a:pt x="85128" y="36777"/>
                  </a:lnTo>
                  <a:close/>
                  <a:moveTo>
                    <a:pt x="85128" y="37019"/>
                  </a:moveTo>
                  <a:lnTo>
                    <a:pt x="89685" y="37019"/>
                  </a:lnTo>
                  <a:lnTo>
                    <a:pt x="89685" y="41576"/>
                  </a:lnTo>
                  <a:lnTo>
                    <a:pt x="85128" y="41576"/>
                  </a:lnTo>
                  <a:close/>
                  <a:moveTo>
                    <a:pt x="85128" y="41818"/>
                  </a:moveTo>
                  <a:lnTo>
                    <a:pt x="89685" y="41818"/>
                  </a:lnTo>
                  <a:lnTo>
                    <a:pt x="89685" y="46375"/>
                  </a:lnTo>
                  <a:lnTo>
                    <a:pt x="85128" y="46375"/>
                  </a:lnTo>
                  <a:close/>
                  <a:moveTo>
                    <a:pt x="85128" y="46617"/>
                  </a:moveTo>
                  <a:lnTo>
                    <a:pt x="89685" y="46617"/>
                  </a:lnTo>
                  <a:lnTo>
                    <a:pt x="89685" y="51214"/>
                  </a:lnTo>
                  <a:lnTo>
                    <a:pt x="85128" y="51214"/>
                  </a:lnTo>
                  <a:close/>
                  <a:moveTo>
                    <a:pt x="85128" y="51456"/>
                  </a:moveTo>
                  <a:lnTo>
                    <a:pt x="89685" y="51456"/>
                  </a:lnTo>
                  <a:lnTo>
                    <a:pt x="89685" y="56013"/>
                  </a:lnTo>
                  <a:lnTo>
                    <a:pt x="85128" y="56013"/>
                  </a:lnTo>
                  <a:close/>
                  <a:moveTo>
                    <a:pt x="85128" y="56255"/>
                  </a:moveTo>
                  <a:lnTo>
                    <a:pt x="89685" y="56255"/>
                  </a:lnTo>
                  <a:lnTo>
                    <a:pt x="89685" y="60812"/>
                  </a:lnTo>
                  <a:lnTo>
                    <a:pt x="85128" y="60812"/>
                  </a:lnTo>
                  <a:close/>
                  <a:moveTo>
                    <a:pt x="7904" y="60812"/>
                  </a:moveTo>
                  <a:lnTo>
                    <a:pt x="3347" y="60812"/>
                  </a:lnTo>
                  <a:lnTo>
                    <a:pt x="3347" y="56255"/>
                  </a:lnTo>
                  <a:lnTo>
                    <a:pt x="7904" y="56255"/>
                  </a:lnTo>
                  <a:close/>
                  <a:moveTo>
                    <a:pt x="7904" y="56013"/>
                  </a:moveTo>
                  <a:lnTo>
                    <a:pt x="3347" y="56013"/>
                  </a:lnTo>
                  <a:lnTo>
                    <a:pt x="3347" y="51456"/>
                  </a:lnTo>
                  <a:lnTo>
                    <a:pt x="7904" y="51456"/>
                  </a:lnTo>
                  <a:close/>
                  <a:moveTo>
                    <a:pt x="7904" y="51214"/>
                  </a:moveTo>
                  <a:lnTo>
                    <a:pt x="3347" y="51214"/>
                  </a:lnTo>
                  <a:lnTo>
                    <a:pt x="3347" y="46617"/>
                  </a:lnTo>
                  <a:lnTo>
                    <a:pt x="7904" y="46617"/>
                  </a:lnTo>
                  <a:close/>
                  <a:moveTo>
                    <a:pt x="7904" y="46375"/>
                  </a:moveTo>
                  <a:lnTo>
                    <a:pt x="3347" y="46375"/>
                  </a:lnTo>
                  <a:lnTo>
                    <a:pt x="3347" y="41818"/>
                  </a:lnTo>
                  <a:lnTo>
                    <a:pt x="7904" y="41818"/>
                  </a:lnTo>
                  <a:close/>
                  <a:moveTo>
                    <a:pt x="7904" y="41576"/>
                  </a:moveTo>
                  <a:lnTo>
                    <a:pt x="3347" y="41576"/>
                  </a:lnTo>
                  <a:lnTo>
                    <a:pt x="3347" y="37019"/>
                  </a:lnTo>
                  <a:lnTo>
                    <a:pt x="7904" y="37019"/>
                  </a:lnTo>
                  <a:close/>
                  <a:moveTo>
                    <a:pt x="7904" y="36777"/>
                  </a:moveTo>
                  <a:lnTo>
                    <a:pt x="3347" y="36777"/>
                  </a:lnTo>
                  <a:lnTo>
                    <a:pt x="3347" y="32180"/>
                  </a:lnTo>
                  <a:lnTo>
                    <a:pt x="7904" y="32180"/>
                  </a:lnTo>
                  <a:close/>
                  <a:moveTo>
                    <a:pt x="12703" y="70449"/>
                  </a:moveTo>
                  <a:lnTo>
                    <a:pt x="8146" y="70449"/>
                  </a:lnTo>
                  <a:lnTo>
                    <a:pt x="8146" y="65893"/>
                  </a:lnTo>
                  <a:lnTo>
                    <a:pt x="12703" y="65893"/>
                  </a:lnTo>
                  <a:close/>
                  <a:moveTo>
                    <a:pt x="12703" y="65610"/>
                  </a:moveTo>
                  <a:lnTo>
                    <a:pt x="8146" y="65610"/>
                  </a:lnTo>
                  <a:lnTo>
                    <a:pt x="8146" y="61054"/>
                  </a:lnTo>
                  <a:lnTo>
                    <a:pt x="12703" y="61054"/>
                  </a:lnTo>
                  <a:close/>
                  <a:moveTo>
                    <a:pt x="12703" y="60812"/>
                  </a:moveTo>
                  <a:lnTo>
                    <a:pt x="8146" y="60812"/>
                  </a:lnTo>
                  <a:lnTo>
                    <a:pt x="8146" y="56255"/>
                  </a:lnTo>
                  <a:lnTo>
                    <a:pt x="12703" y="56255"/>
                  </a:lnTo>
                  <a:close/>
                  <a:moveTo>
                    <a:pt x="12703" y="56013"/>
                  </a:moveTo>
                  <a:lnTo>
                    <a:pt x="8146" y="56013"/>
                  </a:lnTo>
                  <a:lnTo>
                    <a:pt x="8146" y="51456"/>
                  </a:lnTo>
                  <a:lnTo>
                    <a:pt x="12703" y="51456"/>
                  </a:lnTo>
                  <a:close/>
                  <a:moveTo>
                    <a:pt x="12703" y="51174"/>
                  </a:moveTo>
                  <a:lnTo>
                    <a:pt x="8146" y="51174"/>
                  </a:lnTo>
                  <a:lnTo>
                    <a:pt x="8146" y="46617"/>
                  </a:lnTo>
                  <a:lnTo>
                    <a:pt x="12703" y="46617"/>
                  </a:lnTo>
                  <a:close/>
                  <a:moveTo>
                    <a:pt x="12703" y="46375"/>
                  </a:moveTo>
                  <a:lnTo>
                    <a:pt x="8146" y="46375"/>
                  </a:lnTo>
                  <a:lnTo>
                    <a:pt x="8146" y="41818"/>
                  </a:lnTo>
                  <a:lnTo>
                    <a:pt x="12703" y="41818"/>
                  </a:lnTo>
                  <a:close/>
                  <a:moveTo>
                    <a:pt x="12703" y="41576"/>
                  </a:moveTo>
                  <a:lnTo>
                    <a:pt x="8146" y="41576"/>
                  </a:lnTo>
                  <a:lnTo>
                    <a:pt x="8146" y="36979"/>
                  </a:lnTo>
                  <a:lnTo>
                    <a:pt x="12703" y="36979"/>
                  </a:lnTo>
                  <a:close/>
                  <a:moveTo>
                    <a:pt x="12703" y="36737"/>
                  </a:moveTo>
                  <a:lnTo>
                    <a:pt x="8146" y="36737"/>
                  </a:lnTo>
                  <a:lnTo>
                    <a:pt x="8146" y="32180"/>
                  </a:lnTo>
                  <a:lnTo>
                    <a:pt x="12703" y="32180"/>
                  </a:lnTo>
                  <a:close/>
                  <a:moveTo>
                    <a:pt x="12703" y="31938"/>
                  </a:moveTo>
                  <a:lnTo>
                    <a:pt x="8146" y="31938"/>
                  </a:lnTo>
                  <a:lnTo>
                    <a:pt x="8146" y="27381"/>
                  </a:lnTo>
                  <a:lnTo>
                    <a:pt x="12703" y="27381"/>
                  </a:lnTo>
                  <a:close/>
                  <a:moveTo>
                    <a:pt x="12703" y="27139"/>
                  </a:moveTo>
                  <a:lnTo>
                    <a:pt x="8146" y="27139"/>
                  </a:lnTo>
                  <a:lnTo>
                    <a:pt x="8146" y="22542"/>
                  </a:lnTo>
                  <a:lnTo>
                    <a:pt x="12703" y="22542"/>
                  </a:lnTo>
                  <a:close/>
                  <a:moveTo>
                    <a:pt x="17542" y="75248"/>
                  </a:moveTo>
                  <a:lnTo>
                    <a:pt x="12945" y="75248"/>
                  </a:lnTo>
                  <a:lnTo>
                    <a:pt x="12945" y="70651"/>
                  </a:lnTo>
                  <a:lnTo>
                    <a:pt x="17542" y="70651"/>
                  </a:lnTo>
                  <a:close/>
                  <a:moveTo>
                    <a:pt x="17542" y="70449"/>
                  </a:moveTo>
                  <a:lnTo>
                    <a:pt x="12945" y="70449"/>
                  </a:lnTo>
                  <a:lnTo>
                    <a:pt x="12945" y="65852"/>
                  </a:lnTo>
                  <a:lnTo>
                    <a:pt x="17542" y="65852"/>
                  </a:lnTo>
                  <a:close/>
                  <a:moveTo>
                    <a:pt x="17542" y="65610"/>
                  </a:moveTo>
                  <a:lnTo>
                    <a:pt x="12945" y="65610"/>
                  </a:lnTo>
                  <a:lnTo>
                    <a:pt x="12945" y="61054"/>
                  </a:lnTo>
                  <a:lnTo>
                    <a:pt x="17542" y="61054"/>
                  </a:lnTo>
                  <a:close/>
                  <a:moveTo>
                    <a:pt x="17542" y="60812"/>
                  </a:moveTo>
                  <a:lnTo>
                    <a:pt x="12945" y="60812"/>
                  </a:lnTo>
                  <a:lnTo>
                    <a:pt x="12945" y="56214"/>
                  </a:lnTo>
                  <a:lnTo>
                    <a:pt x="17542" y="56214"/>
                  </a:lnTo>
                  <a:close/>
                  <a:moveTo>
                    <a:pt x="17542" y="55972"/>
                  </a:moveTo>
                  <a:lnTo>
                    <a:pt x="12945" y="55972"/>
                  </a:lnTo>
                  <a:lnTo>
                    <a:pt x="12945" y="51416"/>
                  </a:lnTo>
                  <a:lnTo>
                    <a:pt x="17542" y="51416"/>
                  </a:lnTo>
                  <a:close/>
                  <a:moveTo>
                    <a:pt x="17542" y="51174"/>
                  </a:moveTo>
                  <a:lnTo>
                    <a:pt x="12945" y="51174"/>
                  </a:lnTo>
                  <a:lnTo>
                    <a:pt x="12945" y="46617"/>
                  </a:lnTo>
                  <a:lnTo>
                    <a:pt x="17542" y="46617"/>
                  </a:lnTo>
                  <a:close/>
                  <a:moveTo>
                    <a:pt x="17542" y="46375"/>
                  </a:moveTo>
                  <a:lnTo>
                    <a:pt x="12945" y="46375"/>
                  </a:lnTo>
                  <a:lnTo>
                    <a:pt x="12945" y="41778"/>
                  </a:lnTo>
                  <a:lnTo>
                    <a:pt x="17542" y="41778"/>
                  </a:lnTo>
                  <a:close/>
                  <a:moveTo>
                    <a:pt x="17542" y="41536"/>
                  </a:moveTo>
                  <a:lnTo>
                    <a:pt x="12945" y="41536"/>
                  </a:lnTo>
                  <a:lnTo>
                    <a:pt x="12945" y="36979"/>
                  </a:lnTo>
                  <a:lnTo>
                    <a:pt x="17542" y="36979"/>
                  </a:lnTo>
                  <a:close/>
                  <a:moveTo>
                    <a:pt x="17542" y="36737"/>
                  </a:moveTo>
                  <a:lnTo>
                    <a:pt x="12945" y="36737"/>
                  </a:lnTo>
                  <a:lnTo>
                    <a:pt x="12945" y="32180"/>
                  </a:lnTo>
                  <a:lnTo>
                    <a:pt x="17542" y="32180"/>
                  </a:lnTo>
                  <a:close/>
                  <a:moveTo>
                    <a:pt x="17542" y="31938"/>
                  </a:moveTo>
                  <a:lnTo>
                    <a:pt x="12945" y="31938"/>
                  </a:lnTo>
                  <a:lnTo>
                    <a:pt x="12945" y="27341"/>
                  </a:lnTo>
                  <a:lnTo>
                    <a:pt x="17542" y="27341"/>
                  </a:lnTo>
                  <a:close/>
                  <a:moveTo>
                    <a:pt x="17542" y="27099"/>
                  </a:moveTo>
                  <a:lnTo>
                    <a:pt x="12945" y="27099"/>
                  </a:lnTo>
                  <a:lnTo>
                    <a:pt x="12945" y="22542"/>
                  </a:lnTo>
                  <a:lnTo>
                    <a:pt x="17542" y="22542"/>
                  </a:lnTo>
                  <a:close/>
                  <a:moveTo>
                    <a:pt x="17542" y="22300"/>
                  </a:moveTo>
                  <a:lnTo>
                    <a:pt x="12945" y="22300"/>
                  </a:lnTo>
                  <a:lnTo>
                    <a:pt x="12945" y="17743"/>
                  </a:lnTo>
                  <a:lnTo>
                    <a:pt x="17542" y="17743"/>
                  </a:lnTo>
                  <a:close/>
                  <a:moveTo>
                    <a:pt x="22341" y="80047"/>
                  </a:moveTo>
                  <a:lnTo>
                    <a:pt x="17784" y="80047"/>
                  </a:lnTo>
                  <a:lnTo>
                    <a:pt x="17784" y="75450"/>
                  </a:lnTo>
                  <a:lnTo>
                    <a:pt x="22341" y="75450"/>
                  </a:lnTo>
                  <a:close/>
                  <a:moveTo>
                    <a:pt x="22341" y="75208"/>
                  </a:moveTo>
                  <a:lnTo>
                    <a:pt x="17784" y="75208"/>
                  </a:lnTo>
                  <a:lnTo>
                    <a:pt x="17784" y="70651"/>
                  </a:lnTo>
                  <a:lnTo>
                    <a:pt x="22341" y="70651"/>
                  </a:lnTo>
                  <a:close/>
                  <a:moveTo>
                    <a:pt x="22341" y="70409"/>
                  </a:moveTo>
                  <a:lnTo>
                    <a:pt x="17784" y="70409"/>
                  </a:lnTo>
                  <a:lnTo>
                    <a:pt x="17784" y="65852"/>
                  </a:lnTo>
                  <a:lnTo>
                    <a:pt x="22341" y="65852"/>
                  </a:lnTo>
                  <a:close/>
                  <a:moveTo>
                    <a:pt x="22341" y="65610"/>
                  </a:moveTo>
                  <a:lnTo>
                    <a:pt x="17784" y="65610"/>
                  </a:lnTo>
                  <a:lnTo>
                    <a:pt x="17784" y="61013"/>
                  </a:lnTo>
                  <a:lnTo>
                    <a:pt x="22341" y="61013"/>
                  </a:lnTo>
                  <a:close/>
                  <a:moveTo>
                    <a:pt x="22341" y="60771"/>
                  </a:moveTo>
                  <a:lnTo>
                    <a:pt x="17784" y="60771"/>
                  </a:lnTo>
                  <a:lnTo>
                    <a:pt x="17784" y="56214"/>
                  </a:lnTo>
                  <a:lnTo>
                    <a:pt x="22341" y="56214"/>
                  </a:lnTo>
                  <a:close/>
                  <a:moveTo>
                    <a:pt x="22341" y="55972"/>
                  </a:moveTo>
                  <a:lnTo>
                    <a:pt x="17784" y="55972"/>
                  </a:lnTo>
                  <a:lnTo>
                    <a:pt x="17784" y="51416"/>
                  </a:lnTo>
                  <a:lnTo>
                    <a:pt x="22341" y="51416"/>
                  </a:lnTo>
                  <a:close/>
                  <a:moveTo>
                    <a:pt x="22341" y="51174"/>
                  </a:moveTo>
                  <a:lnTo>
                    <a:pt x="17784" y="51174"/>
                  </a:lnTo>
                  <a:lnTo>
                    <a:pt x="17784" y="46577"/>
                  </a:lnTo>
                  <a:lnTo>
                    <a:pt x="22341" y="46577"/>
                  </a:lnTo>
                  <a:close/>
                  <a:moveTo>
                    <a:pt x="22341" y="46335"/>
                  </a:moveTo>
                  <a:lnTo>
                    <a:pt x="17784" y="46335"/>
                  </a:lnTo>
                  <a:lnTo>
                    <a:pt x="17784" y="41778"/>
                  </a:lnTo>
                  <a:lnTo>
                    <a:pt x="22341" y="41778"/>
                  </a:lnTo>
                  <a:close/>
                  <a:moveTo>
                    <a:pt x="22341" y="41536"/>
                  </a:moveTo>
                  <a:lnTo>
                    <a:pt x="17784" y="41536"/>
                  </a:lnTo>
                  <a:lnTo>
                    <a:pt x="17784" y="36939"/>
                  </a:lnTo>
                  <a:lnTo>
                    <a:pt x="22341" y="36939"/>
                  </a:lnTo>
                  <a:close/>
                  <a:moveTo>
                    <a:pt x="22341" y="36737"/>
                  </a:moveTo>
                  <a:lnTo>
                    <a:pt x="17784" y="36737"/>
                  </a:lnTo>
                  <a:lnTo>
                    <a:pt x="17784" y="32140"/>
                  </a:lnTo>
                  <a:lnTo>
                    <a:pt x="22341" y="32140"/>
                  </a:lnTo>
                  <a:close/>
                  <a:moveTo>
                    <a:pt x="22341" y="31898"/>
                  </a:moveTo>
                  <a:lnTo>
                    <a:pt x="17784" y="31898"/>
                  </a:lnTo>
                  <a:lnTo>
                    <a:pt x="17784" y="27341"/>
                  </a:lnTo>
                  <a:lnTo>
                    <a:pt x="22341" y="27341"/>
                  </a:lnTo>
                  <a:close/>
                  <a:moveTo>
                    <a:pt x="22341" y="27099"/>
                  </a:moveTo>
                  <a:lnTo>
                    <a:pt x="17784" y="27099"/>
                  </a:lnTo>
                  <a:lnTo>
                    <a:pt x="17784" y="22502"/>
                  </a:lnTo>
                  <a:lnTo>
                    <a:pt x="22341" y="22502"/>
                  </a:lnTo>
                  <a:close/>
                  <a:moveTo>
                    <a:pt x="22341" y="22260"/>
                  </a:moveTo>
                  <a:lnTo>
                    <a:pt x="17784" y="22260"/>
                  </a:lnTo>
                  <a:lnTo>
                    <a:pt x="17784" y="17703"/>
                  </a:lnTo>
                  <a:lnTo>
                    <a:pt x="22341" y="17703"/>
                  </a:lnTo>
                  <a:close/>
                  <a:moveTo>
                    <a:pt x="22341" y="17461"/>
                  </a:moveTo>
                  <a:lnTo>
                    <a:pt x="17784" y="17461"/>
                  </a:lnTo>
                  <a:lnTo>
                    <a:pt x="17784" y="12904"/>
                  </a:lnTo>
                  <a:lnTo>
                    <a:pt x="22341" y="12904"/>
                  </a:lnTo>
                  <a:close/>
                  <a:moveTo>
                    <a:pt x="27139" y="84846"/>
                  </a:moveTo>
                  <a:lnTo>
                    <a:pt x="22583" y="84846"/>
                  </a:lnTo>
                  <a:lnTo>
                    <a:pt x="22583" y="80249"/>
                  </a:lnTo>
                  <a:lnTo>
                    <a:pt x="27139" y="80249"/>
                  </a:lnTo>
                  <a:close/>
                  <a:moveTo>
                    <a:pt x="27139" y="80007"/>
                  </a:moveTo>
                  <a:lnTo>
                    <a:pt x="22583" y="80007"/>
                  </a:lnTo>
                  <a:lnTo>
                    <a:pt x="22583" y="75450"/>
                  </a:lnTo>
                  <a:lnTo>
                    <a:pt x="27139" y="75450"/>
                  </a:lnTo>
                  <a:close/>
                  <a:moveTo>
                    <a:pt x="27139" y="75208"/>
                  </a:moveTo>
                  <a:lnTo>
                    <a:pt x="22583" y="75208"/>
                  </a:lnTo>
                  <a:lnTo>
                    <a:pt x="22583" y="70611"/>
                  </a:lnTo>
                  <a:lnTo>
                    <a:pt x="27139" y="70611"/>
                  </a:lnTo>
                  <a:close/>
                  <a:moveTo>
                    <a:pt x="27139" y="70369"/>
                  </a:moveTo>
                  <a:lnTo>
                    <a:pt x="22583" y="70369"/>
                  </a:lnTo>
                  <a:lnTo>
                    <a:pt x="22583" y="65812"/>
                  </a:lnTo>
                  <a:lnTo>
                    <a:pt x="27139" y="65812"/>
                  </a:lnTo>
                  <a:close/>
                  <a:moveTo>
                    <a:pt x="27139" y="65570"/>
                  </a:moveTo>
                  <a:lnTo>
                    <a:pt x="22583" y="65570"/>
                  </a:lnTo>
                  <a:lnTo>
                    <a:pt x="22583" y="61013"/>
                  </a:lnTo>
                  <a:lnTo>
                    <a:pt x="27139" y="61013"/>
                  </a:lnTo>
                  <a:close/>
                  <a:moveTo>
                    <a:pt x="27139" y="60771"/>
                  </a:moveTo>
                  <a:lnTo>
                    <a:pt x="22583" y="60771"/>
                  </a:lnTo>
                  <a:lnTo>
                    <a:pt x="22583" y="56174"/>
                  </a:lnTo>
                  <a:lnTo>
                    <a:pt x="27139" y="56174"/>
                  </a:lnTo>
                  <a:close/>
                  <a:moveTo>
                    <a:pt x="27139" y="55932"/>
                  </a:moveTo>
                  <a:lnTo>
                    <a:pt x="22583" y="55932"/>
                  </a:lnTo>
                  <a:lnTo>
                    <a:pt x="22583" y="51375"/>
                  </a:lnTo>
                  <a:lnTo>
                    <a:pt x="27139" y="51375"/>
                  </a:lnTo>
                  <a:close/>
                  <a:moveTo>
                    <a:pt x="27139" y="51133"/>
                  </a:moveTo>
                  <a:lnTo>
                    <a:pt x="22583" y="51133"/>
                  </a:lnTo>
                  <a:lnTo>
                    <a:pt x="22583" y="46577"/>
                  </a:lnTo>
                  <a:lnTo>
                    <a:pt x="27139" y="46577"/>
                  </a:lnTo>
                  <a:close/>
                  <a:moveTo>
                    <a:pt x="27139" y="46335"/>
                  </a:moveTo>
                  <a:lnTo>
                    <a:pt x="22583" y="46335"/>
                  </a:lnTo>
                  <a:lnTo>
                    <a:pt x="22583" y="41737"/>
                  </a:lnTo>
                  <a:lnTo>
                    <a:pt x="27139" y="41737"/>
                  </a:lnTo>
                  <a:close/>
                  <a:moveTo>
                    <a:pt x="27139" y="41495"/>
                  </a:moveTo>
                  <a:lnTo>
                    <a:pt x="22583" y="41495"/>
                  </a:lnTo>
                  <a:lnTo>
                    <a:pt x="22583" y="36939"/>
                  </a:lnTo>
                  <a:lnTo>
                    <a:pt x="27139" y="36939"/>
                  </a:lnTo>
                  <a:close/>
                  <a:moveTo>
                    <a:pt x="27139" y="36697"/>
                  </a:moveTo>
                  <a:lnTo>
                    <a:pt x="22583" y="36697"/>
                  </a:lnTo>
                  <a:lnTo>
                    <a:pt x="22583" y="32140"/>
                  </a:lnTo>
                  <a:lnTo>
                    <a:pt x="27139" y="32140"/>
                  </a:lnTo>
                  <a:close/>
                  <a:moveTo>
                    <a:pt x="27139" y="31898"/>
                  </a:moveTo>
                  <a:lnTo>
                    <a:pt x="22583" y="31898"/>
                  </a:lnTo>
                  <a:lnTo>
                    <a:pt x="22583" y="27301"/>
                  </a:lnTo>
                  <a:lnTo>
                    <a:pt x="27139" y="27301"/>
                  </a:lnTo>
                  <a:close/>
                  <a:moveTo>
                    <a:pt x="27139" y="27059"/>
                  </a:moveTo>
                  <a:lnTo>
                    <a:pt x="22583" y="27059"/>
                  </a:lnTo>
                  <a:lnTo>
                    <a:pt x="22583" y="22502"/>
                  </a:lnTo>
                  <a:lnTo>
                    <a:pt x="27139" y="22502"/>
                  </a:lnTo>
                  <a:close/>
                  <a:moveTo>
                    <a:pt x="27139" y="22260"/>
                  </a:moveTo>
                  <a:lnTo>
                    <a:pt x="22583" y="22260"/>
                  </a:lnTo>
                  <a:lnTo>
                    <a:pt x="22583" y="17703"/>
                  </a:lnTo>
                  <a:lnTo>
                    <a:pt x="27139" y="17703"/>
                  </a:lnTo>
                  <a:close/>
                  <a:moveTo>
                    <a:pt x="27139" y="17461"/>
                  </a:moveTo>
                  <a:lnTo>
                    <a:pt x="22583" y="17461"/>
                  </a:lnTo>
                  <a:lnTo>
                    <a:pt x="22583" y="12864"/>
                  </a:lnTo>
                  <a:lnTo>
                    <a:pt x="27139" y="12864"/>
                  </a:lnTo>
                  <a:close/>
                  <a:moveTo>
                    <a:pt x="27139" y="12622"/>
                  </a:moveTo>
                  <a:lnTo>
                    <a:pt x="22583" y="12622"/>
                  </a:lnTo>
                  <a:lnTo>
                    <a:pt x="22583" y="8065"/>
                  </a:lnTo>
                  <a:lnTo>
                    <a:pt x="27139" y="8065"/>
                  </a:lnTo>
                  <a:close/>
                  <a:moveTo>
                    <a:pt x="31979" y="84806"/>
                  </a:moveTo>
                  <a:lnTo>
                    <a:pt x="27381" y="84806"/>
                  </a:lnTo>
                  <a:lnTo>
                    <a:pt x="27381" y="80249"/>
                  </a:lnTo>
                  <a:lnTo>
                    <a:pt x="31979" y="80249"/>
                  </a:lnTo>
                  <a:close/>
                  <a:moveTo>
                    <a:pt x="31979" y="80007"/>
                  </a:moveTo>
                  <a:lnTo>
                    <a:pt x="27381" y="80007"/>
                  </a:lnTo>
                  <a:lnTo>
                    <a:pt x="27381" y="75410"/>
                  </a:lnTo>
                  <a:lnTo>
                    <a:pt x="31979" y="75410"/>
                  </a:lnTo>
                  <a:close/>
                  <a:moveTo>
                    <a:pt x="31979" y="75168"/>
                  </a:moveTo>
                  <a:lnTo>
                    <a:pt x="27381" y="75168"/>
                  </a:lnTo>
                  <a:lnTo>
                    <a:pt x="27381" y="70611"/>
                  </a:lnTo>
                  <a:lnTo>
                    <a:pt x="31979" y="70611"/>
                  </a:lnTo>
                  <a:close/>
                  <a:moveTo>
                    <a:pt x="31979" y="70369"/>
                  </a:moveTo>
                  <a:lnTo>
                    <a:pt x="27381" y="70369"/>
                  </a:lnTo>
                  <a:lnTo>
                    <a:pt x="27381" y="65812"/>
                  </a:lnTo>
                  <a:lnTo>
                    <a:pt x="31979" y="65812"/>
                  </a:lnTo>
                  <a:close/>
                  <a:moveTo>
                    <a:pt x="31979" y="65570"/>
                  </a:moveTo>
                  <a:lnTo>
                    <a:pt x="27381" y="65570"/>
                  </a:lnTo>
                  <a:lnTo>
                    <a:pt x="27381" y="60973"/>
                  </a:lnTo>
                  <a:lnTo>
                    <a:pt x="31979" y="60973"/>
                  </a:lnTo>
                  <a:close/>
                  <a:moveTo>
                    <a:pt x="31979" y="60731"/>
                  </a:moveTo>
                  <a:lnTo>
                    <a:pt x="27381" y="60731"/>
                  </a:lnTo>
                  <a:lnTo>
                    <a:pt x="27381" y="56174"/>
                  </a:lnTo>
                  <a:lnTo>
                    <a:pt x="31979" y="56174"/>
                  </a:lnTo>
                  <a:close/>
                  <a:moveTo>
                    <a:pt x="31979" y="55932"/>
                  </a:moveTo>
                  <a:lnTo>
                    <a:pt x="27381" y="55932"/>
                  </a:lnTo>
                  <a:lnTo>
                    <a:pt x="27381" y="51375"/>
                  </a:lnTo>
                  <a:lnTo>
                    <a:pt x="31979" y="51375"/>
                  </a:lnTo>
                  <a:close/>
                  <a:moveTo>
                    <a:pt x="31979" y="51133"/>
                  </a:moveTo>
                  <a:lnTo>
                    <a:pt x="27381" y="51133"/>
                  </a:lnTo>
                  <a:lnTo>
                    <a:pt x="27381" y="46536"/>
                  </a:lnTo>
                  <a:lnTo>
                    <a:pt x="31979" y="46536"/>
                  </a:lnTo>
                  <a:close/>
                  <a:moveTo>
                    <a:pt x="31979" y="46294"/>
                  </a:moveTo>
                  <a:lnTo>
                    <a:pt x="27381" y="46294"/>
                  </a:lnTo>
                  <a:lnTo>
                    <a:pt x="27381" y="41737"/>
                  </a:lnTo>
                  <a:lnTo>
                    <a:pt x="31979" y="41737"/>
                  </a:lnTo>
                  <a:close/>
                  <a:moveTo>
                    <a:pt x="31979" y="41495"/>
                  </a:moveTo>
                  <a:lnTo>
                    <a:pt x="27381" y="41495"/>
                  </a:lnTo>
                  <a:lnTo>
                    <a:pt x="27381" y="36898"/>
                  </a:lnTo>
                  <a:lnTo>
                    <a:pt x="31979" y="36898"/>
                  </a:lnTo>
                  <a:close/>
                  <a:moveTo>
                    <a:pt x="31979" y="36656"/>
                  </a:moveTo>
                  <a:lnTo>
                    <a:pt x="27381" y="36656"/>
                  </a:lnTo>
                  <a:lnTo>
                    <a:pt x="27381" y="32099"/>
                  </a:lnTo>
                  <a:lnTo>
                    <a:pt x="31979" y="32099"/>
                  </a:lnTo>
                  <a:close/>
                  <a:moveTo>
                    <a:pt x="31979" y="31858"/>
                  </a:moveTo>
                  <a:lnTo>
                    <a:pt x="27381" y="31858"/>
                  </a:lnTo>
                  <a:lnTo>
                    <a:pt x="27381" y="27301"/>
                  </a:lnTo>
                  <a:lnTo>
                    <a:pt x="31979" y="27301"/>
                  </a:lnTo>
                  <a:close/>
                  <a:moveTo>
                    <a:pt x="31979" y="27059"/>
                  </a:moveTo>
                  <a:lnTo>
                    <a:pt x="27381" y="27059"/>
                  </a:lnTo>
                  <a:lnTo>
                    <a:pt x="27381" y="22462"/>
                  </a:lnTo>
                  <a:lnTo>
                    <a:pt x="31979" y="22462"/>
                  </a:lnTo>
                  <a:close/>
                  <a:moveTo>
                    <a:pt x="31979" y="22220"/>
                  </a:moveTo>
                  <a:lnTo>
                    <a:pt x="27381" y="22220"/>
                  </a:lnTo>
                  <a:lnTo>
                    <a:pt x="27381" y="17663"/>
                  </a:lnTo>
                  <a:lnTo>
                    <a:pt x="31979" y="17663"/>
                  </a:lnTo>
                  <a:close/>
                  <a:moveTo>
                    <a:pt x="31979" y="17421"/>
                  </a:moveTo>
                  <a:lnTo>
                    <a:pt x="27381" y="17421"/>
                  </a:lnTo>
                  <a:lnTo>
                    <a:pt x="27381" y="12864"/>
                  </a:lnTo>
                  <a:lnTo>
                    <a:pt x="31979" y="12864"/>
                  </a:lnTo>
                  <a:close/>
                  <a:moveTo>
                    <a:pt x="31979" y="12622"/>
                  </a:moveTo>
                  <a:lnTo>
                    <a:pt x="27381" y="12622"/>
                  </a:lnTo>
                  <a:lnTo>
                    <a:pt x="27381" y="8025"/>
                  </a:lnTo>
                  <a:lnTo>
                    <a:pt x="31979" y="8025"/>
                  </a:lnTo>
                  <a:close/>
                  <a:moveTo>
                    <a:pt x="36777" y="89604"/>
                  </a:moveTo>
                  <a:lnTo>
                    <a:pt x="32220" y="89604"/>
                  </a:lnTo>
                  <a:lnTo>
                    <a:pt x="32220" y="85007"/>
                  </a:lnTo>
                  <a:lnTo>
                    <a:pt x="36777" y="85007"/>
                  </a:lnTo>
                  <a:close/>
                  <a:moveTo>
                    <a:pt x="36777" y="84765"/>
                  </a:moveTo>
                  <a:lnTo>
                    <a:pt x="32220" y="84765"/>
                  </a:lnTo>
                  <a:lnTo>
                    <a:pt x="32220" y="80208"/>
                  </a:lnTo>
                  <a:lnTo>
                    <a:pt x="36777" y="80208"/>
                  </a:lnTo>
                  <a:close/>
                  <a:moveTo>
                    <a:pt x="36777" y="79966"/>
                  </a:moveTo>
                  <a:lnTo>
                    <a:pt x="32220" y="79966"/>
                  </a:lnTo>
                  <a:lnTo>
                    <a:pt x="32220" y="75410"/>
                  </a:lnTo>
                  <a:lnTo>
                    <a:pt x="36777" y="75410"/>
                  </a:lnTo>
                  <a:close/>
                  <a:moveTo>
                    <a:pt x="36777" y="75168"/>
                  </a:moveTo>
                  <a:lnTo>
                    <a:pt x="32220" y="75168"/>
                  </a:lnTo>
                  <a:lnTo>
                    <a:pt x="32220" y="70570"/>
                  </a:lnTo>
                  <a:lnTo>
                    <a:pt x="36777" y="70570"/>
                  </a:lnTo>
                  <a:close/>
                  <a:moveTo>
                    <a:pt x="36777" y="70329"/>
                  </a:moveTo>
                  <a:lnTo>
                    <a:pt x="32220" y="70329"/>
                  </a:lnTo>
                  <a:lnTo>
                    <a:pt x="32220" y="65772"/>
                  </a:lnTo>
                  <a:lnTo>
                    <a:pt x="36777" y="65772"/>
                  </a:lnTo>
                  <a:close/>
                  <a:moveTo>
                    <a:pt x="36777" y="65530"/>
                  </a:moveTo>
                  <a:lnTo>
                    <a:pt x="32220" y="65530"/>
                  </a:lnTo>
                  <a:lnTo>
                    <a:pt x="32220" y="60973"/>
                  </a:lnTo>
                  <a:lnTo>
                    <a:pt x="36777" y="60973"/>
                  </a:lnTo>
                  <a:close/>
                  <a:moveTo>
                    <a:pt x="36777" y="60731"/>
                  </a:moveTo>
                  <a:lnTo>
                    <a:pt x="32220" y="60731"/>
                  </a:lnTo>
                  <a:lnTo>
                    <a:pt x="32220" y="56134"/>
                  </a:lnTo>
                  <a:lnTo>
                    <a:pt x="36777" y="56134"/>
                  </a:lnTo>
                  <a:close/>
                  <a:moveTo>
                    <a:pt x="36777" y="55892"/>
                  </a:moveTo>
                  <a:lnTo>
                    <a:pt x="32220" y="55892"/>
                  </a:lnTo>
                  <a:lnTo>
                    <a:pt x="32220" y="51335"/>
                  </a:lnTo>
                  <a:lnTo>
                    <a:pt x="36777" y="51335"/>
                  </a:lnTo>
                  <a:close/>
                  <a:moveTo>
                    <a:pt x="36777" y="51093"/>
                  </a:moveTo>
                  <a:lnTo>
                    <a:pt x="32220" y="51093"/>
                  </a:lnTo>
                  <a:lnTo>
                    <a:pt x="32220" y="46536"/>
                  </a:lnTo>
                  <a:lnTo>
                    <a:pt x="36777" y="46536"/>
                  </a:lnTo>
                  <a:close/>
                  <a:moveTo>
                    <a:pt x="36777" y="46294"/>
                  </a:moveTo>
                  <a:lnTo>
                    <a:pt x="32220" y="46294"/>
                  </a:lnTo>
                  <a:lnTo>
                    <a:pt x="32220" y="41697"/>
                  </a:lnTo>
                  <a:lnTo>
                    <a:pt x="36777" y="41697"/>
                  </a:lnTo>
                  <a:close/>
                  <a:moveTo>
                    <a:pt x="36777" y="41455"/>
                  </a:moveTo>
                  <a:lnTo>
                    <a:pt x="32220" y="41455"/>
                  </a:lnTo>
                  <a:lnTo>
                    <a:pt x="32220" y="36898"/>
                  </a:lnTo>
                  <a:lnTo>
                    <a:pt x="36777" y="36898"/>
                  </a:lnTo>
                  <a:close/>
                  <a:moveTo>
                    <a:pt x="36777" y="36656"/>
                  </a:moveTo>
                  <a:lnTo>
                    <a:pt x="32220" y="36656"/>
                  </a:lnTo>
                  <a:lnTo>
                    <a:pt x="32220" y="32059"/>
                  </a:lnTo>
                  <a:lnTo>
                    <a:pt x="36777" y="32059"/>
                  </a:lnTo>
                  <a:close/>
                  <a:moveTo>
                    <a:pt x="36777" y="31817"/>
                  </a:moveTo>
                  <a:lnTo>
                    <a:pt x="32220" y="31817"/>
                  </a:lnTo>
                  <a:lnTo>
                    <a:pt x="32220" y="27260"/>
                  </a:lnTo>
                  <a:lnTo>
                    <a:pt x="36777" y="27260"/>
                  </a:lnTo>
                  <a:close/>
                  <a:moveTo>
                    <a:pt x="36777" y="27018"/>
                  </a:moveTo>
                  <a:lnTo>
                    <a:pt x="32220" y="27018"/>
                  </a:lnTo>
                  <a:lnTo>
                    <a:pt x="32220" y="22462"/>
                  </a:lnTo>
                  <a:lnTo>
                    <a:pt x="36777" y="22462"/>
                  </a:lnTo>
                  <a:close/>
                  <a:moveTo>
                    <a:pt x="36777" y="22220"/>
                  </a:moveTo>
                  <a:lnTo>
                    <a:pt x="32220" y="22220"/>
                  </a:lnTo>
                  <a:lnTo>
                    <a:pt x="32220" y="17622"/>
                  </a:lnTo>
                  <a:lnTo>
                    <a:pt x="36777" y="17622"/>
                  </a:lnTo>
                  <a:close/>
                  <a:moveTo>
                    <a:pt x="36777" y="17380"/>
                  </a:moveTo>
                  <a:lnTo>
                    <a:pt x="32220" y="17380"/>
                  </a:lnTo>
                  <a:lnTo>
                    <a:pt x="32220" y="12824"/>
                  </a:lnTo>
                  <a:lnTo>
                    <a:pt x="36777" y="12824"/>
                  </a:lnTo>
                  <a:close/>
                  <a:moveTo>
                    <a:pt x="36777" y="12582"/>
                  </a:moveTo>
                  <a:lnTo>
                    <a:pt x="32220" y="12582"/>
                  </a:lnTo>
                  <a:lnTo>
                    <a:pt x="32220" y="8025"/>
                  </a:lnTo>
                  <a:lnTo>
                    <a:pt x="36777" y="8025"/>
                  </a:lnTo>
                  <a:close/>
                  <a:moveTo>
                    <a:pt x="36777" y="7783"/>
                  </a:moveTo>
                  <a:lnTo>
                    <a:pt x="32220" y="7783"/>
                  </a:lnTo>
                  <a:lnTo>
                    <a:pt x="32220" y="3307"/>
                  </a:lnTo>
                  <a:lnTo>
                    <a:pt x="36777" y="3307"/>
                  </a:lnTo>
                  <a:lnTo>
                    <a:pt x="36777" y="7904"/>
                  </a:lnTo>
                  <a:close/>
                  <a:moveTo>
                    <a:pt x="41616" y="89564"/>
                  </a:moveTo>
                  <a:lnTo>
                    <a:pt x="37019" y="89564"/>
                  </a:lnTo>
                  <a:lnTo>
                    <a:pt x="37019" y="85007"/>
                  </a:lnTo>
                  <a:lnTo>
                    <a:pt x="41616" y="85007"/>
                  </a:lnTo>
                  <a:close/>
                  <a:moveTo>
                    <a:pt x="41616" y="84765"/>
                  </a:moveTo>
                  <a:lnTo>
                    <a:pt x="37019" y="84765"/>
                  </a:lnTo>
                  <a:lnTo>
                    <a:pt x="37019" y="80168"/>
                  </a:lnTo>
                  <a:lnTo>
                    <a:pt x="41616" y="80168"/>
                  </a:lnTo>
                  <a:close/>
                  <a:moveTo>
                    <a:pt x="41616" y="79926"/>
                  </a:moveTo>
                  <a:lnTo>
                    <a:pt x="37019" y="79926"/>
                  </a:lnTo>
                  <a:lnTo>
                    <a:pt x="37019" y="75369"/>
                  </a:lnTo>
                  <a:lnTo>
                    <a:pt x="41616" y="75369"/>
                  </a:lnTo>
                  <a:close/>
                  <a:moveTo>
                    <a:pt x="41616" y="75127"/>
                  </a:moveTo>
                  <a:lnTo>
                    <a:pt x="37019" y="75127"/>
                  </a:lnTo>
                  <a:lnTo>
                    <a:pt x="37019" y="70570"/>
                  </a:lnTo>
                  <a:lnTo>
                    <a:pt x="41616" y="70570"/>
                  </a:lnTo>
                  <a:close/>
                  <a:moveTo>
                    <a:pt x="41616" y="70329"/>
                  </a:moveTo>
                  <a:lnTo>
                    <a:pt x="37019" y="70329"/>
                  </a:lnTo>
                  <a:lnTo>
                    <a:pt x="37019" y="65731"/>
                  </a:lnTo>
                  <a:lnTo>
                    <a:pt x="41616" y="65731"/>
                  </a:lnTo>
                  <a:close/>
                  <a:moveTo>
                    <a:pt x="41616" y="65489"/>
                  </a:moveTo>
                  <a:lnTo>
                    <a:pt x="37019" y="65489"/>
                  </a:lnTo>
                  <a:lnTo>
                    <a:pt x="37019" y="60933"/>
                  </a:lnTo>
                  <a:lnTo>
                    <a:pt x="41616" y="60933"/>
                  </a:lnTo>
                  <a:close/>
                  <a:moveTo>
                    <a:pt x="41616" y="60691"/>
                  </a:moveTo>
                  <a:lnTo>
                    <a:pt x="37019" y="60691"/>
                  </a:lnTo>
                  <a:lnTo>
                    <a:pt x="37019" y="56134"/>
                  </a:lnTo>
                  <a:lnTo>
                    <a:pt x="41616" y="56134"/>
                  </a:lnTo>
                  <a:close/>
                  <a:moveTo>
                    <a:pt x="41616" y="55892"/>
                  </a:moveTo>
                  <a:lnTo>
                    <a:pt x="37019" y="55892"/>
                  </a:lnTo>
                  <a:lnTo>
                    <a:pt x="37019" y="51295"/>
                  </a:lnTo>
                  <a:lnTo>
                    <a:pt x="41616" y="51295"/>
                  </a:lnTo>
                  <a:close/>
                  <a:moveTo>
                    <a:pt x="41616" y="51053"/>
                  </a:moveTo>
                  <a:lnTo>
                    <a:pt x="37019" y="51053"/>
                  </a:lnTo>
                  <a:lnTo>
                    <a:pt x="37019" y="46496"/>
                  </a:lnTo>
                  <a:lnTo>
                    <a:pt x="41616" y="46496"/>
                  </a:lnTo>
                  <a:close/>
                  <a:moveTo>
                    <a:pt x="41616" y="46254"/>
                  </a:moveTo>
                  <a:lnTo>
                    <a:pt x="37019" y="46254"/>
                  </a:lnTo>
                  <a:lnTo>
                    <a:pt x="37019" y="41697"/>
                  </a:lnTo>
                  <a:lnTo>
                    <a:pt x="41616" y="41697"/>
                  </a:lnTo>
                  <a:close/>
                  <a:moveTo>
                    <a:pt x="41616" y="41455"/>
                  </a:moveTo>
                  <a:lnTo>
                    <a:pt x="37019" y="41455"/>
                  </a:lnTo>
                  <a:lnTo>
                    <a:pt x="37019" y="36858"/>
                  </a:lnTo>
                  <a:lnTo>
                    <a:pt x="41616" y="36858"/>
                  </a:lnTo>
                  <a:close/>
                  <a:moveTo>
                    <a:pt x="41616" y="36616"/>
                  </a:moveTo>
                  <a:lnTo>
                    <a:pt x="37019" y="36616"/>
                  </a:lnTo>
                  <a:lnTo>
                    <a:pt x="37019" y="32059"/>
                  </a:lnTo>
                  <a:lnTo>
                    <a:pt x="41616" y="32059"/>
                  </a:lnTo>
                  <a:close/>
                  <a:moveTo>
                    <a:pt x="41616" y="31817"/>
                  </a:moveTo>
                  <a:lnTo>
                    <a:pt x="37019" y="31817"/>
                  </a:lnTo>
                  <a:lnTo>
                    <a:pt x="37019" y="27220"/>
                  </a:lnTo>
                  <a:lnTo>
                    <a:pt x="41616" y="27220"/>
                  </a:lnTo>
                  <a:close/>
                  <a:moveTo>
                    <a:pt x="41616" y="26978"/>
                  </a:moveTo>
                  <a:lnTo>
                    <a:pt x="37019" y="26978"/>
                  </a:lnTo>
                  <a:lnTo>
                    <a:pt x="37019" y="22421"/>
                  </a:lnTo>
                  <a:lnTo>
                    <a:pt x="41616" y="22421"/>
                  </a:lnTo>
                  <a:close/>
                  <a:moveTo>
                    <a:pt x="41616" y="22179"/>
                  </a:moveTo>
                  <a:lnTo>
                    <a:pt x="37019" y="22179"/>
                  </a:lnTo>
                  <a:lnTo>
                    <a:pt x="37019" y="17622"/>
                  </a:lnTo>
                  <a:lnTo>
                    <a:pt x="41616" y="17622"/>
                  </a:lnTo>
                  <a:close/>
                  <a:moveTo>
                    <a:pt x="41616" y="17380"/>
                  </a:moveTo>
                  <a:lnTo>
                    <a:pt x="37019" y="17380"/>
                  </a:lnTo>
                  <a:lnTo>
                    <a:pt x="37019" y="12783"/>
                  </a:lnTo>
                  <a:lnTo>
                    <a:pt x="41616" y="12783"/>
                  </a:lnTo>
                  <a:close/>
                  <a:moveTo>
                    <a:pt x="41616" y="12541"/>
                  </a:moveTo>
                  <a:lnTo>
                    <a:pt x="37019" y="12541"/>
                  </a:lnTo>
                  <a:lnTo>
                    <a:pt x="37019" y="7985"/>
                  </a:lnTo>
                  <a:lnTo>
                    <a:pt x="41616" y="7985"/>
                  </a:lnTo>
                  <a:close/>
                  <a:moveTo>
                    <a:pt x="41616" y="7743"/>
                  </a:moveTo>
                  <a:lnTo>
                    <a:pt x="37019" y="7743"/>
                  </a:lnTo>
                  <a:lnTo>
                    <a:pt x="37019" y="3307"/>
                  </a:lnTo>
                  <a:lnTo>
                    <a:pt x="41616" y="3307"/>
                  </a:lnTo>
                  <a:lnTo>
                    <a:pt x="41616" y="7904"/>
                  </a:lnTo>
                  <a:close/>
                  <a:moveTo>
                    <a:pt x="46415" y="89564"/>
                  </a:moveTo>
                  <a:lnTo>
                    <a:pt x="41858" y="89564"/>
                  </a:lnTo>
                  <a:lnTo>
                    <a:pt x="41858" y="84967"/>
                  </a:lnTo>
                  <a:lnTo>
                    <a:pt x="46415" y="84967"/>
                  </a:lnTo>
                  <a:close/>
                  <a:moveTo>
                    <a:pt x="46415" y="84725"/>
                  </a:moveTo>
                  <a:lnTo>
                    <a:pt x="41858" y="84725"/>
                  </a:lnTo>
                  <a:lnTo>
                    <a:pt x="41858" y="80168"/>
                  </a:lnTo>
                  <a:lnTo>
                    <a:pt x="46415" y="80168"/>
                  </a:lnTo>
                  <a:close/>
                  <a:moveTo>
                    <a:pt x="46415" y="79926"/>
                  </a:moveTo>
                  <a:lnTo>
                    <a:pt x="41858" y="79926"/>
                  </a:lnTo>
                  <a:lnTo>
                    <a:pt x="41858" y="75329"/>
                  </a:lnTo>
                  <a:lnTo>
                    <a:pt x="46415" y="75329"/>
                  </a:lnTo>
                  <a:close/>
                  <a:moveTo>
                    <a:pt x="46415" y="75087"/>
                  </a:moveTo>
                  <a:lnTo>
                    <a:pt x="41858" y="75087"/>
                  </a:lnTo>
                  <a:lnTo>
                    <a:pt x="41858" y="70530"/>
                  </a:lnTo>
                  <a:lnTo>
                    <a:pt x="46415" y="70530"/>
                  </a:lnTo>
                  <a:close/>
                  <a:moveTo>
                    <a:pt x="46415" y="70288"/>
                  </a:moveTo>
                  <a:lnTo>
                    <a:pt x="41858" y="70288"/>
                  </a:lnTo>
                  <a:lnTo>
                    <a:pt x="41858" y="65731"/>
                  </a:lnTo>
                  <a:lnTo>
                    <a:pt x="46415" y="65731"/>
                  </a:lnTo>
                  <a:close/>
                  <a:moveTo>
                    <a:pt x="46415" y="65489"/>
                  </a:moveTo>
                  <a:lnTo>
                    <a:pt x="41858" y="65489"/>
                  </a:lnTo>
                  <a:lnTo>
                    <a:pt x="41858" y="60892"/>
                  </a:lnTo>
                  <a:lnTo>
                    <a:pt x="46415" y="60892"/>
                  </a:lnTo>
                  <a:close/>
                  <a:moveTo>
                    <a:pt x="46415" y="60650"/>
                  </a:moveTo>
                  <a:lnTo>
                    <a:pt x="41858" y="60650"/>
                  </a:lnTo>
                  <a:lnTo>
                    <a:pt x="41858" y="56093"/>
                  </a:lnTo>
                  <a:lnTo>
                    <a:pt x="46415" y="56093"/>
                  </a:lnTo>
                  <a:close/>
                  <a:moveTo>
                    <a:pt x="46415" y="55851"/>
                  </a:moveTo>
                  <a:lnTo>
                    <a:pt x="41858" y="55851"/>
                  </a:lnTo>
                  <a:lnTo>
                    <a:pt x="41858" y="51295"/>
                  </a:lnTo>
                  <a:lnTo>
                    <a:pt x="46415" y="51295"/>
                  </a:lnTo>
                  <a:close/>
                  <a:moveTo>
                    <a:pt x="46415" y="51053"/>
                  </a:moveTo>
                  <a:lnTo>
                    <a:pt x="41858" y="51053"/>
                  </a:lnTo>
                  <a:lnTo>
                    <a:pt x="41858" y="46456"/>
                  </a:lnTo>
                  <a:lnTo>
                    <a:pt x="46415" y="46456"/>
                  </a:lnTo>
                  <a:close/>
                  <a:moveTo>
                    <a:pt x="46415" y="46214"/>
                  </a:moveTo>
                  <a:lnTo>
                    <a:pt x="41858" y="46214"/>
                  </a:lnTo>
                  <a:lnTo>
                    <a:pt x="41858" y="41657"/>
                  </a:lnTo>
                  <a:lnTo>
                    <a:pt x="46415" y="41657"/>
                  </a:lnTo>
                  <a:close/>
                  <a:moveTo>
                    <a:pt x="46415" y="41415"/>
                  </a:moveTo>
                  <a:lnTo>
                    <a:pt x="41858" y="41415"/>
                  </a:lnTo>
                  <a:lnTo>
                    <a:pt x="41858" y="36858"/>
                  </a:lnTo>
                  <a:lnTo>
                    <a:pt x="46415" y="36858"/>
                  </a:lnTo>
                  <a:close/>
                  <a:moveTo>
                    <a:pt x="46415" y="36616"/>
                  </a:moveTo>
                  <a:lnTo>
                    <a:pt x="41858" y="36616"/>
                  </a:lnTo>
                  <a:lnTo>
                    <a:pt x="41858" y="32019"/>
                  </a:lnTo>
                  <a:lnTo>
                    <a:pt x="46415" y="32019"/>
                  </a:lnTo>
                  <a:close/>
                  <a:moveTo>
                    <a:pt x="46415" y="31777"/>
                  </a:moveTo>
                  <a:lnTo>
                    <a:pt x="41858" y="31777"/>
                  </a:lnTo>
                  <a:lnTo>
                    <a:pt x="41858" y="27220"/>
                  </a:lnTo>
                  <a:lnTo>
                    <a:pt x="46415" y="27220"/>
                  </a:lnTo>
                  <a:close/>
                  <a:moveTo>
                    <a:pt x="46415" y="26978"/>
                  </a:moveTo>
                  <a:lnTo>
                    <a:pt x="41858" y="26978"/>
                  </a:lnTo>
                  <a:lnTo>
                    <a:pt x="41858" y="22381"/>
                  </a:lnTo>
                  <a:lnTo>
                    <a:pt x="46415" y="22381"/>
                  </a:lnTo>
                  <a:close/>
                  <a:moveTo>
                    <a:pt x="46415" y="22139"/>
                  </a:moveTo>
                  <a:lnTo>
                    <a:pt x="41858" y="22139"/>
                  </a:lnTo>
                  <a:lnTo>
                    <a:pt x="41858" y="17582"/>
                  </a:lnTo>
                  <a:lnTo>
                    <a:pt x="46415" y="17582"/>
                  </a:lnTo>
                  <a:close/>
                  <a:moveTo>
                    <a:pt x="46415" y="17340"/>
                  </a:moveTo>
                  <a:lnTo>
                    <a:pt x="41858" y="17340"/>
                  </a:lnTo>
                  <a:lnTo>
                    <a:pt x="41858" y="12783"/>
                  </a:lnTo>
                  <a:lnTo>
                    <a:pt x="46415" y="12783"/>
                  </a:lnTo>
                  <a:close/>
                  <a:moveTo>
                    <a:pt x="46415" y="12541"/>
                  </a:moveTo>
                  <a:lnTo>
                    <a:pt x="41858" y="12541"/>
                  </a:lnTo>
                  <a:lnTo>
                    <a:pt x="41858" y="7944"/>
                  </a:lnTo>
                  <a:lnTo>
                    <a:pt x="46415" y="7944"/>
                  </a:lnTo>
                  <a:close/>
                  <a:moveTo>
                    <a:pt x="46415" y="7702"/>
                  </a:moveTo>
                  <a:lnTo>
                    <a:pt x="41858" y="7702"/>
                  </a:lnTo>
                  <a:lnTo>
                    <a:pt x="41858" y="3307"/>
                  </a:lnTo>
                  <a:lnTo>
                    <a:pt x="46415" y="3307"/>
                  </a:lnTo>
                  <a:lnTo>
                    <a:pt x="46415" y="7904"/>
                  </a:lnTo>
                  <a:close/>
                  <a:moveTo>
                    <a:pt x="51214" y="89524"/>
                  </a:moveTo>
                  <a:lnTo>
                    <a:pt x="46657" y="89524"/>
                  </a:lnTo>
                  <a:lnTo>
                    <a:pt x="46657" y="84967"/>
                  </a:lnTo>
                  <a:lnTo>
                    <a:pt x="51214" y="84967"/>
                  </a:lnTo>
                  <a:close/>
                  <a:moveTo>
                    <a:pt x="51214" y="84685"/>
                  </a:moveTo>
                  <a:lnTo>
                    <a:pt x="46657" y="84685"/>
                  </a:lnTo>
                  <a:lnTo>
                    <a:pt x="46657" y="80128"/>
                  </a:lnTo>
                  <a:lnTo>
                    <a:pt x="51214" y="80128"/>
                  </a:lnTo>
                  <a:close/>
                  <a:moveTo>
                    <a:pt x="51214" y="79886"/>
                  </a:moveTo>
                  <a:lnTo>
                    <a:pt x="46657" y="79886"/>
                  </a:lnTo>
                  <a:lnTo>
                    <a:pt x="46657" y="75329"/>
                  </a:lnTo>
                  <a:lnTo>
                    <a:pt x="51214" y="75329"/>
                  </a:lnTo>
                  <a:close/>
                  <a:moveTo>
                    <a:pt x="51214" y="75087"/>
                  </a:moveTo>
                  <a:lnTo>
                    <a:pt x="46657" y="75087"/>
                  </a:lnTo>
                  <a:lnTo>
                    <a:pt x="46657" y="70490"/>
                  </a:lnTo>
                  <a:lnTo>
                    <a:pt x="51214" y="70490"/>
                  </a:lnTo>
                  <a:close/>
                  <a:moveTo>
                    <a:pt x="51214" y="70248"/>
                  </a:moveTo>
                  <a:lnTo>
                    <a:pt x="46657" y="70248"/>
                  </a:lnTo>
                  <a:lnTo>
                    <a:pt x="46657" y="65691"/>
                  </a:lnTo>
                  <a:lnTo>
                    <a:pt x="51214" y="65691"/>
                  </a:lnTo>
                  <a:close/>
                  <a:moveTo>
                    <a:pt x="51214" y="65449"/>
                  </a:moveTo>
                  <a:lnTo>
                    <a:pt x="46657" y="65449"/>
                  </a:lnTo>
                  <a:lnTo>
                    <a:pt x="46657" y="60892"/>
                  </a:lnTo>
                  <a:lnTo>
                    <a:pt x="51214" y="60892"/>
                  </a:lnTo>
                  <a:close/>
                  <a:moveTo>
                    <a:pt x="51214" y="60650"/>
                  </a:moveTo>
                  <a:lnTo>
                    <a:pt x="46657" y="60650"/>
                  </a:lnTo>
                  <a:lnTo>
                    <a:pt x="46657" y="56053"/>
                  </a:lnTo>
                  <a:lnTo>
                    <a:pt x="51214" y="56053"/>
                  </a:lnTo>
                  <a:close/>
                  <a:moveTo>
                    <a:pt x="51214" y="55811"/>
                  </a:moveTo>
                  <a:lnTo>
                    <a:pt x="46657" y="55811"/>
                  </a:lnTo>
                  <a:lnTo>
                    <a:pt x="46657" y="51254"/>
                  </a:lnTo>
                  <a:lnTo>
                    <a:pt x="51214" y="51254"/>
                  </a:lnTo>
                  <a:close/>
                  <a:moveTo>
                    <a:pt x="51214" y="51012"/>
                  </a:moveTo>
                  <a:lnTo>
                    <a:pt x="46657" y="51012"/>
                  </a:lnTo>
                  <a:lnTo>
                    <a:pt x="46657" y="46456"/>
                  </a:lnTo>
                  <a:lnTo>
                    <a:pt x="51214" y="46456"/>
                  </a:lnTo>
                  <a:close/>
                  <a:moveTo>
                    <a:pt x="51214" y="46214"/>
                  </a:moveTo>
                  <a:lnTo>
                    <a:pt x="46657" y="46214"/>
                  </a:lnTo>
                  <a:lnTo>
                    <a:pt x="46657" y="41616"/>
                  </a:lnTo>
                  <a:lnTo>
                    <a:pt x="51214" y="41616"/>
                  </a:lnTo>
                  <a:close/>
                  <a:moveTo>
                    <a:pt x="51214" y="41374"/>
                  </a:moveTo>
                  <a:lnTo>
                    <a:pt x="46657" y="41374"/>
                  </a:lnTo>
                  <a:lnTo>
                    <a:pt x="46657" y="36818"/>
                  </a:lnTo>
                  <a:lnTo>
                    <a:pt x="51214" y="36818"/>
                  </a:lnTo>
                  <a:close/>
                  <a:moveTo>
                    <a:pt x="51214" y="36576"/>
                  </a:moveTo>
                  <a:lnTo>
                    <a:pt x="46657" y="36576"/>
                  </a:lnTo>
                  <a:lnTo>
                    <a:pt x="46657" y="32019"/>
                  </a:lnTo>
                  <a:lnTo>
                    <a:pt x="51214" y="32019"/>
                  </a:lnTo>
                  <a:close/>
                  <a:moveTo>
                    <a:pt x="51214" y="31777"/>
                  </a:moveTo>
                  <a:lnTo>
                    <a:pt x="46657" y="31777"/>
                  </a:lnTo>
                  <a:lnTo>
                    <a:pt x="46657" y="27180"/>
                  </a:lnTo>
                  <a:lnTo>
                    <a:pt x="51214" y="27180"/>
                  </a:lnTo>
                  <a:close/>
                  <a:moveTo>
                    <a:pt x="51214" y="26938"/>
                  </a:moveTo>
                  <a:lnTo>
                    <a:pt x="46657" y="26938"/>
                  </a:lnTo>
                  <a:lnTo>
                    <a:pt x="46657" y="22381"/>
                  </a:lnTo>
                  <a:lnTo>
                    <a:pt x="51214" y="22381"/>
                  </a:lnTo>
                  <a:close/>
                  <a:moveTo>
                    <a:pt x="51214" y="22139"/>
                  </a:moveTo>
                  <a:lnTo>
                    <a:pt x="46657" y="22139"/>
                  </a:lnTo>
                  <a:lnTo>
                    <a:pt x="46657" y="17582"/>
                  </a:lnTo>
                  <a:lnTo>
                    <a:pt x="51214" y="17582"/>
                  </a:lnTo>
                  <a:close/>
                  <a:moveTo>
                    <a:pt x="51214" y="17340"/>
                  </a:moveTo>
                  <a:lnTo>
                    <a:pt x="46657" y="17340"/>
                  </a:lnTo>
                  <a:lnTo>
                    <a:pt x="46657" y="12743"/>
                  </a:lnTo>
                  <a:lnTo>
                    <a:pt x="51214" y="12743"/>
                  </a:lnTo>
                  <a:close/>
                  <a:moveTo>
                    <a:pt x="51214" y="12501"/>
                  </a:moveTo>
                  <a:lnTo>
                    <a:pt x="46657" y="12501"/>
                  </a:lnTo>
                  <a:lnTo>
                    <a:pt x="46657" y="7944"/>
                  </a:lnTo>
                  <a:lnTo>
                    <a:pt x="51214" y="7944"/>
                  </a:lnTo>
                  <a:close/>
                  <a:moveTo>
                    <a:pt x="51214" y="7702"/>
                  </a:moveTo>
                  <a:lnTo>
                    <a:pt x="46657" y="7702"/>
                  </a:lnTo>
                  <a:lnTo>
                    <a:pt x="46657" y="3307"/>
                  </a:lnTo>
                  <a:lnTo>
                    <a:pt x="51214" y="3307"/>
                  </a:lnTo>
                  <a:lnTo>
                    <a:pt x="51214" y="7904"/>
                  </a:lnTo>
                  <a:close/>
                  <a:moveTo>
                    <a:pt x="56053" y="89483"/>
                  </a:moveTo>
                  <a:lnTo>
                    <a:pt x="51456" y="89483"/>
                  </a:lnTo>
                  <a:lnTo>
                    <a:pt x="51456" y="84927"/>
                  </a:lnTo>
                  <a:lnTo>
                    <a:pt x="56053" y="84927"/>
                  </a:lnTo>
                  <a:close/>
                  <a:moveTo>
                    <a:pt x="56053" y="84685"/>
                  </a:moveTo>
                  <a:lnTo>
                    <a:pt x="51456" y="84685"/>
                  </a:lnTo>
                  <a:lnTo>
                    <a:pt x="51456" y="80087"/>
                  </a:lnTo>
                  <a:lnTo>
                    <a:pt x="56053" y="80087"/>
                  </a:lnTo>
                  <a:close/>
                  <a:moveTo>
                    <a:pt x="56053" y="79845"/>
                  </a:moveTo>
                  <a:lnTo>
                    <a:pt x="51456" y="79845"/>
                  </a:lnTo>
                  <a:lnTo>
                    <a:pt x="51456" y="75289"/>
                  </a:lnTo>
                  <a:lnTo>
                    <a:pt x="56053" y="75289"/>
                  </a:lnTo>
                  <a:close/>
                  <a:moveTo>
                    <a:pt x="56053" y="75047"/>
                  </a:moveTo>
                  <a:lnTo>
                    <a:pt x="51456" y="75047"/>
                  </a:lnTo>
                  <a:lnTo>
                    <a:pt x="51456" y="70490"/>
                  </a:lnTo>
                  <a:lnTo>
                    <a:pt x="56053" y="70490"/>
                  </a:lnTo>
                  <a:close/>
                  <a:moveTo>
                    <a:pt x="56053" y="70248"/>
                  </a:moveTo>
                  <a:lnTo>
                    <a:pt x="51456" y="70248"/>
                  </a:lnTo>
                  <a:lnTo>
                    <a:pt x="51456" y="65651"/>
                  </a:lnTo>
                  <a:lnTo>
                    <a:pt x="56053" y="65651"/>
                  </a:lnTo>
                  <a:close/>
                  <a:moveTo>
                    <a:pt x="56053" y="65409"/>
                  </a:moveTo>
                  <a:lnTo>
                    <a:pt x="51456" y="65409"/>
                  </a:lnTo>
                  <a:lnTo>
                    <a:pt x="51456" y="60852"/>
                  </a:lnTo>
                  <a:lnTo>
                    <a:pt x="56053" y="60852"/>
                  </a:lnTo>
                  <a:close/>
                  <a:moveTo>
                    <a:pt x="56053" y="60610"/>
                  </a:moveTo>
                  <a:lnTo>
                    <a:pt x="51456" y="60610"/>
                  </a:lnTo>
                  <a:lnTo>
                    <a:pt x="51456" y="56053"/>
                  </a:lnTo>
                  <a:lnTo>
                    <a:pt x="56053" y="56053"/>
                  </a:lnTo>
                  <a:close/>
                  <a:moveTo>
                    <a:pt x="56053" y="55811"/>
                  </a:moveTo>
                  <a:lnTo>
                    <a:pt x="51456" y="55811"/>
                  </a:lnTo>
                  <a:lnTo>
                    <a:pt x="51456" y="51214"/>
                  </a:lnTo>
                  <a:lnTo>
                    <a:pt x="56053" y="51214"/>
                  </a:lnTo>
                  <a:close/>
                  <a:moveTo>
                    <a:pt x="56053" y="50972"/>
                  </a:moveTo>
                  <a:lnTo>
                    <a:pt x="51456" y="50972"/>
                  </a:lnTo>
                  <a:lnTo>
                    <a:pt x="51456" y="46415"/>
                  </a:lnTo>
                  <a:lnTo>
                    <a:pt x="56053" y="46415"/>
                  </a:lnTo>
                  <a:close/>
                  <a:moveTo>
                    <a:pt x="56053" y="46173"/>
                  </a:moveTo>
                  <a:lnTo>
                    <a:pt x="51456" y="46173"/>
                  </a:lnTo>
                  <a:lnTo>
                    <a:pt x="51456" y="41616"/>
                  </a:lnTo>
                  <a:lnTo>
                    <a:pt x="56053" y="41616"/>
                  </a:lnTo>
                  <a:close/>
                  <a:moveTo>
                    <a:pt x="56053" y="41374"/>
                  </a:moveTo>
                  <a:lnTo>
                    <a:pt x="51456" y="41374"/>
                  </a:lnTo>
                  <a:lnTo>
                    <a:pt x="51456" y="36777"/>
                  </a:lnTo>
                  <a:lnTo>
                    <a:pt x="56053" y="36777"/>
                  </a:lnTo>
                  <a:close/>
                  <a:moveTo>
                    <a:pt x="56053" y="36535"/>
                  </a:moveTo>
                  <a:lnTo>
                    <a:pt x="51456" y="36535"/>
                  </a:lnTo>
                  <a:lnTo>
                    <a:pt x="51456" y="31978"/>
                  </a:lnTo>
                  <a:lnTo>
                    <a:pt x="56053" y="31978"/>
                  </a:lnTo>
                  <a:close/>
                  <a:moveTo>
                    <a:pt x="56053" y="31737"/>
                  </a:moveTo>
                  <a:lnTo>
                    <a:pt x="51456" y="31737"/>
                  </a:lnTo>
                  <a:lnTo>
                    <a:pt x="51456" y="27180"/>
                  </a:lnTo>
                  <a:lnTo>
                    <a:pt x="56053" y="27180"/>
                  </a:lnTo>
                  <a:close/>
                  <a:moveTo>
                    <a:pt x="56053" y="26938"/>
                  </a:moveTo>
                  <a:lnTo>
                    <a:pt x="51456" y="26938"/>
                  </a:lnTo>
                  <a:lnTo>
                    <a:pt x="51456" y="22341"/>
                  </a:lnTo>
                  <a:lnTo>
                    <a:pt x="56053" y="22341"/>
                  </a:lnTo>
                  <a:close/>
                  <a:moveTo>
                    <a:pt x="56053" y="22099"/>
                  </a:moveTo>
                  <a:lnTo>
                    <a:pt x="51456" y="22099"/>
                  </a:lnTo>
                  <a:lnTo>
                    <a:pt x="51456" y="17542"/>
                  </a:lnTo>
                  <a:lnTo>
                    <a:pt x="56053" y="17542"/>
                  </a:lnTo>
                  <a:close/>
                  <a:moveTo>
                    <a:pt x="56053" y="17300"/>
                  </a:moveTo>
                  <a:lnTo>
                    <a:pt x="51456" y="17300"/>
                  </a:lnTo>
                  <a:lnTo>
                    <a:pt x="51456" y="12743"/>
                  </a:lnTo>
                  <a:lnTo>
                    <a:pt x="56053" y="12743"/>
                  </a:lnTo>
                  <a:close/>
                  <a:moveTo>
                    <a:pt x="56053" y="12501"/>
                  </a:moveTo>
                  <a:lnTo>
                    <a:pt x="51456" y="12501"/>
                  </a:lnTo>
                  <a:lnTo>
                    <a:pt x="51456" y="7904"/>
                  </a:lnTo>
                  <a:lnTo>
                    <a:pt x="56053" y="7904"/>
                  </a:lnTo>
                  <a:close/>
                  <a:moveTo>
                    <a:pt x="56053" y="7662"/>
                  </a:moveTo>
                  <a:lnTo>
                    <a:pt x="51456" y="7662"/>
                  </a:lnTo>
                  <a:lnTo>
                    <a:pt x="51456" y="3307"/>
                  </a:lnTo>
                  <a:lnTo>
                    <a:pt x="56053" y="3307"/>
                  </a:lnTo>
                  <a:lnTo>
                    <a:pt x="56053" y="7904"/>
                  </a:lnTo>
                  <a:close/>
                  <a:moveTo>
                    <a:pt x="60852" y="89483"/>
                  </a:moveTo>
                  <a:lnTo>
                    <a:pt x="56295" y="89483"/>
                  </a:lnTo>
                  <a:lnTo>
                    <a:pt x="56295" y="84886"/>
                  </a:lnTo>
                  <a:lnTo>
                    <a:pt x="60852" y="84886"/>
                  </a:lnTo>
                  <a:close/>
                  <a:moveTo>
                    <a:pt x="60852" y="84644"/>
                  </a:moveTo>
                  <a:lnTo>
                    <a:pt x="56295" y="84644"/>
                  </a:lnTo>
                  <a:lnTo>
                    <a:pt x="56295" y="80087"/>
                  </a:lnTo>
                  <a:lnTo>
                    <a:pt x="60852" y="80087"/>
                  </a:lnTo>
                  <a:close/>
                  <a:moveTo>
                    <a:pt x="60852" y="79845"/>
                  </a:moveTo>
                  <a:lnTo>
                    <a:pt x="56295" y="79845"/>
                  </a:lnTo>
                  <a:lnTo>
                    <a:pt x="56295" y="75248"/>
                  </a:lnTo>
                  <a:lnTo>
                    <a:pt x="60852" y="75248"/>
                  </a:lnTo>
                  <a:close/>
                  <a:moveTo>
                    <a:pt x="60852" y="75006"/>
                  </a:moveTo>
                  <a:lnTo>
                    <a:pt x="56295" y="75006"/>
                  </a:lnTo>
                  <a:lnTo>
                    <a:pt x="56295" y="70449"/>
                  </a:lnTo>
                  <a:lnTo>
                    <a:pt x="60852" y="70449"/>
                  </a:lnTo>
                  <a:close/>
                  <a:moveTo>
                    <a:pt x="60852" y="70208"/>
                  </a:moveTo>
                  <a:lnTo>
                    <a:pt x="56295" y="70208"/>
                  </a:lnTo>
                  <a:lnTo>
                    <a:pt x="56295" y="65651"/>
                  </a:lnTo>
                  <a:lnTo>
                    <a:pt x="60852" y="65651"/>
                  </a:lnTo>
                  <a:close/>
                  <a:moveTo>
                    <a:pt x="60852" y="65409"/>
                  </a:moveTo>
                  <a:lnTo>
                    <a:pt x="56295" y="65409"/>
                  </a:lnTo>
                  <a:lnTo>
                    <a:pt x="56295" y="60812"/>
                  </a:lnTo>
                  <a:lnTo>
                    <a:pt x="60852" y="60812"/>
                  </a:lnTo>
                  <a:close/>
                  <a:moveTo>
                    <a:pt x="60852" y="60570"/>
                  </a:moveTo>
                  <a:lnTo>
                    <a:pt x="56295" y="60570"/>
                  </a:lnTo>
                  <a:lnTo>
                    <a:pt x="56295" y="56013"/>
                  </a:lnTo>
                  <a:lnTo>
                    <a:pt x="60852" y="56013"/>
                  </a:lnTo>
                  <a:close/>
                  <a:moveTo>
                    <a:pt x="60852" y="55771"/>
                  </a:moveTo>
                  <a:lnTo>
                    <a:pt x="56295" y="55771"/>
                  </a:lnTo>
                  <a:lnTo>
                    <a:pt x="56295" y="51214"/>
                  </a:lnTo>
                  <a:lnTo>
                    <a:pt x="60852" y="51214"/>
                  </a:lnTo>
                  <a:close/>
                  <a:moveTo>
                    <a:pt x="60852" y="50972"/>
                  </a:moveTo>
                  <a:lnTo>
                    <a:pt x="56295" y="50972"/>
                  </a:lnTo>
                  <a:lnTo>
                    <a:pt x="56295" y="46375"/>
                  </a:lnTo>
                  <a:lnTo>
                    <a:pt x="60852" y="46375"/>
                  </a:lnTo>
                  <a:close/>
                  <a:moveTo>
                    <a:pt x="60852" y="46133"/>
                  </a:moveTo>
                  <a:lnTo>
                    <a:pt x="56295" y="46133"/>
                  </a:lnTo>
                  <a:lnTo>
                    <a:pt x="56295" y="41576"/>
                  </a:lnTo>
                  <a:lnTo>
                    <a:pt x="60852" y="41576"/>
                  </a:lnTo>
                  <a:close/>
                  <a:moveTo>
                    <a:pt x="60852" y="41334"/>
                  </a:moveTo>
                  <a:lnTo>
                    <a:pt x="56295" y="41334"/>
                  </a:lnTo>
                  <a:lnTo>
                    <a:pt x="56295" y="36777"/>
                  </a:lnTo>
                  <a:lnTo>
                    <a:pt x="60852" y="36777"/>
                  </a:lnTo>
                  <a:close/>
                  <a:moveTo>
                    <a:pt x="60852" y="36535"/>
                  </a:moveTo>
                  <a:lnTo>
                    <a:pt x="56295" y="36535"/>
                  </a:lnTo>
                  <a:lnTo>
                    <a:pt x="56295" y="31938"/>
                  </a:lnTo>
                  <a:lnTo>
                    <a:pt x="60852" y="31938"/>
                  </a:lnTo>
                  <a:close/>
                  <a:moveTo>
                    <a:pt x="60852" y="31696"/>
                  </a:moveTo>
                  <a:lnTo>
                    <a:pt x="56295" y="31696"/>
                  </a:lnTo>
                  <a:lnTo>
                    <a:pt x="56295" y="27139"/>
                  </a:lnTo>
                  <a:lnTo>
                    <a:pt x="60852" y="27139"/>
                  </a:lnTo>
                  <a:close/>
                  <a:moveTo>
                    <a:pt x="60852" y="26897"/>
                  </a:moveTo>
                  <a:lnTo>
                    <a:pt x="56295" y="26897"/>
                  </a:lnTo>
                  <a:lnTo>
                    <a:pt x="56295" y="22341"/>
                  </a:lnTo>
                  <a:lnTo>
                    <a:pt x="60852" y="22341"/>
                  </a:lnTo>
                  <a:close/>
                  <a:moveTo>
                    <a:pt x="60852" y="22099"/>
                  </a:moveTo>
                  <a:lnTo>
                    <a:pt x="56295" y="22099"/>
                  </a:lnTo>
                  <a:lnTo>
                    <a:pt x="56295" y="17501"/>
                  </a:lnTo>
                  <a:lnTo>
                    <a:pt x="60852" y="17501"/>
                  </a:lnTo>
                  <a:close/>
                  <a:moveTo>
                    <a:pt x="60852" y="17260"/>
                  </a:moveTo>
                  <a:lnTo>
                    <a:pt x="56295" y="17260"/>
                  </a:lnTo>
                  <a:lnTo>
                    <a:pt x="56295" y="12703"/>
                  </a:lnTo>
                  <a:lnTo>
                    <a:pt x="60852" y="12703"/>
                  </a:lnTo>
                  <a:close/>
                  <a:moveTo>
                    <a:pt x="60852" y="12461"/>
                  </a:moveTo>
                  <a:lnTo>
                    <a:pt x="56295" y="12461"/>
                  </a:lnTo>
                  <a:lnTo>
                    <a:pt x="56295" y="7904"/>
                  </a:lnTo>
                  <a:lnTo>
                    <a:pt x="60852" y="7904"/>
                  </a:lnTo>
                  <a:close/>
                  <a:moveTo>
                    <a:pt x="60852" y="7662"/>
                  </a:moveTo>
                  <a:lnTo>
                    <a:pt x="56295" y="7662"/>
                  </a:lnTo>
                  <a:lnTo>
                    <a:pt x="56295" y="3307"/>
                  </a:lnTo>
                  <a:lnTo>
                    <a:pt x="60852" y="3307"/>
                  </a:lnTo>
                  <a:lnTo>
                    <a:pt x="60852" y="7904"/>
                  </a:lnTo>
                  <a:close/>
                  <a:moveTo>
                    <a:pt x="65651" y="84644"/>
                  </a:moveTo>
                  <a:lnTo>
                    <a:pt x="61094" y="84644"/>
                  </a:lnTo>
                  <a:lnTo>
                    <a:pt x="61094" y="80047"/>
                  </a:lnTo>
                  <a:lnTo>
                    <a:pt x="65651" y="80047"/>
                  </a:lnTo>
                  <a:close/>
                  <a:moveTo>
                    <a:pt x="65651" y="79805"/>
                  </a:moveTo>
                  <a:lnTo>
                    <a:pt x="61094" y="79805"/>
                  </a:lnTo>
                  <a:lnTo>
                    <a:pt x="61094" y="75248"/>
                  </a:lnTo>
                  <a:lnTo>
                    <a:pt x="65651" y="75248"/>
                  </a:lnTo>
                  <a:close/>
                  <a:moveTo>
                    <a:pt x="65651" y="75006"/>
                  </a:moveTo>
                  <a:lnTo>
                    <a:pt x="61094" y="75006"/>
                  </a:lnTo>
                  <a:lnTo>
                    <a:pt x="61094" y="70449"/>
                  </a:lnTo>
                  <a:lnTo>
                    <a:pt x="65651" y="70449"/>
                  </a:lnTo>
                  <a:close/>
                  <a:moveTo>
                    <a:pt x="65651" y="70208"/>
                  </a:moveTo>
                  <a:lnTo>
                    <a:pt x="61094" y="70208"/>
                  </a:lnTo>
                  <a:lnTo>
                    <a:pt x="61094" y="65610"/>
                  </a:lnTo>
                  <a:lnTo>
                    <a:pt x="65651" y="65610"/>
                  </a:lnTo>
                  <a:close/>
                  <a:moveTo>
                    <a:pt x="65651" y="65368"/>
                  </a:moveTo>
                  <a:lnTo>
                    <a:pt x="61094" y="65368"/>
                  </a:lnTo>
                  <a:lnTo>
                    <a:pt x="61094" y="60812"/>
                  </a:lnTo>
                  <a:lnTo>
                    <a:pt x="65651" y="60812"/>
                  </a:lnTo>
                  <a:close/>
                  <a:moveTo>
                    <a:pt x="65651" y="60570"/>
                  </a:moveTo>
                  <a:lnTo>
                    <a:pt x="61094" y="60570"/>
                  </a:lnTo>
                  <a:lnTo>
                    <a:pt x="61094" y="56013"/>
                  </a:lnTo>
                  <a:lnTo>
                    <a:pt x="65651" y="56013"/>
                  </a:lnTo>
                  <a:close/>
                  <a:moveTo>
                    <a:pt x="65651" y="55771"/>
                  </a:moveTo>
                  <a:lnTo>
                    <a:pt x="61094" y="55771"/>
                  </a:lnTo>
                  <a:lnTo>
                    <a:pt x="61094" y="51174"/>
                  </a:lnTo>
                  <a:lnTo>
                    <a:pt x="65651" y="51174"/>
                  </a:lnTo>
                  <a:close/>
                  <a:moveTo>
                    <a:pt x="65651" y="50932"/>
                  </a:moveTo>
                  <a:lnTo>
                    <a:pt x="61094" y="50932"/>
                  </a:lnTo>
                  <a:lnTo>
                    <a:pt x="61094" y="46375"/>
                  </a:lnTo>
                  <a:lnTo>
                    <a:pt x="65651" y="46375"/>
                  </a:lnTo>
                  <a:close/>
                  <a:moveTo>
                    <a:pt x="65651" y="46133"/>
                  </a:moveTo>
                  <a:lnTo>
                    <a:pt x="61094" y="46133"/>
                  </a:lnTo>
                  <a:lnTo>
                    <a:pt x="61094" y="41536"/>
                  </a:lnTo>
                  <a:lnTo>
                    <a:pt x="65651" y="41536"/>
                  </a:lnTo>
                  <a:close/>
                  <a:moveTo>
                    <a:pt x="65651" y="41294"/>
                  </a:moveTo>
                  <a:lnTo>
                    <a:pt x="61094" y="41294"/>
                  </a:lnTo>
                  <a:lnTo>
                    <a:pt x="61094" y="36737"/>
                  </a:lnTo>
                  <a:lnTo>
                    <a:pt x="65651" y="36737"/>
                  </a:lnTo>
                  <a:close/>
                  <a:moveTo>
                    <a:pt x="65651" y="36495"/>
                  </a:moveTo>
                  <a:lnTo>
                    <a:pt x="61094" y="36495"/>
                  </a:lnTo>
                  <a:lnTo>
                    <a:pt x="61094" y="31938"/>
                  </a:lnTo>
                  <a:lnTo>
                    <a:pt x="65651" y="31938"/>
                  </a:lnTo>
                  <a:close/>
                  <a:moveTo>
                    <a:pt x="65651" y="31696"/>
                  </a:moveTo>
                  <a:lnTo>
                    <a:pt x="61094" y="31696"/>
                  </a:lnTo>
                  <a:lnTo>
                    <a:pt x="61094" y="27099"/>
                  </a:lnTo>
                  <a:lnTo>
                    <a:pt x="65651" y="27099"/>
                  </a:lnTo>
                  <a:close/>
                  <a:moveTo>
                    <a:pt x="65651" y="26857"/>
                  </a:moveTo>
                  <a:lnTo>
                    <a:pt x="61094" y="26857"/>
                  </a:lnTo>
                  <a:lnTo>
                    <a:pt x="61094" y="22300"/>
                  </a:lnTo>
                  <a:lnTo>
                    <a:pt x="65651" y="22300"/>
                  </a:lnTo>
                  <a:close/>
                  <a:moveTo>
                    <a:pt x="65651" y="22058"/>
                  </a:moveTo>
                  <a:lnTo>
                    <a:pt x="61094" y="22058"/>
                  </a:lnTo>
                  <a:lnTo>
                    <a:pt x="61094" y="17501"/>
                  </a:lnTo>
                  <a:lnTo>
                    <a:pt x="65651" y="17501"/>
                  </a:lnTo>
                  <a:close/>
                  <a:moveTo>
                    <a:pt x="65651" y="17260"/>
                  </a:moveTo>
                  <a:lnTo>
                    <a:pt x="61094" y="17260"/>
                  </a:lnTo>
                  <a:lnTo>
                    <a:pt x="61094" y="12662"/>
                  </a:lnTo>
                  <a:lnTo>
                    <a:pt x="65651" y="12662"/>
                  </a:lnTo>
                  <a:close/>
                  <a:moveTo>
                    <a:pt x="65651" y="12420"/>
                  </a:moveTo>
                  <a:lnTo>
                    <a:pt x="61094" y="12420"/>
                  </a:lnTo>
                  <a:lnTo>
                    <a:pt x="61094" y="7864"/>
                  </a:lnTo>
                  <a:lnTo>
                    <a:pt x="65651" y="7864"/>
                  </a:lnTo>
                  <a:close/>
                  <a:moveTo>
                    <a:pt x="70490" y="84604"/>
                  </a:moveTo>
                  <a:lnTo>
                    <a:pt x="65893" y="84604"/>
                  </a:lnTo>
                  <a:lnTo>
                    <a:pt x="65893" y="80047"/>
                  </a:lnTo>
                  <a:lnTo>
                    <a:pt x="70490" y="80047"/>
                  </a:lnTo>
                  <a:close/>
                  <a:moveTo>
                    <a:pt x="70490" y="79805"/>
                  </a:moveTo>
                  <a:lnTo>
                    <a:pt x="65893" y="79805"/>
                  </a:lnTo>
                  <a:lnTo>
                    <a:pt x="65893" y="75208"/>
                  </a:lnTo>
                  <a:lnTo>
                    <a:pt x="70490" y="75208"/>
                  </a:lnTo>
                  <a:close/>
                  <a:moveTo>
                    <a:pt x="70490" y="74966"/>
                  </a:moveTo>
                  <a:lnTo>
                    <a:pt x="65893" y="74966"/>
                  </a:lnTo>
                  <a:lnTo>
                    <a:pt x="65893" y="70409"/>
                  </a:lnTo>
                  <a:lnTo>
                    <a:pt x="70490" y="70409"/>
                  </a:lnTo>
                  <a:close/>
                  <a:moveTo>
                    <a:pt x="70490" y="70167"/>
                  </a:moveTo>
                  <a:lnTo>
                    <a:pt x="65893" y="70167"/>
                  </a:lnTo>
                  <a:lnTo>
                    <a:pt x="65893" y="65610"/>
                  </a:lnTo>
                  <a:lnTo>
                    <a:pt x="70490" y="65610"/>
                  </a:lnTo>
                  <a:close/>
                  <a:moveTo>
                    <a:pt x="70490" y="65368"/>
                  </a:moveTo>
                  <a:lnTo>
                    <a:pt x="65893" y="65368"/>
                  </a:lnTo>
                  <a:lnTo>
                    <a:pt x="65893" y="60771"/>
                  </a:lnTo>
                  <a:lnTo>
                    <a:pt x="70490" y="60771"/>
                  </a:lnTo>
                  <a:close/>
                  <a:moveTo>
                    <a:pt x="70490" y="60529"/>
                  </a:moveTo>
                  <a:lnTo>
                    <a:pt x="65893" y="60529"/>
                  </a:lnTo>
                  <a:lnTo>
                    <a:pt x="65893" y="55972"/>
                  </a:lnTo>
                  <a:lnTo>
                    <a:pt x="70490" y="55972"/>
                  </a:lnTo>
                  <a:close/>
                  <a:moveTo>
                    <a:pt x="70490" y="55730"/>
                  </a:moveTo>
                  <a:lnTo>
                    <a:pt x="65893" y="55730"/>
                  </a:lnTo>
                  <a:lnTo>
                    <a:pt x="65893" y="51174"/>
                  </a:lnTo>
                  <a:lnTo>
                    <a:pt x="70490" y="51174"/>
                  </a:lnTo>
                  <a:close/>
                  <a:moveTo>
                    <a:pt x="70490" y="50932"/>
                  </a:moveTo>
                  <a:lnTo>
                    <a:pt x="65893" y="50932"/>
                  </a:lnTo>
                  <a:lnTo>
                    <a:pt x="65893" y="46335"/>
                  </a:lnTo>
                  <a:lnTo>
                    <a:pt x="70490" y="46335"/>
                  </a:lnTo>
                  <a:close/>
                  <a:moveTo>
                    <a:pt x="70490" y="46093"/>
                  </a:moveTo>
                  <a:lnTo>
                    <a:pt x="65893" y="46093"/>
                  </a:lnTo>
                  <a:lnTo>
                    <a:pt x="65893" y="41536"/>
                  </a:lnTo>
                  <a:lnTo>
                    <a:pt x="70490" y="41536"/>
                  </a:lnTo>
                  <a:close/>
                  <a:moveTo>
                    <a:pt x="70490" y="41294"/>
                  </a:moveTo>
                  <a:lnTo>
                    <a:pt x="65893" y="41294"/>
                  </a:lnTo>
                  <a:lnTo>
                    <a:pt x="65893" y="36737"/>
                  </a:lnTo>
                  <a:lnTo>
                    <a:pt x="70490" y="36737"/>
                  </a:lnTo>
                  <a:close/>
                  <a:moveTo>
                    <a:pt x="70490" y="36495"/>
                  </a:moveTo>
                  <a:lnTo>
                    <a:pt x="65893" y="36495"/>
                  </a:lnTo>
                  <a:lnTo>
                    <a:pt x="65893" y="31898"/>
                  </a:lnTo>
                  <a:lnTo>
                    <a:pt x="70490" y="31898"/>
                  </a:lnTo>
                  <a:close/>
                  <a:moveTo>
                    <a:pt x="70490" y="31656"/>
                  </a:moveTo>
                  <a:lnTo>
                    <a:pt x="65893" y="31656"/>
                  </a:lnTo>
                  <a:lnTo>
                    <a:pt x="65893" y="27099"/>
                  </a:lnTo>
                  <a:lnTo>
                    <a:pt x="70490" y="27099"/>
                  </a:lnTo>
                  <a:close/>
                  <a:moveTo>
                    <a:pt x="70490" y="26857"/>
                  </a:moveTo>
                  <a:lnTo>
                    <a:pt x="65893" y="26857"/>
                  </a:lnTo>
                  <a:lnTo>
                    <a:pt x="65893" y="22260"/>
                  </a:lnTo>
                  <a:lnTo>
                    <a:pt x="70490" y="22260"/>
                  </a:lnTo>
                  <a:close/>
                  <a:moveTo>
                    <a:pt x="70490" y="22018"/>
                  </a:moveTo>
                  <a:lnTo>
                    <a:pt x="65893" y="22018"/>
                  </a:lnTo>
                  <a:lnTo>
                    <a:pt x="65893" y="17461"/>
                  </a:lnTo>
                  <a:lnTo>
                    <a:pt x="70490" y="17461"/>
                  </a:lnTo>
                  <a:close/>
                  <a:moveTo>
                    <a:pt x="70490" y="17219"/>
                  </a:moveTo>
                  <a:lnTo>
                    <a:pt x="65893" y="17219"/>
                  </a:lnTo>
                  <a:lnTo>
                    <a:pt x="65893" y="12662"/>
                  </a:lnTo>
                  <a:lnTo>
                    <a:pt x="70490" y="12662"/>
                  </a:lnTo>
                  <a:close/>
                  <a:moveTo>
                    <a:pt x="70490" y="12420"/>
                  </a:moveTo>
                  <a:lnTo>
                    <a:pt x="65893" y="12420"/>
                  </a:lnTo>
                  <a:lnTo>
                    <a:pt x="65893" y="7823"/>
                  </a:lnTo>
                  <a:lnTo>
                    <a:pt x="70490" y="7823"/>
                  </a:lnTo>
                  <a:close/>
                  <a:moveTo>
                    <a:pt x="75289" y="79765"/>
                  </a:moveTo>
                  <a:lnTo>
                    <a:pt x="70732" y="79765"/>
                  </a:lnTo>
                  <a:lnTo>
                    <a:pt x="70732" y="75208"/>
                  </a:lnTo>
                  <a:lnTo>
                    <a:pt x="75289" y="75208"/>
                  </a:lnTo>
                  <a:close/>
                  <a:moveTo>
                    <a:pt x="75289" y="74966"/>
                  </a:moveTo>
                  <a:lnTo>
                    <a:pt x="70732" y="74966"/>
                  </a:lnTo>
                  <a:lnTo>
                    <a:pt x="70732" y="70409"/>
                  </a:lnTo>
                  <a:lnTo>
                    <a:pt x="75289" y="70409"/>
                  </a:lnTo>
                  <a:close/>
                  <a:moveTo>
                    <a:pt x="75289" y="70167"/>
                  </a:moveTo>
                  <a:lnTo>
                    <a:pt x="70732" y="70167"/>
                  </a:lnTo>
                  <a:lnTo>
                    <a:pt x="70732" y="65570"/>
                  </a:lnTo>
                  <a:lnTo>
                    <a:pt x="75289" y="65570"/>
                  </a:lnTo>
                  <a:close/>
                  <a:moveTo>
                    <a:pt x="75289" y="65328"/>
                  </a:moveTo>
                  <a:lnTo>
                    <a:pt x="70732" y="65328"/>
                  </a:lnTo>
                  <a:lnTo>
                    <a:pt x="70732" y="60771"/>
                  </a:lnTo>
                  <a:lnTo>
                    <a:pt x="75289" y="60771"/>
                  </a:lnTo>
                  <a:close/>
                  <a:moveTo>
                    <a:pt x="75289" y="60529"/>
                  </a:moveTo>
                  <a:lnTo>
                    <a:pt x="70732" y="60529"/>
                  </a:lnTo>
                  <a:lnTo>
                    <a:pt x="70732" y="55972"/>
                  </a:lnTo>
                  <a:lnTo>
                    <a:pt x="75289" y="55972"/>
                  </a:lnTo>
                  <a:close/>
                  <a:moveTo>
                    <a:pt x="75289" y="55730"/>
                  </a:moveTo>
                  <a:lnTo>
                    <a:pt x="70732" y="55730"/>
                  </a:lnTo>
                  <a:lnTo>
                    <a:pt x="70732" y="51133"/>
                  </a:lnTo>
                  <a:lnTo>
                    <a:pt x="75289" y="51133"/>
                  </a:lnTo>
                  <a:close/>
                  <a:moveTo>
                    <a:pt x="75289" y="50891"/>
                  </a:moveTo>
                  <a:lnTo>
                    <a:pt x="70732" y="50891"/>
                  </a:lnTo>
                  <a:lnTo>
                    <a:pt x="70732" y="46335"/>
                  </a:lnTo>
                  <a:lnTo>
                    <a:pt x="75289" y="46335"/>
                  </a:lnTo>
                  <a:close/>
                  <a:moveTo>
                    <a:pt x="75289" y="46093"/>
                  </a:moveTo>
                  <a:lnTo>
                    <a:pt x="70732" y="46093"/>
                  </a:lnTo>
                  <a:lnTo>
                    <a:pt x="70732" y="41495"/>
                  </a:lnTo>
                  <a:lnTo>
                    <a:pt x="75289" y="41495"/>
                  </a:lnTo>
                  <a:close/>
                  <a:moveTo>
                    <a:pt x="75289" y="41253"/>
                  </a:moveTo>
                  <a:lnTo>
                    <a:pt x="70732" y="41253"/>
                  </a:lnTo>
                  <a:lnTo>
                    <a:pt x="70732" y="36697"/>
                  </a:lnTo>
                  <a:lnTo>
                    <a:pt x="75289" y="36697"/>
                  </a:lnTo>
                  <a:close/>
                  <a:moveTo>
                    <a:pt x="75289" y="36455"/>
                  </a:moveTo>
                  <a:lnTo>
                    <a:pt x="70732" y="36455"/>
                  </a:lnTo>
                  <a:lnTo>
                    <a:pt x="70732" y="31898"/>
                  </a:lnTo>
                  <a:lnTo>
                    <a:pt x="75289" y="31898"/>
                  </a:lnTo>
                  <a:close/>
                  <a:moveTo>
                    <a:pt x="75289" y="31656"/>
                  </a:moveTo>
                  <a:lnTo>
                    <a:pt x="70732" y="31656"/>
                  </a:lnTo>
                  <a:lnTo>
                    <a:pt x="70732" y="27059"/>
                  </a:lnTo>
                  <a:lnTo>
                    <a:pt x="75289" y="27059"/>
                  </a:lnTo>
                  <a:close/>
                  <a:moveTo>
                    <a:pt x="75289" y="26817"/>
                  </a:moveTo>
                  <a:lnTo>
                    <a:pt x="70732" y="26817"/>
                  </a:lnTo>
                  <a:lnTo>
                    <a:pt x="70732" y="22260"/>
                  </a:lnTo>
                  <a:lnTo>
                    <a:pt x="75289" y="22260"/>
                  </a:lnTo>
                  <a:close/>
                  <a:moveTo>
                    <a:pt x="75289" y="22018"/>
                  </a:moveTo>
                  <a:lnTo>
                    <a:pt x="70732" y="22018"/>
                  </a:lnTo>
                  <a:lnTo>
                    <a:pt x="70732" y="17461"/>
                  </a:lnTo>
                  <a:lnTo>
                    <a:pt x="75289" y="17461"/>
                  </a:lnTo>
                  <a:close/>
                  <a:moveTo>
                    <a:pt x="75289" y="17219"/>
                  </a:moveTo>
                  <a:lnTo>
                    <a:pt x="70732" y="17219"/>
                  </a:lnTo>
                  <a:lnTo>
                    <a:pt x="70732" y="12622"/>
                  </a:lnTo>
                  <a:lnTo>
                    <a:pt x="75289" y="12622"/>
                  </a:lnTo>
                  <a:close/>
                  <a:moveTo>
                    <a:pt x="80087" y="74926"/>
                  </a:moveTo>
                  <a:lnTo>
                    <a:pt x="75531" y="74926"/>
                  </a:lnTo>
                  <a:lnTo>
                    <a:pt x="75531" y="70369"/>
                  </a:lnTo>
                  <a:lnTo>
                    <a:pt x="80087" y="70369"/>
                  </a:lnTo>
                  <a:close/>
                  <a:moveTo>
                    <a:pt x="80087" y="70127"/>
                  </a:moveTo>
                  <a:lnTo>
                    <a:pt x="75531" y="70127"/>
                  </a:lnTo>
                  <a:lnTo>
                    <a:pt x="75531" y="65570"/>
                  </a:lnTo>
                  <a:lnTo>
                    <a:pt x="80087" y="65570"/>
                  </a:lnTo>
                  <a:close/>
                  <a:moveTo>
                    <a:pt x="80087" y="65328"/>
                  </a:moveTo>
                  <a:lnTo>
                    <a:pt x="75531" y="65328"/>
                  </a:lnTo>
                  <a:lnTo>
                    <a:pt x="75531" y="60731"/>
                  </a:lnTo>
                  <a:lnTo>
                    <a:pt x="80087" y="60731"/>
                  </a:lnTo>
                  <a:close/>
                  <a:moveTo>
                    <a:pt x="80087" y="60489"/>
                  </a:moveTo>
                  <a:lnTo>
                    <a:pt x="75531" y="60489"/>
                  </a:lnTo>
                  <a:lnTo>
                    <a:pt x="75531" y="55932"/>
                  </a:lnTo>
                  <a:lnTo>
                    <a:pt x="80087" y="55932"/>
                  </a:lnTo>
                  <a:close/>
                  <a:moveTo>
                    <a:pt x="80087" y="55690"/>
                  </a:moveTo>
                  <a:lnTo>
                    <a:pt x="75531" y="55690"/>
                  </a:lnTo>
                  <a:lnTo>
                    <a:pt x="75531" y="51133"/>
                  </a:lnTo>
                  <a:lnTo>
                    <a:pt x="80087" y="51133"/>
                  </a:lnTo>
                  <a:close/>
                  <a:moveTo>
                    <a:pt x="80087" y="50891"/>
                  </a:moveTo>
                  <a:lnTo>
                    <a:pt x="75531" y="50891"/>
                  </a:lnTo>
                  <a:lnTo>
                    <a:pt x="75531" y="46294"/>
                  </a:lnTo>
                  <a:lnTo>
                    <a:pt x="80087" y="46294"/>
                  </a:lnTo>
                  <a:close/>
                  <a:moveTo>
                    <a:pt x="80087" y="46052"/>
                  </a:moveTo>
                  <a:lnTo>
                    <a:pt x="75531" y="46052"/>
                  </a:lnTo>
                  <a:lnTo>
                    <a:pt x="75531" y="41495"/>
                  </a:lnTo>
                  <a:lnTo>
                    <a:pt x="80087" y="41495"/>
                  </a:lnTo>
                  <a:close/>
                  <a:moveTo>
                    <a:pt x="80087" y="41253"/>
                  </a:moveTo>
                  <a:lnTo>
                    <a:pt x="75531" y="41253"/>
                  </a:lnTo>
                  <a:lnTo>
                    <a:pt x="75531" y="36697"/>
                  </a:lnTo>
                  <a:lnTo>
                    <a:pt x="80087" y="36697"/>
                  </a:lnTo>
                  <a:close/>
                  <a:moveTo>
                    <a:pt x="80087" y="36455"/>
                  </a:moveTo>
                  <a:lnTo>
                    <a:pt x="75531" y="36455"/>
                  </a:lnTo>
                  <a:lnTo>
                    <a:pt x="75531" y="31858"/>
                  </a:lnTo>
                  <a:lnTo>
                    <a:pt x="80087" y="31858"/>
                  </a:lnTo>
                  <a:close/>
                  <a:moveTo>
                    <a:pt x="80087" y="31616"/>
                  </a:moveTo>
                  <a:lnTo>
                    <a:pt x="75531" y="31616"/>
                  </a:lnTo>
                  <a:lnTo>
                    <a:pt x="75531" y="27059"/>
                  </a:lnTo>
                  <a:lnTo>
                    <a:pt x="80087" y="27059"/>
                  </a:lnTo>
                  <a:close/>
                  <a:moveTo>
                    <a:pt x="80087" y="26817"/>
                  </a:moveTo>
                  <a:lnTo>
                    <a:pt x="75531" y="26817"/>
                  </a:lnTo>
                  <a:lnTo>
                    <a:pt x="75531" y="22260"/>
                  </a:lnTo>
                  <a:lnTo>
                    <a:pt x="80087" y="22260"/>
                  </a:lnTo>
                  <a:close/>
                  <a:moveTo>
                    <a:pt x="80087" y="22018"/>
                  </a:moveTo>
                  <a:lnTo>
                    <a:pt x="75531" y="22018"/>
                  </a:lnTo>
                  <a:lnTo>
                    <a:pt x="75531" y="17421"/>
                  </a:lnTo>
                  <a:lnTo>
                    <a:pt x="80087" y="17421"/>
                  </a:lnTo>
                  <a:close/>
                  <a:moveTo>
                    <a:pt x="84886" y="70127"/>
                  </a:moveTo>
                  <a:lnTo>
                    <a:pt x="80329" y="70127"/>
                  </a:lnTo>
                  <a:lnTo>
                    <a:pt x="80329" y="65530"/>
                  </a:lnTo>
                  <a:lnTo>
                    <a:pt x="84886" y="65530"/>
                  </a:lnTo>
                  <a:close/>
                  <a:moveTo>
                    <a:pt x="84886" y="65288"/>
                  </a:moveTo>
                  <a:lnTo>
                    <a:pt x="80329" y="65288"/>
                  </a:lnTo>
                  <a:lnTo>
                    <a:pt x="80329" y="60731"/>
                  </a:lnTo>
                  <a:lnTo>
                    <a:pt x="84886" y="60731"/>
                  </a:lnTo>
                  <a:close/>
                  <a:moveTo>
                    <a:pt x="84886" y="60489"/>
                  </a:moveTo>
                  <a:lnTo>
                    <a:pt x="80329" y="60489"/>
                  </a:lnTo>
                  <a:lnTo>
                    <a:pt x="80329" y="55932"/>
                  </a:lnTo>
                  <a:lnTo>
                    <a:pt x="84886" y="55932"/>
                  </a:lnTo>
                  <a:close/>
                  <a:moveTo>
                    <a:pt x="84886" y="55690"/>
                  </a:moveTo>
                  <a:lnTo>
                    <a:pt x="80329" y="55690"/>
                  </a:lnTo>
                  <a:lnTo>
                    <a:pt x="80329" y="51093"/>
                  </a:lnTo>
                  <a:lnTo>
                    <a:pt x="84886" y="51093"/>
                  </a:lnTo>
                  <a:close/>
                  <a:moveTo>
                    <a:pt x="84886" y="50851"/>
                  </a:moveTo>
                  <a:lnTo>
                    <a:pt x="80329" y="50851"/>
                  </a:lnTo>
                  <a:lnTo>
                    <a:pt x="80329" y="46294"/>
                  </a:lnTo>
                  <a:lnTo>
                    <a:pt x="84886" y="46294"/>
                  </a:lnTo>
                  <a:close/>
                  <a:moveTo>
                    <a:pt x="84886" y="46052"/>
                  </a:moveTo>
                  <a:lnTo>
                    <a:pt x="80329" y="46052"/>
                  </a:lnTo>
                  <a:lnTo>
                    <a:pt x="80329" y="41495"/>
                  </a:lnTo>
                  <a:lnTo>
                    <a:pt x="84886" y="41495"/>
                  </a:lnTo>
                  <a:close/>
                  <a:moveTo>
                    <a:pt x="84886" y="41253"/>
                  </a:moveTo>
                  <a:lnTo>
                    <a:pt x="80329" y="41253"/>
                  </a:lnTo>
                  <a:lnTo>
                    <a:pt x="80329" y="36656"/>
                  </a:lnTo>
                  <a:lnTo>
                    <a:pt x="84886" y="36656"/>
                  </a:lnTo>
                  <a:close/>
                  <a:moveTo>
                    <a:pt x="84886" y="36414"/>
                  </a:moveTo>
                  <a:lnTo>
                    <a:pt x="80329" y="36414"/>
                  </a:lnTo>
                  <a:lnTo>
                    <a:pt x="80329" y="31858"/>
                  </a:lnTo>
                  <a:lnTo>
                    <a:pt x="84886" y="31858"/>
                  </a:lnTo>
                  <a:close/>
                  <a:moveTo>
                    <a:pt x="84886" y="31616"/>
                  </a:moveTo>
                  <a:lnTo>
                    <a:pt x="80329" y="31616"/>
                  </a:lnTo>
                  <a:lnTo>
                    <a:pt x="80329" y="27018"/>
                  </a:lnTo>
                  <a:lnTo>
                    <a:pt x="84886" y="27018"/>
                  </a:lnTo>
                  <a:close/>
                  <a:moveTo>
                    <a:pt x="84886" y="26776"/>
                  </a:moveTo>
                  <a:lnTo>
                    <a:pt x="80329" y="26776"/>
                  </a:lnTo>
                  <a:lnTo>
                    <a:pt x="80329" y="22220"/>
                  </a:lnTo>
                  <a:lnTo>
                    <a:pt x="84886" y="222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-78450" y="4684200"/>
              <a:ext cx="3004200" cy="572700"/>
            </a:xfrm>
            <a:prstGeom prst="round1Rect">
              <a:avLst>
                <a:gd name="adj" fmla="val 16667"/>
              </a:avLst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361" name="Google Shape;361;p15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7_1_1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17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17"/>
          <p:cNvSpPr/>
          <p:nvPr/>
        </p:nvSpPr>
        <p:spPr>
          <a:xfrm rot="-5400000">
            <a:off x="7193025" y="4603988"/>
            <a:ext cx="2325825" cy="2325825"/>
          </a:xfrm>
          <a:custGeom>
            <a:avLst/>
            <a:gdLst/>
            <a:ahLst/>
            <a:cxnLst/>
            <a:rect l="l" t="t" r="r" b="b"/>
            <a:pathLst>
              <a:path w="93033" h="93033" extrusionOk="0">
                <a:moveTo>
                  <a:pt x="89685" y="61054"/>
                </a:moveTo>
                <a:lnTo>
                  <a:pt x="89685" y="63796"/>
                </a:lnTo>
                <a:lnTo>
                  <a:pt x="89927" y="63150"/>
                </a:lnTo>
                <a:lnTo>
                  <a:pt x="89927" y="61054"/>
                </a:lnTo>
                <a:lnTo>
                  <a:pt x="90693" y="61054"/>
                </a:lnTo>
                <a:cubicBezTo>
                  <a:pt x="90733" y="60973"/>
                  <a:pt x="90733" y="60892"/>
                  <a:pt x="90774" y="60812"/>
                </a:cubicBezTo>
                <a:lnTo>
                  <a:pt x="89927" y="60812"/>
                </a:lnTo>
                <a:lnTo>
                  <a:pt x="89927" y="56255"/>
                </a:lnTo>
                <a:lnTo>
                  <a:pt x="91984" y="56255"/>
                </a:lnTo>
                <a:cubicBezTo>
                  <a:pt x="92024" y="56174"/>
                  <a:pt x="92024" y="56093"/>
                  <a:pt x="92064" y="56013"/>
                </a:cubicBezTo>
                <a:lnTo>
                  <a:pt x="89927" y="56013"/>
                </a:lnTo>
                <a:lnTo>
                  <a:pt x="89927" y="51456"/>
                </a:lnTo>
                <a:lnTo>
                  <a:pt x="92750" y="51456"/>
                </a:lnTo>
                <a:cubicBezTo>
                  <a:pt x="92750" y="51375"/>
                  <a:pt x="92790" y="51295"/>
                  <a:pt x="92790" y="51174"/>
                </a:cubicBezTo>
                <a:lnTo>
                  <a:pt x="89927" y="51174"/>
                </a:lnTo>
                <a:lnTo>
                  <a:pt x="89927" y="46617"/>
                </a:lnTo>
                <a:lnTo>
                  <a:pt x="93032" y="46617"/>
                </a:lnTo>
                <a:lnTo>
                  <a:pt x="93032" y="46496"/>
                </a:lnTo>
                <a:lnTo>
                  <a:pt x="93032" y="46375"/>
                </a:lnTo>
                <a:lnTo>
                  <a:pt x="89927" y="46375"/>
                </a:lnTo>
                <a:lnTo>
                  <a:pt x="89927" y="41818"/>
                </a:lnTo>
                <a:lnTo>
                  <a:pt x="92790" y="41818"/>
                </a:lnTo>
                <a:cubicBezTo>
                  <a:pt x="92790" y="41737"/>
                  <a:pt x="92750" y="41657"/>
                  <a:pt x="92750" y="41576"/>
                </a:cubicBezTo>
                <a:lnTo>
                  <a:pt x="89927" y="41576"/>
                </a:lnTo>
                <a:lnTo>
                  <a:pt x="89927" y="36979"/>
                </a:lnTo>
                <a:lnTo>
                  <a:pt x="92064" y="36979"/>
                </a:lnTo>
                <a:cubicBezTo>
                  <a:pt x="92024" y="36898"/>
                  <a:pt x="92024" y="36818"/>
                  <a:pt x="91984" y="36737"/>
                </a:cubicBezTo>
                <a:lnTo>
                  <a:pt x="89927" y="36737"/>
                </a:lnTo>
                <a:lnTo>
                  <a:pt x="89927" y="32180"/>
                </a:lnTo>
                <a:lnTo>
                  <a:pt x="90774" y="32180"/>
                </a:lnTo>
                <a:cubicBezTo>
                  <a:pt x="90733" y="32099"/>
                  <a:pt x="90733" y="32019"/>
                  <a:pt x="90693" y="31938"/>
                </a:cubicBezTo>
                <a:lnTo>
                  <a:pt x="89927" y="31938"/>
                </a:lnTo>
                <a:lnTo>
                  <a:pt x="89927" y="29841"/>
                </a:lnTo>
                <a:lnTo>
                  <a:pt x="89685" y="29196"/>
                </a:lnTo>
                <a:lnTo>
                  <a:pt x="89685" y="31938"/>
                </a:lnTo>
                <a:lnTo>
                  <a:pt x="85128" y="31938"/>
                </a:lnTo>
                <a:lnTo>
                  <a:pt x="85128" y="27381"/>
                </a:lnTo>
                <a:lnTo>
                  <a:pt x="88919" y="27381"/>
                </a:lnTo>
                <a:cubicBezTo>
                  <a:pt x="88879" y="27301"/>
                  <a:pt x="88838" y="27220"/>
                  <a:pt x="88798" y="27139"/>
                </a:cubicBezTo>
                <a:lnTo>
                  <a:pt x="85128" y="27139"/>
                </a:lnTo>
                <a:lnTo>
                  <a:pt x="85128" y="22542"/>
                </a:lnTo>
                <a:lnTo>
                  <a:pt x="86378" y="22542"/>
                </a:lnTo>
                <a:cubicBezTo>
                  <a:pt x="86338" y="22462"/>
                  <a:pt x="86298" y="22381"/>
                  <a:pt x="86257" y="22300"/>
                </a:cubicBezTo>
                <a:lnTo>
                  <a:pt x="85128" y="22300"/>
                </a:lnTo>
                <a:lnTo>
                  <a:pt x="85128" y="20566"/>
                </a:lnTo>
                <a:cubicBezTo>
                  <a:pt x="85048" y="20445"/>
                  <a:pt x="84967" y="20324"/>
                  <a:pt x="84886" y="20203"/>
                </a:cubicBezTo>
                <a:lnTo>
                  <a:pt x="84886" y="22300"/>
                </a:lnTo>
                <a:lnTo>
                  <a:pt x="80329" y="22300"/>
                </a:lnTo>
                <a:lnTo>
                  <a:pt x="80329" y="17743"/>
                </a:lnTo>
                <a:lnTo>
                  <a:pt x="83072" y="17743"/>
                </a:lnTo>
                <a:lnTo>
                  <a:pt x="82870" y="17501"/>
                </a:lnTo>
                <a:lnTo>
                  <a:pt x="80329" y="17501"/>
                </a:lnTo>
                <a:lnTo>
                  <a:pt x="80329" y="14558"/>
                </a:lnTo>
                <a:lnTo>
                  <a:pt x="80087" y="14316"/>
                </a:lnTo>
                <a:lnTo>
                  <a:pt x="80087" y="17501"/>
                </a:lnTo>
                <a:lnTo>
                  <a:pt x="75490" y="17501"/>
                </a:lnTo>
                <a:lnTo>
                  <a:pt x="75490" y="12945"/>
                </a:lnTo>
                <a:lnTo>
                  <a:pt x="78716" y="12945"/>
                </a:lnTo>
                <a:lnTo>
                  <a:pt x="78434" y="12703"/>
                </a:lnTo>
                <a:lnTo>
                  <a:pt x="75490" y="12703"/>
                </a:lnTo>
                <a:lnTo>
                  <a:pt x="75490" y="10122"/>
                </a:lnTo>
                <a:lnTo>
                  <a:pt x="75248" y="9920"/>
                </a:lnTo>
                <a:lnTo>
                  <a:pt x="75248" y="12703"/>
                </a:lnTo>
                <a:lnTo>
                  <a:pt x="70691" y="12703"/>
                </a:lnTo>
                <a:lnTo>
                  <a:pt x="70691" y="8106"/>
                </a:lnTo>
                <a:lnTo>
                  <a:pt x="72788" y="8106"/>
                </a:lnTo>
                <a:cubicBezTo>
                  <a:pt x="72667" y="8025"/>
                  <a:pt x="72546" y="7944"/>
                  <a:pt x="72425" y="7864"/>
                </a:cubicBezTo>
                <a:lnTo>
                  <a:pt x="70691" y="7864"/>
                </a:lnTo>
                <a:lnTo>
                  <a:pt x="70691" y="6775"/>
                </a:lnTo>
                <a:cubicBezTo>
                  <a:pt x="70611" y="6694"/>
                  <a:pt x="70530" y="6654"/>
                  <a:pt x="70450" y="6613"/>
                </a:cubicBezTo>
                <a:lnTo>
                  <a:pt x="70450" y="7864"/>
                </a:lnTo>
                <a:lnTo>
                  <a:pt x="65893" y="7864"/>
                </a:lnTo>
                <a:lnTo>
                  <a:pt x="65893" y="4194"/>
                </a:lnTo>
                <a:cubicBezTo>
                  <a:pt x="65812" y="4154"/>
                  <a:pt x="65731" y="4113"/>
                  <a:pt x="65651" y="4073"/>
                </a:cubicBezTo>
                <a:lnTo>
                  <a:pt x="65651" y="7864"/>
                </a:lnTo>
                <a:lnTo>
                  <a:pt x="61054" y="7864"/>
                </a:lnTo>
                <a:lnTo>
                  <a:pt x="61054" y="3307"/>
                </a:lnTo>
                <a:lnTo>
                  <a:pt x="63796" y="3307"/>
                </a:lnTo>
                <a:lnTo>
                  <a:pt x="63191" y="3065"/>
                </a:lnTo>
                <a:lnTo>
                  <a:pt x="61054" y="3065"/>
                </a:lnTo>
                <a:lnTo>
                  <a:pt x="61054" y="2339"/>
                </a:lnTo>
                <a:cubicBezTo>
                  <a:pt x="60973" y="2299"/>
                  <a:pt x="60892" y="2258"/>
                  <a:pt x="60812" y="2258"/>
                </a:cubicBezTo>
                <a:lnTo>
                  <a:pt x="60812" y="3065"/>
                </a:lnTo>
                <a:lnTo>
                  <a:pt x="56255" y="3065"/>
                </a:lnTo>
                <a:lnTo>
                  <a:pt x="56255" y="1048"/>
                </a:lnTo>
                <a:cubicBezTo>
                  <a:pt x="56174" y="1008"/>
                  <a:pt x="56093" y="1008"/>
                  <a:pt x="56013" y="968"/>
                </a:cubicBezTo>
                <a:lnTo>
                  <a:pt x="56013" y="3065"/>
                </a:lnTo>
                <a:lnTo>
                  <a:pt x="51456" y="3065"/>
                </a:lnTo>
                <a:lnTo>
                  <a:pt x="51456" y="282"/>
                </a:lnTo>
                <a:cubicBezTo>
                  <a:pt x="51375" y="242"/>
                  <a:pt x="51295" y="242"/>
                  <a:pt x="51214" y="242"/>
                </a:cubicBezTo>
                <a:lnTo>
                  <a:pt x="51214" y="3065"/>
                </a:lnTo>
                <a:lnTo>
                  <a:pt x="46617" y="3065"/>
                </a:lnTo>
                <a:lnTo>
                  <a:pt x="46617" y="0"/>
                </a:lnTo>
                <a:lnTo>
                  <a:pt x="46496" y="0"/>
                </a:lnTo>
                <a:lnTo>
                  <a:pt x="46375" y="0"/>
                </a:lnTo>
                <a:lnTo>
                  <a:pt x="46375" y="3065"/>
                </a:lnTo>
                <a:lnTo>
                  <a:pt x="41818" y="3065"/>
                </a:lnTo>
                <a:lnTo>
                  <a:pt x="41818" y="242"/>
                </a:lnTo>
                <a:cubicBezTo>
                  <a:pt x="41737" y="242"/>
                  <a:pt x="41657" y="242"/>
                  <a:pt x="41576" y="242"/>
                </a:cubicBezTo>
                <a:lnTo>
                  <a:pt x="41576" y="3065"/>
                </a:lnTo>
                <a:lnTo>
                  <a:pt x="37019" y="3065"/>
                </a:lnTo>
                <a:lnTo>
                  <a:pt x="37019" y="968"/>
                </a:lnTo>
                <a:cubicBezTo>
                  <a:pt x="36939" y="1008"/>
                  <a:pt x="36858" y="1008"/>
                  <a:pt x="36777" y="1008"/>
                </a:cubicBezTo>
                <a:lnTo>
                  <a:pt x="36777" y="3065"/>
                </a:lnTo>
                <a:lnTo>
                  <a:pt x="32180" y="3065"/>
                </a:lnTo>
                <a:lnTo>
                  <a:pt x="32180" y="2258"/>
                </a:lnTo>
                <a:cubicBezTo>
                  <a:pt x="32099" y="2258"/>
                  <a:pt x="32019" y="2299"/>
                  <a:pt x="31938" y="2339"/>
                </a:cubicBezTo>
                <a:lnTo>
                  <a:pt x="31938" y="3065"/>
                </a:lnTo>
                <a:lnTo>
                  <a:pt x="29841" y="3065"/>
                </a:lnTo>
                <a:lnTo>
                  <a:pt x="29236" y="3307"/>
                </a:lnTo>
                <a:lnTo>
                  <a:pt x="31938" y="3307"/>
                </a:lnTo>
                <a:lnTo>
                  <a:pt x="31938" y="7904"/>
                </a:lnTo>
                <a:lnTo>
                  <a:pt x="27381" y="7904"/>
                </a:lnTo>
                <a:lnTo>
                  <a:pt x="27381" y="4113"/>
                </a:lnTo>
                <a:cubicBezTo>
                  <a:pt x="27301" y="4154"/>
                  <a:pt x="27220" y="4194"/>
                  <a:pt x="27139" y="4234"/>
                </a:cubicBezTo>
                <a:lnTo>
                  <a:pt x="27139" y="7904"/>
                </a:lnTo>
                <a:lnTo>
                  <a:pt x="22542" y="7904"/>
                </a:lnTo>
                <a:lnTo>
                  <a:pt x="22542" y="6613"/>
                </a:lnTo>
                <a:cubicBezTo>
                  <a:pt x="22462" y="6694"/>
                  <a:pt x="22381" y="6734"/>
                  <a:pt x="22300" y="6775"/>
                </a:cubicBezTo>
                <a:lnTo>
                  <a:pt x="22300" y="7904"/>
                </a:lnTo>
                <a:lnTo>
                  <a:pt x="20566" y="7904"/>
                </a:lnTo>
                <a:cubicBezTo>
                  <a:pt x="20445" y="7985"/>
                  <a:pt x="20324" y="8065"/>
                  <a:pt x="20203" y="8146"/>
                </a:cubicBezTo>
                <a:lnTo>
                  <a:pt x="22300" y="8146"/>
                </a:lnTo>
                <a:lnTo>
                  <a:pt x="22300" y="12703"/>
                </a:lnTo>
                <a:lnTo>
                  <a:pt x="17743" y="12703"/>
                </a:lnTo>
                <a:lnTo>
                  <a:pt x="17743" y="9961"/>
                </a:lnTo>
                <a:lnTo>
                  <a:pt x="17501" y="10162"/>
                </a:lnTo>
                <a:lnTo>
                  <a:pt x="17501" y="12703"/>
                </a:lnTo>
                <a:lnTo>
                  <a:pt x="14558" y="12703"/>
                </a:lnTo>
                <a:lnTo>
                  <a:pt x="14316" y="12945"/>
                </a:lnTo>
                <a:lnTo>
                  <a:pt x="17501" y="12945"/>
                </a:lnTo>
                <a:lnTo>
                  <a:pt x="17501" y="17542"/>
                </a:lnTo>
                <a:lnTo>
                  <a:pt x="12945" y="17542"/>
                </a:lnTo>
                <a:lnTo>
                  <a:pt x="12945" y="14316"/>
                </a:lnTo>
                <a:lnTo>
                  <a:pt x="12703" y="14598"/>
                </a:lnTo>
                <a:lnTo>
                  <a:pt x="12703" y="17542"/>
                </a:lnTo>
                <a:lnTo>
                  <a:pt x="10122" y="17542"/>
                </a:lnTo>
                <a:lnTo>
                  <a:pt x="9920" y="17784"/>
                </a:lnTo>
                <a:lnTo>
                  <a:pt x="12703" y="17784"/>
                </a:lnTo>
                <a:lnTo>
                  <a:pt x="12703" y="22341"/>
                </a:lnTo>
                <a:lnTo>
                  <a:pt x="8106" y="22341"/>
                </a:lnTo>
                <a:lnTo>
                  <a:pt x="8106" y="20244"/>
                </a:lnTo>
                <a:cubicBezTo>
                  <a:pt x="8025" y="20365"/>
                  <a:pt x="7944" y="20486"/>
                  <a:pt x="7864" y="20607"/>
                </a:cubicBezTo>
                <a:lnTo>
                  <a:pt x="7864" y="22341"/>
                </a:lnTo>
                <a:lnTo>
                  <a:pt x="6775" y="22341"/>
                </a:lnTo>
                <a:cubicBezTo>
                  <a:pt x="6694" y="22421"/>
                  <a:pt x="6654" y="22502"/>
                  <a:pt x="6613" y="22583"/>
                </a:cubicBezTo>
                <a:lnTo>
                  <a:pt x="7864" y="22583"/>
                </a:lnTo>
                <a:lnTo>
                  <a:pt x="7864" y="27139"/>
                </a:lnTo>
                <a:lnTo>
                  <a:pt x="4194" y="27139"/>
                </a:lnTo>
                <a:cubicBezTo>
                  <a:pt x="4154" y="27220"/>
                  <a:pt x="4113" y="27301"/>
                  <a:pt x="4073" y="27381"/>
                </a:cubicBezTo>
                <a:lnTo>
                  <a:pt x="7864" y="27381"/>
                </a:lnTo>
                <a:lnTo>
                  <a:pt x="7864" y="31978"/>
                </a:lnTo>
                <a:lnTo>
                  <a:pt x="3307" y="31978"/>
                </a:lnTo>
                <a:lnTo>
                  <a:pt x="3307" y="29236"/>
                </a:lnTo>
                <a:lnTo>
                  <a:pt x="3065" y="29841"/>
                </a:lnTo>
                <a:lnTo>
                  <a:pt x="3065" y="31978"/>
                </a:lnTo>
                <a:lnTo>
                  <a:pt x="2299" y="31978"/>
                </a:lnTo>
                <a:cubicBezTo>
                  <a:pt x="2299" y="32059"/>
                  <a:pt x="2258" y="32140"/>
                  <a:pt x="2218" y="32220"/>
                </a:cubicBezTo>
                <a:lnTo>
                  <a:pt x="3065" y="32220"/>
                </a:lnTo>
                <a:lnTo>
                  <a:pt x="3065" y="36777"/>
                </a:lnTo>
                <a:lnTo>
                  <a:pt x="1008" y="36777"/>
                </a:lnTo>
                <a:cubicBezTo>
                  <a:pt x="1008" y="36858"/>
                  <a:pt x="968" y="36939"/>
                  <a:pt x="968" y="37019"/>
                </a:cubicBezTo>
                <a:lnTo>
                  <a:pt x="3065" y="37019"/>
                </a:lnTo>
                <a:lnTo>
                  <a:pt x="3065" y="41576"/>
                </a:lnTo>
                <a:lnTo>
                  <a:pt x="242" y="41576"/>
                </a:lnTo>
                <a:cubicBezTo>
                  <a:pt x="242" y="41657"/>
                  <a:pt x="242" y="41737"/>
                  <a:pt x="242" y="41818"/>
                </a:cubicBezTo>
                <a:lnTo>
                  <a:pt x="3065" y="41818"/>
                </a:lnTo>
                <a:lnTo>
                  <a:pt x="3065" y="46415"/>
                </a:lnTo>
                <a:lnTo>
                  <a:pt x="0" y="46415"/>
                </a:lnTo>
                <a:lnTo>
                  <a:pt x="0" y="46536"/>
                </a:lnTo>
                <a:lnTo>
                  <a:pt x="0" y="46657"/>
                </a:lnTo>
                <a:lnTo>
                  <a:pt x="3065" y="46657"/>
                </a:lnTo>
                <a:lnTo>
                  <a:pt x="3065" y="51214"/>
                </a:lnTo>
                <a:lnTo>
                  <a:pt x="242" y="51214"/>
                </a:lnTo>
                <a:cubicBezTo>
                  <a:pt x="242" y="51295"/>
                  <a:pt x="242" y="51375"/>
                  <a:pt x="242" y="51456"/>
                </a:cubicBezTo>
                <a:lnTo>
                  <a:pt x="3065" y="51456"/>
                </a:lnTo>
                <a:lnTo>
                  <a:pt x="3065" y="56053"/>
                </a:lnTo>
                <a:lnTo>
                  <a:pt x="968" y="56053"/>
                </a:lnTo>
                <a:cubicBezTo>
                  <a:pt x="968" y="56134"/>
                  <a:pt x="1008" y="56174"/>
                  <a:pt x="1008" y="56295"/>
                </a:cubicBezTo>
                <a:lnTo>
                  <a:pt x="3065" y="56295"/>
                </a:lnTo>
                <a:lnTo>
                  <a:pt x="3065" y="60852"/>
                </a:lnTo>
                <a:lnTo>
                  <a:pt x="2218" y="60852"/>
                </a:lnTo>
                <a:cubicBezTo>
                  <a:pt x="2258" y="60933"/>
                  <a:pt x="2299" y="61013"/>
                  <a:pt x="2299" y="61094"/>
                </a:cubicBezTo>
                <a:lnTo>
                  <a:pt x="3065" y="61094"/>
                </a:lnTo>
                <a:lnTo>
                  <a:pt x="3065" y="63191"/>
                </a:lnTo>
                <a:lnTo>
                  <a:pt x="3307" y="63836"/>
                </a:lnTo>
                <a:lnTo>
                  <a:pt x="3307" y="61094"/>
                </a:lnTo>
                <a:lnTo>
                  <a:pt x="7864" y="61094"/>
                </a:lnTo>
                <a:lnTo>
                  <a:pt x="7864" y="65651"/>
                </a:lnTo>
                <a:lnTo>
                  <a:pt x="4073" y="65651"/>
                </a:lnTo>
                <a:cubicBezTo>
                  <a:pt x="4113" y="65731"/>
                  <a:pt x="4154" y="65812"/>
                  <a:pt x="4194" y="65893"/>
                </a:cubicBezTo>
                <a:lnTo>
                  <a:pt x="7864" y="65893"/>
                </a:lnTo>
                <a:lnTo>
                  <a:pt x="7864" y="70490"/>
                </a:lnTo>
                <a:lnTo>
                  <a:pt x="6613" y="70490"/>
                </a:lnTo>
                <a:cubicBezTo>
                  <a:pt x="6654" y="70570"/>
                  <a:pt x="6694" y="70651"/>
                  <a:pt x="6775" y="70732"/>
                </a:cubicBezTo>
                <a:lnTo>
                  <a:pt x="7864" y="70732"/>
                </a:lnTo>
                <a:lnTo>
                  <a:pt x="7864" y="72466"/>
                </a:lnTo>
                <a:cubicBezTo>
                  <a:pt x="7944" y="72587"/>
                  <a:pt x="8025" y="72708"/>
                  <a:pt x="8106" y="72829"/>
                </a:cubicBezTo>
                <a:lnTo>
                  <a:pt x="8106" y="70732"/>
                </a:lnTo>
                <a:lnTo>
                  <a:pt x="12703" y="70732"/>
                </a:lnTo>
                <a:lnTo>
                  <a:pt x="12703" y="75289"/>
                </a:lnTo>
                <a:lnTo>
                  <a:pt x="9920" y="75289"/>
                </a:lnTo>
                <a:lnTo>
                  <a:pt x="10122" y="75531"/>
                </a:lnTo>
                <a:lnTo>
                  <a:pt x="12703" y="75531"/>
                </a:lnTo>
                <a:lnTo>
                  <a:pt x="12703" y="78474"/>
                </a:lnTo>
                <a:lnTo>
                  <a:pt x="12945" y="78716"/>
                </a:lnTo>
                <a:lnTo>
                  <a:pt x="12945" y="75531"/>
                </a:lnTo>
                <a:lnTo>
                  <a:pt x="17501" y="75531"/>
                </a:lnTo>
                <a:lnTo>
                  <a:pt x="17501" y="80087"/>
                </a:lnTo>
                <a:lnTo>
                  <a:pt x="14316" y="80087"/>
                </a:lnTo>
                <a:lnTo>
                  <a:pt x="14558" y="80329"/>
                </a:lnTo>
                <a:lnTo>
                  <a:pt x="17501" y="80329"/>
                </a:lnTo>
                <a:lnTo>
                  <a:pt x="17501" y="82910"/>
                </a:lnTo>
                <a:lnTo>
                  <a:pt x="17743" y="83072"/>
                </a:lnTo>
                <a:lnTo>
                  <a:pt x="17743" y="80329"/>
                </a:lnTo>
                <a:lnTo>
                  <a:pt x="22300" y="80329"/>
                </a:lnTo>
                <a:lnTo>
                  <a:pt x="22300" y="84927"/>
                </a:lnTo>
                <a:lnTo>
                  <a:pt x="20203" y="84927"/>
                </a:lnTo>
                <a:cubicBezTo>
                  <a:pt x="20324" y="85007"/>
                  <a:pt x="20445" y="85088"/>
                  <a:pt x="20566" y="85168"/>
                </a:cubicBezTo>
                <a:lnTo>
                  <a:pt x="22300" y="85168"/>
                </a:lnTo>
                <a:lnTo>
                  <a:pt x="22300" y="86257"/>
                </a:lnTo>
                <a:cubicBezTo>
                  <a:pt x="22381" y="86338"/>
                  <a:pt x="22462" y="86378"/>
                  <a:pt x="22542" y="86419"/>
                </a:cubicBezTo>
                <a:lnTo>
                  <a:pt x="22542" y="85168"/>
                </a:lnTo>
                <a:lnTo>
                  <a:pt x="27139" y="85168"/>
                </a:lnTo>
                <a:lnTo>
                  <a:pt x="27139" y="88838"/>
                </a:lnTo>
                <a:cubicBezTo>
                  <a:pt x="27220" y="88878"/>
                  <a:pt x="27301" y="88919"/>
                  <a:pt x="27381" y="88959"/>
                </a:cubicBezTo>
                <a:lnTo>
                  <a:pt x="27381" y="85168"/>
                </a:lnTo>
                <a:lnTo>
                  <a:pt x="31938" y="85168"/>
                </a:lnTo>
                <a:lnTo>
                  <a:pt x="31938" y="89725"/>
                </a:lnTo>
                <a:lnTo>
                  <a:pt x="29236" y="89725"/>
                </a:lnTo>
                <a:lnTo>
                  <a:pt x="29841" y="89967"/>
                </a:lnTo>
                <a:lnTo>
                  <a:pt x="31938" y="89967"/>
                </a:lnTo>
                <a:lnTo>
                  <a:pt x="31938" y="90733"/>
                </a:lnTo>
                <a:cubicBezTo>
                  <a:pt x="32019" y="90733"/>
                  <a:pt x="32099" y="90774"/>
                  <a:pt x="32180" y="90814"/>
                </a:cubicBezTo>
                <a:lnTo>
                  <a:pt x="32180" y="89967"/>
                </a:lnTo>
                <a:lnTo>
                  <a:pt x="36777" y="89967"/>
                </a:lnTo>
                <a:lnTo>
                  <a:pt x="36777" y="92024"/>
                </a:lnTo>
                <a:cubicBezTo>
                  <a:pt x="36858" y="92024"/>
                  <a:pt x="36939" y="92064"/>
                  <a:pt x="37019" y="92064"/>
                </a:cubicBezTo>
                <a:lnTo>
                  <a:pt x="37019" y="89967"/>
                </a:lnTo>
                <a:lnTo>
                  <a:pt x="41576" y="89967"/>
                </a:lnTo>
                <a:lnTo>
                  <a:pt x="41576" y="92790"/>
                </a:lnTo>
                <a:cubicBezTo>
                  <a:pt x="41657" y="92790"/>
                  <a:pt x="41737" y="92790"/>
                  <a:pt x="41818" y="92790"/>
                </a:cubicBezTo>
                <a:lnTo>
                  <a:pt x="41818" y="89967"/>
                </a:lnTo>
                <a:lnTo>
                  <a:pt x="46375" y="89967"/>
                </a:lnTo>
                <a:lnTo>
                  <a:pt x="46375" y="93032"/>
                </a:lnTo>
                <a:lnTo>
                  <a:pt x="46496" y="93032"/>
                </a:lnTo>
                <a:lnTo>
                  <a:pt x="46617" y="93032"/>
                </a:lnTo>
                <a:lnTo>
                  <a:pt x="46617" y="89967"/>
                </a:lnTo>
                <a:lnTo>
                  <a:pt x="51214" y="89967"/>
                </a:lnTo>
                <a:lnTo>
                  <a:pt x="51214" y="92790"/>
                </a:lnTo>
                <a:cubicBezTo>
                  <a:pt x="51295" y="92790"/>
                  <a:pt x="51375" y="92790"/>
                  <a:pt x="51456" y="92790"/>
                </a:cubicBezTo>
                <a:lnTo>
                  <a:pt x="51456" y="89967"/>
                </a:lnTo>
                <a:lnTo>
                  <a:pt x="56013" y="89967"/>
                </a:lnTo>
                <a:lnTo>
                  <a:pt x="56013" y="92064"/>
                </a:lnTo>
                <a:cubicBezTo>
                  <a:pt x="56093" y="92064"/>
                  <a:pt x="56174" y="92024"/>
                  <a:pt x="56255" y="92024"/>
                </a:cubicBezTo>
                <a:lnTo>
                  <a:pt x="56255" y="89967"/>
                </a:lnTo>
                <a:lnTo>
                  <a:pt x="60812" y="89967"/>
                </a:lnTo>
                <a:lnTo>
                  <a:pt x="60812" y="90814"/>
                </a:lnTo>
                <a:cubicBezTo>
                  <a:pt x="60892" y="90774"/>
                  <a:pt x="60973" y="90733"/>
                  <a:pt x="61054" y="90733"/>
                </a:cubicBezTo>
                <a:lnTo>
                  <a:pt x="61054" y="89967"/>
                </a:lnTo>
                <a:lnTo>
                  <a:pt x="63191" y="89967"/>
                </a:lnTo>
                <a:lnTo>
                  <a:pt x="63796" y="89725"/>
                </a:lnTo>
                <a:lnTo>
                  <a:pt x="61054" y="89725"/>
                </a:lnTo>
                <a:lnTo>
                  <a:pt x="61054" y="85168"/>
                </a:lnTo>
                <a:lnTo>
                  <a:pt x="65651" y="85168"/>
                </a:lnTo>
                <a:lnTo>
                  <a:pt x="65651" y="88959"/>
                </a:lnTo>
                <a:cubicBezTo>
                  <a:pt x="65731" y="88919"/>
                  <a:pt x="65812" y="88878"/>
                  <a:pt x="65893" y="88838"/>
                </a:cubicBezTo>
                <a:lnTo>
                  <a:pt x="65893" y="85168"/>
                </a:lnTo>
                <a:lnTo>
                  <a:pt x="70450" y="85168"/>
                </a:lnTo>
                <a:lnTo>
                  <a:pt x="70450" y="86419"/>
                </a:lnTo>
                <a:cubicBezTo>
                  <a:pt x="70530" y="86378"/>
                  <a:pt x="70611" y="86338"/>
                  <a:pt x="70691" y="86257"/>
                </a:cubicBezTo>
                <a:lnTo>
                  <a:pt x="70691" y="85168"/>
                </a:lnTo>
                <a:lnTo>
                  <a:pt x="72425" y="85168"/>
                </a:lnTo>
                <a:cubicBezTo>
                  <a:pt x="72546" y="85088"/>
                  <a:pt x="72667" y="85007"/>
                  <a:pt x="72788" y="84927"/>
                </a:cubicBezTo>
                <a:lnTo>
                  <a:pt x="70691" y="84927"/>
                </a:lnTo>
                <a:lnTo>
                  <a:pt x="70691" y="80329"/>
                </a:lnTo>
                <a:lnTo>
                  <a:pt x="75248" y="80329"/>
                </a:lnTo>
                <a:lnTo>
                  <a:pt x="75248" y="83072"/>
                </a:lnTo>
                <a:lnTo>
                  <a:pt x="75490" y="82910"/>
                </a:lnTo>
                <a:lnTo>
                  <a:pt x="75490" y="80329"/>
                </a:lnTo>
                <a:lnTo>
                  <a:pt x="78434" y="80329"/>
                </a:lnTo>
                <a:lnTo>
                  <a:pt x="78716" y="80087"/>
                </a:lnTo>
                <a:lnTo>
                  <a:pt x="75490" y="80087"/>
                </a:lnTo>
                <a:lnTo>
                  <a:pt x="75490" y="75531"/>
                </a:lnTo>
                <a:lnTo>
                  <a:pt x="80087" y="75531"/>
                </a:lnTo>
                <a:lnTo>
                  <a:pt x="80087" y="78716"/>
                </a:lnTo>
                <a:lnTo>
                  <a:pt x="80329" y="78474"/>
                </a:lnTo>
                <a:lnTo>
                  <a:pt x="80329" y="75531"/>
                </a:lnTo>
                <a:lnTo>
                  <a:pt x="82870" y="75531"/>
                </a:lnTo>
                <a:lnTo>
                  <a:pt x="83072" y="75289"/>
                </a:lnTo>
                <a:lnTo>
                  <a:pt x="80329" y="75289"/>
                </a:lnTo>
                <a:lnTo>
                  <a:pt x="80329" y="70732"/>
                </a:lnTo>
                <a:lnTo>
                  <a:pt x="84886" y="70732"/>
                </a:lnTo>
                <a:lnTo>
                  <a:pt x="84886" y="72829"/>
                </a:lnTo>
                <a:cubicBezTo>
                  <a:pt x="84967" y="72708"/>
                  <a:pt x="85048" y="72587"/>
                  <a:pt x="85128" y="72466"/>
                </a:cubicBezTo>
                <a:lnTo>
                  <a:pt x="85128" y="70732"/>
                </a:lnTo>
                <a:lnTo>
                  <a:pt x="86257" y="70732"/>
                </a:lnTo>
                <a:cubicBezTo>
                  <a:pt x="86298" y="70651"/>
                  <a:pt x="86338" y="70570"/>
                  <a:pt x="86378" y="70490"/>
                </a:cubicBezTo>
                <a:lnTo>
                  <a:pt x="85128" y="70490"/>
                </a:lnTo>
                <a:lnTo>
                  <a:pt x="85128" y="65893"/>
                </a:lnTo>
                <a:lnTo>
                  <a:pt x="88798" y="65893"/>
                </a:lnTo>
                <a:cubicBezTo>
                  <a:pt x="88838" y="65812"/>
                  <a:pt x="88879" y="65731"/>
                  <a:pt x="88919" y="65651"/>
                </a:cubicBezTo>
                <a:lnTo>
                  <a:pt x="85128" y="65651"/>
                </a:lnTo>
                <a:lnTo>
                  <a:pt x="85128" y="61094"/>
                </a:lnTo>
                <a:lnTo>
                  <a:pt x="89685" y="61094"/>
                </a:lnTo>
                <a:close/>
                <a:moveTo>
                  <a:pt x="85128" y="32180"/>
                </a:moveTo>
                <a:lnTo>
                  <a:pt x="89685" y="32180"/>
                </a:lnTo>
                <a:lnTo>
                  <a:pt x="89685" y="36777"/>
                </a:lnTo>
                <a:lnTo>
                  <a:pt x="85128" y="36777"/>
                </a:lnTo>
                <a:close/>
                <a:moveTo>
                  <a:pt x="85128" y="37019"/>
                </a:moveTo>
                <a:lnTo>
                  <a:pt x="89685" y="37019"/>
                </a:lnTo>
                <a:lnTo>
                  <a:pt x="89685" y="41576"/>
                </a:lnTo>
                <a:lnTo>
                  <a:pt x="85128" y="41576"/>
                </a:lnTo>
                <a:close/>
                <a:moveTo>
                  <a:pt x="85128" y="41818"/>
                </a:moveTo>
                <a:lnTo>
                  <a:pt x="89685" y="41818"/>
                </a:lnTo>
                <a:lnTo>
                  <a:pt x="89685" y="46375"/>
                </a:lnTo>
                <a:lnTo>
                  <a:pt x="85128" y="46375"/>
                </a:lnTo>
                <a:close/>
                <a:moveTo>
                  <a:pt x="85128" y="46617"/>
                </a:moveTo>
                <a:lnTo>
                  <a:pt x="89685" y="46617"/>
                </a:lnTo>
                <a:lnTo>
                  <a:pt x="89685" y="51214"/>
                </a:lnTo>
                <a:lnTo>
                  <a:pt x="85128" y="51214"/>
                </a:lnTo>
                <a:close/>
                <a:moveTo>
                  <a:pt x="85128" y="51456"/>
                </a:moveTo>
                <a:lnTo>
                  <a:pt x="89685" y="51456"/>
                </a:lnTo>
                <a:lnTo>
                  <a:pt x="89685" y="56013"/>
                </a:lnTo>
                <a:lnTo>
                  <a:pt x="85128" y="56013"/>
                </a:lnTo>
                <a:close/>
                <a:moveTo>
                  <a:pt x="85128" y="56255"/>
                </a:moveTo>
                <a:lnTo>
                  <a:pt x="89685" y="56255"/>
                </a:lnTo>
                <a:lnTo>
                  <a:pt x="89685" y="60812"/>
                </a:lnTo>
                <a:lnTo>
                  <a:pt x="85128" y="60812"/>
                </a:lnTo>
                <a:close/>
                <a:moveTo>
                  <a:pt x="7904" y="60812"/>
                </a:moveTo>
                <a:lnTo>
                  <a:pt x="3347" y="60812"/>
                </a:lnTo>
                <a:lnTo>
                  <a:pt x="3347" y="56255"/>
                </a:lnTo>
                <a:lnTo>
                  <a:pt x="7904" y="56255"/>
                </a:lnTo>
                <a:close/>
                <a:moveTo>
                  <a:pt x="7904" y="56013"/>
                </a:moveTo>
                <a:lnTo>
                  <a:pt x="3347" y="56013"/>
                </a:lnTo>
                <a:lnTo>
                  <a:pt x="3347" y="51456"/>
                </a:lnTo>
                <a:lnTo>
                  <a:pt x="7904" y="51456"/>
                </a:lnTo>
                <a:close/>
                <a:moveTo>
                  <a:pt x="7904" y="51214"/>
                </a:moveTo>
                <a:lnTo>
                  <a:pt x="3347" y="51214"/>
                </a:lnTo>
                <a:lnTo>
                  <a:pt x="3347" y="46617"/>
                </a:lnTo>
                <a:lnTo>
                  <a:pt x="7904" y="46617"/>
                </a:lnTo>
                <a:close/>
                <a:moveTo>
                  <a:pt x="7904" y="46375"/>
                </a:moveTo>
                <a:lnTo>
                  <a:pt x="3347" y="46375"/>
                </a:lnTo>
                <a:lnTo>
                  <a:pt x="3347" y="41818"/>
                </a:lnTo>
                <a:lnTo>
                  <a:pt x="7904" y="41818"/>
                </a:lnTo>
                <a:close/>
                <a:moveTo>
                  <a:pt x="7904" y="41576"/>
                </a:moveTo>
                <a:lnTo>
                  <a:pt x="3347" y="41576"/>
                </a:lnTo>
                <a:lnTo>
                  <a:pt x="3347" y="37019"/>
                </a:lnTo>
                <a:lnTo>
                  <a:pt x="7904" y="37019"/>
                </a:lnTo>
                <a:close/>
                <a:moveTo>
                  <a:pt x="7904" y="36777"/>
                </a:moveTo>
                <a:lnTo>
                  <a:pt x="3347" y="36777"/>
                </a:lnTo>
                <a:lnTo>
                  <a:pt x="3347" y="32180"/>
                </a:lnTo>
                <a:lnTo>
                  <a:pt x="7904" y="32180"/>
                </a:lnTo>
                <a:close/>
                <a:moveTo>
                  <a:pt x="12703" y="70449"/>
                </a:moveTo>
                <a:lnTo>
                  <a:pt x="8146" y="70449"/>
                </a:lnTo>
                <a:lnTo>
                  <a:pt x="8146" y="65893"/>
                </a:lnTo>
                <a:lnTo>
                  <a:pt x="12703" y="65893"/>
                </a:lnTo>
                <a:close/>
                <a:moveTo>
                  <a:pt x="12703" y="65610"/>
                </a:moveTo>
                <a:lnTo>
                  <a:pt x="8146" y="65610"/>
                </a:lnTo>
                <a:lnTo>
                  <a:pt x="8146" y="61054"/>
                </a:lnTo>
                <a:lnTo>
                  <a:pt x="12703" y="61054"/>
                </a:lnTo>
                <a:close/>
                <a:moveTo>
                  <a:pt x="12703" y="60812"/>
                </a:moveTo>
                <a:lnTo>
                  <a:pt x="8146" y="60812"/>
                </a:lnTo>
                <a:lnTo>
                  <a:pt x="8146" y="56255"/>
                </a:lnTo>
                <a:lnTo>
                  <a:pt x="12703" y="56255"/>
                </a:lnTo>
                <a:close/>
                <a:moveTo>
                  <a:pt x="12703" y="56013"/>
                </a:moveTo>
                <a:lnTo>
                  <a:pt x="8146" y="56013"/>
                </a:lnTo>
                <a:lnTo>
                  <a:pt x="8146" y="51456"/>
                </a:lnTo>
                <a:lnTo>
                  <a:pt x="12703" y="51456"/>
                </a:lnTo>
                <a:close/>
                <a:moveTo>
                  <a:pt x="12703" y="51174"/>
                </a:moveTo>
                <a:lnTo>
                  <a:pt x="8146" y="51174"/>
                </a:lnTo>
                <a:lnTo>
                  <a:pt x="8146" y="46617"/>
                </a:lnTo>
                <a:lnTo>
                  <a:pt x="12703" y="46617"/>
                </a:lnTo>
                <a:close/>
                <a:moveTo>
                  <a:pt x="12703" y="46375"/>
                </a:moveTo>
                <a:lnTo>
                  <a:pt x="8146" y="46375"/>
                </a:lnTo>
                <a:lnTo>
                  <a:pt x="8146" y="41818"/>
                </a:lnTo>
                <a:lnTo>
                  <a:pt x="12703" y="41818"/>
                </a:lnTo>
                <a:close/>
                <a:moveTo>
                  <a:pt x="12703" y="41576"/>
                </a:moveTo>
                <a:lnTo>
                  <a:pt x="8146" y="41576"/>
                </a:lnTo>
                <a:lnTo>
                  <a:pt x="8146" y="36979"/>
                </a:lnTo>
                <a:lnTo>
                  <a:pt x="12703" y="36979"/>
                </a:lnTo>
                <a:close/>
                <a:moveTo>
                  <a:pt x="12703" y="36737"/>
                </a:moveTo>
                <a:lnTo>
                  <a:pt x="8146" y="36737"/>
                </a:lnTo>
                <a:lnTo>
                  <a:pt x="8146" y="32180"/>
                </a:lnTo>
                <a:lnTo>
                  <a:pt x="12703" y="32180"/>
                </a:lnTo>
                <a:close/>
                <a:moveTo>
                  <a:pt x="12703" y="31938"/>
                </a:moveTo>
                <a:lnTo>
                  <a:pt x="8146" y="31938"/>
                </a:lnTo>
                <a:lnTo>
                  <a:pt x="8146" y="27381"/>
                </a:lnTo>
                <a:lnTo>
                  <a:pt x="12703" y="27381"/>
                </a:lnTo>
                <a:close/>
                <a:moveTo>
                  <a:pt x="12703" y="27139"/>
                </a:moveTo>
                <a:lnTo>
                  <a:pt x="8146" y="27139"/>
                </a:lnTo>
                <a:lnTo>
                  <a:pt x="8146" y="22542"/>
                </a:lnTo>
                <a:lnTo>
                  <a:pt x="12703" y="22542"/>
                </a:lnTo>
                <a:close/>
                <a:moveTo>
                  <a:pt x="17542" y="75248"/>
                </a:moveTo>
                <a:lnTo>
                  <a:pt x="12945" y="75248"/>
                </a:lnTo>
                <a:lnTo>
                  <a:pt x="12945" y="70651"/>
                </a:lnTo>
                <a:lnTo>
                  <a:pt x="17542" y="70651"/>
                </a:lnTo>
                <a:close/>
                <a:moveTo>
                  <a:pt x="17542" y="70449"/>
                </a:moveTo>
                <a:lnTo>
                  <a:pt x="12945" y="70449"/>
                </a:lnTo>
                <a:lnTo>
                  <a:pt x="12945" y="65852"/>
                </a:lnTo>
                <a:lnTo>
                  <a:pt x="17542" y="65852"/>
                </a:lnTo>
                <a:close/>
                <a:moveTo>
                  <a:pt x="17542" y="65610"/>
                </a:moveTo>
                <a:lnTo>
                  <a:pt x="12945" y="65610"/>
                </a:lnTo>
                <a:lnTo>
                  <a:pt x="12945" y="61054"/>
                </a:lnTo>
                <a:lnTo>
                  <a:pt x="17542" y="61054"/>
                </a:lnTo>
                <a:close/>
                <a:moveTo>
                  <a:pt x="17542" y="60812"/>
                </a:moveTo>
                <a:lnTo>
                  <a:pt x="12945" y="60812"/>
                </a:lnTo>
                <a:lnTo>
                  <a:pt x="12945" y="56214"/>
                </a:lnTo>
                <a:lnTo>
                  <a:pt x="17542" y="56214"/>
                </a:lnTo>
                <a:close/>
                <a:moveTo>
                  <a:pt x="17542" y="55972"/>
                </a:moveTo>
                <a:lnTo>
                  <a:pt x="12945" y="55972"/>
                </a:lnTo>
                <a:lnTo>
                  <a:pt x="12945" y="51416"/>
                </a:lnTo>
                <a:lnTo>
                  <a:pt x="17542" y="51416"/>
                </a:lnTo>
                <a:close/>
                <a:moveTo>
                  <a:pt x="17542" y="51174"/>
                </a:moveTo>
                <a:lnTo>
                  <a:pt x="12945" y="51174"/>
                </a:lnTo>
                <a:lnTo>
                  <a:pt x="12945" y="46617"/>
                </a:lnTo>
                <a:lnTo>
                  <a:pt x="17542" y="46617"/>
                </a:lnTo>
                <a:close/>
                <a:moveTo>
                  <a:pt x="17542" y="46375"/>
                </a:moveTo>
                <a:lnTo>
                  <a:pt x="12945" y="46375"/>
                </a:lnTo>
                <a:lnTo>
                  <a:pt x="12945" y="41778"/>
                </a:lnTo>
                <a:lnTo>
                  <a:pt x="17542" y="41778"/>
                </a:lnTo>
                <a:close/>
                <a:moveTo>
                  <a:pt x="17542" y="41536"/>
                </a:moveTo>
                <a:lnTo>
                  <a:pt x="12945" y="41536"/>
                </a:lnTo>
                <a:lnTo>
                  <a:pt x="12945" y="36979"/>
                </a:lnTo>
                <a:lnTo>
                  <a:pt x="17542" y="36979"/>
                </a:lnTo>
                <a:close/>
                <a:moveTo>
                  <a:pt x="17542" y="36737"/>
                </a:moveTo>
                <a:lnTo>
                  <a:pt x="12945" y="36737"/>
                </a:lnTo>
                <a:lnTo>
                  <a:pt x="12945" y="32180"/>
                </a:lnTo>
                <a:lnTo>
                  <a:pt x="17542" y="32180"/>
                </a:lnTo>
                <a:close/>
                <a:moveTo>
                  <a:pt x="17542" y="31938"/>
                </a:moveTo>
                <a:lnTo>
                  <a:pt x="12945" y="31938"/>
                </a:lnTo>
                <a:lnTo>
                  <a:pt x="12945" y="27341"/>
                </a:lnTo>
                <a:lnTo>
                  <a:pt x="17542" y="27341"/>
                </a:lnTo>
                <a:close/>
                <a:moveTo>
                  <a:pt x="17542" y="27099"/>
                </a:moveTo>
                <a:lnTo>
                  <a:pt x="12945" y="27099"/>
                </a:lnTo>
                <a:lnTo>
                  <a:pt x="12945" y="22542"/>
                </a:lnTo>
                <a:lnTo>
                  <a:pt x="17542" y="22542"/>
                </a:lnTo>
                <a:close/>
                <a:moveTo>
                  <a:pt x="17542" y="22300"/>
                </a:moveTo>
                <a:lnTo>
                  <a:pt x="12945" y="22300"/>
                </a:lnTo>
                <a:lnTo>
                  <a:pt x="12945" y="17743"/>
                </a:lnTo>
                <a:lnTo>
                  <a:pt x="17542" y="17743"/>
                </a:lnTo>
                <a:close/>
                <a:moveTo>
                  <a:pt x="22341" y="80047"/>
                </a:moveTo>
                <a:lnTo>
                  <a:pt x="17784" y="80047"/>
                </a:lnTo>
                <a:lnTo>
                  <a:pt x="17784" y="75450"/>
                </a:lnTo>
                <a:lnTo>
                  <a:pt x="22341" y="75450"/>
                </a:lnTo>
                <a:close/>
                <a:moveTo>
                  <a:pt x="22341" y="75208"/>
                </a:moveTo>
                <a:lnTo>
                  <a:pt x="17784" y="75208"/>
                </a:lnTo>
                <a:lnTo>
                  <a:pt x="17784" y="70651"/>
                </a:lnTo>
                <a:lnTo>
                  <a:pt x="22341" y="70651"/>
                </a:lnTo>
                <a:close/>
                <a:moveTo>
                  <a:pt x="22341" y="70409"/>
                </a:moveTo>
                <a:lnTo>
                  <a:pt x="17784" y="70409"/>
                </a:lnTo>
                <a:lnTo>
                  <a:pt x="17784" y="65852"/>
                </a:lnTo>
                <a:lnTo>
                  <a:pt x="22341" y="65852"/>
                </a:lnTo>
                <a:close/>
                <a:moveTo>
                  <a:pt x="22341" y="65610"/>
                </a:moveTo>
                <a:lnTo>
                  <a:pt x="17784" y="65610"/>
                </a:lnTo>
                <a:lnTo>
                  <a:pt x="17784" y="61013"/>
                </a:lnTo>
                <a:lnTo>
                  <a:pt x="22341" y="61013"/>
                </a:lnTo>
                <a:close/>
                <a:moveTo>
                  <a:pt x="22341" y="60771"/>
                </a:moveTo>
                <a:lnTo>
                  <a:pt x="17784" y="60771"/>
                </a:lnTo>
                <a:lnTo>
                  <a:pt x="17784" y="56214"/>
                </a:lnTo>
                <a:lnTo>
                  <a:pt x="22341" y="56214"/>
                </a:lnTo>
                <a:close/>
                <a:moveTo>
                  <a:pt x="22341" y="55972"/>
                </a:moveTo>
                <a:lnTo>
                  <a:pt x="17784" y="55972"/>
                </a:lnTo>
                <a:lnTo>
                  <a:pt x="17784" y="51416"/>
                </a:lnTo>
                <a:lnTo>
                  <a:pt x="22341" y="51416"/>
                </a:lnTo>
                <a:close/>
                <a:moveTo>
                  <a:pt x="22341" y="51174"/>
                </a:moveTo>
                <a:lnTo>
                  <a:pt x="17784" y="51174"/>
                </a:lnTo>
                <a:lnTo>
                  <a:pt x="17784" y="46577"/>
                </a:lnTo>
                <a:lnTo>
                  <a:pt x="22341" y="46577"/>
                </a:lnTo>
                <a:close/>
                <a:moveTo>
                  <a:pt x="22341" y="46335"/>
                </a:moveTo>
                <a:lnTo>
                  <a:pt x="17784" y="46335"/>
                </a:lnTo>
                <a:lnTo>
                  <a:pt x="17784" y="41778"/>
                </a:lnTo>
                <a:lnTo>
                  <a:pt x="22341" y="41778"/>
                </a:lnTo>
                <a:close/>
                <a:moveTo>
                  <a:pt x="22341" y="41536"/>
                </a:moveTo>
                <a:lnTo>
                  <a:pt x="17784" y="41536"/>
                </a:lnTo>
                <a:lnTo>
                  <a:pt x="17784" y="36939"/>
                </a:lnTo>
                <a:lnTo>
                  <a:pt x="22341" y="36939"/>
                </a:lnTo>
                <a:close/>
                <a:moveTo>
                  <a:pt x="22341" y="36737"/>
                </a:moveTo>
                <a:lnTo>
                  <a:pt x="17784" y="36737"/>
                </a:lnTo>
                <a:lnTo>
                  <a:pt x="17784" y="32140"/>
                </a:lnTo>
                <a:lnTo>
                  <a:pt x="22341" y="32140"/>
                </a:lnTo>
                <a:close/>
                <a:moveTo>
                  <a:pt x="22341" y="31898"/>
                </a:moveTo>
                <a:lnTo>
                  <a:pt x="17784" y="31898"/>
                </a:lnTo>
                <a:lnTo>
                  <a:pt x="17784" y="27341"/>
                </a:lnTo>
                <a:lnTo>
                  <a:pt x="22341" y="27341"/>
                </a:lnTo>
                <a:close/>
                <a:moveTo>
                  <a:pt x="22341" y="27099"/>
                </a:moveTo>
                <a:lnTo>
                  <a:pt x="17784" y="27099"/>
                </a:lnTo>
                <a:lnTo>
                  <a:pt x="17784" y="22502"/>
                </a:lnTo>
                <a:lnTo>
                  <a:pt x="22341" y="22502"/>
                </a:lnTo>
                <a:close/>
                <a:moveTo>
                  <a:pt x="22341" y="22260"/>
                </a:moveTo>
                <a:lnTo>
                  <a:pt x="17784" y="22260"/>
                </a:lnTo>
                <a:lnTo>
                  <a:pt x="17784" y="17703"/>
                </a:lnTo>
                <a:lnTo>
                  <a:pt x="22341" y="17703"/>
                </a:lnTo>
                <a:close/>
                <a:moveTo>
                  <a:pt x="22341" y="17461"/>
                </a:moveTo>
                <a:lnTo>
                  <a:pt x="17784" y="17461"/>
                </a:lnTo>
                <a:lnTo>
                  <a:pt x="17784" y="12904"/>
                </a:lnTo>
                <a:lnTo>
                  <a:pt x="22341" y="12904"/>
                </a:lnTo>
                <a:close/>
                <a:moveTo>
                  <a:pt x="27139" y="84846"/>
                </a:moveTo>
                <a:lnTo>
                  <a:pt x="22583" y="84846"/>
                </a:lnTo>
                <a:lnTo>
                  <a:pt x="22583" y="80249"/>
                </a:lnTo>
                <a:lnTo>
                  <a:pt x="27139" y="80249"/>
                </a:lnTo>
                <a:close/>
                <a:moveTo>
                  <a:pt x="27139" y="80007"/>
                </a:moveTo>
                <a:lnTo>
                  <a:pt x="22583" y="80007"/>
                </a:lnTo>
                <a:lnTo>
                  <a:pt x="22583" y="75450"/>
                </a:lnTo>
                <a:lnTo>
                  <a:pt x="27139" y="75450"/>
                </a:lnTo>
                <a:close/>
                <a:moveTo>
                  <a:pt x="27139" y="75208"/>
                </a:moveTo>
                <a:lnTo>
                  <a:pt x="22583" y="75208"/>
                </a:lnTo>
                <a:lnTo>
                  <a:pt x="22583" y="70611"/>
                </a:lnTo>
                <a:lnTo>
                  <a:pt x="27139" y="70611"/>
                </a:lnTo>
                <a:close/>
                <a:moveTo>
                  <a:pt x="27139" y="70369"/>
                </a:moveTo>
                <a:lnTo>
                  <a:pt x="22583" y="70369"/>
                </a:lnTo>
                <a:lnTo>
                  <a:pt x="22583" y="65812"/>
                </a:lnTo>
                <a:lnTo>
                  <a:pt x="27139" y="65812"/>
                </a:lnTo>
                <a:close/>
                <a:moveTo>
                  <a:pt x="27139" y="65570"/>
                </a:moveTo>
                <a:lnTo>
                  <a:pt x="22583" y="65570"/>
                </a:lnTo>
                <a:lnTo>
                  <a:pt x="22583" y="61013"/>
                </a:lnTo>
                <a:lnTo>
                  <a:pt x="27139" y="61013"/>
                </a:lnTo>
                <a:close/>
                <a:moveTo>
                  <a:pt x="27139" y="60771"/>
                </a:moveTo>
                <a:lnTo>
                  <a:pt x="22583" y="60771"/>
                </a:lnTo>
                <a:lnTo>
                  <a:pt x="22583" y="56174"/>
                </a:lnTo>
                <a:lnTo>
                  <a:pt x="27139" y="56174"/>
                </a:lnTo>
                <a:close/>
                <a:moveTo>
                  <a:pt x="27139" y="55932"/>
                </a:moveTo>
                <a:lnTo>
                  <a:pt x="22583" y="55932"/>
                </a:lnTo>
                <a:lnTo>
                  <a:pt x="22583" y="51375"/>
                </a:lnTo>
                <a:lnTo>
                  <a:pt x="27139" y="51375"/>
                </a:lnTo>
                <a:close/>
                <a:moveTo>
                  <a:pt x="27139" y="51133"/>
                </a:moveTo>
                <a:lnTo>
                  <a:pt x="22583" y="51133"/>
                </a:lnTo>
                <a:lnTo>
                  <a:pt x="22583" y="46577"/>
                </a:lnTo>
                <a:lnTo>
                  <a:pt x="27139" y="46577"/>
                </a:lnTo>
                <a:close/>
                <a:moveTo>
                  <a:pt x="27139" y="46335"/>
                </a:moveTo>
                <a:lnTo>
                  <a:pt x="22583" y="46335"/>
                </a:lnTo>
                <a:lnTo>
                  <a:pt x="22583" y="41737"/>
                </a:lnTo>
                <a:lnTo>
                  <a:pt x="27139" y="41737"/>
                </a:lnTo>
                <a:close/>
                <a:moveTo>
                  <a:pt x="27139" y="41495"/>
                </a:moveTo>
                <a:lnTo>
                  <a:pt x="22583" y="41495"/>
                </a:lnTo>
                <a:lnTo>
                  <a:pt x="22583" y="36939"/>
                </a:lnTo>
                <a:lnTo>
                  <a:pt x="27139" y="36939"/>
                </a:lnTo>
                <a:close/>
                <a:moveTo>
                  <a:pt x="27139" y="36697"/>
                </a:moveTo>
                <a:lnTo>
                  <a:pt x="22583" y="36697"/>
                </a:lnTo>
                <a:lnTo>
                  <a:pt x="22583" y="32140"/>
                </a:lnTo>
                <a:lnTo>
                  <a:pt x="27139" y="32140"/>
                </a:lnTo>
                <a:close/>
                <a:moveTo>
                  <a:pt x="27139" y="31898"/>
                </a:moveTo>
                <a:lnTo>
                  <a:pt x="22583" y="31898"/>
                </a:lnTo>
                <a:lnTo>
                  <a:pt x="22583" y="27301"/>
                </a:lnTo>
                <a:lnTo>
                  <a:pt x="27139" y="27301"/>
                </a:lnTo>
                <a:close/>
                <a:moveTo>
                  <a:pt x="27139" y="27059"/>
                </a:moveTo>
                <a:lnTo>
                  <a:pt x="22583" y="27059"/>
                </a:lnTo>
                <a:lnTo>
                  <a:pt x="22583" y="22502"/>
                </a:lnTo>
                <a:lnTo>
                  <a:pt x="27139" y="22502"/>
                </a:lnTo>
                <a:close/>
                <a:moveTo>
                  <a:pt x="27139" y="22260"/>
                </a:moveTo>
                <a:lnTo>
                  <a:pt x="22583" y="22260"/>
                </a:lnTo>
                <a:lnTo>
                  <a:pt x="22583" y="17703"/>
                </a:lnTo>
                <a:lnTo>
                  <a:pt x="27139" y="17703"/>
                </a:lnTo>
                <a:close/>
                <a:moveTo>
                  <a:pt x="27139" y="17461"/>
                </a:moveTo>
                <a:lnTo>
                  <a:pt x="22583" y="17461"/>
                </a:lnTo>
                <a:lnTo>
                  <a:pt x="22583" y="12864"/>
                </a:lnTo>
                <a:lnTo>
                  <a:pt x="27139" y="12864"/>
                </a:lnTo>
                <a:close/>
                <a:moveTo>
                  <a:pt x="27139" y="12622"/>
                </a:moveTo>
                <a:lnTo>
                  <a:pt x="22583" y="12622"/>
                </a:lnTo>
                <a:lnTo>
                  <a:pt x="22583" y="8065"/>
                </a:lnTo>
                <a:lnTo>
                  <a:pt x="27139" y="8065"/>
                </a:lnTo>
                <a:close/>
                <a:moveTo>
                  <a:pt x="31979" y="84806"/>
                </a:moveTo>
                <a:lnTo>
                  <a:pt x="27381" y="84806"/>
                </a:lnTo>
                <a:lnTo>
                  <a:pt x="27381" y="80249"/>
                </a:lnTo>
                <a:lnTo>
                  <a:pt x="31979" y="80249"/>
                </a:lnTo>
                <a:close/>
                <a:moveTo>
                  <a:pt x="31979" y="80007"/>
                </a:moveTo>
                <a:lnTo>
                  <a:pt x="27381" y="80007"/>
                </a:lnTo>
                <a:lnTo>
                  <a:pt x="27381" y="75410"/>
                </a:lnTo>
                <a:lnTo>
                  <a:pt x="31979" y="75410"/>
                </a:lnTo>
                <a:close/>
                <a:moveTo>
                  <a:pt x="31979" y="75168"/>
                </a:moveTo>
                <a:lnTo>
                  <a:pt x="27381" y="75168"/>
                </a:lnTo>
                <a:lnTo>
                  <a:pt x="27381" y="70611"/>
                </a:lnTo>
                <a:lnTo>
                  <a:pt x="31979" y="70611"/>
                </a:lnTo>
                <a:close/>
                <a:moveTo>
                  <a:pt x="31979" y="70369"/>
                </a:moveTo>
                <a:lnTo>
                  <a:pt x="27381" y="70369"/>
                </a:lnTo>
                <a:lnTo>
                  <a:pt x="27381" y="65812"/>
                </a:lnTo>
                <a:lnTo>
                  <a:pt x="31979" y="65812"/>
                </a:lnTo>
                <a:close/>
                <a:moveTo>
                  <a:pt x="31979" y="65570"/>
                </a:moveTo>
                <a:lnTo>
                  <a:pt x="27381" y="65570"/>
                </a:lnTo>
                <a:lnTo>
                  <a:pt x="27381" y="60973"/>
                </a:lnTo>
                <a:lnTo>
                  <a:pt x="31979" y="60973"/>
                </a:lnTo>
                <a:close/>
                <a:moveTo>
                  <a:pt x="31979" y="60731"/>
                </a:moveTo>
                <a:lnTo>
                  <a:pt x="27381" y="60731"/>
                </a:lnTo>
                <a:lnTo>
                  <a:pt x="27381" y="56174"/>
                </a:lnTo>
                <a:lnTo>
                  <a:pt x="31979" y="56174"/>
                </a:lnTo>
                <a:close/>
                <a:moveTo>
                  <a:pt x="31979" y="55932"/>
                </a:moveTo>
                <a:lnTo>
                  <a:pt x="27381" y="55932"/>
                </a:lnTo>
                <a:lnTo>
                  <a:pt x="27381" y="51375"/>
                </a:lnTo>
                <a:lnTo>
                  <a:pt x="31979" y="51375"/>
                </a:lnTo>
                <a:close/>
                <a:moveTo>
                  <a:pt x="31979" y="51133"/>
                </a:moveTo>
                <a:lnTo>
                  <a:pt x="27381" y="51133"/>
                </a:lnTo>
                <a:lnTo>
                  <a:pt x="27381" y="46536"/>
                </a:lnTo>
                <a:lnTo>
                  <a:pt x="31979" y="46536"/>
                </a:lnTo>
                <a:close/>
                <a:moveTo>
                  <a:pt x="31979" y="46294"/>
                </a:moveTo>
                <a:lnTo>
                  <a:pt x="27381" y="46294"/>
                </a:lnTo>
                <a:lnTo>
                  <a:pt x="27381" y="41737"/>
                </a:lnTo>
                <a:lnTo>
                  <a:pt x="31979" y="41737"/>
                </a:lnTo>
                <a:close/>
                <a:moveTo>
                  <a:pt x="31979" y="41495"/>
                </a:moveTo>
                <a:lnTo>
                  <a:pt x="27381" y="41495"/>
                </a:lnTo>
                <a:lnTo>
                  <a:pt x="27381" y="36898"/>
                </a:lnTo>
                <a:lnTo>
                  <a:pt x="31979" y="36898"/>
                </a:lnTo>
                <a:close/>
                <a:moveTo>
                  <a:pt x="31979" y="36656"/>
                </a:moveTo>
                <a:lnTo>
                  <a:pt x="27381" y="36656"/>
                </a:lnTo>
                <a:lnTo>
                  <a:pt x="27381" y="32099"/>
                </a:lnTo>
                <a:lnTo>
                  <a:pt x="31979" y="32099"/>
                </a:lnTo>
                <a:close/>
                <a:moveTo>
                  <a:pt x="31979" y="31858"/>
                </a:moveTo>
                <a:lnTo>
                  <a:pt x="27381" y="31858"/>
                </a:lnTo>
                <a:lnTo>
                  <a:pt x="27381" y="27301"/>
                </a:lnTo>
                <a:lnTo>
                  <a:pt x="31979" y="27301"/>
                </a:lnTo>
                <a:close/>
                <a:moveTo>
                  <a:pt x="31979" y="27059"/>
                </a:moveTo>
                <a:lnTo>
                  <a:pt x="27381" y="27059"/>
                </a:lnTo>
                <a:lnTo>
                  <a:pt x="27381" y="22462"/>
                </a:lnTo>
                <a:lnTo>
                  <a:pt x="31979" y="22462"/>
                </a:lnTo>
                <a:close/>
                <a:moveTo>
                  <a:pt x="31979" y="22220"/>
                </a:moveTo>
                <a:lnTo>
                  <a:pt x="27381" y="22220"/>
                </a:lnTo>
                <a:lnTo>
                  <a:pt x="27381" y="17663"/>
                </a:lnTo>
                <a:lnTo>
                  <a:pt x="31979" y="17663"/>
                </a:lnTo>
                <a:close/>
                <a:moveTo>
                  <a:pt x="31979" y="17421"/>
                </a:moveTo>
                <a:lnTo>
                  <a:pt x="27381" y="17421"/>
                </a:lnTo>
                <a:lnTo>
                  <a:pt x="27381" y="12864"/>
                </a:lnTo>
                <a:lnTo>
                  <a:pt x="31979" y="12864"/>
                </a:lnTo>
                <a:close/>
                <a:moveTo>
                  <a:pt x="31979" y="12622"/>
                </a:moveTo>
                <a:lnTo>
                  <a:pt x="27381" y="12622"/>
                </a:lnTo>
                <a:lnTo>
                  <a:pt x="27381" y="8025"/>
                </a:lnTo>
                <a:lnTo>
                  <a:pt x="31979" y="8025"/>
                </a:lnTo>
                <a:close/>
                <a:moveTo>
                  <a:pt x="36777" y="89604"/>
                </a:moveTo>
                <a:lnTo>
                  <a:pt x="32220" y="89604"/>
                </a:lnTo>
                <a:lnTo>
                  <a:pt x="32220" y="85007"/>
                </a:lnTo>
                <a:lnTo>
                  <a:pt x="36777" y="85007"/>
                </a:lnTo>
                <a:close/>
                <a:moveTo>
                  <a:pt x="36777" y="84765"/>
                </a:moveTo>
                <a:lnTo>
                  <a:pt x="32220" y="84765"/>
                </a:lnTo>
                <a:lnTo>
                  <a:pt x="32220" y="80208"/>
                </a:lnTo>
                <a:lnTo>
                  <a:pt x="36777" y="80208"/>
                </a:lnTo>
                <a:close/>
                <a:moveTo>
                  <a:pt x="36777" y="79966"/>
                </a:moveTo>
                <a:lnTo>
                  <a:pt x="32220" y="79966"/>
                </a:lnTo>
                <a:lnTo>
                  <a:pt x="32220" y="75410"/>
                </a:lnTo>
                <a:lnTo>
                  <a:pt x="36777" y="75410"/>
                </a:lnTo>
                <a:close/>
                <a:moveTo>
                  <a:pt x="36777" y="75168"/>
                </a:moveTo>
                <a:lnTo>
                  <a:pt x="32220" y="75168"/>
                </a:lnTo>
                <a:lnTo>
                  <a:pt x="32220" y="70570"/>
                </a:lnTo>
                <a:lnTo>
                  <a:pt x="36777" y="70570"/>
                </a:lnTo>
                <a:close/>
                <a:moveTo>
                  <a:pt x="36777" y="70329"/>
                </a:moveTo>
                <a:lnTo>
                  <a:pt x="32220" y="70329"/>
                </a:lnTo>
                <a:lnTo>
                  <a:pt x="32220" y="65772"/>
                </a:lnTo>
                <a:lnTo>
                  <a:pt x="36777" y="65772"/>
                </a:lnTo>
                <a:close/>
                <a:moveTo>
                  <a:pt x="36777" y="65530"/>
                </a:moveTo>
                <a:lnTo>
                  <a:pt x="32220" y="65530"/>
                </a:lnTo>
                <a:lnTo>
                  <a:pt x="32220" y="60973"/>
                </a:lnTo>
                <a:lnTo>
                  <a:pt x="36777" y="60973"/>
                </a:lnTo>
                <a:close/>
                <a:moveTo>
                  <a:pt x="36777" y="60731"/>
                </a:moveTo>
                <a:lnTo>
                  <a:pt x="32220" y="60731"/>
                </a:lnTo>
                <a:lnTo>
                  <a:pt x="32220" y="56134"/>
                </a:lnTo>
                <a:lnTo>
                  <a:pt x="36777" y="56134"/>
                </a:lnTo>
                <a:close/>
                <a:moveTo>
                  <a:pt x="36777" y="55892"/>
                </a:moveTo>
                <a:lnTo>
                  <a:pt x="32220" y="55892"/>
                </a:lnTo>
                <a:lnTo>
                  <a:pt x="32220" y="51335"/>
                </a:lnTo>
                <a:lnTo>
                  <a:pt x="36777" y="51335"/>
                </a:lnTo>
                <a:close/>
                <a:moveTo>
                  <a:pt x="36777" y="51093"/>
                </a:moveTo>
                <a:lnTo>
                  <a:pt x="32220" y="51093"/>
                </a:lnTo>
                <a:lnTo>
                  <a:pt x="32220" y="46536"/>
                </a:lnTo>
                <a:lnTo>
                  <a:pt x="36777" y="46536"/>
                </a:lnTo>
                <a:close/>
                <a:moveTo>
                  <a:pt x="36777" y="46294"/>
                </a:moveTo>
                <a:lnTo>
                  <a:pt x="32220" y="46294"/>
                </a:lnTo>
                <a:lnTo>
                  <a:pt x="32220" y="41697"/>
                </a:lnTo>
                <a:lnTo>
                  <a:pt x="36777" y="41697"/>
                </a:lnTo>
                <a:close/>
                <a:moveTo>
                  <a:pt x="36777" y="41455"/>
                </a:moveTo>
                <a:lnTo>
                  <a:pt x="32220" y="41455"/>
                </a:lnTo>
                <a:lnTo>
                  <a:pt x="32220" y="36898"/>
                </a:lnTo>
                <a:lnTo>
                  <a:pt x="36777" y="36898"/>
                </a:lnTo>
                <a:close/>
                <a:moveTo>
                  <a:pt x="36777" y="36656"/>
                </a:moveTo>
                <a:lnTo>
                  <a:pt x="32220" y="36656"/>
                </a:lnTo>
                <a:lnTo>
                  <a:pt x="32220" y="32059"/>
                </a:lnTo>
                <a:lnTo>
                  <a:pt x="36777" y="32059"/>
                </a:lnTo>
                <a:close/>
                <a:moveTo>
                  <a:pt x="36777" y="31817"/>
                </a:moveTo>
                <a:lnTo>
                  <a:pt x="32220" y="31817"/>
                </a:lnTo>
                <a:lnTo>
                  <a:pt x="32220" y="27260"/>
                </a:lnTo>
                <a:lnTo>
                  <a:pt x="36777" y="27260"/>
                </a:lnTo>
                <a:close/>
                <a:moveTo>
                  <a:pt x="36777" y="27018"/>
                </a:moveTo>
                <a:lnTo>
                  <a:pt x="32220" y="27018"/>
                </a:lnTo>
                <a:lnTo>
                  <a:pt x="32220" y="22462"/>
                </a:lnTo>
                <a:lnTo>
                  <a:pt x="36777" y="22462"/>
                </a:lnTo>
                <a:close/>
                <a:moveTo>
                  <a:pt x="36777" y="22220"/>
                </a:moveTo>
                <a:lnTo>
                  <a:pt x="32220" y="22220"/>
                </a:lnTo>
                <a:lnTo>
                  <a:pt x="32220" y="17622"/>
                </a:lnTo>
                <a:lnTo>
                  <a:pt x="36777" y="17622"/>
                </a:lnTo>
                <a:close/>
                <a:moveTo>
                  <a:pt x="36777" y="17380"/>
                </a:moveTo>
                <a:lnTo>
                  <a:pt x="32220" y="17380"/>
                </a:lnTo>
                <a:lnTo>
                  <a:pt x="32220" y="12824"/>
                </a:lnTo>
                <a:lnTo>
                  <a:pt x="36777" y="12824"/>
                </a:lnTo>
                <a:close/>
                <a:moveTo>
                  <a:pt x="36777" y="12582"/>
                </a:moveTo>
                <a:lnTo>
                  <a:pt x="32220" y="12582"/>
                </a:lnTo>
                <a:lnTo>
                  <a:pt x="32220" y="8025"/>
                </a:lnTo>
                <a:lnTo>
                  <a:pt x="36777" y="8025"/>
                </a:lnTo>
                <a:close/>
                <a:moveTo>
                  <a:pt x="36777" y="7783"/>
                </a:moveTo>
                <a:lnTo>
                  <a:pt x="32220" y="7783"/>
                </a:lnTo>
                <a:lnTo>
                  <a:pt x="32220" y="3307"/>
                </a:lnTo>
                <a:lnTo>
                  <a:pt x="36777" y="3307"/>
                </a:lnTo>
                <a:lnTo>
                  <a:pt x="36777" y="7904"/>
                </a:lnTo>
                <a:close/>
                <a:moveTo>
                  <a:pt x="41616" y="89564"/>
                </a:moveTo>
                <a:lnTo>
                  <a:pt x="37019" y="89564"/>
                </a:lnTo>
                <a:lnTo>
                  <a:pt x="37019" y="85007"/>
                </a:lnTo>
                <a:lnTo>
                  <a:pt x="41616" y="85007"/>
                </a:lnTo>
                <a:close/>
                <a:moveTo>
                  <a:pt x="41616" y="84765"/>
                </a:moveTo>
                <a:lnTo>
                  <a:pt x="37019" y="84765"/>
                </a:lnTo>
                <a:lnTo>
                  <a:pt x="37019" y="80168"/>
                </a:lnTo>
                <a:lnTo>
                  <a:pt x="41616" y="80168"/>
                </a:lnTo>
                <a:close/>
                <a:moveTo>
                  <a:pt x="41616" y="79926"/>
                </a:moveTo>
                <a:lnTo>
                  <a:pt x="37019" y="79926"/>
                </a:lnTo>
                <a:lnTo>
                  <a:pt x="37019" y="75369"/>
                </a:lnTo>
                <a:lnTo>
                  <a:pt x="41616" y="75369"/>
                </a:lnTo>
                <a:close/>
                <a:moveTo>
                  <a:pt x="41616" y="75127"/>
                </a:moveTo>
                <a:lnTo>
                  <a:pt x="37019" y="75127"/>
                </a:lnTo>
                <a:lnTo>
                  <a:pt x="37019" y="70570"/>
                </a:lnTo>
                <a:lnTo>
                  <a:pt x="41616" y="70570"/>
                </a:lnTo>
                <a:close/>
                <a:moveTo>
                  <a:pt x="41616" y="70329"/>
                </a:moveTo>
                <a:lnTo>
                  <a:pt x="37019" y="70329"/>
                </a:lnTo>
                <a:lnTo>
                  <a:pt x="37019" y="65731"/>
                </a:lnTo>
                <a:lnTo>
                  <a:pt x="41616" y="65731"/>
                </a:lnTo>
                <a:close/>
                <a:moveTo>
                  <a:pt x="41616" y="65489"/>
                </a:moveTo>
                <a:lnTo>
                  <a:pt x="37019" y="65489"/>
                </a:lnTo>
                <a:lnTo>
                  <a:pt x="37019" y="60933"/>
                </a:lnTo>
                <a:lnTo>
                  <a:pt x="41616" y="60933"/>
                </a:lnTo>
                <a:close/>
                <a:moveTo>
                  <a:pt x="41616" y="60691"/>
                </a:moveTo>
                <a:lnTo>
                  <a:pt x="37019" y="60691"/>
                </a:lnTo>
                <a:lnTo>
                  <a:pt x="37019" y="56134"/>
                </a:lnTo>
                <a:lnTo>
                  <a:pt x="41616" y="56134"/>
                </a:lnTo>
                <a:close/>
                <a:moveTo>
                  <a:pt x="41616" y="55892"/>
                </a:moveTo>
                <a:lnTo>
                  <a:pt x="37019" y="55892"/>
                </a:lnTo>
                <a:lnTo>
                  <a:pt x="37019" y="51295"/>
                </a:lnTo>
                <a:lnTo>
                  <a:pt x="41616" y="51295"/>
                </a:lnTo>
                <a:close/>
                <a:moveTo>
                  <a:pt x="41616" y="51053"/>
                </a:moveTo>
                <a:lnTo>
                  <a:pt x="37019" y="51053"/>
                </a:lnTo>
                <a:lnTo>
                  <a:pt x="37019" y="46496"/>
                </a:lnTo>
                <a:lnTo>
                  <a:pt x="41616" y="46496"/>
                </a:lnTo>
                <a:close/>
                <a:moveTo>
                  <a:pt x="41616" y="46254"/>
                </a:moveTo>
                <a:lnTo>
                  <a:pt x="37019" y="46254"/>
                </a:lnTo>
                <a:lnTo>
                  <a:pt x="37019" y="41697"/>
                </a:lnTo>
                <a:lnTo>
                  <a:pt x="41616" y="41697"/>
                </a:lnTo>
                <a:close/>
                <a:moveTo>
                  <a:pt x="41616" y="41455"/>
                </a:moveTo>
                <a:lnTo>
                  <a:pt x="37019" y="41455"/>
                </a:lnTo>
                <a:lnTo>
                  <a:pt x="37019" y="36858"/>
                </a:lnTo>
                <a:lnTo>
                  <a:pt x="41616" y="36858"/>
                </a:lnTo>
                <a:close/>
                <a:moveTo>
                  <a:pt x="41616" y="36616"/>
                </a:moveTo>
                <a:lnTo>
                  <a:pt x="37019" y="36616"/>
                </a:lnTo>
                <a:lnTo>
                  <a:pt x="37019" y="32059"/>
                </a:lnTo>
                <a:lnTo>
                  <a:pt x="41616" y="32059"/>
                </a:lnTo>
                <a:close/>
                <a:moveTo>
                  <a:pt x="41616" y="31817"/>
                </a:moveTo>
                <a:lnTo>
                  <a:pt x="37019" y="31817"/>
                </a:lnTo>
                <a:lnTo>
                  <a:pt x="37019" y="27220"/>
                </a:lnTo>
                <a:lnTo>
                  <a:pt x="41616" y="27220"/>
                </a:lnTo>
                <a:close/>
                <a:moveTo>
                  <a:pt x="41616" y="26978"/>
                </a:moveTo>
                <a:lnTo>
                  <a:pt x="37019" y="26978"/>
                </a:lnTo>
                <a:lnTo>
                  <a:pt x="37019" y="22421"/>
                </a:lnTo>
                <a:lnTo>
                  <a:pt x="41616" y="22421"/>
                </a:lnTo>
                <a:close/>
                <a:moveTo>
                  <a:pt x="41616" y="22179"/>
                </a:moveTo>
                <a:lnTo>
                  <a:pt x="37019" y="22179"/>
                </a:lnTo>
                <a:lnTo>
                  <a:pt x="37019" y="17622"/>
                </a:lnTo>
                <a:lnTo>
                  <a:pt x="41616" y="17622"/>
                </a:lnTo>
                <a:close/>
                <a:moveTo>
                  <a:pt x="41616" y="17380"/>
                </a:moveTo>
                <a:lnTo>
                  <a:pt x="37019" y="17380"/>
                </a:lnTo>
                <a:lnTo>
                  <a:pt x="37019" y="12783"/>
                </a:lnTo>
                <a:lnTo>
                  <a:pt x="41616" y="12783"/>
                </a:lnTo>
                <a:close/>
                <a:moveTo>
                  <a:pt x="41616" y="12541"/>
                </a:moveTo>
                <a:lnTo>
                  <a:pt x="37019" y="12541"/>
                </a:lnTo>
                <a:lnTo>
                  <a:pt x="37019" y="7985"/>
                </a:lnTo>
                <a:lnTo>
                  <a:pt x="41616" y="7985"/>
                </a:lnTo>
                <a:close/>
                <a:moveTo>
                  <a:pt x="41616" y="7743"/>
                </a:moveTo>
                <a:lnTo>
                  <a:pt x="37019" y="7743"/>
                </a:lnTo>
                <a:lnTo>
                  <a:pt x="37019" y="3307"/>
                </a:lnTo>
                <a:lnTo>
                  <a:pt x="41616" y="3307"/>
                </a:lnTo>
                <a:lnTo>
                  <a:pt x="41616" y="7904"/>
                </a:lnTo>
                <a:close/>
                <a:moveTo>
                  <a:pt x="46415" y="89564"/>
                </a:moveTo>
                <a:lnTo>
                  <a:pt x="41858" y="89564"/>
                </a:lnTo>
                <a:lnTo>
                  <a:pt x="41858" y="84967"/>
                </a:lnTo>
                <a:lnTo>
                  <a:pt x="46415" y="84967"/>
                </a:lnTo>
                <a:close/>
                <a:moveTo>
                  <a:pt x="46415" y="84725"/>
                </a:moveTo>
                <a:lnTo>
                  <a:pt x="41858" y="84725"/>
                </a:lnTo>
                <a:lnTo>
                  <a:pt x="41858" y="80168"/>
                </a:lnTo>
                <a:lnTo>
                  <a:pt x="46415" y="80168"/>
                </a:lnTo>
                <a:close/>
                <a:moveTo>
                  <a:pt x="46415" y="79926"/>
                </a:moveTo>
                <a:lnTo>
                  <a:pt x="41858" y="79926"/>
                </a:lnTo>
                <a:lnTo>
                  <a:pt x="41858" y="75329"/>
                </a:lnTo>
                <a:lnTo>
                  <a:pt x="46415" y="75329"/>
                </a:lnTo>
                <a:close/>
                <a:moveTo>
                  <a:pt x="46415" y="75087"/>
                </a:moveTo>
                <a:lnTo>
                  <a:pt x="41858" y="75087"/>
                </a:lnTo>
                <a:lnTo>
                  <a:pt x="41858" y="70530"/>
                </a:lnTo>
                <a:lnTo>
                  <a:pt x="46415" y="70530"/>
                </a:lnTo>
                <a:close/>
                <a:moveTo>
                  <a:pt x="46415" y="70288"/>
                </a:moveTo>
                <a:lnTo>
                  <a:pt x="41858" y="70288"/>
                </a:lnTo>
                <a:lnTo>
                  <a:pt x="41858" y="65731"/>
                </a:lnTo>
                <a:lnTo>
                  <a:pt x="46415" y="65731"/>
                </a:lnTo>
                <a:close/>
                <a:moveTo>
                  <a:pt x="46415" y="65489"/>
                </a:moveTo>
                <a:lnTo>
                  <a:pt x="41858" y="65489"/>
                </a:lnTo>
                <a:lnTo>
                  <a:pt x="41858" y="60892"/>
                </a:lnTo>
                <a:lnTo>
                  <a:pt x="46415" y="60892"/>
                </a:lnTo>
                <a:close/>
                <a:moveTo>
                  <a:pt x="46415" y="60650"/>
                </a:moveTo>
                <a:lnTo>
                  <a:pt x="41858" y="60650"/>
                </a:lnTo>
                <a:lnTo>
                  <a:pt x="41858" y="56093"/>
                </a:lnTo>
                <a:lnTo>
                  <a:pt x="46415" y="56093"/>
                </a:lnTo>
                <a:close/>
                <a:moveTo>
                  <a:pt x="46415" y="55851"/>
                </a:moveTo>
                <a:lnTo>
                  <a:pt x="41858" y="55851"/>
                </a:lnTo>
                <a:lnTo>
                  <a:pt x="41858" y="51295"/>
                </a:lnTo>
                <a:lnTo>
                  <a:pt x="46415" y="51295"/>
                </a:lnTo>
                <a:close/>
                <a:moveTo>
                  <a:pt x="46415" y="51053"/>
                </a:moveTo>
                <a:lnTo>
                  <a:pt x="41858" y="51053"/>
                </a:lnTo>
                <a:lnTo>
                  <a:pt x="41858" y="46456"/>
                </a:lnTo>
                <a:lnTo>
                  <a:pt x="46415" y="46456"/>
                </a:lnTo>
                <a:close/>
                <a:moveTo>
                  <a:pt x="46415" y="46214"/>
                </a:moveTo>
                <a:lnTo>
                  <a:pt x="41858" y="46214"/>
                </a:lnTo>
                <a:lnTo>
                  <a:pt x="41858" y="41657"/>
                </a:lnTo>
                <a:lnTo>
                  <a:pt x="46415" y="41657"/>
                </a:lnTo>
                <a:close/>
                <a:moveTo>
                  <a:pt x="46415" y="41415"/>
                </a:moveTo>
                <a:lnTo>
                  <a:pt x="41858" y="41415"/>
                </a:lnTo>
                <a:lnTo>
                  <a:pt x="41858" y="36858"/>
                </a:lnTo>
                <a:lnTo>
                  <a:pt x="46415" y="36858"/>
                </a:lnTo>
                <a:close/>
                <a:moveTo>
                  <a:pt x="46415" y="36616"/>
                </a:moveTo>
                <a:lnTo>
                  <a:pt x="41858" y="36616"/>
                </a:lnTo>
                <a:lnTo>
                  <a:pt x="41858" y="32019"/>
                </a:lnTo>
                <a:lnTo>
                  <a:pt x="46415" y="32019"/>
                </a:lnTo>
                <a:close/>
                <a:moveTo>
                  <a:pt x="46415" y="31777"/>
                </a:moveTo>
                <a:lnTo>
                  <a:pt x="41858" y="31777"/>
                </a:lnTo>
                <a:lnTo>
                  <a:pt x="41858" y="27220"/>
                </a:lnTo>
                <a:lnTo>
                  <a:pt x="46415" y="27220"/>
                </a:lnTo>
                <a:close/>
                <a:moveTo>
                  <a:pt x="46415" y="26978"/>
                </a:moveTo>
                <a:lnTo>
                  <a:pt x="41858" y="26978"/>
                </a:lnTo>
                <a:lnTo>
                  <a:pt x="41858" y="22381"/>
                </a:lnTo>
                <a:lnTo>
                  <a:pt x="46415" y="22381"/>
                </a:lnTo>
                <a:close/>
                <a:moveTo>
                  <a:pt x="46415" y="22139"/>
                </a:moveTo>
                <a:lnTo>
                  <a:pt x="41858" y="22139"/>
                </a:lnTo>
                <a:lnTo>
                  <a:pt x="41858" y="17582"/>
                </a:lnTo>
                <a:lnTo>
                  <a:pt x="46415" y="17582"/>
                </a:lnTo>
                <a:close/>
                <a:moveTo>
                  <a:pt x="46415" y="17340"/>
                </a:moveTo>
                <a:lnTo>
                  <a:pt x="41858" y="17340"/>
                </a:lnTo>
                <a:lnTo>
                  <a:pt x="41858" y="12783"/>
                </a:lnTo>
                <a:lnTo>
                  <a:pt x="46415" y="12783"/>
                </a:lnTo>
                <a:close/>
                <a:moveTo>
                  <a:pt x="46415" y="12541"/>
                </a:moveTo>
                <a:lnTo>
                  <a:pt x="41858" y="12541"/>
                </a:lnTo>
                <a:lnTo>
                  <a:pt x="41858" y="7944"/>
                </a:lnTo>
                <a:lnTo>
                  <a:pt x="46415" y="7944"/>
                </a:lnTo>
                <a:close/>
                <a:moveTo>
                  <a:pt x="46415" y="7702"/>
                </a:moveTo>
                <a:lnTo>
                  <a:pt x="41858" y="7702"/>
                </a:lnTo>
                <a:lnTo>
                  <a:pt x="41858" y="3307"/>
                </a:lnTo>
                <a:lnTo>
                  <a:pt x="46415" y="3307"/>
                </a:lnTo>
                <a:lnTo>
                  <a:pt x="46415" y="7904"/>
                </a:lnTo>
                <a:close/>
                <a:moveTo>
                  <a:pt x="51214" y="89524"/>
                </a:moveTo>
                <a:lnTo>
                  <a:pt x="46657" y="89524"/>
                </a:lnTo>
                <a:lnTo>
                  <a:pt x="46657" y="84967"/>
                </a:lnTo>
                <a:lnTo>
                  <a:pt x="51214" y="84967"/>
                </a:lnTo>
                <a:close/>
                <a:moveTo>
                  <a:pt x="51214" y="84685"/>
                </a:moveTo>
                <a:lnTo>
                  <a:pt x="46657" y="84685"/>
                </a:lnTo>
                <a:lnTo>
                  <a:pt x="46657" y="80128"/>
                </a:lnTo>
                <a:lnTo>
                  <a:pt x="51214" y="80128"/>
                </a:lnTo>
                <a:close/>
                <a:moveTo>
                  <a:pt x="51214" y="79886"/>
                </a:moveTo>
                <a:lnTo>
                  <a:pt x="46657" y="79886"/>
                </a:lnTo>
                <a:lnTo>
                  <a:pt x="46657" y="75329"/>
                </a:lnTo>
                <a:lnTo>
                  <a:pt x="51214" y="75329"/>
                </a:lnTo>
                <a:close/>
                <a:moveTo>
                  <a:pt x="51214" y="75087"/>
                </a:moveTo>
                <a:lnTo>
                  <a:pt x="46657" y="75087"/>
                </a:lnTo>
                <a:lnTo>
                  <a:pt x="46657" y="70490"/>
                </a:lnTo>
                <a:lnTo>
                  <a:pt x="51214" y="70490"/>
                </a:lnTo>
                <a:close/>
                <a:moveTo>
                  <a:pt x="51214" y="70248"/>
                </a:moveTo>
                <a:lnTo>
                  <a:pt x="46657" y="70248"/>
                </a:lnTo>
                <a:lnTo>
                  <a:pt x="46657" y="65691"/>
                </a:lnTo>
                <a:lnTo>
                  <a:pt x="51214" y="65691"/>
                </a:lnTo>
                <a:close/>
                <a:moveTo>
                  <a:pt x="51214" y="65449"/>
                </a:moveTo>
                <a:lnTo>
                  <a:pt x="46657" y="65449"/>
                </a:lnTo>
                <a:lnTo>
                  <a:pt x="46657" y="60892"/>
                </a:lnTo>
                <a:lnTo>
                  <a:pt x="51214" y="60892"/>
                </a:lnTo>
                <a:close/>
                <a:moveTo>
                  <a:pt x="51214" y="60650"/>
                </a:moveTo>
                <a:lnTo>
                  <a:pt x="46657" y="60650"/>
                </a:lnTo>
                <a:lnTo>
                  <a:pt x="46657" y="56053"/>
                </a:lnTo>
                <a:lnTo>
                  <a:pt x="51214" y="56053"/>
                </a:lnTo>
                <a:close/>
                <a:moveTo>
                  <a:pt x="51214" y="55811"/>
                </a:moveTo>
                <a:lnTo>
                  <a:pt x="46657" y="55811"/>
                </a:lnTo>
                <a:lnTo>
                  <a:pt x="46657" y="51254"/>
                </a:lnTo>
                <a:lnTo>
                  <a:pt x="51214" y="51254"/>
                </a:lnTo>
                <a:close/>
                <a:moveTo>
                  <a:pt x="51214" y="51012"/>
                </a:moveTo>
                <a:lnTo>
                  <a:pt x="46657" y="51012"/>
                </a:lnTo>
                <a:lnTo>
                  <a:pt x="46657" y="46456"/>
                </a:lnTo>
                <a:lnTo>
                  <a:pt x="51214" y="46456"/>
                </a:lnTo>
                <a:close/>
                <a:moveTo>
                  <a:pt x="51214" y="46214"/>
                </a:moveTo>
                <a:lnTo>
                  <a:pt x="46657" y="46214"/>
                </a:lnTo>
                <a:lnTo>
                  <a:pt x="46657" y="41616"/>
                </a:lnTo>
                <a:lnTo>
                  <a:pt x="51214" y="41616"/>
                </a:lnTo>
                <a:close/>
                <a:moveTo>
                  <a:pt x="51214" y="41374"/>
                </a:moveTo>
                <a:lnTo>
                  <a:pt x="46657" y="41374"/>
                </a:lnTo>
                <a:lnTo>
                  <a:pt x="46657" y="36818"/>
                </a:lnTo>
                <a:lnTo>
                  <a:pt x="51214" y="36818"/>
                </a:lnTo>
                <a:close/>
                <a:moveTo>
                  <a:pt x="51214" y="36576"/>
                </a:moveTo>
                <a:lnTo>
                  <a:pt x="46657" y="36576"/>
                </a:lnTo>
                <a:lnTo>
                  <a:pt x="46657" y="32019"/>
                </a:lnTo>
                <a:lnTo>
                  <a:pt x="51214" y="32019"/>
                </a:lnTo>
                <a:close/>
                <a:moveTo>
                  <a:pt x="51214" y="31777"/>
                </a:moveTo>
                <a:lnTo>
                  <a:pt x="46657" y="31777"/>
                </a:lnTo>
                <a:lnTo>
                  <a:pt x="46657" y="27180"/>
                </a:lnTo>
                <a:lnTo>
                  <a:pt x="51214" y="27180"/>
                </a:lnTo>
                <a:close/>
                <a:moveTo>
                  <a:pt x="51214" y="26938"/>
                </a:moveTo>
                <a:lnTo>
                  <a:pt x="46657" y="26938"/>
                </a:lnTo>
                <a:lnTo>
                  <a:pt x="46657" y="22381"/>
                </a:lnTo>
                <a:lnTo>
                  <a:pt x="51214" y="22381"/>
                </a:lnTo>
                <a:close/>
                <a:moveTo>
                  <a:pt x="51214" y="22139"/>
                </a:moveTo>
                <a:lnTo>
                  <a:pt x="46657" y="22139"/>
                </a:lnTo>
                <a:lnTo>
                  <a:pt x="46657" y="17582"/>
                </a:lnTo>
                <a:lnTo>
                  <a:pt x="51214" y="17582"/>
                </a:lnTo>
                <a:close/>
                <a:moveTo>
                  <a:pt x="51214" y="17340"/>
                </a:moveTo>
                <a:lnTo>
                  <a:pt x="46657" y="17340"/>
                </a:lnTo>
                <a:lnTo>
                  <a:pt x="46657" y="12743"/>
                </a:lnTo>
                <a:lnTo>
                  <a:pt x="51214" y="12743"/>
                </a:lnTo>
                <a:close/>
                <a:moveTo>
                  <a:pt x="51214" y="12501"/>
                </a:moveTo>
                <a:lnTo>
                  <a:pt x="46657" y="12501"/>
                </a:lnTo>
                <a:lnTo>
                  <a:pt x="46657" y="7944"/>
                </a:lnTo>
                <a:lnTo>
                  <a:pt x="51214" y="7944"/>
                </a:lnTo>
                <a:close/>
                <a:moveTo>
                  <a:pt x="51214" y="7702"/>
                </a:moveTo>
                <a:lnTo>
                  <a:pt x="46657" y="7702"/>
                </a:lnTo>
                <a:lnTo>
                  <a:pt x="46657" y="3307"/>
                </a:lnTo>
                <a:lnTo>
                  <a:pt x="51214" y="3307"/>
                </a:lnTo>
                <a:lnTo>
                  <a:pt x="51214" y="7904"/>
                </a:lnTo>
                <a:close/>
                <a:moveTo>
                  <a:pt x="56053" y="89483"/>
                </a:moveTo>
                <a:lnTo>
                  <a:pt x="51456" y="89483"/>
                </a:lnTo>
                <a:lnTo>
                  <a:pt x="51456" y="84927"/>
                </a:lnTo>
                <a:lnTo>
                  <a:pt x="56053" y="84927"/>
                </a:lnTo>
                <a:close/>
                <a:moveTo>
                  <a:pt x="56053" y="84685"/>
                </a:moveTo>
                <a:lnTo>
                  <a:pt x="51456" y="84685"/>
                </a:lnTo>
                <a:lnTo>
                  <a:pt x="51456" y="80087"/>
                </a:lnTo>
                <a:lnTo>
                  <a:pt x="56053" y="80087"/>
                </a:lnTo>
                <a:close/>
                <a:moveTo>
                  <a:pt x="56053" y="79845"/>
                </a:moveTo>
                <a:lnTo>
                  <a:pt x="51456" y="79845"/>
                </a:lnTo>
                <a:lnTo>
                  <a:pt x="51456" y="75289"/>
                </a:lnTo>
                <a:lnTo>
                  <a:pt x="56053" y="75289"/>
                </a:lnTo>
                <a:close/>
                <a:moveTo>
                  <a:pt x="56053" y="75047"/>
                </a:moveTo>
                <a:lnTo>
                  <a:pt x="51456" y="75047"/>
                </a:lnTo>
                <a:lnTo>
                  <a:pt x="51456" y="70490"/>
                </a:lnTo>
                <a:lnTo>
                  <a:pt x="56053" y="70490"/>
                </a:lnTo>
                <a:close/>
                <a:moveTo>
                  <a:pt x="56053" y="70248"/>
                </a:moveTo>
                <a:lnTo>
                  <a:pt x="51456" y="70248"/>
                </a:lnTo>
                <a:lnTo>
                  <a:pt x="51456" y="65651"/>
                </a:lnTo>
                <a:lnTo>
                  <a:pt x="56053" y="65651"/>
                </a:lnTo>
                <a:close/>
                <a:moveTo>
                  <a:pt x="56053" y="65409"/>
                </a:moveTo>
                <a:lnTo>
                  <a:pt x="51456" y="65409"/>
                </a:lnTo>
                <a:lnTo>
                  <a:pt x="51456" y="60852"/>
                </a:lnTo>
                <a:lnTo>
                  <a:pt x="56053" y="60852"/>
                </a:lnTo>
                <a:close/>
                <a:moveTo>
                  <a:pt x="56053" y="60610"/>
                </a:moveTo>
                <a:lnTo>
                  <a:pt x="51456" y="60610"/>
                </a:lnTo>
                <a:lnTo>
                  <a:pt x="51456" y="56053"/>
                </a:lnTo>
                <a:lnTo>
                  <a:pt x="56053" y="56053"/>
                </a:lnTo>
                <a:close/>
                <a:moveTo>
                  <a:pt x="56053" y="55811"/>
                </a:moveTo>
                <a:lnTo>
                  <a:pt x="51456" y="55811"/>
                </a:lnTo>
                <a:lnTo>
                  <a:pt x="51456" y="51214"/>
                </a:lnTo>
                <a:lnTo>
                  <a:pt x="56053" y="51214"/>
                </a:lnTo>
                <a:close/>
                <a:moveTo>
                  <a:pt x="56053" y="50972"/>
                </a:moveTo>
                <a:lnTo>
                  <a:pt x="51456" y="50972"/>
                </a:lnTo>
                <a:lnTo>
                  <a:pt x="51456" y="46415"/>
                </a:lnTo>
                <a:lnTo>
                  <a:pt x="56053" y="46415"/>
                </a:lnTo>
                <a:close/>
                <a:moveTo>
                  <a:pt x="56053" y="46173"/>
                </a:moveTo>
                <a:lnTo>
                  <a:pt x="51456" y="46173"/>
                </a:lnTo>
                <a:lnTo>
                  <a:pt x="51456" y="41616"/>
                </a:lnTo>
                <a:lnTo>
                  <a:pt x="56053" y="41616"/>
                </a:lnTo>
                <a:close/>
                <a:moveTo>
                  <a:pt x="56053" y="41374"/>
                </a:moveTo>
                <a:lnTo>
                  <a:pt x="51456" y="41374"/>
                </a:lnTo>
                <a:lnTo>
                  <a:pt x="51456" y="36777"/>
                </a:lnTo>
                <a:lnTo>
                  <a:pt x="56053" y="36777"/>
                </a:lnTo>
                <a:close/>
                <a:moveTo>
                  <a:pt x="56053" y="36535"/>
                </a:moveTo>
                <a:lnTo>
                  <a:pt x="51456" y="36535"/>
                </a:lnTo>
                <a:lnTo>
                  <a:pt x="51456" y="31978"/>
                </a:lnTo>
                <a:lnTo>
                  <a:pt x="56053" y="31978"/>
                </a:lnTo>
                <a:close/>
                <a:moveTo>
                  <a:pt x="56053" y="31737"/>
                </a:moveTo>
                <a:lnTo>
                  <a:pt x="51456" y="31737"/>
                </a:lnTo>
                <a:lnTo>
                  <a:pt x="51456" y="27180"/>
                </a:lnTo>
                <a:lnTo>
                  <a:pt x="56053" y="27180"/>
                </a:lnTo>
                <a:close/>
                <a:moveTo>
                  <a:pt x="56053" y="26938"/>
                </a:moveTo>
                <a:lnTo>
                  <a:pt x="51456" y="26938"/>
                </a:lnTo>
                <a:lnTo>
                  <a:pt x="51456" y="22341"/>
                </a:lnTo>
                <a:lnTo>
                  <a:pt x="56053" y="22341"/>
                </a:lnTo>
                <a:close/>
                <a:moveTo>
                  <a:pt x="56053" y="22099"/>
                </a:moveTo>
                <a:lnTo>
                  <a:pt x="51456" y="22099"/>
                </a:lnTo>
                <a:lnTo>
                  <a:pt x="51456" y="17542"/>
                </a:lnTo>
                <a:lnTo>
                  <a:pt x="56053" y="17542"/>
                </a:lnTo>
                <a:close/>
                <a:moveTo>
                  <a:pt x="56053" y="17300"/>
                </a:moveTo>
                <a:lnTo>
                  <a:pt x="51456" y="17300"/>
                </a:lnTo>
                <a:lnTo>
                  <a:pt x="51456" y="12743"/>
                </a:lnTo>
                <a:lnTo>
                  <a:pt x="56053" y="12743"/>
                </a:lnTo>
                <a:close/>
                <a:moveTo>
                  <a:pt x="56053" y="12501"/>
                </a:moveTo>
                <a:lnTo>
                  <a:pt x="51456" y="12501"/>
                </a:lnTo>
                <a:lnTo>
                  <a:pt x="51456" y="7904"/>
                </a:lnTo>
                <a:lnTo>
                  <a:pt x="56053" y="7904"/>
                </a:lnTo>
                <a:close/>
                <a:moveTo>
                  <a:pt x="56053" y="7662"/>
                </a:moveTo>
                <a:lnTo>
                  <a:pt x="51456" y="7662"/>
                </a:lnTo>
                <a:lnTo>
                  <a:pt x="51456" y="3307"/>
                </a:lnTo>
                <a:lnTo>
                  <a:pt x="56053" y="3307"/>
                </a:lnTo>
                <a:lnTo>
                  <a:pt x="56053" y="7904"/>
                </a:lnTo>
                <a:close/>
                <a:moveTo>
                  <a:pt x="60852" y="89483"/>
                </a:moveTo>
                <a:lnTo>
                  <a:pt x="56295" y="89483"/>
                </a:lnTo>
                <a:lnTo>
                  <a:pt x="56295" y="84886"/>
                </a:lnTo>
                <a:lnTo>
                  <a:pt x="60852" y="84886"/>
                </a:lnTo>
                <a:close/>
                <a:moveTo>
                  <a:pt x="60852" y="84644"/>
                </a:moveTo>
                <a:lnTo>
                  <a:pt x="56295" y="84644"/>
                </a:lnTo>
                <a:lnTo>
                  <a:pt x="56295" y="80087"/>
                </a:lnTo>
                <a:lnTo>
                  <a:pt x="60852" y="80087"/>
                </a:lnTo>
                <a:close/>
                <a:moveTo>
                  <a:pt x="60852" y="79845"/>
                </a:moveTo>
                <a:lnTo>
                  <a:pt x="56295" y="79845"/>
                </a:lnTo>
                <a:lnTo>
                  <a:pt x="56295" y="75248"/>
                </a:lnTo>
                <a:lnTo>
                  <a:pt x="60852" y="75248"/>
                </a:lnTo>
                <a:close/>
                <a:moveTo>
                  <a:pt x="60852" y="75006"/>
                </a:moveTo>
                <a:lnTo>
                  <a:pt x="56295" y="75006"/>
                </a:lnTo>
                <a:lnTo>
                  <a:pt x="56295" y="70449"/>
                </a:lnTo>
                <a:lnTo>
                  <a:pt x="60852" y="70449"/>
                </a:lnTo>
                <a:close/>
                <a:moveTo>
                  <a:pt x="60852" y="70208"/>
                </a:moveTo>
                <a:lnTo>
                  <a:pt x="56295" y="70208"/>
                </a:lnTo>
                <a:lnTo>
                  <a:pt x="56295" y="65651"/>
                </a:lnTo>
                <a:lnTo>
                  <a:pt x="60852" y="65651"/>
                </a:lnTo>
                <a:close/>
                <a:moveTo>
                  <a:pt x="60852" y="65409"/>
                </a:moveTo>
                <a:lnTo>
                  <a:pt x="56295" y="65409"/>
                </a:lnTo>
                <a:lnTo>
                  <a:pt x="56295" y="60812"/>
                </a:lnTo>
                <a:lnTo>
                  <a:pt x="60852" y="60812"/>
                </a:lnTo>
                <a:close/>
                <a:moveTo>
                  <a:pt x="60852" y="60570"/>
                </a:moveTo>
                <a:lnTo>
                  <a:pt x="56295" y="60570"/>
                </a:lnTo>
                <a:lnTo>
                  <a:pt x="56295" y="56013"/>
                </a:lnTo>
                <a:lnTo>
                  <a:pt x="60852" y="56013"/>
                </a:lnTo>
                <a:close/>
                <a:moveTo>
                  <a:pt x="60852" y="55771"/>
                </a:moveTo>
                <a:lnTo>
                  <a:pt x="56295" y="55771"/>
                </a:lnTo>
                <a:lnTo>
                  <a:pt x="56295" y="51214"/>
                </a:lnTo>
                <a:lnTo>
                  <a:pt x="60852" y="51214"/>
                </a:lnTo>
                <a:close/>
                <a:moveTo>
                  <a:pt x="60852" y="50972"/>
                </a:moveTo>
                <a:lnTo>
                  <a:pt x="56295" y="50972"/>
                </a:lnTo>
                <a:lnTo>
                  <a:pt x="56295" y="46375"/>
                </a:lnTo>
                <a:lnTo>
                  <a:pt x="60852" y="46375"/>
                </a:lnTo>
                <a:close/>
                <a:moveTo>
                  <a:pt x="60852" y="46133"/>
                </a:moveTo>
                <a:lnTo>
                  <a:pt x="56295" y="46133"/>
                </a:lnTo>
                <a:lnTo>
                  <a:pt x="56295" y="41576"/>
                </a:lnTo>
                <a:lnTo>
                  <a:pt x="60852" y="41576"/>
                </a:lnTo>
                <a:close/>
                <a:moveTo>
                  <a:pt x="60852" y="41334"/>
                </a:moveTo>
                <a:lnTo>
                  <a:pt x="56295" y="41334"/>
                </a:lnTo>
                <a:lnTo>
                  <a:pt x="56295" y="36777"/>
                </a:lnTo>
                <a:lnTo>
                  <a:pt x="60852" y="36777"/>
                </a:lnTo>
                <a:close/>
                <a:moveTo>
                  <a:pt x="60852" y="36535"/>
                </a:moveTo>
                <a:lnTo>
                  <a:pt x="56295" y="36535"/>
                </a:lnTo>
                <a:lnTo>
                  <a:pt x="56295" y="31938"/>
                </a:lnTo>
                <a:lnTo>
                  <a:pt x="60852" y="31938"/>
                </a:lnTo>
                <a:close/>
                <a:moveTo>
                  <a:pt x="60852" y="31696"/>
                </a:moveTo>
                <a:lnTo>
                  <a:pt x="56295" y="31696"/>
                </a:lnTo>
                <a:lnTo>
                  <a:pt x="56295" y="27139"/>
                </a:lnTo>
                <a:lnTo>
                  <a:pt x="60852" y="27139"/>
                </a:lnTo>
                <a:close/>
                <a:moveTo>
                  <a:pt x="60852" y="26897"/>
                </a:moveTo>
                <a:lnTo>
                  <a:pt x="56295" y="26897"/>
                </a:lnTo>
                <a:lnTo>
                  <a:pt x="56295" y="22341"/>
                </a:lnTo>
                <a:lnTo>
                  <a:pt x="60852" y="22341"/>
                </a:lnTo>
                <a:close/>
                <a:moveTo>
                  <a:pt x="60852" y="22099"/>
                </a:moveTo>
                <a:lnTo>
                  <a:pt x="56295" y="22099"/>
                </a:lnTo>
                <a:lnTo>
                  <a:pt x="56295" y="17501"/>
                </a:lnTo>
                <a:lnTo>
                  <a:pt x="60852" y="17501"/>
                </a:lnTo>
                <a:close/>
                <a:moveTo>
                  <a:pt x="60852" y="17260"/>
                </a:moveTo>
                <a:lnTo>
                  <a:pt x="56295" y="17260"/>
                </a:lnTo>
                <a:lnTo>
                  <a:pt x="56295" y="12703"/>
                </a:lnTo>
                <a:lnTo>
                  <a:pt x="60852" y="12703"/>
                </a:lnTo>
                <a:close/>
                <a:moveTo>
                  <a:pt x="60852" y="12461"/>
                </a:moveTo>
                <a:lnTo>
                  <a:pt x="56295" y="12461"/>
                </a:lnTo>
                <a:lnTo>
                  <a:pt x="56295" y="7904"/>
                </a:lnTo>
                <a:lnTo>
                  <a:pt x="60852" y="7904"/>
                </a:lnTo>
                <a:close/>
                <a:moveTo>
                  <a:pt x="60852" y="7662"/>
                </a:moveTo>
                <a:lnTo>
                  <a:pt x="56295" y="7662"/>
                </a:lnTo>
                <a:lnTo>
                  <a:pt x="56295" y="3307"/>
                </a:lnTo>
                <a:lnTo>
                  <a:pt x="60852" y="3307"/>
                </a:lnTo>
                <a:lnTo>
                  <a:pt x="60852" y="7904"/>
                </a:lnTo>
                <a:close/>
                <a:moveTo>
                  <a:pt x="65651" y="84644"/>
                </a:moveTo>
                <a:lnTo>
                  <a:pt x="61094" y="84644"/>
                </a:lnTo>
                <a:lnTo>
                  <a:pt x="61094" y="80047"/>
                </a:lnTo>
                <a:lnTo>
                  <a:pt x="65651" y="80047"/>
                </a:lnTo>
                <a:close/>
                <a:moveTo>
                  <a:pt x="65651" y="79805"/>
                </a:moveTo>
                <a:lnTo>
                  <a:pt x="61094" y="79805"/>
                </a:lnTo>
                <a:lnTo>
                  <a:pt x="61094" y="75248"/>
                </a:lnTo>
                <a:lnTo>
                  <a:pt x="65651" y="75248"/>
                </a:lnTo>
                <a:close/>
                <a:moveTo>
                  <a:pt x="65651" y="75006"/>
                </a:moveTo>
                <a:lnTo>
                  <a:pt x="61094" y="75006"/>
                </a:lnTo>
                <a:lnTo>
                  <a:pt x="61094" y="70449"/>
                </a:lnTo>
                <a:lnTo>
                  <a:pt x="65651" y="70449"/>
                </a:lnTo>
                <a:close/>
                <a:moveTo>
                  <a:pt x="65651" y="70208"/>
                </a:moveTo>
                <a:lnTo>
                  <a:pt x="61094" y="70208"/>
                </a:lnTo>
                <a:lnTo>
                  <a:pt x="61094" y="65610"/>
                </a:lnTo>
                <a:lnTo>
                  <a:pt x="65651" y="65610"/>
                </a:lnTo>
                <a:close/>
                <a:moveTo>
                  <a:pt x="65651" y="65368"/>
                </a:moveTo>
                <a:lnTo>
                  <a:pt x="61094" y="65368"/>
                </a:lnTo>
                <a:lnTo>
                  <a:pt x="61094" y="60812"/>
                </a:lnTo>
                <a:lnTo>
                  <a:pt x="65651" y="60812"/>
                </a:lnTo>
                <a:close/>
                <a:moveTo>
                  <a:pt x="65651" y="60570"/>
                </a:moveTo>
                <a:lnTo>
                  <a:pt x="61094" y="60570"/>
                </a:lnTo>
                <a:lnTo>
                  <a:pt x="61094" y="56013"/>
                </a:lnTo>
                <a:lnTo>
                  <a:pt x="65651" y="56013"/>
                </a:lnTo>
                <a:close/>
                <a:moveTo>
                  <a:pt x="65651" y="55771"/>
                </a:moveTo>
                <a:lnTo>
                  <a:pt x="61094" y="55771"/>
                </a:lnTo>
                <a:lnTo>
                  <a:pt x="61094" y="51174"/>
                </a:lnTo>
                <a:lnTo>
                  <a:pt x="65651" y="51174"/>
                </a:lnTo>
                <a:close/>
                <a:moveTo>
                  <a:pt x="65651" y="50932"/>
                </a:moveTo>
                <a:lnTo>
                  <a:pt x="61094" y="50932"/>
                </a:lnTo>
                <a:lnTo>
                  <a:pt x="61094" y="46375"/>
                </a:lnTo>
                <a:lnTo>
                  <a:pt x="65651" y="46375"/>
                </a:lnTo>
                <a:close/>
                <a:moveTo>
                  <a:pt x="65651" y="46133"/>
                </a:moveTo>
                <a:lnTo>
                  <a:pt x="61094" y="46133"/>
                </a:lnTo>
                <a:lnTo>
                  <a:pt x="61094" y="41536"/>
                </a:lnTo>
                <a:lnTo>
                  <a:pt x="65651" y="41536"/>
                </a:lnTo>
                <a:close/>
                <a:moveTo>
                  <a:pt x="65651" y="41294"/>
                </a:moveTo>
                <a:lnTo>
                  <a:pt x="61094" y="41294"/>
                </a:lnTo>
                <a:lnTo>
                  <a:pt x="61094" y="36737"/>
                </a:lnTo>
                <a:lnTo>
                  <a:pt x="65651" y="36737"/>
                </a:lnTo>
                <a:close/>
                <a:moveTo>
                  <a:pt x="65651" y="36495"/>
                </a:moveTo>
                <a:lnTo>
                  <a:pt x="61094" y="36495"/>
                </a:lnTo>
                <a:lnTo>
                  <a:pt x="61094" y="31938"/>
                </a:lnTo>
                <a:lnTo>
                  <a:pt x="65651" y="31938"/>
                </a:lnTo>
                <a:close/>
                <a:moveTo>
                  <a:pt x="65651" y="31696"/>
                </a:moveTo>
                <a:lnTo>
                  <a:pt x="61094" y="31696"/>
                </a:lnTo>
                <a:lnTo>
                  <a:pt x="61094" y="27099"/>
                </a:lnTo>
                <a:lnTo>
                  <a:pt x="65651" y="27099"/>
                </a:lnTo>
                <a:close/>
                <a:moveTo>
                  <a:pt x="65651" y="26857"/>
                </a:moveTo>
                <a:lnTo>
                  <a:pt x="61094" y="26857"/>
                </a:lnTo>
                <a:lnTo>
                  <a:pt x="61094" y="22300"/>
                </a:lnTo>
                <a:lnTo>
                  <a:pt x="65651" y="22300"/>
                </a:lnTo>
                <a:close/>
                <a:moveTo>
                  <a:pt x="65651" y="22058"/>
                </a:moveTo>
                <a:lnTo>
                  <a:pt x="61094" y="22058"/>
                </a:lnTo>
                <a:lnTo>
                  <a:pt x="61094" y="17501"/>
                </a:lnTo>
                <a:lnTo>
                  <a:pt x="65651" y="17501"/>
                </a:lnTo>
                <a:close/>
                <a:moveTo>
                  <a:pt x="65651" y="17260"/>
                </a:moveTo>
                <a:lnTo>
                  <a:pt x="61094" y="17260"/>
                </a:lnTo>
                <a:lnTo>
                  <a:pt x="61094" y="12662"/>
                </a:lnTo>
                <a:lnTo>
                  <a:pt x="65651" y="12662"/>
                </a:lnTo>
                <a:close/>
                <a:moveTo>
                  <a:pt x="65651" y="12420"/>
                </a:moveTo>
                <a:lnTo>
                  <a:pt x="61094" y="12420"/>
                </a:lnTo>
                <a:lnTo>
                  <a:pt x="61094" y="7864"/>
                </a:lnTo>
                <a:lnTo>
                  <a:pt x="65651" y="7864"/>
                </a:lnTo>
                <a:close/>
                <a:moveTo>
                  <a:pt x="70490" y="84604"/>
                </a:moveTo>
                <a:lnTo>
                  <a:pt x="65893" y="84604"/>
                </a:lnTo>
                <a:lnTo>
                  <a:pt x="65893" y="80047"/>
                </a:lnTo>
                <a:lnTo>
                  <a:pt x="70490" y="80047"/>
                </a:lnTo>
                <a:close/>
                <a:moveTo>
                  <a:pt x="70490" y="79805"/>
                </a:moveTo>
                <a:lnTo>
                  <a:pt x="65893" y="79805"/>
                </a:lnTo>
                <a:lnTo>
                  <a:pt x="65893" y="75208"/>
                </a:lnTo>
                <a:lnTo>
                  <a:pt x="70490" y="75208"/>
                </a:lnTo>
                <a:close/>
                <a:moveTo>
                  <a:pt x="70490" y="74966"/>
                </a:moveTo>
                <a:lnTo>
                  <a:pt x="65893" y="74966"/>
                </a:lnTo>
                <a:lnTo>
                  <a:pt x="65893" y="70409"/>
                </a:lnTo>
                <a:lnTo>
                  <a:pt x="70490" y="70409"/>
                </a:lnTo>
                <a:close/>
                <a:moveTo>
                  <a:pt x="70490" y="70167"/>
                </a:moveTo>
                <a:lnTo>
                  <a:pt x="65893" y="70167"/>
                </a:lnTo>
                <a:lnTo>
                  <a:pt x="65893" y="65610"/>
                </a:lnTo>
                <a:lnTo>
                  <a:pt x="70490" y="65610"/>
                </a:lnTo>
                <a:close/>
                <a:moveTo>
                  <a:pt x="70490" y="65368"/>
                </a:moveTo>
                <a:lnTo>
                  <a:pt x="65893" y="65368"/>
                </a:lnTo>
                <a:lnTo>
                  <a:pt x="65893" y="60771"/>
                </a:lnTo>
                <a:lnTo>
                  <a:pt x="70490" y="60771"/>
                </a:lnTo>
                <a:close/>
                <a:moveTo>
                  <a:pt x="70490" y="60529"/>
                </a:moveTo>
                <a:lnTo>
                  <a:pt x="65893" y="60529"/>
                </a:lnTo>
                <a:lnTo>
                  <a:pt x="65893" y="55972"/>
                </a:lnTo>
                <a:lnTo>
                  <a:pt x="70490" y="55972"/>
                </a:lnTo>
                <a:close/>
                <a:moveTo>
                  <a:pt x="70490" y="55730"/>
                </a:moveTo>
                <a:lnTo>
                  <a:pt x="65893" y="55730"/>
                </a:lnTo>
                <a:lnTo>
                  <a:pt x="65893" y="51174"/>
                </a:lnTo>
                <a:lnTo>
                  <a:pt x="70490" y="51174"/>
                </a:lnTo>
                <a:close/>
                <a:moveTo>
                  <a:pt x="70490" y="50932"/>
                </a:moveTo>
                <a:lnTo>
                  <a:pt x="65893" y="50932"/>
                </a:lnTo>
                <a:lnTo>
                  <a:pt x="65893" y="46335"/>
                </a:lnTo>
                <a:lnTo>
                  <a:pt x="70490" y="46335"/>
                </a:lnTo>
                <a:close/>
                <a:moveTo>
                  <a:pt x="70490" y="46093"/>
                </a:moveTo>
                <a:lnTo>
                  <a:pt x="65893" y="46093"/>
                </a:lnTo>
                <a:lnTo>
                  <a:pt x="65893" y="41536"/>
                </a:lnTo>
                <a:lnTo>
                  <a:pt x="70490" y="41536"/>
                </a:lnTo>
                <a:close/>
                <a:moveTo>
                  <a:pt x="70490" y="41294"/>
                </a:moveTo>
                <a:lnTo>
                  <a:pt x="65893" y="41294"/>
                </a:lnTo>
                <a:lnTo>
                  <a:pt x="65893" y="36737"/>
                </a:lnTo>
                <a:lnTo>
                  <a:pt x="70490" y="36737"/>
                </a:lnTo>
                <a:close/>
                <a:moveTo>
                  <a:pt x="70490" y="36495"/>
                </a:moveTo>
                <a:lnTo>
                  <a:pt x="65893" y="36495"/>
                </a:lnTo>
                <a:lnTo>
                  <a:pt x="65893" y="31898"/>
                </a:lnTo>
                <a:lnTo>
                  <a:pt x="70490" y="31898"/>
                </a:lnTo>
                <a:close/>
                <a:moveTo>
                  <a:pt x="70490" y="31656"/>
                </a:moveTo>
                <a:lnTo>
                  <a:pt x="65893" y="31656"/>
                </a:lnTo>
                <a:lnTo>
                  <a:pt x="65893" y="27099"/>
                </a:lnTo>
                <a:lnTo>
                  <a:pt x="70490" y="27099"/>
                </a:lnTo>
                <a:close/>
                <a:moveTo>
                  <a:pt x="70490" y="26857"/>
                </a:moveTo>
                <a:lnTo>
                  <a:pt x="65893" y="26857"/>
                </a:lnTo>
                <a:lnTo>
                  <a:pt x="65893" y="22260"/>
                </a:lnTo>
                <a:lnTo>
                  <a:pt x="70490" y="22260"/>
                </a:lnTo>
                <a:close/>
                <a:moveTo>
                  <a:pt x="70490" y="22018"/>
                </a:moveTo>
                <a:lnTo>
                  <a:pt x="65893" y="22018"/>
                </a:lnTo>
                <a:lnTo>
                  <a:pt x="65893" y="17461"/>
                </a:lnTo>
                <a:lnTo>
                  <a:pt x="70490" y="17461"/>
                </a:lnTo>
                <a:close/>
                <a:moveTo>
                  <a:pt x="70490" y="17219"/>
                </a:moveTo>
                <a:lnTo>
                  <a:pt x="65893" y="17219"/>
                </a:lnTo>
                <a:lnTo>
                  <a:pt x="65893" y="12662"/>
                </a:lnTo>
                <a:lnTo>
                  <a:pt x="70490" y="12662"/>
                </a:lnTo>
                <a:close/>
                <a:moveTo>
                  <a:pt x="70490" y="12420"/>
                </a:moveTo>
                <a:lnTo>
                  <a:pt x="65893" y="12420"/>
                </a:lnTo>
                <a:lnTo>
                  <a:pt x="65893" y="7823"/>
                </a:lnTo>
                <a:lnTo>
                  <a:pt x="70490" y="7823"/>
                </a:lnTo>
                <a:close/>
                <a:moveTo>
                  <a:pt x="75289" y="79765"/>
                </a:moveTo>
                <a:lnTo>
                  <a:pt x="70732" y="79765"/>
                </a:lnTo>
                <a:lnTo>
                  <a:pt x="70732" y="75208"/>
                </a:lnTo>
                <a:lnTo>
                  <a:pt x="75289" y="75208"/>
                </a:lnTo>
                <a:close/>
                <a:moveTo>
                  <a:pt x="75289" y="74966"/>
                </a:moveTo>
                <a:lnTo>
                  <a:pt x="70732" y="74966"/>
                </a:lnTo>
                <a:lnTo>
                  <a:pt x="70732" y="70409"/>
                </a:lnTo>
                <a:lnTo>
                  <a:pt x="75289" y="70409"/>
                </a:lnTo>
                <a:close/>
                <a:moveTo>
                  <a:pt x="75289" y="70167"/>
                </a:moveTo>
                <a:lnTo>
                  <a:pt x="70732" y="70167"/>
                </a:lnTo>
                <a:lnTo>
                  <a:pt x="70732" y="65570"/>
                </a:lnTo>
                <a:lnTo>
                  <a:pt x="75289" y="65570"/>
                </a:lnTo>
                <a:close/>
                <a:moveTo>
                  <a:pt x="75289" y="65328"/>
                </a:moveTo>
                <a:lnTo>
                  <a:pt x="70732" y="65328"/>
                </a:lnTo>
                <a:lnTo>
                  <a:pt x="70732" y="60771"/>
                </a:lnTo>
                <a:lnTo>
                  <a:pt x="75289" y="60771"/>
                </a:lnTo>
                <a:close/>
                <a:moveTo>
                  <a:pt x="75289" y="60529"/>
                </a:moveTo>
                <a:lnTo>
                  <a:pt x="70732" y="60529"/>
                </a:lnTo>
                <a:lnTo>
                  <a:pt x="70732" y="55972"/>
                </a:lnTo>
                <a:lnTo>
                  <a:pt x="75289" y="55972"/>
                </a:lnTo>
                <a:close/>
                <a:moveTo>
                  <a:pt x="75289" y="55730"/>
                </a:moveTo>
                <a:lnTo>
                  <a:pt x="70732" y="55730"/>
                </a:lnTo>
                <a:lnTo>
                  <a:pt x="70732" y="51133"/>
                </a:lnTo>
                <a:lnTo>
                  <a:pt x="75289" y="51133"/>
                </a:lnTo>
                <a:close/>
                <a:moveTo>
                  <a:pt x="75289" y="50891"/>
                </a:moveTo>
                <a:lnTo>
                  <a:pt x="70732" y="50891"/>
                </a:lnTo>
                <a:lnTo>
                  <a:pt x="70732" y="46335"/>
                </a:lnTo>
                <a:lnTo>
                  <a:pt x="75289" y="46335"/>
                </a:lnTo>
                <a:close/>
                <a:moveTo>
                  <a:pt x="75289" y="46093"/>
                </a:moveTo>
                <a:lnTo>
                  <a:pt x="70732" y="46093"/>
                </a:lnTo>
                <a:lnTo>
                  <a:pt x="70732" y="41495"/>
                </a:lnTo>
                <a:lnTo>
                  <a:pt x="75289" y="41495"/>
                </a:lnTo>
                <a:close/>
                <a:moveTo>
                  <a:pt x="75289" y="41253"/>
                </a:moveTo>
                <a:lnTo>
                  <a:pt x="70732" y="41253"/>
                </a:lnTo>
                <a:lnTo>
                  <a:pt x="70732" y="36697"/>
                </a:lnTo>
                <a:lnTo>
                  <a:pt x="75289" y="36697"/>
                </a:lnTo>
                <a:close/>
                <a:moveTo>
                  <a:pt x="75289" y="36455"/>
                </a:moveTo>
                <a:lnTo>
                  <a:pt x="70732" y="36455"/>
                </a:lnTo>
                <a:lnTo>
                  <a:pt x="70732" y="31898"/>
                </a:lnTo>
                <a:lnTo>
                  <a:pt x="75289" y="31898"/>
                </a:lnTo>
                <a:close/>
                <a:moveTo>
                  <a:pt x="75289" y="31656"/>
                </a:moveTo>
                <a:lnTo>
                  <a:pt x="70732" y="31656"/>
                </a:lnTo>
                <a:lnTo>
                  <a:pt x="70732" y="27059"/>
                </a:lnTo>
                <a:lnTo>
                  <a:pt x="75289" y="27059"/>
                </a:lnTo>
                <a:close/>
                <a:moveTo>
                  <a:pt x="75289" y="26817"/>
                </a:moveTo>
                <a:lnTo>
                  <a:pt x="70732" y="26817"/>
                </a:lnTo>
                <a:lnTo>
                  <a:pt x="70732" y="22260"/>
                </a:lnTo>
                <a:lnTo>
                  <a:pt x="75289" y="22260"/>
                </a:lnTo>
                <a:close/>
                <a:moveTo>
                  <a:pt x="75289" y="22018"/>
                </a:moveTo>
                <a:lnTo>
                  <a:pt x="70732" y="22018"/>
                </a:lnTo>
                <a:lnTo>
                  <a:pt x="70732" y="17461"/>
                </a:lnTo>
                <a:lnTo>
                  <a:pt x="75289" y="17461"/>
                </a:lnTo>
                <a:close/>
                <a:moveTo>
                  <a:pt x="75289" y="17219"/>
                </a:moveTo>
                <a:lnTo>
                  <a:pt x="70732" y="17219"/>
                </a:lnTo>
                <a:lnTo>
                  <a:pt x="70732" y="12622"/>
                </a:lnTo>
                <a:lnTo>
                  <a:pt x="75289" y="12622"/>
                </a:lnTo>
                <a:close/>
                <a:moveTo>
                  <a:pt x="80087" y="74926"/>
                </a:moveTo>
                <a:lnTo>
                  <a:pt x="75531" y="74926"/>
                </a:lnTo>
                <a:lnTo>
                  <a:pt x="75531" y="70369"/>
                </a:lnTo>
                <a:lnTo>
                  <a:pt x="80087" y="70369"/>
                </a:lnTo>
                <a:close/>
                <a:moveTo>
                  <a:pt x="80087" y="70127"/>
                </a:moveTo>
                <a:lnTo>
                  <a:pt x="75531" y="70127"/>
                </a:lnTo>
                <a:lnTo>
                  <a:pt x="75531" y="65570"/>
                </a:lnTo>
                <a:lnTo>
                  <a:pt x="80087" y="65570"/>
                </a:lnTo>
                <a:close/>
                <a:moveTo>
                  <a:pt x="80087" y="65328"/>
                </a:moveTo>
                <a:lnTo>
                  <a:pt x="75531" y="65328"/>
                </a:lnTo>
                <a:lnTo>
                  <a:pt x="75531" y="60731"/>
                </a:lnTo>
                <a:lnTo>
                  <a:pt x="80087" y="60731"/>
                </a:lnTo>
                <a:close/>
                <a:moveTo>
                  <a:pt x="80087" y="60489"/>
                </a:moveTo>
                <a:lnTo>
                  <a:pt x="75531" y="60489"/>
                </a:lnTo>
                <a:lnTo>
                  <a:pt x="75531" y="55932"/>
                </a:lnTo>
                <a:lnTo>
                  <a:pt x="80087" y="55932"/>
                </a:lnTo>
                <a:close/>
                <a:moveTo>
                  <a:pt x="80087" y="55690"/>
                </a:moveTo>
                <a:lnTo>
                  <a:pt x="75531" y="55690"/>
                </a:lnTo>
                <a:lnTo>
                  <a:pt x="75531" y="51133"/>
                </a:lnTo>
                <a:lnTo>
                  <a:pt x="80087" y="51133"/>
                </a:lnTo>
                <a:close/>
                <a:moveTo>
                  <a:pt x="80087" y="50891"/>
                </a:moveTo>
                <a:lnTo>
                  <a:pt x="75531" y="50891"/>
                </a:lnTo>
                <a:lnTo>
                  <a:pt x="75531" y="46294"/>
                </a:lnTo>
                <a:lnTo>
                  <a:pt x="80087" y="46294"/>
                </a:lnTo>
                <a:close/>
                <a:moveTo>
                  <a:pt x="80087" y="46052"/>
                </a:moveTo>
                <a:lnTo>
                  <a:pt x="75531" y="46052"/>
                </a:lnTo>
                <a:lnTo>
                  <a:pt x="75531" y="41495"/>
                </a:lnTo>
                <a:lnTo>
                  <a:pt x="80087" y="41495"/>
                </a:lnTo>
                <a:close/>
                <a:moveTo>
                  <a:pt x="80087" y="41253"/>
                </a:moveTo>
                <a:lnTo>
                  <a:pt x="75531" y="41253"/>
                </a:lnTo>
                <a:lnTo>
                  <a:pt x="75531" y="36697"/>
                </a:lnTo>
                <a:lnTo>
                  <a:pt x="80087" y="36697"/>
                </a:lnTo>
                <a:close/>
                <a:moveTo>
                  <a:pt x="80087" y="36455"/>
                </a:moveTo>
                <a:lnTo>
                  <a:pt x="75531" y="36455"/>
                </a:lnTo>
                <a:lnTo>
                  <a:pt x="75531" y="31858"/>
                </a:lnTo>
                <a:lnTo>
                  <a:pt x="80087" y="31858"/>
                </a:lnTo>
                <a:close/>
                <a:moveTo>
                  <a:pt x="80087" y="31616"/>
                </a:moveTo>
                <a:lnTo>
                  <a:pt x="75531" y="31616"/>
                </a:lnTo>
                <a:lnTo>
                  <a:pt x="75531" y="27059"/>
                </a:lnTo>
                <a:lnTo>
                  <a:pt x="80087" y="27059"/>
                </a:lnTo>
                <a:close/>
                <a:moveTo>
                  <a:pt x="80087" y="26817"/>
                </a:moveTo>
                <a:lnTo>
                  <a:pt x="75531" y="26817"/>
                </a:lnTo>
                <a:lnTo>
                  <a:pt x="75531" y="22260"/>
                </a:lnTo>
                <a:lnTo>
                  <a:pt x="80087" y="22260"/>
                </a:lnTo>
                <a:close/>
                <a:moveTo>
                  <a:pt x="80087" y="22018"/>
                </a:moveTo>
                <a:lnTo>
                  <a:pt x="75531" y="22018"/>
                </a:lnTo>
                <a:lnTo>
                  <a:pt x="75531" y="17421"/>
                </a:lnTo>
                <a:lnTo>
                  <a:pt x="80087" y="17421"/>
                </a:lnTo>
                <a:close/>
                <a:moveTo>
                  <a:pt x="84886" y="70127"/>
                </a:moveTo>
                <a:lnTo>
                  <a:pt x="80329" y="70127"/>
                </a:lnTo>
                <a:lnTo>
                  <a:pt x="80329" y="65530"/>
                </a:lnTo>
                <a:lnTo>
                  <a:pt x="84886" y="65530"/>
                </a:lnTo>
                <a:close/>
                <a:moveTo>
                  <a:pt x="84886" y="65288"/>
                </a:moveTo>
                <a:lnTo>
                  <a:pt x="80329" y="65288"/>
                </a:lnTo>
                <a:lnTo>
                  <a:pt x="80329" y="60731"/>
                </a:lnTo>
                <a:lnTo>
                  <a:pt x="84886" y="60731"/>
                </a:lnTo>
                <a:close/>
                <a:moveTo>
                  <a:pt x="84886" y="60489"/>
                </a:moveTo>
                <a:lnTo>
                  <a:pt x="80329" y="60489"/>
                </a:lnTo>
                <a:lnTo>
                  <a:pt x="80329" y="55932"/>
                </a:lnTo>
                <a:lnTo>
                  <a:pt x="84886" y="55932"/>
                </a:lnTo>
                <a:close/>
                <a:moveTo>
                  <a:pt x="84886" y="55690"/>
                </a:moveTo>
                <a:lnTo>
                  <a:pt x="80329" y="55690"/>
                </a:lnTo>
                <a:lnTo>
                  <a:pt x="80329" y="51093"/>
                </a:lnTo>
                <a:lnTo>
                  <a:pt x="84886" y="51093"/>
                </a:lnTo>
                <a:close/>
                <a:moveTo>
                  <a:pt x="84886" y="50851"/>
                </a:moveTo>
                <a:lnTo>
                  <a:pt x="80329" y="50851"/>
                </a:lnTo>
                <a:lnTo>
                  <a:pt x="80329" y="46294"/>
                </a:lnTo>
                <a:lnTo>
                  <a:pt x="84886" y="46294"/>
                </a:lnTo>
                <a:close/>
                <a:moveTo>
                  <a:pt x="84886" y="46052"/>
                </a:moveTo>
                <a:lnTo>
                  <a:pt x="80329" y="46052"/>
                </a:lnTo>
                <a:lnTo>
                  <a:pt x="80329" y="41495"/>
                </a:lnTo>
                <a:lnTo>
                  <a:pt x="84886" y="41495"/>
                </a:lnTo>
                <a:close/>
                <a:moveTo>
                  <a:pt x="84886" y="41253"/>
                </a:moveTo>
                <a:lnTo>
                  <a:pt x="80329" y="41253"/>
                </a:lnTo>
                <a:lnTo>
                  <a:pt x="80329" y="36656"/>
                </a:lnTo>
                <a:lnTo>
                  <a:pt x="84886" y="36656"/>
                </a:lnTo>
                <a:close/>
                <a:moveTo>
                  <a:pt x="84886" y="36414"/>
                </a:moveTo>
                <a:lnTo>
                  <a:pt x="80329" y="36414"/>
                </a:lnTo>
                <a:lnTo>
                  <a:pt x="80329" y="31858"/>
                </a:lnTo>
                <a:lnTo>
                  <a:pt x="84886" y="31858"/>
                </a:lnTo>
                <a:close/>
                <a:moveTo>
                  <a:pt x="84886" y="31616"/>
                </a:moveTo>
                <a:lnTo>
                  <a:pt x="80329" y="31616"/>
                </a:lnTo>
                <a:lnTo>
                  <a:pt x="80329" y="27018"/>
                </a:lnTo>
                <a:lnTo>
                  <a:pt x="84886" y="27018"/>
                </a:lnTo>
                <a:close/>
                <a:moveTo>
                  <a:pt x="84886" y="26776"/>
                </a:moveTo>
                <a:lnTo>
                  <a:pt x="80329" y="26776"/>
                </a:lnTo>
                <a:lnTo>
                  <a:pt x="80329" y="22220"/>
                </a:lnTo>
                <a:lnTo>
                  <a:pt x="84886" y="222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7" name="Google Shape;407;p17"/>
          <p:cNvGrpSpPr/>
          <p:nvPr/>
        </p:nvGrpSpPr>
        <p:grpSpPr>
          <a:xfrm>
            <a:off x="-502850" y="-12"/>
            <a:ext cx="9646850" cy="5143513"/>
            <a:chOff x="-502850" y="-12"/>
            <a:chExt cx="9646850" cy="5143513"/>
          </a:xfrm>
        </p:grpSpPr>
        <p:sp>
          <p:nvSpPr>
            <p:cNvPr id="408" name="Google Shape;408;p17"/>
            <p:cNvSpPr/>
            <p:nvPr/>
          </p:nvSpPr>
          <p:spPr>
            <a:xfrm rot="10800000">
              <a:off x="6880500" y="-12"/>
              <a:ext cx="22635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-502850" y="31380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0" y="2817600"/>
              <a:ext cx="593700" cy="23259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0" y="4780475"/>
              <a:ext cx="1882500" cy="3630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412" name="Google Shape;412;p17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18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 flipH="1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5" name="Google Shape;415;p18"/>
          <p:cNvGrpSpPr/>
          <p:nvPr/>
        </p:nvGrpSpPr>
        <p:grpSpPr>
          <a:xfrm>
            <a:off x="0" y="3870800"/>
            <a:ext cx="2263500" cy="1272725"/>
            <a:chOff x="0" y="3870800"/>
            <a:chExt cx="2263500" cy="1272725"/>
          </a:xfrm>
        </p:grpSpPr>
        <p:sp>
          <p:nvSpPr>
            <p:cNvPr id="416" name="Google Shape;416;p18"/>
            <p:cNvSpPr/>
            <p:nvPr/>
          </p:nvSpPr>
          <p:spPr>
            <a:xfrm>
              <a:off x="0" y="3870800"/>
              <a:ext cx="986100" cy="12726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417" name="Google Shape;417;p18"/>
            <p:cNvSpPr/>
            <p:nvPr/>
          </p:nvSpPr>
          <p:spPr>
            <a:xfrm>
              <a:off x="0" y="4829725"/>
              <a:ext cx="22635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418" name="Google Shape;418;p18"/>
          <p:cNvSpPr/>
          <p:nvPr/>
        </p:nvSpPr>
        <p:spPr>
          <a:xfrm rot="-5400000">
            <a:off x="8241950" y="1557350"/>
            <a:ext cx="2325825" cy="2325825"/>
          </a:xfrm>
          <a:custGeom>
            <a:avLst/>
            <a:gdLst/>
            <a:ahLst/>
            <a:cxnLst/>
            <a:rect l="l" t="t" r="r" b="b"/>
            <a:pathLst>
              <a:path w="93033" h="93033" extrusionOk="0">
                <a:moveTo>
                  <a:pt x="89685" y="61054"/>
                </a:moveTo>
                <a:lnTo>
                  <a:pt x="89685" y="63796"/>
                </a:lnTo>
                <a:lnTo>
                  <a:pt x="89927" y="63150"/>
                </a:lnTo>
                <a:lnTo>
                  <a:pt x="89927" y="61054"/>
                </a:lnTo>
                <a:lnTo>
                  <a:pt x="90693" y="61054"/>
                </a:lnTo>
                <a:cubicBezTo>
                  <a:pt x="90733" y="60973"/>
                  <a:pt x="90733" y="60892"/>
                  <a:pt x="90774" y="60812"/>
                </a:cubicBezTo>
                <a:lnTo>
                  <a:pt x="89927" y="60812"/>
                </a:lnTo>
                <a:lnTo>
                  <a:pt x="89927" y="56255"/>
                </a:lnTo>
                <a:lnTo>
                  <a:pt x="91984" y="56255"/>
                </a:lnTo>
                <a:cubicBezTo>
                  <a:pt x="92024" y="56174"/>
                  <a:pt x="92024" y="56093"/>
                  <a:pt x="92064" y="56013"/>
                </a:cubicBezTo>
                <a:lnTo>
                  <a:pt x="89927" y="56013"/>
                </a:lnTo>
                <a:lnTo>
                  <a:pt x="89927" y="51456"/>
                </a:lnTo>
                <a:lnTo>
                  <a:pt x="92750" y="51456"/>
                </a:lnTo>
                <a:cubicBezTo>
                  <a:pt x="92750" y="51375"/>
                  <a:pt x="92790" y="51295"/>
                  <a:pt x="92790" y="51174"/>
                </a:cubicBezTo>
                <a:lnTo>
                  <a:pt x="89927" y="51174"/>
                </a:lnTo>
                <a:lnTo>
                  <a:pt x="89927" y="46617"/>
                </a:lnTo>
                <a:lnTo>
                  <a:pt x="93032" y="46617"/>
                </a:lnTo>
                <a:lnTo>
                  <a:pt x="93032" y="46496"/>
                </a:lnTo>
                <a:lnTo>
                  <a:pt x="93032" y="46375"/>
                </a:lnTo>
                <a:lnTo>
                  <a:pt x="89927" y="46375"/>
                </a:lnTo>
                <a:lnTo>
                  <a:pt x="89927" y="41818"/>
                </a:lnTo>
                <a:lnTo>
                  <a:pt x="92790" y="41818"/>
                </a:lnTo>
                <a:cubicBezTo>
                  <a:pt x="92790" y="41737"/>
                  <a:pt x="92750" y="41657"/>
                  <a:pt x="92750" y="41576"/>
                </a:cubicBezTo>
                <a:lnTo>
                  <a:pt x="89927" y="41576"/>
                </a:lnTo>
                <a:lnTo>
                  <a:pt x="89927" y="36979"/>
                </a:lnTo>
                <a:lnTo>
                  <a:pt x="92064" y="36979"/>
                </a:lnTo>
                <a:cubicBezTo>
                  <a:pt x="92024" y="36898"/>
                  <a:pt x="92024" y="36818"/>
                  <a:pt x="91984" y="36737"/>
                </a:cubicBezTo>
                <a:lnTo>
                  <a:pt x="89927" y="36737"/>
                </a:lnTo>
                <a:lnTo>
                  <a:pt x="89927" y="32180"/>
                </a:lnTo>
                <a:lnTo>
                  <a:pt x="90774" y="32180"/>
                </a:lnTo>
                <a:cubicBezTo>
                  <a:pt x="90733" y="32099"/>
                  <a:pt x="90733" y="32019"/>
                  <a:pt x="90693" y="31938"/>
                </a:cubicBezTo>
                <a:lnTo>
                  <a:pt x="89927" y="31938"/>
                </a:lnTo>
                <a:lnTo>
                  <a:pt x="89927" y="29841"/>
                </a:lnTo>
                <a:lnTo>
                  <a:pt x="89685" y="29196"/>
                </a:lnTo>
                <a:lnTo>
                  <a:pt x="89685" y="31938"/>
                </a:lnTo>
                <a:lnTo>
                  <a:pt x="85128" y="31938"/>
                </a:lnTo>
                <a:lnTo>
                  <a:pt x="85128" y="27381"/>
                </a:lnTo>
                <a:lnTo>
                  <a:pt x="88919" y="27381"/>
                </a:lnTo>
                <a:cubicBezTo>
                  <a:pt x="88879" y="27301"/>
                  <a:pt x="88838" y="27220"/>
                  <a:pt x="88798" y="27139"/>
                </a:cubicBezTo>
                <a:lnTo>
                  <a:pt x="85128" y="27139"/>
                </a:lnTo>
                <a:lnTo>
                  <a:pt x="85128" y="22542"/>
                </a:lnTo>
                <a:lnTo>
                  <a:pt x="86378" y="22542"/>
                </a:lnTo>
                <a:cubicBezTo>
                  <a:pt x="86338" y="22462"/>
                  <a:pt x="86298" y="22381"/>
                  <a:pt x="86257" y="22300"/>
                </a:cubicBezTo>
                <a:lnTo>
                  <a:pt x="85128" y="22300"/>
                </a:lnTo>
                <a:lnTo>
                  <a:pt x="85128" y="20566"/>
                </a:lnTo>
                <a:cubicBezTo>
                  <a:pt x="85048" y="20445"/>
                  <a:pt x="84967" y="20324"/>
                  <a:pt x="84886" y="20203"/>
                </a:cubicBezTo>
                <a:lnTo>
                  <a:pt x="84886" y="22300"/>
                </a:lnTo>
                <a:lnTo>
                  <a:pt x="80329" y="22300"/>
                </a:lnTo>
                <a:lnTo>
                  <a:pt x="80329" y="17743"/>
                </a:lnTo>
                <a:lnTo>
                  <a:pt x="83072" y="17743"/>
                </a:lnTo>
                <a:lnTo>
                  <a:pt x="82870" y="17501"/>
                </a:lnTo>
                <a:lnTo>
                  <a:pt x="80329" y="17501"/>
                </a:lnTo>
                <a:lnTo>
                  <a:pt x="80329" y="14558"/>
                </a:lnTo>
                <a:lnTo>
                  <a:pt x="80087" y="14316"/>
                </a:lnTo>
                <a:lnTo>
                  <a:pt x="80087" y="17501"/>
                </a:lnTo>
                <a:lnTo>
                  <a:pt x="75490" y="17501"/>
                </a:lnTo>
                <a:lnTo>
                  <a:pt x="75490" y="12945"/>
                </a:lnTo>
                <a:lnTo>
                  <a:pt x="78716" y="12945"/>
                </a:lnTo>
                <a:lnTo>
                  <a:pt x="78434" y="12703"/>
                </a:lnTo>
                <a:lnTo>
                  <a:pt x="75490" y="12703"/>
                </a:lnTo>
                <a:lnTo>
                  <a:pt x="75490" y="10122"/>
                </a:lnTo>
                <a:lnTo>
                  <a:pt x="75248" y="9920"/>
                </a:lnTo>
                <a:lnTo>
                  <a:pt x="75248" y="12703"/>
                </a:lnTo>
                <a:lnTo>
                  <a:pt x="70691" y="12703"/>
                </a:lnTo>
                <a:lnTo>
                  <a:pt x="70691" y="8106"/>
                </a:lnTo>
                <a:lnTo>
                  <a:pt x="72788" y="8106"/>
                </a:lnTo>
                <a:cubicBezTo>
                  <a:pt x="72667" y="8025"/>
                  <a:pt x="72546" y="7944"/>
                  <a:pt x="72425" y="7864"/>
                </a:cubicBezTo>
                <a:lnTo>
                  <a:pt x="70691" y="7864"/>
                </a:lnTo>
                <a:lnTo>
                  <a:pt x="70691" y="6775"/>
                </a:lnTo>
                <a:cubicBezTo>
                  <a:pt x="70611" y="6694"/>
                  <a:pt x="70530" y="6654"/>
                  <a:pt x="70450" y="6613"/>
                </a:cubicBezTo>
                <a:lnTo>
                  <a:pt x="70450" y="7864"/>
                </a:lnTo>
                <a:lnTo>
                  <a:pt x="65893" y="7864"/>
                </a:lnTo>
                <a:lnTo>
                  <a:pt x="65893" y="4194"/>
                </a:lnTo>
                <a:cubicBezTo>
                  <a:pt x="65812" y="4154"/>
                  <a:pt x="65731" y="4113"/>
                  <a:pt x="65651" y="4073"/>
                </a:cubicBezTo>
                <a:lnTo>
                  <a:pt x="65651" y="7864"/>
                </a:lnTo>
                <a:lnTo>
                  <a:pt x="61054" y="7864"/>
                </a:lnTo>
                <a:lnTo>
                  <a:pt x="61054" y="3307"/>
                </a:lnTo>
                <a:lnTo>
                  <a:pt x="63796" y="3307"/>
                </a:lnTo>
                <a:lnTo>
                  <a:pt x="63191" y="3065"/>
                </a:lnTo>
                <a:lnTo>
                  <a:pt x="61054" y="3065"/>
                </a:lnTo>
                <a:lnTo>
                  <a:pt x="61054" y="2339"/>
                </a:lnTo>
                <a:cubicBezTo>
                  <a:pt x="60973" y="2299"/>
                  <a:pt x="60892" y="2258"/>
                  <a:pt x="60812" y="2258"/>
                </a:cubicBezTo>
                <a:lnTo>
                  <a:pt x="60812" y="3065"/>
                </a:lnTo>
                <a:lnTo>
                  <a:pt x="56255" y="3065"/>
                </a:lnTo>
                <a:lnTo>
                  <a:pt x="56255" y="1048"/>
                </a:lnTo>
                <a:cubicBezTo>
                  <a:pt x="56174" y="1008"/>
                  <a:pt x="56093" y="1008"/>
                  <a:pt x="56013" y="968"/>
                </a:cubicBezTo>
                <a:lnTo>
                  <a:pt x="56013" y="3065"/>
                </a:lnTo>
                <a:lnTo>
                  <a:pt x="51456" y="3065"/>
                </a:lnTo>
                <a:lnTo>
                  <a:pt x="51456" y="282"/>
                </a:lnTo>
                <a:cubicBezTo>
                  <a:pt x="51375" y="242"/>
                  <a:pt x="51295" y="242"/>
                  <a:pt x="51214" y="242"/>
                </a:cubicBezTo>
                <a:lnTo>
                  <a:pt x="51214" y="3065"/>
                </a:lnTo>
                <a:lnTo>
                  <a:pt x="46617" y="3065"/>
                </a:lnTo>
                <a:lnTo>
                  <a:pt x="46617" y="0"/>
                </a:lnTo>
                <a:lnTo>
                  <a:pt x="46496" y="0"/>
                </a:lnTo>
                <a:lnTo>
                  <a:pt x="46375" y="0"/>
                </a:lnTo>
                <a:lnTo>
                  <a:pt x="46375" y="3065"/>
                </a:lnTo>
                <a:lnTo>
                  <a:pt x="41818" y="3065"/>
                </a:lnTo>
                <a:lnTo>
                  <a:pt x="41818" y="242"/>
                </a:lnTo>
                <a:cubicBezTo>
                  <a:pt x="41737" y="242"/>
                  <a:pt x="41657" y="242"/>
                  <a:pt x="41576" y="242"/>
                </a:cubicBezTo>
                <a:lnTo>
                  <a:pt x="41576" y="3065"/>
                </a:lnTo>
                <a:lnTo>
                  <a:pt x="37019" y="3065"/>
                </a:lnTo>
                <a:lnTo>
                  <a:pt x="37019" y="968"/>
                </a:lnTo>
                <a:cubicBezTo>
                  <a:pt x="36939" y="1008"/>
                  <a:pt x="36858" y="1008"/>
                  <a:pt x="36777" y="1008"/>
                </a:cubicBezTo>
                <a:lnTo>
                  <a:pt x="36777" y="3065"/>
                </a:lnTo>
                <a:lnTo>
                  <a:pt x="32180" y="3065"/>
                </a:lnTo>
                <a:lnTo>
                  <a:pt x="32180" y="2258"/>
                </a:lnTo>
                <a:cubicBezTo>
                  <a:pt x="32099" y="2258"/>
                  <a:pt x="32019" y="2299"/>
                  <a:pt x="31938" y="2339"/>
                </a:cubicBezTo>
                <a:lnTo>
                  <a:pt x="31938" y="3065"/>
                </a:lnTo>
                <a:lnTo>
                  <a:pt x="29841" y="3065"/>
                </a:lnTo>
                <a:lnTo>
                  <a:pt x="29236" y="3307"/>
                </a:lnTo>
                <a:lnTo>
                  <a:pt x="31938" y="3307"/>
                </a:lnTo>
                <a:lnTo>
                  <a:pt x="31938" y="7904"/>
                </a:lnTo>
                <a:lnTo>
                  <a:pt x="27381" y="7904"/>
                </a:lnTo>
                <a:lnTo>
                  <a:pt x="27381" y="4113"/>
                </a:lnTo>
                <a:cubicBezTo>
                  <a:pt x="27301" y="4154"/>
                  <a:pt x="27220" y="4194"/>
                  <a:pt x="27139" y="4234"/>
                </a:cubicBezTo>
                <a:lnTo>
                  <a:pt x="27139" y="7904"/>
                </a:lnTo>
                <a:lnTo>
                  <a:pt x="22542" y="7904"/>
                </a:lnTo>
                <a:lnTo>
                  <a:pt x="22542" y="6613"/>
                </a:lnTo>
                <a:cubicBezTo>
                  <a:pt x="22462" y="6694"/>
                  <a:pt x="22381" y="6734"/>
                  <a:pt x="22300" y="6775"/>
                </a:cubicBezTo>
                <a:lnTo>
                  <a:pt x="22300" y="7904"/>
                </a:lnTo>
                <a:lnTo>
                  <a:pt x="20566" y="7904"/>
                </a:lnTo>
                <a:cubicBezTo>
                  <a:pt x="20445" y="7985"/>
                  <a:pt x="20324" y="8065"/>
                  <a:pt x="20203" y="8146"/>
                </a:cubicBezTo>
                <a:lnTo>
                  <a:pt x="22300" y="8146"/>
                </a:lnTo>
                <a:lnTo>
                  <a:pt x="22300" y="12703"/>
                </a:lnTo>
                <a:lnTo>
                  <a:pt x="17743" y="12703"/>
                </a:lnTo>
                <a:lnTo>
                  <a:pt x="17743" y="9961"/>
                </a:lnTo>
                <a:lnTo>
                  <a:pt x="17501" y="10162"/>
                </a:lnTo>
                <a:lnTo>
                  <a:pt x="17501" y="12703"/>
                </a:lnTo>
                <a:lnTo>
                  <a:pt x="14558" y="12703"/>
                </a:lnTo>
                <a:lnTo>
                  <a:pt x="14316" y="12945"/>
                </a:lnTo>
                <a:lnTo>
                  <a:pt x="17501" y="12945"/>
                </a:lnTo>
                <a:lnTo>
                  <a:pt x="17501" y="17542"/>
                </a:lnTo>
                <a:lnTo>
                  <a:pt x="12945" y="17542"/>
                </a:lnTo>
                <a:lnTo>
                  <a:pt x="12945" y="14316"/>
                </a:lnTo>
                <a:lnTo>
                  <a:pt x="12703" y="14598"/>
                </a:lnTo>
                <a:lnTo>
                  <a:pt x="12703" y="17542"/>
                </a:lnTo>
                <a:lnTo>
                  <a:pt x="10122" y="17542"/>
                </a:lnTo>
                <a:lnTo>
                  <a:pt x="9920" y="17784"/>
                </a:lnTo>
                <a:lnTo>
                  <a:pt x="12703" y="17784"/>
                </a:lnTo>
                <a:lnTo>
                  <a:pt x="12703" y="22341"/>
                </a:lnTo>
                <a:lnTo>
                  <a:pt x="8106" y="22341"/>
                </a:lnTo>
                <a:lnTo>
                  <a:pt x="8106" y="20244"/>
                </a:lnTo>
                <a:cubicBezTo>
                  <a:pt x="8025" y="20365"/>
                  <a:pt x="7944" y="20486"/>
                  <a:pt x="7864" y="20607"/>
                </a:cubicBezTo>
                <a:lnTo>
                  <a:pt x="7864" y="22341"/>
                </a:lnTo>
                <a:lnTo>
                  <a:pt x="6775" y="22341"/>
                </a:lnTo>
                <a:cubicBezTo>
                  <a:pt x="6694" y="22421"/>
                  <a:pt x="6654" y="22502"/>
                  <a:pt x="6613" y="22583"/>
                </a:cubicBezTo>
                <a:lnTo>
                  <a:pt x="7864" y="22583"/>
                </a:lnTo>
                <a:lnTo>
                  <a:pt x="7864" y="27139"/>
                </a:lnTo>
                <a:lnTo>
                  <a:pt x="4194" y="27139"/>
                </a:lnTo>
                <a:cubicBezTo>
                  <a:pt x="4154" y="27220"/>
                  <a:pt x="4113" y="27301"/>
                  <a:pt x="4073" y="27381"/>
                </a:cubicBezTo>
                <a:lnTo>
                  <a:pt x="7864" y="27381"/>
                </a:lnTo>
                <a:lnTo>
                  <a:pt x="7864" y="31978"/>
                </a:lnTo>
                <a:lnTo>
                  <a:pt x="3307" y="31978"/>
                </a:lnTo>
                <a:lnTo>
                  <a:pt x="3307" y="29236"/>
                </a:lnTo>
                <a:lnTo>
                  <a:pt x="3065" y="29841"/>
                </a:lnTo>
                <a:lnTo>
                  <a:pt x="3065" y="31978"/>
                </a:lnTo>
                <a:lnTo>
                  <a:pt x="2299" y="31978"/>
                </a:lnTo>
                <a:cubicBezTo>
                  <a:pt x="2299" y="32059"/>
                  <a:pt x="2258" y="32140"/>
                  <a:pt x="2218" y="32220"/>
                </a:cubicBezTo>
                <a:lnTo>
                  <a:pt x="3065" y="32220"/>
                </a:lnTo>
                <a:lnTo>
                  <a:pt x="3065" y="36777"/>
                </a:lnTo>
                <a:lnTo>
                  <a:pt x="1008" y="36777"/>
                </a:lnTo>
                <a:cubicBezTo>
                  <a:pt x="1008" y="36858"/>
                  <a:pt x="968" y="36939"/>
                  <a:pt x="968" y="37019"/>
                </a:cubicBezTo>
                <a:lnTo>
                  <a:pt x="3065" y="37019"/>
                </a:lnTo>
                <a:lnTo>
                  <a:pt x="3065" y="41576"/>
                </a:lnTo>
                <a:lnTo>
                  <a:pt x="242" y="41576"/>
                </a:lnTo>
                <a:cubicBezTo>
                  <a:pt x="242" y="41657"/>
                  <a:pt x="242" y="41737"/>
                  <a:pt x="242" y="41818"/>
                </a:cubicBezTo>
                <a:lnTo>
                  <a:pt x="3065" y="41818"/>
                </a:lnTo>
                <a:lnTo>
                  <a:pt x="3065" y="46415"/>
                </a:lnTo>
                <a:lnTo>
                  <a:pt x="0" y="46415"/>
                </a:lnTo>
                <a:lnTo>
                  <a:pt x="0" y="46536"/>
                </a:lnTo>
                <a:lnTo>
                  <a:pt x="0" y="46657"/>
                </a:lnTo>
                <a:lnTo>
                  <a:pt x="3065" y="46657"/>
                </a:lnTo>
                <a:lnTo>
                  <a:pt x="3065" y="51214"/>
                </a:lnTo>
                <a:lnTo>
                  <a:pt x="242" y="51214"/>
                </a:lnTo>
                <a:cubicBezTo>
                  <a:pt x="242" y="51295"/>
                  <a:pt x="242" y="51375"/>
                  <a:pt x="242" y="51456"/>
                </a:cubicBezTo>
                <a:lnTo>
                  <a:pt x="3065" y="51456"/>
                </a:lnTo>
                <a:lnTo>
                  <a:pt x="3065" y="56053"/>
                </a:lnTo>
                <a:lnTo>
                  <a:pt x="968" y="56053"/>
                </a:lnTo>
                <a:cubicBezTo>
                  <a:pt x="968" y="56134"/>
                  <a:pt x="1008" y="56174"/>
                  <a:pt x="1008" y="56295"/>
                </a:cubicBezTo>
                <a:lnTo>
                  <a:pt x="3065" y="56295"/>
                </a:lnTo>
                <a:lnTo>
                  <a:pt x="3065" y="60852"/>
                </a:lnTo>
                <a:lnTo>
                  <a:pt x="2218" y="60852"/>
                </a:lnTo>
                <a:cubicBezTo>
                  <a:pt x="2258" y="60933"/>
                  <a:pt x="2299" y="61013"/>
                  <a:pt x="2299" y="61094"/>
                </a:cubicBezTo>
                <a:lnTo>
                  <a:pt x="3065" y="61094"/>
                </a:lnTo>
                <a:lnTo>
                  <a:pt x="3065" y="63191"/>
                </a:lnTo>
                <a:lnTo>
                  <a:pt x="3307" y="63836"/>
                </a:lnTo>
                <a:lnTo>
                  <a:pt x="3307" y="61094"/>
                </a:lnTo>
                <a:lnTo>
                  <a:pt x="7864" y="61094"/>
                </a:lnTo>
                <a:lnTo>
                  <a:pt x="7864" y="65651"/>
                </a:lnTo>
                <a:lnTo>
                  <a:pt x="4073" y="65651"/>
                </a:lnTo>
                <a:cubicBezTo>
                  <a:pt x="4113" y="65731"/>
                  <a:pt x="4154" y="65812"/>
                  <a:pt x="4194" y="65893"/>
                </a:cubicBezTo>
                <a:lnTo>
                  <a:pt x="7864" y="65893"/>
                </a:lnTo>
                <a:lnTo>
                  <a:pt x="7864" y="70490"/>
                </a:lnTo>
                <a:lnTo>
                  <a:pt x="6613" y="70490"/>
                </a:lnTo>
                <a:cubicBezTo>
                  <a:pt x="6654" y="70570"/>
                  <a:pt x="6694" y="70651"/>
                  <a:pt x="6775" y="70732"/>
                </a:cubicBezTo>
                <a:lnTo>
                  <a:pt x="7864" y="70732"/>
                </a:lnTo>
                <a:lnTo>
                  <a:pt x="7864" y="72466"/>
                </a:lnTo>
                <a:cubicBezTo>
                  <a:pt x="7944" y="72587"/>
                  <a:pt x="8025" y="72708"/>
                  <a:pt x="8106" y="72829"/>
                </a:cubicBezTo>
                <a:lnTo>
                  <a:pt x="8106" y="70732"/>
                </a:lnTo>
                <a:lnTo>
                  <a:pt x="12703" y="70732"/>
                </a:lnTo>
                <a:lnTo>
                  <a:pt x="12703" y="75289"/>
                </a:lnTo>
                <a:lnTo>
                  <a:pt x="9920" y="75289"/>
                </a:lnTo>
                <a:lnTo>
                  <a:pt x="10122" y="75531"/>
                </a:lnTo>
                <a:lnTo>
                  <a:pt x="12703" y="75531"/>
                </a:lnTo>
                <a:lnTo>
                  <a:pt x="12703" y="78474"/>
                </a:lnTo>
                <a:lnTo>
                  <a:pt x="12945" y="78716"/>
                </a:lnTo>
                <a:lnTo>
                  <a:pt x="12945" y="75531"/>
                </a:lnTo>
                <a:lnTo>
                  <a:pt x="17501" y="75531"/>
                </a:lnTo>
                <a:lnTo>
                  <a:pt x="17501" y="80087"/>
                </a:lnTo>
                <a:lnTo>
                  <a:pt x="14316" y="80087"/>
                </a:lnTo>
                <a:lnTo>
                  <a:pt x="14558" y="80329"/>
                </a:lnTo>
                <a:lnTo>
                  <a:pt x="17501" y="80329"/>
                </a:lnTo>
                <a:lnTo>
                  <a:pt x="17501" y="82910"/>
                </a:lnTo>
                <a:lnTo>
                  <a:pt x="17743" y="83072"/>
                </a:lnTo>
                <a:lnTo>
                  <a:pt x="17743" y="80329"/>
                </a:lnTo>
                <a:lnTo>
                  <a:pt x="22300" y="80329"/>
                </a:lnTo>
                <a:lnTo>
                  <a:pt x="22300" y="84927"/>
                </a:lnTo>
                <a:lnTo>
                  <a:pt x="20203" y="84927"/>
                </a:lnTo>
                <a:cubicBezTo>
                  <a:pt x="20324" y="85007"/>
                  <a:pt x="20445" y="85088"/>
                  <a:pt x="20566" y="85168"/>
                </a:cubicBezTo>
                <a:lnTo>
                  <a:pt x="22300" y="85168"/>
                </a:lnTo>
                <a:lnTo>
                  <a:pt x="22300" y="86257"/>
                </a:lnTo>
                <a:cubicBezTo>
                  <a:pt x="22381" y="86338"/>
                  <a:pt x="22462" y="86378"/>
                  <a:pt x="22542" y="86419"/>
                </a:cubicBezTo>
                <a:lnTo>
                  <a:pt x="22542" y="85168"/>
                </a:lnTo>
                <a:lnTo>
                  <a:pt x="27139" y="85168"/>
                </a:lnTo>
                <a:lnTo>
                  <a:pt x="27139" y="88838"/>
                </a:lnTo>
                <a:cubicBezTo>
                  <a:pt x="27220" y="88878"/>
                  <a:pt x="27301" y="88919"/>
                  <a:pt x="27381" y="88959"/>
                </a:cubicBezTo>
                <a:lnTo>
                  <a:pt x="27381" y="85168"/>
                </a:lnTo>
                <a:lnTo>
                  <a:pt x="31938" y="85168"/>
                </a:lnTo>
                <a:lnTo>
                  <a:pt x="31938" y="89725"/>
                </a:lnTo>
                <a:lnTo>
                  <a:pt x="29236" y="89725"/>
                </a:lnTo>
                <a:lnTo>
                  <a:pt x="29841" y="89967"/>
                </a:lnTo>
                <a:lnTo>
                  <a:pt x="31938" y="89967"/>
                </a:lnTo>
                <a:lnTo>
                  <a:pt x="31938" y="90733"/>
                </a:lnTo>
                <a:cubicBezTo>
                  <a:pt x="32019" y="90733"/>
                  <a:pt x="32099" y="90774"/>
                  <a:pt x="32180" y="90814"/>
                </a:cubicBezTo>
                <a:lnTo>
                  <a:pt x="32180" y="89967"/>
                </a:lnTo>
                <a:lnTo>
                  <a:pt x="36777" y="89967"/>
                </a:lnTo>
                <a:lnTo>
                  <a:pt x="36777" y="92024"/>
                </a:lnTo>
                <a:cubicBezTo>
                  <a:pt x="36858" y="92024"/>
                  <a:pt x="36939" y="92064"/>
                  <a:pt x="37019" y="92064"/>
                </a:cubicBezTo>
                <a:lnTo>
                  <a:pt x="37019" y="89967"/>
                </a:lnTo>
                <a:lnTo>
                  <a:pt x="41576" y="89967"/>
                </a:lnTo>
                <a:lnTo>
                  <a:pt x="41576" y="92790"/>
                </a:lnTo>
                <a:cubicBezTo>
                  <a:pt x="41657" y="92790"/>
                  <a:pt x="41737" y="92790"/>
                  <a:pt x="41818" y="92790"/>
                </a:cubicBezTo>
                <a:lnTo>
                  <a:pt x="41818" y="89967"/>
                </a:lnTo>
                <a:lnTo>
                  <a:pt x="46375" y="89967"/>
                </a:lnTo>
                <a:lnTo>
                  <a:pt x="46375" y="93032"/>
                </a:lnTo>
                <a:lnTo>
                  <a:pt x="46496" y="93032"/>
                </a:lnTo>
                <a:lnTo>
                  <a:pt x="46617" y="93032"/>
                </a:lnTo>
                <a:lnTo>
                  <a:pt x="46617" y="89967"/>
                </a:lnTo>
                <a:lnTo>
                  <a:pt x="51214" y="89967"/>
                </a:lnTo>
                <a:lnTo>
                  <a:pt x="51214" y="92790"/>
                </a:lnTo>
                <a:cubicBezTo>
                  <a:pt x="51295" y="92790"/>
                  <a:pt x="51375" y="92790"/>
                  <a:pt x="51456" y="92790"/>
                </a:cubicBezTo>
                <a:lnTo>
                  <a:pt x="51456" y="89967"/>
                </a:lnTo>
                <a:lnTo>
                  <a:pt x="56013" y="89967"/>
                </a:lnTo>
                <a:lnTo>
                  <a:pt x="56013" y="92064"/>
                </a:lnTo>
                <a:cubicBezTo>
                  <a:pt x="56093" y="92064"/>
                  <a:pt x="56174" y="92024"/>
                  <a:pt x="56255" y="92024"/>
                </a:cubicBezTo>
                <a:lnTo>
                  <a:pt x="56255" y="89967"/>
                </a:lnTo>
                <a:lnTo>
                  <a:pt x="60812" y="89967"/>
                </a:lnTo>
                <a:lnTo>
                  <a:pt x="60812" y="90814"/>
                </a:lnTo>
                <a:cubicBezTo>
                  <a:pt x="60892" y="90774"/>
                  <a:pt x="60973" y="90733"/>
                  <a:pt x="61054" y="90733"/>
                </a:cubicBezTo>
                <a:lnTo>
                  <a:pt x="61054" y="89967"/>
                </a:lnTo>
                <a:lnTo>
                  <a:pt x="63191" y="89967"/>
                </a:lnTo>
                <a:lnTo>
                  <a:pt x="63796" y="89725"/>
                </a:lnTo>
                <a:lnTo>
                  <a:pt x="61054" y="89725"/>
                </a:lnTo>
                <a:lnTo>
                  <a:pt x="61054" y="85168"/>
                </a:lnTo>
                <a:lnTo>
                  <a:pt x="65651" y="85168"/>
                </a:lnTo>
                <a:lnTo>
                  <a:pt x="65651" y="88959"/>
                </a:lnTo>
                <a:cubicBezTo>
                  <a:pt x="65731" y="88919"/>
                  <a:pt x="65812" y="88878"/>
                  <a:pt x="65893" y="88838"/>
                </a:cubicBezTo>
                <a:lnTo>
                  <a:pt x="65893" y="85168"/>
                </a:lnTo>
                <a:lnTo>
                  <a:pt x="70450" y="85168"/>
                </a:lnTo>
                <a:lnTo>
                  <a:pt x="70450" y="86419"/>
                </a:lnTo>
                <a:cubicBezTo>
                  <a:pt x="70530" y="86378"/>
                  <a:pt x="70611" y="86338"/>
                  <a:pt x="70691" y="86257"/>
                </a:cubicBezTo>
                <a:lnTo>
                  <a:pt x="70691" y="85168"/>
                </a:lnTo>
                <a:lnTo>
                  <a:pt x="72425" y="85168"/>
                </a:lnTo>
                <a:cubicBezTo>
                  <a:pt x="72546" y="85088"/>
                  <a:pt x="72667" y="85007"/>
                  <a:pt x="72788" y="84927"/>
                </a:cubicBezTo>
                <a:lnTo>
                  <a:pt x="70691" y="84927"/>
                </a:lnTo>
                <a:lnTo>
                  <a:pt x="70691" y="80329"/>
                </a:lnTo>
                <a:lnTo>
                  <a:pt x="75248" y="80329"/>
                </a:lnTo>
                <a:lnTo>
                  <a:pt x="75248" y="83072"/>
                </a:lnTo>
                <a:lnTo>
                  <a:pt x="75490" y="82910"/>
                </a:lnTo>
                <a:lnTo>
                  <a:pt x="75490" y="80329"/>
                </a:lnTo>
                <a:lnTo>
                  <a:pt x="78434" y="80329"/>
                </a:lnTo>
                <a:lnTo>
                  <a:pt x="78716" y="80087"/>
                </a:lnTo>
                <a:lnTo>
                  <a:pt x="75490" y="80087"/>
                </a:lnTo>
                <a:lnTo>
                  <a:pt x="75490" y="75531"/>
                </a:lnTo>
                <a:lnTo>
                  <a:pt x="80087" y="75531"/>
                </a:lnTo>
                <a:lnTo>
                  <a:pt x="80087" y="78716"/>
                </a:lnTo>
                <a:lnTo>
                  <a:pt x="80329" y="78474"/>
                </a:lnTo>
                <a:lnTo>
                  <a:pt x="80329" y="75531"/>
                </a:lnTo>
                <a:lnTo>
                  <a:pt x="82870" y="75531"/>
                </a:lnTo>
                <a:lnTo>
                  <a:pt x="83072" y="75289"/>
                </a:lnTo>
                <a:lnTo>
                  <a:pt x="80329" y="75289"/>
                </a:lnTo>
                <a:lnTo>
                  <a:pt x="80329" y="70732"/>
                </a:lnTo>
                <a:lnTo>
                  <a:pt x="84886" y="70732"/>
                </a:lnTo>
                <a:lnTo>
                  <a:pt x="84886" y="72829"/>
                </a:lnTo>
                <a:cubicBezTo>
                  <a:pt x="84967" y="72708"/>
                  <a:pt x="85048" y="72587"/>
                  <a:pt x="85128" y="72466"/>
                </a:cubicBezTo>
                <a:lnTo>
                  <a:pt x="85128" y="70732"/>
                </a:lnTo>
                <a:lnTo>
                  <a:pt x="86257" y="70732"/>
                </a:lnTo>
                <a:cubicBezTo>
                  <a:pt x="86298" y="70651"/>
                  <a:pt x="86338" y="70570"/>
                  <a:pt x="86378" y="70490"/>
                </a:cubicBezTo>
                <a:lnTo>
                  <a:pt x="85128" y="70490"/>
                </a:lnTo>
                <a:lnTo>
                  <a:pt x="85128" y="65893"/>
                </a:lnTo>
                <a:lnTo>
                  <a:pt x="88798" y="65893"/>
                </a:lnTo>
                <a:cubicBezTo>
                  <a:pt x="88838" y="65812"/>
                  <a:pt x="88879" y="65731"/>
                  <a:pt x="88919" y="65651"/>
                </a:cubicBezTo>
                <a:lnTo>
                  <a:pt x="85128" y="65651"/>
                </a:lnTo>
                <a:lnTo>
                  <a:pt x="85128" y="61094"/>
                </a:lnTo>
                <a:lnTo>
                  <a:pt x="89685" y="61094"/>
                </a:lnTo>
                <a:close/>
                <a:moveTo>
                  <a:pt x="85128" y="32180"/>
                </a:moveTo>
                <a:lnTo>
                  <a:pt x="89685" y="32180"/>
                </a:lnTo>
                <a:lnTo>
                  <a:pt x="89685" y="36777"/>
                </a:lnTo>
                <a:lnTo>
                  <a:pt x="85128" y="36777"/>
                </a:lnTo>
                <a:close/>
                <a:moveTo>
                  <a:pt x="85128" y="37019"/>
                </a:moveTo>
                <a:lnTo>
                  <a:pt x="89685" y="37019"/>
                </a:lnTo>
                <a:lnTo>
                  <a:pt x="89685" y="41576"/>
                </a:lnTo>
                <a:lnTo>
                  <a:pt x="85128" y="41576"/>
                </a:lnTo>
                <a:close/>
                <a:moveTo>
                  <a:pt x="85128" y="41818"/>
                </a:moveTo>
                <a:lnTo>
                  <a:pt x="89685" y="41818"/>
                </a:lnTo>
                <a:lnTo>
                  <a:pt x="89685" y="46375"/>
                </a:lnTo>
                <a:lnTo>
                  <a:pt x="85128" y="46375"/>
                </a:lnTo>
                <a:close/>
                <a:moveTo>
                  <a:pt x="85128" y="46617"/>
                </a:moveTo>
                <a:lnTo>
                  <a:pt x="89685" y="46617"/>
                </a:lnTo>
                <a:lnTo>
                  <a:pt x="89685" y="51214"/>
                </a:lnTo>
                <a:lnTo>
                  <a:pt x="85128" y="51214"/>
                </a:lnTo>
                <a:close/>
                <a:moveTo>
                  <a:pt x="85128" y="51456"/>
                </a:moveTo>
                <a:lnTo>
                  <a:pt x="89685" y="51456"/>
                </a:lnTo>
                <a:lnTo>
                  <a:pt x="89685" y="56013"/>
                </a:lnTo>
                <a:lnTo>
                  <a:pt x="85128" y="56013"/>
                </a:lnTo>
                <a:close/>
                <a:moveTo>
                  <a:pt x="85128" y="56255"/>
                </a:moveTo>
                <a:lnTo>
                  <a:pt x="89685" y="56255"/>
                </a:lnTo>
                <a:lnTo>
                  <a:pt x="89685" y="60812"/>
                </a:lnTo>
                <a:lnTo>
                  <a:pt x="85128" y="60812"/>
                </a:lnTo>
                <a:close/>
                <a:moveTo>
                  <a:pt x="7904" y="60812"/>
                </a:moveTo>
                <a:lnTo>
                  <a:pt x="3347" y="60812"/>
                </a:lnTo>
                <a:lnTo>
                  <a:pt x="3347" y="56255"/>
                </a:lnTo>
                <a:lnTo>
                  <a:pt x="7904" y="56255"/>
                </a:lnTo>
                <a:close/>
                <a:moveTo>
                  <a:pt x="7904" y="56013"/>
                </a:moveTo>
                <a:lnTo>
                  <a:pt x="3347" y="56013"/>
                </a:lnTo>
                <a:lnTo>
                  <a:pt x="3347" y="51456"/>
                </a:lnTo>
                <a:lnTo>
                  <a:pt x="7904" y="51456"/>
                </a:lnTo>
                <a:close/>
                <a:moveTo>
                  <a:pt x="7904" y="51214"/>
                </a:moveTo>
                <a:lnTo>
                  <a:pt x="3347" y="51214"/>
                </a:lnTo>
                <a:lnTo>
                  <a:pt x="3347" y="46617"/>
                </a:lnTo>
                <a:lnTo>
                  <a:pt x="7904" y="46617"/>
                </a:lnTo>
                <a:close/>
                <a:moveTo>
                  <a:pt x="7904" y="46375"/>
                </a:moveTo>
                <a:lnTo>
                  <a:pt x="3347" y="46375"/>
                </a:lnTo>
                <a:lnTo>
                  <a:pt x="3347" y="41818"/>
                </a:lnTo>
                <a:lnTo>
                  <a:pt x="7904" y="41818"/>
                </a:lnTo>
                <a:close/>
                <a:moveTo>
                  <a:pt x="7904" y="41576"/>
                </a:moveTo>
                <a:lnTo>
                  <a:pt x="3347" y="41576"/>
                </a:lnTo>
                <a:lnTo>
                  <a:pt x="3347" y="37019"/>
                </a:lnTo>
                <a:lnTo>
                  <a:pt x="7904" y="37019"/>
                </a:lnTo>
                <a:close/>
                <a:moveTo>
                  <a:pt x="7904" y="36777"/>
                </a:moveTo>
                <a:lnTo>
                  <a:pt x="3347" y="36777"/>
                </a:lnTo>
                <a:lnTo>
                  <a:pt x="3347" y="32180"/>
                </a:lnTo>
                <a:lnTo>
                  <a:pt x="7904" y="32180"/>
                </a:lnTo>
                <a:close/>
                <a:moveTo>
                  <a:pt x="12703" y="70449"/>
                </a:moveTo>
                <a:lnTo>
                  <a:pt x="8146" y="70449"/>
                </a:lnTo>
                <a:lnTo>
                  <a:pt x="8146" y="65893"/>
                </a:lnTo>
                <a:lnTo>
                  <a:pt x="12703" y="65893"/>
                </a:lnTo>
                <a:close/>
                <a:moveTo>
                  <a:pt x="12703" y="65610"/>
                </a:moveTo>
                <a:lnTo>
                  <a:pt x="8146" y="65610"/>
                </a:lnTo>
                <a:lnTo>
                  <a:pt x="8146" y="61054"/>
                </a:lnTo>
                <a:lnTo>
                  <a:pt x="12703" y="61054"/>
                </a:lnTo>
                <a:close/>
                <a:moveTo>
                  <a:pt x="12703" y="60812"/>
                </a:moveTo>
                <a:lnTo>
                  <a:pt x="8146" y="60812"/>
                </a:lnTo>
                <a:lnTo>
                  <a:pt x="8146" y="56255"/>
                </a:lnTo>
                <a:lnTo>
                  <a:pt x="12703" y="56255"/>
                </a:lnTo>
                <a:close/>
                <a:moveTo>
                  <a:pt x="12703" y="56013"/>
                </a:moveTo>
                <a:lnTo>
                  <a:pt x="8146" y="56013"/>
                </a:lnTo>
                <a:lnTo>
                  <a:pt x="8146" y="51456"/>
                </a:lnTo>
                <a:lnTo>
                  <a:pt x="12703" y="51456"/>
                </a:lnTo>
                <a:close/>
                <a:moveTo>
                  <a:pt x="12703" y="51174"/>
                </a:moveTo>
                <a:lnTo>
                  <a:pt x="8146" y="51174"/>
                </a:lnTo>
                <a:lnTo>
                  <a:pt x="8146" y="46617"/>
                </a:lnTo>
                <a:lnTo>
                  <a:pt x="12703" y="46617"/>
                </a:lnTo>
                <a:close/>
                <a:moveTo>
                  <a:pt x="12703" y="46375"/>
                </a:moveTo>
                <a:lnTo>
                  <a:pt x="8146" y="46375"/>
                </a:lnTo>
                <a:lnTo>
                  <a:pt x="8146" y="41818"/>
                </a:lnTo>
                <a:lnTo>
                  <a:pt x="12703" y="41818"/>
                </a:lnTo>
                <a:close/>
                <a:moveTo>
                  <a:pt x="12703" y="41576"/>
                </a:moveTo>
                <a:lnTo>
                  <a:pt x="8146" y="41576"/>
                </a:lnTo>
                <a:lnTo>
                  <a:pt x="8146" y="36979"/>
                </a:lnTo>
                <a:lnTo>
                  <a:pt x="12703" y="36979"/>
                </a:lnTo>
                <a:close/>
                <a:moveTo>
                  <a:pt x="12703" y="36737"/>
                </a:moveTo>
                <a:lnTo>
                  <a:pt x="8146" y="36737"/>
                </a:lnTo>
                <a:lnTo>
                  <a:pt x="8146" y="32180"/>
                </a:lnTo>
                <a:lnTo>
                  <a:pt x="12703" y="32180"/>
                </a:lnTo>
                <a:close/>
                <a:moveTo>
                  <a:pt x="12703" y="31938"/>
                </a:moveTo>
                <a:lnTo>
                  <a:pt x="8146" y="31938"/>
                </a:lnTo>
                <a:lnTo>
                  <a:pt x="8146" y="27381"/>
                </a:lnTo>
                <a:lnTo>
                  <a:pt x="12703" y="27381"/>
                </a:lnTo>
                <a:close/>
                <a:moveTo>
                  <a:pt x="12703" y="27139"/>
                </a:moveTo>
                <a:lnTo>
                  <a:pt x="8146" y="27139"/>
                </a:lnTo>
                <a:lnTo>
                  <a:pt x="8146" y="22542"/>
                </a:lnTo>
                <a:lnTo>
                  <a:pt x="12703" y="22542"/>
                </a:lnTo>
                <a:close/>
                <a:moveTo>
                  <a:pt x="17542" y="75248"/>
                </a:moveTo>
                <a:lnTo>
                  <a:pt x="12945" y="75248"/>
                </a:lnTo>
                <a:lnTo>
                  <a:pt x="12945" y="70651"/>
                </a:lnTo>
                <a:lnTo>
                  <a:pt x="17542" y="70651"/>
                </a:lnTo>
                <a:close/>
                <a:moveTo>
                  <a:pt x="17542" y="70449"/>
                </a:moveTo>
                <a:lnTo>
                  <a:pt x="12945" y="70449"/>
                </a:lnTo>
                <a:lnTo>
                  <a:pt x="12945" y="65852"/>
                </a:lnTo>
                <a:lnTo>
                  <a:pt x="17542" y="65852"/>
                </a:lnTo>
                <a:close/>
                <a:moveTo>
                  <a:pt x="17542" y="65610"/>
                </a:moveTo>
                <a:lnTo>
                  <a:pt x="12945" y="65610"/>
                </a:lnTo>
                <a:lnTo>
                  <a:pt x="12945" y="61054"/>
                </a:lnTo>
                <a:lnTo>
                  <a:pt x="17542" y="61054"/>
                </a:lnTo>
                <a:close/>
                <a:moveTo>
                  <a:pt x="17542" y="60812"/>
                </a:moveTo>
                <a:lnTo>
                  <a:pt x="12945" y="60812"/>
                </a:lnTo>
                <a:lnTo>
                  <a:pt x="12945" y="56214"/>
                </a:lnTo>
                <a:lnTo>
                  <a:pt x="17542" y="56214"/>
                </a:lnTo>
                <a:close/>
                <a:moveTo>
                  <a:pt x="17542" y="55972"/>
                </a:moveTo>
                <a:lnTo>
                  <a:pt x="12945" y="55972"/>
                </a:lnTo>
                <a:lnTo>
                  <a:pt x="12945" y="51416"/>
                </a:lnTo>
                <a:lnTo>
                  <a:pt x="17542" y="51416"/>
                </a:lnTo>
                <a:close/>
                <a:moveTo>
                  <a:pt x="17542" y="51174"/>
                </a:moveTo>
                <a:lnTo>
                  <a:pt x="12945" y="51174"/>
                </a:lnTo>
                <a:lnTo>
                  <a:pt x="12945" y="46617"/>
                </a:lnTo>
                <a:lnTo>
                  <a:pt x="17542" y="46617"/>
                </a:lnTo>
                <a:close/>
                <a:moveTo>
                  <a:pt x="17542" y="46375"/>
                </a:moveTo>
                <a:lnTo>
                  <a:pt x="12945" y="46375"/>
                </a:lnTo>
                <a:lnTo>
                  <a:pt x="12945" y="41778"/>
                </a:lnTo>
                <a:lnTo>
                  <a:pt x="17542" y="41778"/>
                </a:lnTo>
                <a:close/>
                <a:moveTo>
                  <a:pt x="17542" y="41536"/>
                </a:moveTo>
                <a:lnTo>
                  <a:pt x="12945" y="41536"/>
                </a:lnTo>
                <a:lnTo>
                  <a:pt x="12945" y="36979"/>
                </a:lnTo>
                <a:lnTo>
                  <a:pt x="17542" y="36979"/>
                </a:lnTo>
                <a:close/>
                <a:moveTo>
                  <a:pt x="17542" y="36737"/>
                </a:moveTo>
                <a:lnTo>
                  <a:pt x="12945" y="36737"/>
                </a:lnTo>
                <a:lnTo>
                  <a:pt x="12945" y="32180"/>
                </a:lnTo>
                <a:lnTo>
                  <a:pt x="17542" y="32180"/>
                </a:lnTo>
                <a:close/>
                <a:moveTo>
                  <a:pt x="17542" y="31938"/>
                </a:moveTo>
                <a:lnTo>
                  <a:pt x="12945" y="31938"/>
                </a:lnTo>
                <a:lnTo>
                  <a:pt x="12945" y="27341"/>
                </a:lnTo>
                <a:lnTo>
                  <a:pt x="17542" y="27341"/>
                </a:lnTo>
                <a:close/>
                <a:moveTo>
                  <a:pt x="17542" y="27099"/>
                </a:moveTo>
                <a:lnTo>
                  <a:pt x="12945" y="27099"/>
                </a:lnTo>
                <a:lnTo>
                  <a:pt x="12945" y="22542"/>
                </a:lnTo>
                <a:lnTo>
                  <a:pt x="17542" y="22542"/>
                </a:lnTo>
                <a:close/>
                <a:moveTo>
                  <a:pt x="17542" y="22300"/>
                </a:moveTo>
                <a:lnTo>
                  <a:pt x="12945" y="22300"/>
                </a:lnTo>
                <a:lnTo>
                  <a:pt x="12945" y="17743"/>
                </a:lnTo>
                <a:lnTo>
                  <a:pt x="17542" y="17743"/>
                </a:lnTo>
                <a:close/>
                <a:moveTo>
                  <a:pt x="22341" y="80047"/>
                </a:moveTo>
                <a:lnTo>
                  <a:pt x="17784" y="80047"/>
                </a:lnTo>
                <a:lnTo>
                  <a:pt x="17784" y="75450"/>
                </a:lnTo>
                <a:lnTo>
                  <a:pt x="22341" y="75450"/>
                </a:lnTo>
                <a:close/>
                <a:moveTo>
                  <a:pt x="22341" y="75208"/>
                </a:moveTo>
                <a:lnTo>
                  <a:pt x="17784" y="75208"/>
                </a:lnTo>
                <a:lnTo>
                  <a:pt x="17784" y="70651"/>
                </a:lnTo>
                <a:lnTo>
                  <a:pt x="22341" y="70651"/>
                </a:lnTo>
                <a:close/>
                <a:moveTo>
                  <a:pt x="22341" y="70409"/>
                </a:moveTo>
                <a:lnTo>
                  <a:pt x="17784" y="70409"/>
                </a:lnTo>
                <a:lnTo>
                  <a:pt x="17784" y="65852"/>
                </a:lnTo>
                <a:lnTo>
                  <a:pt x="22341" y="65852"/>
                </a:lnTo>
                <a:close/>
                <a:moveTo>
                  <a:pt x="22341" y="65610"/>
                </a:moveTo>
                <a:lnTo>
                  <a:pt x="17784" y="65610"/>
                </a:lnTo>
                <a:lnTo>
                  <a:pt x="17784" y="61013"/>
                </a:lnTo>
                <a:lnTo>
                  <a:pt x="22341" y="61013"/>
                </a:lnTo>
                <a:close/>
                <a:moveTo>
                  <a:pt x="22341" y="60771"/>
                </a:moveTo>
                <a:lnTo>
                  <a:pt x="17784" y="60771"/>
                </a:lnTo>
                <a:lnTo>
                  <a:pt x="17784" y="56214"/>
                </a:lnTo>
                <a:lnTo>
                  <a:pt x="22341" y="56214"/>
                </a:lnTo>
                <a:close/>
                <a:moveTo>
                  <a:pt x="22341" y="55972"/>
                </a:moveTo>
                <a:lnTo>
                  <a:pt x="17784" y="55972"/>
                </a:lnTo>
                <a:lnTo>
                  <a:pt x="17784" y="51416"/>
                </a:lnTo>
                <a:lnTo>
                  <a:pt x="22341" y="51416"/>
                </a:lnTo>
                <a:close/>
                <a:moveTo>
                  <a:pt x="22341" y="51174"/>
                </a:moveTo>
                <a:lnTo>
                  <a:pt x="17784" y="51174"/>
                </a:lnTo>
                <a:lnTo>
                  <a:pt x="17784" y="46577"/>
                </a:lnTo>
                <a:lnTo>
                  <a:pt x="22341" y="46577"/>
                </a:lnTo>
                <a:close/>
                <a:moveTo>
                  <a:pt x="22341" y="46335"/>
                </a:moveTo>
                <a:lnTo>
                  <a:pt x="17784" y="46335"/>
                </a:lnTo>
                <a:lnTo>
                  <a:pt x="17784" y="41778"/>
                </a:lnTo>
                <a:lnTo>
                  <a:pt x="22341" y="41778"/>
                </a:lnTo>
                <a:close/>
                <a:moveTo>
                  <a:pt x="22341" y="41536"/>
                </a:moveTo>
                <a:lnTo>
                  <a:pt x="17784" y="41536"/>
                </a:lnTo>
                <a:lnTo>
                  <a:pt x="17784" y="36939"/>
                </a:lnTo>
                <a:lnTo>
                  <a:pt x="22341" y="36939"/>
                </a:lnTo>
                <a:close/>
                <a:moveTo>
                  <a:pt x="22341" y="36737"/>
                </a:moveTo>
                <a:lnTo>
                  <a:pt x="17784" y="36737"/>
                </a:lnTo>
                <a:lnTo>
                  <a:pt x="17784" y="32140"/>
                </a:lnTo>
                <a:lnTo>
                  <a:pt x="22341" y="32140"/>
                </a:lnTo>
                <a:close/>
                <a:moveTo>
                  <a:pt x="22341" y="31898"/>
                </a:moveTo>
                <a:lnTo>
                  <a:pt x="17784" y="31898"/>
                </a:lnTo>
                <a:lnTo>
                  <a:pt x="17784" y="27341"/>
                </a:lnTo>
                <a:lnTo>
                  <a:pt x="22341" y="27341"/>
                </a:lnTo>
                <a:close/>
                <a:moveTo>
                  <a:pt x="22341" y="27099"/>
                </a:moveTo>
                <a:lnTo>
                  <a:pt x="17784" y="27099"/>
                </a:lnTo>
                <a:lnTo>
                  <a:pt x="17784" y="22502"/>
                </a:lnTo>
                <a:lnTo>
                  <a:pt x="22341" y="22502"/>
                </a:lnTo>
                <a:close/>
                <a:moveTo>
                  <a:pt x="22341" y="22260"/>
                </a:moveTo>
                <a:lnTo>
                  <a:pt x="17784" y="22260"/>
                </a:lnTo>
                <a:lnTo>
                  <a:pt x="17784" y="17703"/>
                </a:lnTo>
                <a:lnTo>
                  <a:pt x="22341" y="17703"/>
                </a:lnTo>
                <a:close/>
                <a:moveTo>
                  <a:pt x="22341" y="17461"/>
                </a:moveTo>
                <a:lnTo>
                  <a:pt x="17784" y="17461"/>
                </a:lnTo>
                <a:lnTo>
                  <a:pt x="17784" y="12904"/>
                </a:lnTo>
                <a:lnTo>
                  <a:pt x="22341" y="12904"/>
                </a:lnTo>
                <a:close/>
                <a:moveTo>
                  <a:pt x="27139" y="84846"/>
                </a:moveTo>
                <a:lnTo>
                  <a:pt x="22583" y="84846"/>
                </a:lnTo>
                <a:lnTo>
                  <a:pt x="22583" y="80249"/>
                </a:lnTo>
                <a:lnTo>
                  <a:pt x="27139" y="80249"/>
                </a:lnTo>
                <a:close/>
                <a:moveTo>
                  <a:pt x="27139" y="80007"/>
                </a:moveTo>
                <a:lnTo>
                  <a:pt x="22583" y="80007"/>
                </a:lnTo>
                <a:lnTo>
                  <a:pt x="22583" y="75450"/>
                </a:lnTo>
                <a:lnTo>
                  <a:pt x="27139" y="75450"/>
                </a:lnTo>
                <a:close/>
                <a:moveTo>
                  <a:pt x="27139" y="75208"/>
                </a:moveTo>
                <a:lnTo>
                  <a:pt x="22583" y="75208"/>
                </a:lnTo>
                <a:lnTo>
                  <a:pt x="22583" y="70611"/>
                </a:lnTo>
                <a:lnTo>
                  <a:pt x="27139" y="70611"/>
                </a:lnTo>
                <a:close/>
                <a:moveTo>
                  <a:pt x="27139" y="70369"/>
                </a:moveTo>
                <a:lnTo>
                  <a:pt x="22583" y="70369"/>
                </a:lnTo>
                <a:lnTo>
                  <a:pt x="22583" y="65812"/>
                </a:lnTo>
                <a:lnTo>
                  <a:pt x="27139" y="65812"/>
                </a:lnTo>
                <a:close/>
                <a:moveTo>
                  <a:pt x="27139" y="65570"/>
                </a:moveTo>
                <a:lnTo>
                  <a:pt x="22583" y="65570"/>
                </a:lnTo>
                <a:lnTo>
                  <a:pt x="22583" y="61013"/>
                </a:lnTo>
                <a:lnTo>
                  <a:pt x="27139" y="61013"/>
                </a:lnTo>
                <a:close/>
                <a:moveTo>
                  <a:pt x="27139" y="60771"/>
                </a:moveTo>
                <a:lnTo>
                  <a:pt x="22583" y="60771"/>
                </a:lnTo>
                <a:lnTo>
                  <a:pt x="22583" y="56174"/>
                </a:lnTo>
                <a:lnTo>
                  <a:pt x="27139" y="56174"/>
                </a:lnTo>
                <a:close/>
                <a:moveTo>
                  <a:pt x="27139" y="55932"/>
                </a:moveTo>
                <a:lnTo>
                  <a:pt x="22583" y="55932"/>
                </a:lnTo>
                <a:lnTo>
                  <a:pt x="22583" y="51375"/>
                </a:lnTo>
                <a:lnTo>
                  <a:pt x="27139" y="51375"/>
                </a:lnTo>
                <a:close/>
                <a:moveTo>
                  <a:pt x="27139" y="51133"/>
                </a:moveTo>
                <a:lnTo>
                  <a:pt x="22583" y="51133"/>
                </a:lnTo>
                <a:lnTo>
                  <a:pt x="22583" y="46577"/>
                </a:lnTo>
                <a:lnTo>
                  <a:pt x="27139" y="46577"/>
                </a:lnTo>
                <a:close/>
                <a:moveTo>
                  <a:pt x="27139" y="46335"/>
                </a:moveTo>
                <a:lnTo>
                  <a:pt x="22583" y="46335"/>
                </a:lnTo>
                <a:lnTo>
                  <a:pt x="22583" y="41737"/>
                </a:lnTo>
                <a:lnTo>
                  <a:pt x="27139" y="41737"/>
                </a:lnTo>
                <a:close/>
                <a:moveTo>
                  <a:pt x="27139" y="41495"/>
                </a:moveTo>
                <a:lnTo>
                  <a:pt x="22583" y="41495"/>
                </a:lnTo>
                <a:lnTo>
                  <a:pt x="22583" y="36939"/>
                </a:lnTo>
                <a:lnTo>
                  <a:pt x="27139" y="36939"/>
                </a:lnTo>
                <a:close/>
                <a:moveTo>
                  <a:pt x="27139" y="36697"/>
                </a:moveTo>
                <a:lnTo>
                  <a:pt x="22583" y="36697"/>
                </a:lnTo>
                <a:lnTo>
                  <a:pt x="22583" y="32140"/>
                </a:lnTo>
                <a:lnTo>
                  <a:pt x="27139" y="32140"/>
                </a:lnTo>
                <a:close/>
                <a:moveTo>
                  <a:pt x="27139" y="31898"/>
                </a:moveTo>
                <a:lnTo>
                  <a:pt x="22583" y="31898"/>
                </a:lnTo>
                <a:lnTo>
                  <a:pt x="22583" y="27301"/>
                </a:lnTo>
                <a:lnTo>
                  <a:pt x="27139" y="27301"/>
                </a:lnTo>
                <a:close/>
                <a:moveTo>
                  <a:pt x="27139" y="27059"/>
                </a:moveTo>
                <a:lnTo>
                  <a:pt x="22583" y="27059"/>
                </a:lnTo>
                <a:lnTo>
                  <a:pt x="22583" y="22502"/>
                </a:lnTo>
                <a:lnTo>
                  <a:pt x="27139" y="22502"/>
                </a:lnTo>
                <a:close/>
                <a:moveTo>
                  <a:pt x="27139" y="22260"/>
                </a:moveTo>
                <a:lnTo>
                  <a:pt x="22583" y="22260"/>
                </a:lnTo>
                <a:lnTo>
                  <a:pt x="22583" y="17703"/>
                </a:lnTo>
                <a:lnTo>
                  <a:pt x="27139" y="17703"/>
                </a:lnTo>
                <a:close/>
                <a:moveTo>
                  <a:pt x="27139" y="17461"/>
                </a:moveTo>
                <a:lnTo>
                  <a:pt x="22583" y="17461"/>
                </a:lnTo>
                <a:lnTo>
                  <a:pt x="22583" y="12864"/>
                </a:lnTo>
                <a:lnTo>
                  <a:pt x="27139" y="12864"/>
                </a:lnTo>
                <a:close/>
                <a:moveTo>
                  <a:pt x="27139" y="12622"/>
                </a:moveTo>
                <a:lnTo>
                  <a:pt x="22583" y="12622"/>
                </a:lnTo>
                <a:lnTo>
                  <a:pt x="22583" y="8065"/>
                </a:lnTo>
                <a:lnTo>
                  <a:pt x="27139" y="8065"/>
                </a:lnTo>
                <a:close/>
                <a:moveTo>
                  <a:pt x="31979" y="84806"/>
                </a:moveTo>
                <a:lnTo>
                  <a:pt x="27381" y="84806"/>
                </a:lnTo>
                <a:lnTo>
                  <a:pt x="27381" y="80249"/>
                </a:lnTo>
                <a:lnTo>
                  <a:pt x="31979" y="80249"/>
                </a:lnTo>
                <a:close/>
                <a:moveTo>
                  <a:pt x="31979" y="80007"/>
                </a:moveTo>
                <a:lnTo>
                  <a:pt x="27381" y="80007"/>
                </a:lnTo>
                <a:lnTo>
                  <a:pt x="27381" y="75410"/>
                </a:lnTo>
                <a:lnTo>
                  <a:pt x="31979" y="75410"/>
                </a:lnTo>
                <a:close/>
                <a:moveTo>
                  <a:pt x="31979" y="75168"/>
                </a:moveTo>
                <a:lnTo>
                  <a:pt x="27381" y="75168"/>
                </a:lnTo>
                <a:lnTo>
                  <a:pt x="27381" y="70611"/>
                </a:lnTo>
                <a:lnTo>
                  <a:pt x="31979" y="70611"/>
                </a:lnTo>
                <a:close/>
                <a:moveTo>
                  <a:pt x="31979" y="70369"/>
                </a:moveTo>
                <a:lnTo>
                  <a:pt x="27381" y="70369"/>
                </a:lnTo>
                <a:lnTo>
                  <a:pt x="27381" y="65812"/>
                </a:lnTo>
                <a:lnTo>
                  <a:pt x="31979" y="65812"/>
                </a:lnTo>
                <a:close/>
                <a:moveTo>
                  <a:pt x="31979" y="65570"/>
                </a:moveTo>
                <a:lnTo>
                  <a:pt x="27381" y="65570"/>
                </a:lnTo>
                <a:lnTo>
                  <a:pt x="27381" y="60973"/>
                </a:lnTo>
                <a:lnTo>
                  <a:pt x="31979" y="60973"/>
                </a:lnTo>
                <a:close/>
                <a:moveTo>
                  <a:pt x="31979" y="60731"/>
                </a:moveTo>
                <a:lnTo>
                  <a:pt x="27381" y="60731"/>
                </a:lnTo>
                <a:lnTo>
                  <a:pt x="27381" y="56174"/>
                </a:lnTo>
                <a:lnTo>
                  <a:pt x="31979" y="56174"/>
                </a:lnTo>
                <a:close/>
                <a:moveTo>
                  <a:pt x="31979" y="55932"/>
                </a:moveTo>
                <a:lnTo>
                  <a:pt x="27381" y="55932"/>
                </a:lnTo>
                <a:lnTo>
                  <a:pt x="27381" y="51375"/>
                </a:lnTo>
                <a:lnTo>
                  <a:pt x="31979" y="51375"/>
                </a:lnTo>
                <a:close/>
                <a:moveTo>
                  <a:pt x="31979" y="51133"/>
                </a:moveTo>
                <a:lnTo>
                  <a:pt x="27381" y="51133"/>
                </a:lnTo>
                <a:lnTo>
                  <a:pt x="27381" y="46536"/>
                </a:lnTo>
                <a:lnTo>
                  <a:pt x="31979" y="46536"/>
                </a:lnTo>
                <a:close/>
                <a:moveTo>
                  <a:pt x="31979" y="46294"/>
                </a:moveTo>
                <a:lnTo>
                  <a:pt x="27381" y="46294"/>
                </a:lnTo>
                <a:lnTo>
                  <a:pt x="27381" y="41737"/>
                </a:lnTo>
                <a:lnTo>
                  <a:pt x="31979" y="41737"/>
                </a:lnTo>
                <a:close/>
                <a:moveTo>
                  <a:pt x="31979" y="41495"/>
                </a:moveTo>
                <a:lnTo>
                  <a:pt x="27381" y="41495"/>
                </a:lnTo>
                <a:lnTo>
                  <a:pt x="27381" y="36898"/>
                </a:lnTo>
                <a:lnTo>
                  <a:pt x="31979" y="36898"/>
                </a:lnTo>
                <a:close/>
                <a:moveTo>
                  <a:pt x="31979" y="36656"/>
                </a:moveTo>
                <a:lnTo>
                  <a:pt x="27381" y="36656"/>
                </a:lnTo>
                <a:lnTo>
                  <a:pt x="27381" y="32099"/>
                </a:lnTo>
                <a:lnTo>
                  <a:pt x="31979" y="32099"/>
                </a:lnTo>
                <a:close/>
                <a:moveTo>
                  <a:pt x="31979" y="31858"/>
                </a:moveTo>
                <a:lnTo>
                  <a:pt x="27381" y="31858"/>
                </a:lnTo>
                <a:lnTo>
                  <a:pt x="27381" y="27301"/>
                </a:lnTo>
                <a:lnTo>
                  <a:pt x="31979" y="27301"/>
                </a:lnTo>
                <a:close/>
                <a:moveTo>
                  <a:pt x="31979" y="27059"/>
                </a:moveTo>
                <a:lnTo>
                  <a:pt x="27381" y="27059"/>
                </a:lnTo>
                <a:lnTo>
                  <a:pt x="27381" y="22462"/>
                </a:lnTo>
                <a:lnTo>
                  <a:pt x="31979" y="22462"/>
                </a:lnTo>
                <a:close/>
                <a:moveTo>
                  <a:pt x="31979" y="22220"/>
                </a:moveTo>
                <a:lnTo>
                  <a:pt x="27381" y="22220"/>
                </a:lnTo>
                <a:lnTo>
                  <a:pt x="27381" y="17663"/>
                </a:lnTo>
                <a:lnTo>
                  <a:pt x="31979" y="17663"/>
                </a:lnTo>
                <a:close/>
                <a:moveTo>
                  <a:pt x="31979" y="17421"/>
                </a:moveTo>
                <a:lnTo>
                  <a:pt x="27381" y="17421"/>
                </a:lnTo>
                <a:lnTo>
                  <a:pt x="27381" y="12864"/>
                </a:lnTo>
                <a:lnTo>
                  <a:pt x="31979" y="12864"/>
                </a:lnTo>
                <a:close/>
                <a:moveTo>
                  <a:pt x="31979" y="12622"/>
                </a:moveTo>
                <a:lnTo>
                  <a:pt x="27381" y="12622"/>
                </a:lnTo>
                <a:lnTo>
                  <a:pt x="27381" y="8025"/>
                </a:lnTo>
                <a:lnTo>
                  <a:pt x="31979" y="8025"/>
                </a:lnTo>
                <a:close/>
                <a:moveTo>
                  <a:pt x="36777" y="89604"/>
                </a:moveTo>
                <a:lnTo>
                  <a:pt x="32220" y="89604"/>
                </a:lnTo>
                <a:lnTo>
                  <a:pt x="32220" y="85007"/>
                </a:lnTo>
                <a:lnTo>
                  <a:pt x="36777" y="85007"/>
                </a:lnTo>
                <a:close/>
                <a:moveTo>
                  <a:pt x="36777" y="84765"/>
                </a:moveTo>
                <a:lnTo>
                  <a:pt x="32220" y="84765"/>
                </a:lnTo>
                <a:lnTo>
                  <a:pt x="32220" y="80208"/>
                </a:lnTo>
                <a:lnTo>
                  <a:pt x="36777" y="80208"/>
                </a:lnTo>
                <a:close/>
                <a:moveTo>
                  <a:pt x="36777" y="79966"/>
                </a:moveTo>
                <a:lnTo>
                  <a:pt x="32220" y="79966"/>
                </a:lnTo>
                <a:lnTo>
                  <a:pt x="32220" y="75410"/>
                </a:lnTo>
                <a:lnTo>
                  <a:pt x="36777" y="75410"/>
                </a:lnTo>
                <a:close/>
                <a:moveTo>
                  <a:pt x="36777" y="75168"/>
                </a:moveTo>
                <a:lnTo>
                  <a:pt x="32220" y="75168"/>
                </a:lnTo>
                <a:lnTo>
                  <a:pt x="32220" y="70570"/>
                </a:lnTo>
                <a:lnTo>
                  <a:pt x="36777" y="70570"/>
                </a:lnTo>
                <a:close/>
                <a:moveTo>
                  <a:pt x="36777" y="70329"/>
                </a:moveTo>
                <a:lnTo>
                  <a:pt x="32220" y="70329"/>
                </a:lnTo>
                <a:lnTo>
                  <a:pt x="32220" y="65772"/>
                </a:lnTo>
                <a:lnTo>
                  <a:pt x="36777" y="65772"/>
                </a:lnTo>
                <a:close/>
                <a:moveTo>
                  <a:pt x="36777" y="65530"/>
                </a:moveTo>
                <a:lnTo>
                  <a:pt x="32220" y="65530"/>
                </a:lnTo>
                <a:lnTo>
                  <a:pt x="32220" y="60973"/>
                </a:lnTo>
                <a:lnTo>
                  <a:pt x="36777" y="60973"/>
                </a:lnTo>
                <a:close/>
                <a:moveTo>
                  <a:pt x="36777" y="60731"/>
                </a:moveTo>
                <a:lnTo>
                  <a:pt x="32220" y="60731"/>
                </a:lnTo>
                <a:lnTo>
                  <a:pt x="32220" y="56134"/>
                </a:lnTo>
                <a:lnTo>
                  <a:pt x="36777" y="56134"/>
                </a:lnTo>
                <a:close/>
                <a:moveTo>
                  <a:pt x="36777" y="55892"/>
                </a:moveTo>
                <a:lnTo>
                  <a:pt x="32220" y="55892"/>
                </a:lnTo>
                <a:lnTo>
                  <a:pt x="32220" y="51335"/>
                </a:lnTo>
                <a:lnTo>
                  <a:pt x="36777" y="51335"/>
                </a:lnTo>
                <a:close/>
                <a:moveTo>
                  <a:pt x="36777" y="51093"/>
                </a:moveTo>
                <a:lnTo>
                  <a:pt x="32220" y="51093"/>
                </a:lnTo>
                <a:lnTo>
                  <a:pt x="32220" y="46536"/>
                </a:lnTo>
                <a:lnTo>
                  <a:pt x="36777" y="46536"/>
                </a:lnTo>
                <a:close/>
                <a:moveTo>
                  <a:pt x="36777" y="46294"/>
                </a:moveTo>
                <a:lnTo>
                  <a:pt x="32220" y="46294"/>
                </a:lnTo>
                <a:lnTo>
                  <a:pt x="32220" y="41697"/>
                </a:lnTo>
                <a:lnTo>
                  <a:pt x="36777" y="41697"/>
                </a:lnTo>
                <a:close/>
                <a:moveTo>
                  <a:pt x="36777" y="41455"/>
                </a:moveTo>
                <a:lnTo>
                  <a:pt x="32220" y="41455"/>
                </a:lnTo>
                <a:lnTo>
                  <a:pt x="32220" y="36898"/>
                </a:lnTo>
                <a:lnTo>
                  <a:pt x="36777" y="36898"/>
                </a:lnTo>
                <a:close/>
                <a:moveTo>
                  <a:pt x="36777" y="36656"/>
                </a:moveTo>
                <a:lnTo>
                  <a:pt x="32220" y="36656"/>
                </a:lnTo>
                <a:lnTo>
                  <a:pt x="32220" y="32059"/>
                </a:lnTo>
                <a:lnTo>
                  <a:pt x="36777" y="32059"/>
                </a:lnTo>
                <a:close/>
                <a:moveTo>
                  <a:pt x="36777" y="31817"/>
                </a:moveTo>
                <a:lnTo>
                  <a:pt x="32220" y="31817"/>
                </a:lnTo>
                <a:lnTo>
                  <a:pt x="32220" y="27260"/>
                </a:lnTo>
                <a:lnTo>
                  <a:pt x="36777" y="27260"/>
                </a:lnTo>
                <a:close/>
                <a:moveTo>
                  <a:pt x="36777" y="27018"/>
                </a:moveTo>
                <a:lnTo>
                  <a:pt x="32220" y="27018"/>
                </a:lnTo>
                <a:lnTo>
                  <a:pt x="32220" y="22462"/>
                </a:lnTo>
                <a:lnTo>
                  <a:pt x="36777" y="22462"/>
                </a:lnTo>
                <a:close/>
                <a:moveTo>
                  <a:pt x="36777" y="22220"/>
                </a:moveTo>
                <a:lnTo>
                  <a:pt x="32220" y="22220"/>
                </a:lnTo>
                <a:lnTo>
                  <a:pt x="32220" y="17622"/>
                </a:lnTo>
                <a:lnTo>
                  <a:pt x="36777" y="17622"/>
                </a:lnTo>
                <a:close/>
                <a:moveTo>
                  <a:pt x="36777" y="17380"/>
                </a:moveTo>
                <a:lnTo>
                  <a:pt x="32220" y="17380"/>
                </a:lnTo>
                <a:lnTo>
                  <a:pt x="32220" y="12824"/>
                </a:lnTo>
                <a:lnTo>
                  <a:pt x="36777" y="12824"/>
                </a:lnTo>
                <a:close/>
                <a:moveTo>
                  <a:pt x="36777" y="12582"/>
                </a:moveTo>
                <a:lnTo>
                  <a:pt x="32220" y="12582"/>
                </a:lnTo>
                <a:lnTo>
                  <a:pt x="32220" y="8025"/>
                </a:lnTo>
                <a:lnTo>
                  <a:pt x="36777" y="8025"/>
                </a:lnTo>
                <a:close/>
                <a:moveTo>
                  <a:pt x="36777" y="7783"/>
                </a:moveTo>
                <a:lnTo>
                  <a:pt x="32220" y="7783"/>
                </a:lnTo>
                <a:lnTo>
                  <a:pt x="32220" y="3307"/>
                </a:lnTo>
                <a:lnTo>
                  <a:pt x="36777" y="3307"/>
                </a:lnTo>
                <a:lnTo>
                  <a:pt x="36777" y="7904"/>
                </a:lnTo>
                <a:close/>
                <a:moveTo>
                  <a:pt x="41616" y="89564"/>
                </a:moveTo>
                <a:lnTo>
                  <a:pt x="37019" y="89564"/>
                </a:lnTo>
                <a:lnTo>
                  <a:pt x="37019" y="85007"/>
                </a:lnTo>
                <a:lnTo>
                  <a:pt x="41616" y="85007"/>
                </a:lnTo>
                <a:close/>
                <a:moveTo>
                  <a:pt x="41616" y="84765"/>
                </a:moveTo>
                <a:lnTo>
                  <a:pt x="37019" y="84765"/>
                </a:lnTo>
                <a:lnTo>
                  <a:pt x="37019" y="80168"/>
                </a:lnTo>
                <a:lnTo>
                  <a:pt x="41616" y="80168"/>
                </a:lnTo>
                <a:close/>
                <a:moveTo>
                  <a:pt x="41616" y="79926"/>
                </a:moveTo>
                <a:lnTo>
                  <a:pt x="37019" y="79926"/>
                </a:lnTo>
                <a:lnTo>
                  <a:pt x="37019" y="75369"/>
                </a:lnTo>
                <a:lnTo>
                  <a:pt x="41616" y="75369"/>
                </a:lnTo>
                <a:close/>
                <a:moveTo>
                  <a:pt x="41616" y="75127"/>
                </a:moveTo>
                <a:lnTo>
                  <a:pt x="37019" y="75127"/>
                </a:lnTo>
                <a:lnTo>
                  <a:pt x="37019" y="70570"/>
                </a:lnTo>
                <a:lnTo>
                  <a:pt x="41616" y="70570"/>
                </a:lnTo>
                <a:close/>
                <a:moveTo>
                  <a:pt x="41616" y="70329"/>
                </a:moveTo>
                <a:lnTo>
                  <a:pt x="37019" y="70329"/>
                </a:lnTo>
                <a:lnTo>
                  <a:pt x="37019" y="65731"/>
                </a:lnTo>
                <a:lnTo>
                  <a:pt x="41616" y="65731"/>
                </a:lnTo>
                <a:close/>
                <a:moveTo>
                  <a:pt x="41616" y="65489"/>
                </a:moveTo>
                <a:lnTo>
                  <a:pt x="37019" y="65489"/>
                </a:lnTo>
                <a:lnTo>
                  <a:pt x="37019" y="60933"/>
                </a:lnTo>
                <a:lnTo>
                  <a:pt x="41616" y="60933"/>
                </a:lnTo>
                <a:close/>
                <a:moveTo>
                  <a:pt x="41616" y="60691"/>
                </a:moveTo>
                <a:lnTo>
                  <a:pt x="37019" y="60691"/>
                </a:lnTo>
                <a:lnTo>
                  <a:pt x="37019" y="56134"/>
                </a:lnTo>
                <a:lnTo>
                  <a:pt x="41616" y="56134"/>
                </a:lnTo>
                <a:close/>
                <a:moveTo>
                  <a:pt x="41616" y="55892"/>
                </a:moveTo>
                <a:lnTo>
                  <a:pt x="37019" y="55892"/>
                </a:lnTo>
                <a:lnTo>
                  <a:pt x="37019" y="51295"/>
                </a:lnTo>
                <a:lnTo>
                  <a:pt x="41616" y="51295"/>
                </a:lnTo>
                <a:close/>
                <a:moveTo>
                  <a:pt x="41616" y="51053"/>
                </a:moveTo>
                <a:lnTo>
                  <a:pt x="37019" y="51053"/>
                </a:lnTo>
                <a:lnTo>
                  <a:pt x="37019" y="46496"/>
                </a:lnTo>
                <a:lnTo>
                  <a:pt x="41616" y="46496"/>
                </a:lnTo>
                <a:close/>
                <a:moveTo>
                  <a:pt x="41616" y="46254"/>
                </a:moveTo>
                <a:lnTo>
                  <a:pt x="37019" y="46254"/>
                </a:lnTo>
                <a:lnTo>
                  <a:pt x="37019" y="41697"/>
                </a:lnTo>
                <a:lnTo>
                  <a:pt x="41616" y="41697"/>
                </a:lnTo>
                <a:close/>
                <a:moveTo>
                  <a:pt x="41616" y="41455"/>
                </a:moveTo>
                <a:lnTo>
                  <a:pt x="37019" y="41455"/>
                </a:lnTo>
                <a:lnTo>
                  <a:pt x="37019" y="36858"/>
                </a:lnTo>
                <a:lnTo>
                  <a:pt x="41616" y="36858"/>
                </a:lnTo>
                <a:close/>
                <a:moveTo>
                  <a:pt x="41616" y="36616"/>
                </a:moveTo>
                <a:lnTo>
                  <a:pt x="37019" y="36616"/>
                </a:lnTo>
                <a:lnTo>
                  <a:pt x="37019" y="32059"/>
                </a:lnTo>
                <a:lnTo>
                  <a:pt x="41616" y="32059"/>
                </a:lnTo>
                <a:close/>
                <a:moveTo>
                  <a:pt x="41616" y="31817"/>
                </a:moveTo>
                <a:lnTo>
                  <a:pt x="37019" y="31817"/>
                </a:lnTo>
                <a:lnTo>
                  <a:pt x="37019" y="27220"/>
                </a:lnTo>
                <a:lnTo>
                  <a:pt x="41616" y="27220"/>
                </a:lnTo>
                <a:close/>
                <a:moveTo>
                  <a:pt x="41616" y="26978"/>
                </a:moveTo>
                <a:lnTo>
                  <a:pt x="37019" y="26978"/>
                </a:lnTo>
                <a:lnTo>
                  <a:pt x="37019" y="22421"/>
                </a:lnTo>
                <a:lnTo>
                  <a:pt x="41616" y="22421"/>
                </a:lnTo>
                <a:close/>
                <a:moveTo>
                  <a:pt x="41616" y="22179"/>
                </a:moveTo>
                <a:lnTo>
                  <a:pt x="37019" y="22179"/>
                </a:lnTo>
                <a:lnTo>
                  <a:pt x="37019" y="17622"/>
                </a:lnTo>
                <a:lnTo>
                  <a:pt x="41616" y="17622"/>
                </a:lnTo>
                <a:close/>
                <a:moveTo>
                  <a:pt x="41616" y="17380"/>
                </a:moveTo>
                <a:lnTo>
                  <a:pt x="37019" y="17380"/>
                </a:lnTo>
                <a:lnTo>
                  <a:pt x="37019" y="12783"/>
                </a:lnTo>
                <a:lnTo>
                  <a:pt x="41616" y="12783"/>
                </a:lnTo>
                <a:close/>
                <a:moveTo>
                  <a:pt x="41616" y="12541"/>
                </a:moveTo>
                <a:lnTo>
                  <a:pt x="37019" y="12541"/>
                </a:lnTo>
                <a:lnTo>
                  <a:pt x="37019" y="7985"/>
                </a:lnTo>
                <a:lnTo>
                  <a:pt x="41616" y="7985"/>
                </a:lnTo>
                <a:close/>
                <a:moveTo>
                  <a:pt x="41616" y="7743"/>
                </a:moveTo>
                <a:lnTo>
                  <a:pt x="37019" y="7743"/>
                </a:lnTo>
                <a:lnTo>
                  <a:pt x="37019" y="3307"/>
                </a:lnTo>
                <a:lnTo>
                  <a:pt x="41616" y="3307"/>
                </a:lnTo>
                <a:lnTo>
                  <a:pt x="41616" y="7904"/>
                </a:lnTo>
                <a:close/>
                <a:moveTo>
                  <a:pt x="46415" y="89564"/>
                </a:moveTo>
                <a:lnTo>
                  <a:pt x="41858" y="89564"/>
                </a:lnTo>
                <a:lnTo>
                  <a:pt x="41858" y="84967"/>
                </a:lnTo>
                <a:lnTo>
                  <a:pt x="46415" y="84967"/>
                </a:lnTo>
                <a:close/>
                <a:moveTo>
                  <a:pt x="46415" y="84725"/>
                </a:moveTo>
                <a:lnTo>
                  <a:pt x="41858" y="84725"/>
                </a:lnTo>
                <a:lnTo>
                  <a:pt x="41858" y="80168"/>
                </a:lnTo>
                <a:lnTo>
                  <a:pt x="46415" y="80168"/>
                </a:lnTo>
                <a:close/>
                <a:moveTo>
                  <a:pt x="46415" y="79926"/>
                </a:moveTo>
                <a:lnTo>
                  <a:pt x="41858" y="79926"/>
                </a:lnTo>
                <a:lnTo>
                  <a:pt x="41858" y="75329"/>
                </a:lnTo>
                <a:lnTo>
                  <a:pt x="46415" y="75329"/>
                </a:lnTo>
                <a:close/>
                <a:moveTo>
                  <a:pt x="46415" y="75087"/>
                </a:moveTo>
                <a:lnTo>
                  <a:pt x="41858" y="75087"/>
                </a:lnTo>
                <a:lnTo>
                  <a:pt x="41858" y="70530"/>
                </a:lnTo>
                <a:lnTo>
                  <a:pt x="46415" y="70530"/>
                </a:lnTo>
                <a:close/>
                <a:moveTo>
                  <a:pt x="46415" y="70288"/>
                </a:moveTo>
                <a:lnTo>
                  <a:pt x="41858" y="70288"/>
                </a:lnTo>
                <a:lnTo>
                  <a:pt x="41858" y="65731"/>
                </a:lnTo>
                <a:lnTo>
                  <a:pt x="46415" y="65731"/>
                </a:lnTo>
                <a:close/>
                <a:moveTo>
                  <a:pt x="46415" y="65489"/>
                </a:moveTo>
                <a:lnTo>
                  <a:pt x="41858" y="65489"/>
                </a:lnTo>
                <a:lnTo>
                  <a:pt x="41858" y="60892"/>
                </a:lnTo>
                <a:lnTo>
                  <a:pt x="46415" y="60892"/>
                </a:lnTo>
                <a:close/>
                <a:moveTo>
                  <a:pt x="46415" y="60650"/>
                </a:moveTo>
                <a:lnTo>
                  <a:pt x="41858" y="60650"/>
                </a:lnTo>
                <a:lnTo>
                  <a:pt x="41858" y="56093"/>
                </a:lnTo>
                <a:lnTo>
                  <a:pt x="46415" y="56093"/>
                </a:lnTo>
                <a:close/>
                <a:moveTo>
                  <a:pt x="46415" y="55851"/>
                </a:moveTo>
                <a:lnTo>
                  <a:pt x="41858" y="55851"/>
                </a:lnTo>
                <a:lnTo>
                  <a:pt x="41858" y="51295"/>
                </a:lnTo>
                <a:lnTo>
                  <a:pt x="46415" y="51295"/>
                </a:lnTo>
                <a:close/>
                <a:moveTo>
                  <a:pt x="46415" y="51053"/>
                </a:moveTo>
                <a:lnTo>
                  <a:pt x="41858" y="51053"/>
                </a:lnTo>
                <a:lnTo>
                  <a:pt x="41858" y="46456"/>
                </a:lnTo>
                <a:lnTo>
                  <a:pt x="46415" y="46456"/>
                </a:lnTo>
                <a:close/>
                <a:moveTo>
                  <a:pt x="46415" y="46214"/>
                </a:moveTo>
                <a:lnTo>
                  <a:pt x="41858" y="46214"/>
                </a:lnTo>
                <a:lnTo>
                  <a:pt x="41858" y="41657"/>
                </a:lnTo>
                <a:lnTo>
                  <a:pt x="46415" y="41657"/>
                </a:lnTo>
                <a:close/>
                <a:moveTo>
                  <a:pt x="46415" y="41415"/>
                </a:moveTo>
                <a:lnTo>
                  <a:pt x="41858" y="41415"/>
                </a:lnTo>
                <a:lnTo>
                  <a:pt x="41858" y="36858"/>
                </a:lnTo>
                <a:lnTo>
                  <a:pt x="46415" y="36858"/>
                </a:lnTo>
                <a:close/>
                <a:moveTo>
                  <a:pt x="46415" y="36616"/>
                </a:moveTo>
                <a:lnTo>
                  <a:pt x="41858" y="36616"/>
                </a:lnTo>
                <a:lnTo>
                  <a:pt x="41858" y="32019"/>
                </a:lnTo>
                <a:lnTo>
                  <a:pt x="46415" y="32019"/>
                </a:lnTo>
                <a:close/>
                <a:moveTo>
                  <a:pt x="46415" y="31777"/>
                </a:moveTo>
                <a:lnTo>
                  <a:pt x="41858" y="31777"/>
                </a:lnTo>
                <a:lnTo>
                  <a:pt x="41858" y="27220"/>
                </a:lnTo>
                <a:lnTo>
                  <a:pt x="46415" y="27220"/>
                </a:lnTo>
                <a:close/>
                <a:moveTo>
                  <a:pt x="46415" y="26978"/>
                </a:moveTo>
                <a:lnTo>
                  <a:pt x="41858" y="26978"/>
                </a:lnTo>
                <a:lnTo>
                  <a:pt x="41858" y="22381"/>
                </a:lnTo>
                <a:lnTo>
                  <a:pt x="46415" y="22381"/>
                </a:lnTo>
                <a:close/>
                <a:moveTo>
                  <a:pt x="46415" y="22139"/>
                </a:moveTo>
                <a:lnTo>
                  <a:pt x="41858" y="22139"/>
                </a:lnTo>
                <a:lnTo>
                  <a:pt x="41858" y="17582"/>
                </a:lnTo>
                <a:lnTo>
                  <a:pt x="46415" y="17582"/>
                </a:lnTo>
                <a:close/>
                <a:moveTo>
                  <a:pt x="46415" y="17340"/>
                </a:moveTo>
                <a:lnTo>
                  <a:pt x="41858" y="17340"/>
                </a:lnTo>
                <a:lnTo>
                  <a:pt x="41858" y="12783"/>
                </a:lnTo>
                <a:lnTo>
                  <a:pt x="46415" y="12783"/>
                </a:lnTo>
                <a:close/>
                <a:moveTo>
                  <a:pt x="46415" y="12541"/>
                </a:moveTo>
                <a:lnTo>
                  <a:pt x="41858" y="12541"/>
                </a:lnTo>
                <a:lnTo>
                  <a:pt x="41858" y="7944"/>
                </a:lnTo>
                <a:lnTo>
                  <a:pt x="46415" y="7944"/>
                </a:lnTo>
                <a:close/>
                <a:moveTo>
                  <a:pt x="46415" y="7702"/>
                </a:moveTo>
                <a:lnTo>
                  <a:pt x="41858" y="7702"/>
                </a:lnTo>
                <a:lnTo>
                  <a:pt x="41858" y="3307"/>
                </a:lnTo>
                <a:lnTo>
                  <a:pt x="46415" y="3307"/>
                </a:lnTo>
                <a:lnTo>
                  <a:pt x="46415" y="7904"/>
                </a:lnTo>
                <a:close/>
                <a:moveTo>
                  <a:pt x="51214" y="89524"/>
                </a:moveTo>
                <a:lnTo>
                  <a:pt x="46657" y="89524"/>
                </a:lnTo>
                <a:lnTo>
                  <a:pt x="46657" y="84967"/>
                </a:lnTo>
                <a:lnTo>
                  <a:pt x="51214" y="84967"/>
                </a:lnTo>
                <a:close/>
                <a:moveTo>
                  <a:pt x="51214" y="84685"/>
                </a:moveTo>
                <a:lnTo>
                  <a:pt x="46657" y="84685"/>
                </a:lnTo>
                <a:lnTo>
                  <a:pt x="46657" y="80128"/>
                </a:lnTo>
                <a:lnTo>
                  <a:pt x="51214" y="80128"/>
                </a:lnTo>
                <a:close/>
                <a:moveTo>
                  <a:pt x="51214" y="79886"/>
                </a:moveTo>
                <a:lnTo>
                  <a:pt x="46657" y="79886"/>
                </a:lnTo>
                <a:lnTo>
                  <a:pt x="46657" y="75329"/>
                </a:lnTo>
                <a:lnTo>
                  <a:pt x="51214" y="75329"/>
                </a:lnTo>
                <a:close/>
                <a:moveTo>
                  <a:pt x="51214" y="75087"/>
                </a:moveTo>
                <a:lnTo>
                  <a:pt x="46657" y="75087"/>
                </a:lnTo>
                <a:lnTo>
                  <a:pt x="46657" y="70490"/>
                </a:lnTo>
                <a:lnTo>
                  <a:pt x="51214" y="70490"/>
                </a:lnTo>
                <a:close/>
                <a:moveTo>
                  <a:pt x="51214" y="70248"/>
                </a:moveTo>
                <a:lnTo>
                  <a:pt x="46657" y="70248"/>
                </a:lnTo>
                <a:lnTo>
                  <a:pt x="46657" y="65691"/>
                </a:lnTo>
                <a:lnTo>
                  <a:pt x="51214" y="65691"/>
                </a:lnTo>
                <a:close/>
                <a:moveTo>
                  <a:pt x="51214" y="65449"/>
                </a:moveTo>
                <a:lnTo>
                  <a:pt x="46657" y="65449"/>
                </a:lnTo>
                <a:lnTo>
                  <a:pt x="46657" y="60892"/>
                </a:lnTo>
                <a:lnTo>
                  <a:pt x="51214" y="60892"/>
                </a:lnTo>
                <a:close/>
                <a:moveTo>
                  <a:pt x="51214" y="60650"/>
                </a:moveTo>
                <a:lnTo>
                  <a:pt x="46657" y="60650"/>
                </a:lnTo>
                <a:lnTo>
                  <a:pt x="46657" y="56053"/>
                </a:lnTo>
                <a:lnTo>
                  <a:pt x="51214" y="56053"/>
                </a:lnTo>
                <a:close/>
                <a:moveTo>
                  <a:pt x="51214" y="55811"/>
                </a:moveTo>
                <a:lnTo>
                  <a:pt x="46657" y="55811"/>
                </a:lnTo>
                <a:lnTo>
                  <a:pt x="46657" y="51254"/>
                </a:lnTo>
                <a:lnTo>
                  <a:pt x="51214" y="51254"/>
                </a:lnTo>
                <a:close/>
                <a:moveTo>
                  <a:pt x="51214" y="51012"/>
                </a:moveTo>
                <a:lnTo>
                  <a:pt x="46657" y="51012"/>
                </a:lnTo>
                <a:lnTo>
                  <a:pt x="46657" y="46456"/>
                </a:lnTo>
                <a:lnTo>
                  <a:pt x="51214" y="46456"/>
                </a:lnTo>
                <a:close/>
                <a:moveTo>
                  <a:pt x="51214" y="46214"/>
                </a:moveTo>
                <a:lnTo>
                  <a:pt x="46657" y="46214"/>
                </a:lnTo>
                <a:lnTo>
                  <a:pt x="46657" y="41616"/>
                </a:lnTo>
                <a:lnTo>
                  <a:pt x="51214" y="41616"/>
                </a:lnTo>
                <a:close/>
                <a:moveTo>
                  <a:pt x="51214" y="41374"/>
                </a:moveTo>
                <a:lnTo>
                  <a:pt x="46657" y="41374"/>
                </a:lnTo>
                <a:lnTo>
                  <a:pt x="46657" y="36818"/>
                </a:lnTo>
                <a:lnTo>
                  <a:pt x="51214" y="36818"/>
                </a:lnTo>
                <a:close/>
                <a:moveTo>
                  <a:pt x="51214" y="36576"/>
                </a:moveTo>
                <a:lnTo>
                  <a:pt x="46657" y="36576"/>
                </a:lnTo>
                <a:lnTo>
                  <a:pt x="46657" y="32019"/>
                </a:lnTo>
                <a:lnTo>
                  <a:pt x="51214" y="32019"/>
                </a:lnTo>
                <a:close/>
                <a:moveTo>
                  <a:pt x="51214" y="31777"/>
                </a:moveTo>
                <a:lnTo>
                  <a:pt x="46657" y="31777"/>
                </a:lnTo>
                <a:lnTo>
                  <a:pt x="46657" y="27180"/>
                </a:lnTo>
                <a:lnTo>
                  <a:pt x="51214" y="27180"/>
                </a:lnTo>
                <a:close/>
                <a:moveTo>
                  <a:pt x="51214" y="26938"/>
                </a:moveTo>
                <a:lnTo>
                  <a:pt x="46657" y="26938"/>
                </a:lnTo>
                <a:lnTo>
                  <a:pt x="46657" y="22381"/>
                </a:lnTo>
                <a:lnTo>
                  <a:pt x="51214" y="22381"/>
                </a:lnTo>
                <a:close/>
                <a:moveTo>
                  <a:pt x="51214" y="22139"/>
                </a:moveTo>
                <a:lnTo>
                  <a:pt x="46657" y="22139"/>
                </a:lnTo>
                <a:lnTo>
                  <a:pt x="46657" y="17582"/>
                </a:lnTo>
                <a:lnTo>
                  <a:pt x="51214" y="17582"/>
                </a:lnTo>
                <a:close/>
                <a:moveTo>
                  <a:pt x="51214" y="17340"/>
                </a:moveTo>
                <a:lnTo>
                  <a:pt x="46657" y="17340"/>
                </a:lnTo>
                <a:lnTo>
                  <a:pt x="46657" y="12743"/>
                </a:lnTo>
                <a:lnTo>
                  <a:pt x="51214" y="12743"/>
                </a:lnTo>
                <a:close/>
                <a:moveTo>
                  <a:pt x="51214" y="12501"/>
                </a:moveTo>
                <a:lnTo>
                  <a:pt x="46657" y="12501"/>
                </a:lnTo>
                <a:lnTo>
                  <a:pt x="46657" y="7944"/>
                </a:lnTo>
                <a:lnTo>
                  <a:pt x="51214" y="7944"/>
                </a:lnTo>
                <a:close/>
                <a:moveTo>
                  <a:pt x="51214" y="7702"/>
                </a:moveTo>
                <a:lnTo>
                  <a:pt x="46657" y="7702"/>
                </a:lnTo>
                <a:lnTo>
                  <a:pt x="46657" y="3307"/>
                </a:lnTo>
                <a:lnTo>
                  <a:pt x="51214" y="3307"/>
                </a:lnTo>
                <a:lnTo>
                  <a:pt x="51214" y="7904"/>
                </a:lnTo>
                <a:close/>
                <a:moveTo>
                  <a:pt x="56053" y="89483"/>
                </a:moveTo>
                <a:lnTo>
                  <a:pt x="51456" y="89483"/>
                </a:lnTo>
                <a:lnTo>
                  <a:pt x="51456" y="84927"/>
                </a:lnTo>
                <a:lnTo>
                  <a:pt x="56053" y="84927"/>
                </a:lnTo>
                <a:close/>
                <a:moveTo>
                  <a:pt x="56053" y="84685"/>
                </a:moveTo>
                <a:lnTo>
                  <a:pt x="51456" y="84685"/>
                </a:lnTo>
                <a:lnTo>
                  <a:pt x="51456" y="80087"/>
                </a:lnTo>
                <a:lnTo>
                  <a:pt x="56053" y="80087"/>
                </a:lnTo>
                <a:close/>
                <a:moveTo>
                  <a:pt x="56053" y="79845"/>
                </a:moveTo>
                <a:lnTo>
                  <a:pt x="51456" y="79845"/>
                </a:lnTo>
                <a:lnTo>
                  <a:pt x="51456" y="75289"/>
                </a:lnTo>
                <a:lnTo>
                  <a:pt x="56053" y="75289"/>
                </a:lnTo>
                <a:close/>
                <a:moveTo>
                  <a:pt x="56053" y="75047"/>
                </a:moveTo>
                <a:lnTo>
                  <a:pt x="51456" y="75047"/>
                </a:lnTo>
                <a:lnTo>
                  <a:pt x="51456" y="70490"/>
                </a:lnTo>
                <a:lnTo>
                  <a:pt x="56053" y="70490"/>
                </a:lnTo>
                <a:close/>
                <a:moveTo>
                  <a:pt x="56053" y="70248"/>
                </a:moveTo>
                <a:lnTo>
                  <a:pt x="51456" y="70248"/>
                </a:lnTo>
                <a:lnTo>
                  <a:pt x="51456" y="65651"/>
                </a:lnTo>
                <a:lnTo>
                  <a:pt x="56053" y="65651"/>
                </a:lnTo>
                <a:close/>
                <a:moveTo>
                  <a:pt x="56053" y="65409"/>
                </a:moveTo>
                <a:lnTo>
                  <a:pt x="51456" y="65409"/>
                </a:lnTo>
                <a:lnTo>
                  <a:pt x="51456" y="60852"/>
                </a:lnTo>
                <a:lnTo>
                  <a:pt x="56053" y="60852"/>
                </a:lnTo>
                <a:close/>
                <a:moveTo>
                  <a:pt x="56053" y="60610"/>
                </a:moveTo>
                <a:lnTo>
                  <a:pt x="51456" y="60610"/>
                </a:lnTo>
                <a:lnTo>
                  <a:pt x="51456" y="56053"/>
                </a:lnTo>
                <a:lnTo>
                  <a:pt x="56053" y="56053"/>
                </a:lnTo>
                <a:close/>
                <a:moveTo>
                  <a:pt x="56053" y="55811"/>
                </a:moveTo>
                <a:lnTo>
                  <a:pt x="51456" y="55811"/>
                </a:lnTo>
                <a:lnTo>
                  <a:pt x="51456" y="51214"/>
                </a:lnTo>
                <a:lnTo>
                  <a:pt x="56053" y="51214"/>
                </a:lnTo>
                <a:close/>
                <a:moveTo>
                  <a:pt x="56053" y="50972"/>
                </a:moveTo>
                <a:lnTo>
                  <a:pt x="51456" y="50972"/>
                </a:lnTo>
                <a:lnTo>
                  <a:pt x="51456" y="46415"/>
                </a:lnTo>
                <a:lnTo>
                  <a:pt x="56053" y="46415"/>
                </a:lnTo>
                <a:close/>
                <a:moveTo>
                  <a:pt x="56053" y="46173"/>
                </a:moveTo>
                <a:lnTo>
                  <a:pt x="51456" y="46173"/>
                </a:lnTo>
                <a:lnTo>
                  <a:pt x="51456" y="41616"/>
                </a:lnTo>
                <a:lnTo>
                  <a:pt x="56053" y="41616"/>
                </a:lnTo>
                <a:close/>
                <a:moveTo>
                  <a:pt x="56053" y="41374"/>
                </a:moveTo>
                <a:lnTo>
                  <a:pt x="51456" y="41374"/>
                </a:lnTo>
                <a:lnTo>
                  <a:pt x="51456" y="36777"/>
                </a:lnTo>
                <a:lnTo>
                  <a:pt x="56053" y="36777"/>
                </a:lnTo>
                <a:close/>
                <a:moveTo>
                  <a:pt x="56053" y="36535"/>
                </a:moveTo>
                <a:lnTo>
                  <a:pt x="51456" y="36535"/>
                </a:lnTo>
                <a:lnTo>
                  <a:pt x="51456" y="31978"/>
                </a:lnTo>
                <a:lnTo>
                  <a:pt x="56053" y="31978"/>
                </a:lnTo>
                <a:close/>
                <a:moveTo>
                  <a:pt x="56053" y="31737"/>
                </a:moveTo>
                <a:lnTo>
                  <a:pt x="51456" y="31737"/>
                </a:lnTo>
                <a:lnTo>
                  <a:pt x="51456" y="27180"/>
                </a:lnTo>
                <a:lnTo>
                  <a:pt x="56053" y="27180"/>
                </a:lnTo>
                <a:close/>
                <a:moveTo>
                  <a:pt x="56053" y="26938"/>
                </a:moveTo>
                <a:lnTo>
                  <a:pt x="51456" y="26938"/>
                </a:lnTo>
                <a:lnTo>
                  <a:pt x="51456" y="22341"/>
                </a:lnTo>
                <a:lnTo>
                  <a:pt x="56053" y="22341"/>
                </a:lnTo>
                <a:close/>
                <a:moveTo>
                  <a:pt x="56053" y="22099"/>
                </a:moveTo>
                <a:lnTo>
                  <a:pt x="51456" y="22099"/>
                </a:lnTo>
                <a:lnTo>
                  <a:pt x="51456" y="17542"/>
                </a:lnTo>
                <a:lnTo>
                  <a:pt x="56053" y="17542"/>
                </a:lnTo>
                <a:close/>
                <a:moveTo>
                  <a:pt x="56053" y="17300"/>
                </a:moveTo>
                <a:lnTo>
                  <a:pt x="51456" y="17300"/>
                </a:lnTo>
                <a:lnTo>
                  <a:pt x="51456" y="12743"/>
                </a:lnTo>
                <a:lnTo>
                  <a:pt x="56053" y="12743"/>
                </a:lnTo>
                <a:close/>
                <a:moveTo>
                  <a:pt x="56053" y="12501"/>
                </a:moveTo>
                <a:lnTo>
                  <a:pt x="51456" y="12501"/>
                </a:lnTo>
                <a:lnTo>
                  <a:pt x="51456" y="7904"/>
                </a:lnTo>
                <a:lnTo>
                  <a:pt x="56053" y="7904"/>
                </a:lnTo>
                <a:close/>
                <a:moveTo>
                  <a:pt x="56053" y="7662"/>
                </a:moveTo>
                <a:lnTo>
                  <a:pt x="51456" y="7662"/>
                </a:lnTo>
                <a:lnTo>
                  <a:pt x="51456" y="3307"/>
                </a:lnTo>
                <a:lnTo>
                  <a:pt x="56053" y="3307"/>
                </a:lnTo>
                <a:lnTo>
                  <a:pt x="56053" y="7904"/>
                </a:lnTo>
                <a:close/>
                <a:moveTo>
                  <a:pt x="60852" y="89483"/>
                </a:moveTo>
                <a:lnTo>
                  <a:pt x="56295" y="89483"/>
                </a:lnTo>
                <a:lnTo>
                  <a:pt x="56295" y="84886"/>
                </a:lnTo>
                <a:lnTo>
                  <a:pt x="60852" y="84886"/>
                </a:lnTo>
                <a:close/>
                <a:moveTo>
                  <a:pt x="60852" y="84644"/>
                </a:moveTo>
                <a:lnTo>
                  <a:pt x="56295" y="84644"/>
                </a:lnTo>
                <a:lnTo>
                  <a:pt x="56295" y="80087"/>
                </a:lnTo>
                <a:lnTo>
                  <a:pt x="60852" y="80087"/>
                </a:lnTo>
                <a:close/>
                <a:moveTo>
                  <a:pt x="60852" y="79845"/>
                </a:moveTo>
                <a:lnTo>
                  <a:pt x="56295" y="79845"/>
                </a:lnTo>
                <a:lnTo>
                  <a:pt x="56295" y="75248"/>
                </a:lnTo>
                <a:lnTo>
                  <a:pt x="60852" y="75248"/>
                </a:lnTo>
                <a:close/>
                <a:moveTo>
                  <a:pt x="60852" y="75006"/>
                </a:moveTo>
                <a:lnTo>
                  <a:pt x="56295" y="75006"/>
                </a:lnTo>
                <a:lnTo>
                  <a:pt x="56295" y="70449"/>
                </a:lnTo>
                <a:lnTo>
                  <a:pt x="60852" y="70449"/>
                </a:lnTo>
                <a:close/>
                <a:moveTo>
                  <a:pt x="60852" y="70208"/>
                </a:moveTo>
                <a:lnTo>
                  <a:pt x="56295" y="70208"/>
                </a:lnTo>
                <a:lnTo>
                  <a:pt x="56295" y="65651"/>
                </a:lnTo>
                <a:lnTo>
                  <a:pt x="60852" y="65651"/>
                </a:lnTo>
                <a:close/>
                <a:moveTo>
                  <a:pt x="60852" y="65409"/>
                </a:moveTo>
                <a:lnTo>
                  <a:pt x="56295" y="65409"/>
                </a:lnTo>
                <a:lnTo>
                  <a:pt x="56295" y="60812"/>
                </a:lnTo>
                <a:lnTo>
                  <a:pt x="60852" y="60812"/>
                </a:lnTo>
                <a:close/>
                <a:moveTo>
                  <a:pt x="60852" y="60570"/>
                </a:moveTo>
                <a:lnTo>
                  <a:pt x="56295" y="60570"/>
                </a:lnTo>
                <a:lnTo>
                  <a:pt x="56295" y="56013"/>
                </a:lnTo>
                <a:lnTo>
                  <a:pt x="60852" y="56013"/>
                </a:lnTo>
                <a:close/>
                <a:moveTo>
                  <a:pt x="60852" y="55771"/>
                </a:moveTo>
                <a:lnTo>
                  <a:pt x="56295" y="55771"/>
                </a:lnTo>
                <a:lnTo>
                  <a:pt x="56295" y="51214"/>
                </a:lnTo>
                <a:lnTo>
                  <a:pt x="60852" y="51214"/>
                </a:lnTo>
                <a:close/>
                <a:moveTo>
                  <a:pt x="60852" y="50972"/>
                </a:moveTo>
                <a:lnTo>
                  <a:pt x="56295" y="50972"/>
                </a:lnTo>
                <a:lnTo>
                  <a:pt x="56295" y="46375"/>
                </a:lnTo>
                <a:lnTo>
                  <a:pt x="60852" y="46375"/>
                </a:lnTo>
                <a:close/>
                <a:moveTo>
                  <a:pt x="60852" y="46133"/>
                </a:moveTo>
                <a:lnTo>
                  <a:pt x="56295" y="46133"/>
                </a:lnTo>
                <a:lnTo>
                  <a:pt x="56295" y="41576"/>
                </a:lnTo>
                <a:lnTo>
                  <a:pt x="60852" y="41576"/>
                </a:lnTo>
                <a:close/>
                <a:moveTo>
                  <a:pt x="60852" y="41334"/>
                </a:moveTo>
                <a:lnTo>
                  <a:pt x="56295" y="41334"/>
                </a:lnTo>
                <a:lnTo>
                  <a:pt x="56295" y="36777"/>
                </a:lnTo>
                <a:lnTo>
                  <a:pt x="60852" y="36777"/>
                </a:lnTo>
                <a:close/>
                <a:moveTo>
                  <a:pt x="60852" y="36535"/>
                </a:moveTo>
                <a:lnTo>
                  <a:pt x="56295" y="36535"/>
                </a:lnTo>
                <a:lnTo>
                  <a:pt x="56295" y="31938"/>
                </a:lnTo>
                <a:lnTo>
                  <a:pt x="60852" y="31938"/>
                </a:lnTo>
                <a:close/>
                <a:moveTo>
                  <a:pt x="60852" y="31696"/>
                </a:moveTo>
                <a:lnTo>
                  <a:pt x="56295" y="31696"/>
                </a:lnTo>
                <a:lnTo>
                  <a:pt x="56295" y="27139"/>
                </a:lnTo>
                <a:lnTo>
                  <a:pt x="60852" y="27139"/>
                </a:lnTo>
                <a:close/>
                <a:moveTo>
                  <a:pt x="60852" y="26897"/>
                </a:moveTo>
                <a:lnTo>
                  <a:pt x="56295" y="26897"/>
                </a:lnTo>
                <a:lnTo>
                  <a:pt x="56295" y="22341"/>
                </a:lnTo>
                <a:lnTo>
                  <a:pt x="60852" y="22341"/>
                </a:lnTo>
                <a:close/>
                <a:moveTo>
                  <a:pt x="60852" y="22099"/>
                </a:moveTo>
                <a:lnTo>
                  <a:pt x="56295" y="22099"/>
                </a:lnTo>
                <a:lnTo>
                  <a:pt x="56295" y="17501"/>
                </a:lnTo>
                <a:lnTo>
                  <a:pt x="60852" y="17501"/>
                </a:lnTo>
                <a:close/>
                <a:moveTo>
                  <a:pt x="60852" y="17260"/>
                </a:moveTo>
                <a:lnTo>
                  <a:pt x="56295" y="17260"/>
                </a:lnTo>
                <a:lnTo>
                  <a:pt x="56295" y="12703"/>
                </a:lnTo>
                <a:lnTo>
                  <a:pt x="60852" y="12703"/>
                </a:lnTo>
                <a:close/>
                <a:moveTo>
                  <a:pt x="60852" y="12461"/>
                </a:moveTo>
                <a:lnTo>
                  <a:pt x="56295" y="12461"/>
                </a:lnTo>
                <a:lnTo>
                  <a:pt x="56295" y="7904"/>
                </a:lnTo>
                <a:lnTo>
                  <a:pt x="60852" y="7904"/>
                </a:lnTo>
                <a:close/>
                <a:moveTo>
                  <a:pt x="60852" y="7662"/>
                </a:moveTo>
                <a:lnTo>
                  <a:pt x="56295" y="7662"/>
                </a:lnTo>
                <a:lnTo>
                  <a:pt x="56295" y="3307"/>
                </a:lnTo>
                <a:lnTo>
                  <a:pt x="60852" y="3307"/>
                </a:lnTo>
                <a:lnTo>
                  <a:pt x="60852" y="7904"/>
                </a:lnTo>
                <a:close/>
                <a:moveTo>
                  <a:pt x="65651" y="84644"/>
                </a:moveTo>
                <a:lnTo>
                  <a:pt x="61094" y="84644"/>
                </a:lnTo>
                <a:lnTo>
                  <a:pt x="61094" y="80047"/>
                </a:lnTo>
                <a:lnTo>
                  <a:pt x="65651" y="80047"/>
                </a:lnTo>
                <a:close/>
                <a:moveTo>
                  <a:pt x="65651" y="79805"/>
                </a:moveTo>
                <a:lnTo>
                  <a:pt x="61094" y="79805"/>
                </a:lnTo>
                <a:lnTo>
                  <a:pt x="61094" y="75248"/>
                </a:lnTo>
                <a:lnTo>
                  <a:pt x="65651" y="75248"/>
                </a:lnTo>
                <a:close/>
                <a:moveTo>
                  <a:pt x="65651" y="75006"/>
                </a:moveTo>
                <a:lnTo>
                  <a:pt x="61094" y="75006"/>
                </a:lnTo>
                <a:lnTo>
                  <a:pt x="61094" y="70449"/>
                </a:lnTo>
                <a:lnTo>
                  <a:pt x="65651" y="70449"/>
                </a:lnTo>
                <a:close/>
                <a:moveTo>
                  <a:pt x="65651" y="70208"/>
                </a:moveTo>
                <a:lnTo>
                  <a:pt x="61094" y="70208"/>
                </a:lnTo>
                <a:lnTo>
                  <a:pt x="61094" y="65610"/>
                </a:lnTo>
                <a:lnTo>
                  <a:pt x="65651" y="65610"/>
                </a:lnTo>
                <a:close/>
                <a:moveTo>
                  <a:pt x="65651" y="65368"/>
                </a:moveTo>
                <a:lnTo>
                  <a:pt x="61094" y="65368"/>
                </a:lnTo>
                <a:lnTo>
                  <a:pt x="61094" y="60812"/>
                </a:lnTo>
                <a:lnTo>
                  <a:pt x="65651" y="60812"/>
                </a:lnTo>
                <a:close/>
                <a:moveTo>
                  <a:pt x="65651" y="60570"/>
                </a:moveTo>
                <a:lnTo>
                  <a:pt x="61094" y="60570"/>
                </a:lnTo>
                <a:lnTo>
                  <a:pt x="61094" y="56013"/>
                </a:lnTo>
                <a:lnTo>
                  <a:pt x="65651" y="56013"/>
                </a:lnTo>
                <a:close/>
                <a:moveTo>
                  <a:pt x="65651" y="55771"/>
                </a:moveTo>
                <a:lnTo>
                  <a:pt x="61094" y="55771"/>
                </a:lnTo>
                <a:lnTo>
                  <a:pt x="61094" y="51174"/>
                </a:lnTo>
                <a:lnTo>
                  <a:pt x="65651" y="51174"/>
                </a:lnTo>
                <a:close/>
                <a:moveTo>
                  <a:pt x="65651" y="50932"/>
                </a:moveTo>
                <a:lnTo>
                  <a:pt x="61094" y="50932"/>
                </a:lnTo>
                <a:lnTo>
                  <a:pt x="61094" y="46375"/>
                </a:lnTo>
                <a:lnTo>
                  <a:pt x="65651" y="46375"/>
                </a:lnTo>
                <a:close/>
                <a:moveTo>
                  <a:pt x="65651" y="46133"/>
                </a:moveTo>
                <a:lnTo>
                  <a:pt x="61094" y="46133"/>
                </a:lnTo>
                <a:lnTo>
                  <a:pt x="61094" y="41536"/>
                </a:lnTo>
                <a:lnTo>
                  <a:pt x="65651" y="41536"/>
                </a:lnTo>
                <a:close/>
                <a:moveTo>
                  <a:pt x="65651" y="41294"/>
                </a:moveTo>
                <a:lnTo>
                  <a:pt x="61094" y="41294"/>
                </a:lnTo>
                <a:lnTo>
                  <a:pt x="61094" y="36737"/>
                </a:lnTo>
                <a:lnTo>
                  <a:pt x="65651" y="36737"/>
                </a:lnTo>
                <a:close/>
                <a:moveTo>
                  <a:pt x="65651" y="36495"/>
                </a:moveTo>
                <a:lnTo>
                  <a:pt x="61094" y="36495"/>
                </a:lnTo>
                <a:lnTo>
                  <a:pt x="61094" y="31938"/>
                </a:lnTo>
                <a:lnTo>
                  <a:pt x="65651" y="31938"/>
                </a:lnTo>
                <a:close/>
                <a:moveTo>
                  <a:pt x="65651" y="31696"/>
                </a:moveTo>
                <a:lnTo>
                  <a:pt x="61094" y="31696"/>
                </a:lnTo>
                <a:lnTo>
                  <a:pt x="61094" y="27099"/>
                </a:lnTo>
                <a:lnTo>
                  <a:pt x="65651" y="27099"/>
                </a:lnTo>
                <a:close/>
                <a:moveTo>
                  <a:pt x="65651" y="26857"/>
                </a:moveTo>
                <a:lnTo>
                  <a:pt x="61094" y="26857"/>
                </a:lnTo>
                <a:lnTo>
                  <a:pt x="61094" y="22300"/>
                </a:lnTo>
                <a:lnTo>
                  <a:pt x="65651" y="22300"/>
                </a:lnTo>
                <a:close/>
                <a:moveTo>
                  <a:pt x="65651" y="22058"/>
                </a:moveTo>
                <a:lnTo>
                  <a:pt x="61094" y="22058"/>
                </a:lnTo>
                <a:lnTo>
                  <a:pt x="61094" y="17501"/>
                </a:lnTo>
                <a:lnTo>
                  <a:pt x="65651" y="17501"/>
                </a:lnTo>
                <a:close/>
                <a:moveTo>
                  <a:pt x="65651" y="17260"/>
                </a:moveTo>
                <a:lnTo>
                  <a:pt x="61094" y="17260"/>
                </a:lnTo>
                <a:lnTo>
                  <a:pt x="61094" y="12662"/>
                </a:lnTo>
                <a:lnTo>
                  <a:pt x="65651" y="12662"/>
                </a:lnTo>
                <a:close/>
                <a:moveTo>
                  <a:pt x="65651" y="12420"/>
                </a:moveTo>
                <a:lnTo>
                  <a:pt x="61094" y="12420"/>
                </a:lnTo>
                <a:lnTo>
                  <a:pt x="61094" y="7864"/>
                </a:lnTo>
                <a:lnTo>
                  <a:pt x="65651" y="7864"/>
                </a:lnTo>
                <a:close/>
                <a:moveTo>
                  <a:pt x="70490" y="84604"/>
                </a:moveTo>
                <a:lnTo>
                  <a:pt x="65893" y="84604"/>
                </a:lnTo>
                <a:lnTo>
                  <a:pt x="65893" y="80047"/>
                </a:lnTo>
                <a:lnTo>
                  <a:pt x="70490" y="80047"/>
                </a:lnTo>
                <a:close/>
                <a:moveTo>
                  <a:pt x="70490" y="79805"/>
                </a:moveTo>
                <a:lnTo>
                  <a:pt x="65893" y="79805"/>
                </a:lnTo>
                <a:lnTo>
                  <a:pt x="65893" y="75208"/>
                </a:lnTo>
                <a:lnTo>
                  <a:pt x="70490" y="75208"/>
                </a:lnTo>
                <a:close/>
                <a:moveTo>
                  <a:pt x="70490" y="74966"/>
                </a:moveTo>
                <a:lnTo>
                  <a:pt x="65893" y="74966"/>
                </a:lnTo>
                <a:lnTo>
                  <a:pt x="65893" y="70409"/>
                </a:lnTo>
                <a:lnTo>
                  <a:pt x="70490" y="70409"/>
                </a:lnTo>
                <a:close/>
                <a:moveTo>
                  <a:pt x="70490" y="70167"/>
                </a:moveTo>
                <a:lnTo>
                  <a:pt x="65893" y="70167"/>
                </a:lnTo>
                <a:lnTo>
                  <a:pt x="65893" y="65610"/>
                </a:lnTo>
                <a:lnTo>
                  <a:pt x="70490" y="65610"/>
                </a:lnTo>
                <a:close/>
                <a:moveTo>
                  <a:pt x="70490" y="65368"/>
                </a:moveTo>
                <a:lnTo>
                  <a:pt x="65893" y="65368"/>
                </a:lnTo>
                <a:lnTo>
                  <a:pt x="65893" y="60771"/>
                </a:lnTo>
                <a:lnTo>
                  <a:pt x="70490" y="60771"/>
                </a:lnTo>
                <a:close/>
                <a:moveTo>
                  <a:pt x="70490" y="60529"/>
                </a:moveTo>
                <a:lnTo>
                  <a:pt x="65893" y="60529"/>
                </a:lnTo>
                <a:lnTo>
                  <a:pt x="65893" y="55972"/>
                </a:lnTo>
                <a:lnTo>
                  <a:pt x="70490" y="55972"/>
                </a:lnTo>
                <a:close/>
                <a:moveTo>
                  <a:pt x="70490" y="55730"/>
                </a:moveTo>
                <a:lnTo>
                  <a:pt x="65893" y="55730"/>
                </a:lnTo>
                <a:lnTo>
                  <a:pt x="65893" y="51174"/>
                </a:lnTo>
                <a:lnTo>
                  <a:pt x="70490" y="51174"/>
                </a:lnTo>
                <a:close/>
                <a:moveTo>
                  <a:pt x="70490" y="50932"/>
                </a:moveTo>
                <a:lnTo>
                  <a:pt x="65893" y="50932"/>
                </a:lnTo>
                <a:lnTo>
                  <a:pt x="65893" y="46335"/>
                </a:lnTo>
                <a:lnTo>
                  <a:pt x="70490" y="46335"/>
                </a:lnTo>
                <a:close/>
                <a:moveTo>
                  <a:pt x="70490" y="46093"/>
                </a:moveTo>
                <a:lnTo>
                  <a:pt x="65893" y="46093"/>
                </a:lnTo>
                <a:lnTo>
                  <a:pt x="65893" y="41536"/>
                </a:lnTo>
                <a:lnTo>
                  <a:pt x="70490" y="41536"/>
                </a:lnTo>
                <a:close/>
                <a:moveTo>
                  <a:pt x="70490" y="41294"/>
                </a:moveTo>
                <a:lnTo>
                  <a:pt x="65893" y="41294"/>
                </a:lnTo>
                <a:lnTo>
                  <a:pt x="65893" y="36737"/>
                </a:lnTo>
                <a:lnTo>
                  <a:pt x="70490" y="36737"/>
                </a:lnTo>
                <a:close/>
                <a:moveTo>
                  <a:pt x="70490" y="36495"/>
                </a:moveTo>
                <a:lnTo>
                  <a:pt x="65893" y="36495"/>
                </a:lnTo>
                <a:lnTo>
                  <a:pt x="65893" y="31898"/>
                </a:lnTo>
                <a:lnTo>
                  <a:pt x="70490" y="31898"/>
                </a:lnTo>
                <a:close/>
                <a:moveTo>
                  <a:pt x="70490" y="31656"/>
                </a:moveTo>
                <a:lnTo>
                  <a:pt x="65893" y="31656"/>
                </a:lnTo>
                <a:lnTo>
                  <a:pt x="65893" y="27099"/>
                </a:lnTo>
                <a:lnTo>
                  <a:pt x="70490" y="27099"/>
                </a:lnTo>
                <a:close/>
                <a:moveTo>
                  <a:pt x="70490" y="26857"/>
                </a:moveTo>
                <a:lnTo>
                  <a:pt x="65893" y="26857"/>
                </a:lnTo>
                <a:lnTo>
                  <a:pt x="65893" y="22260"/>
                </a:lnTo>
                <a:lnTo>
                  <a:pt x="70490" y="22260"/>
                </a:lnTo>
                <a:close/>
                <a:moveTo>
                  <a:pt x="70490" y="22018"/>
                </a:moveTo>
                <a:lnTo>
                  <a:pt x="65893" y="22018"/>
                </a:lnTo>
                <a:lnTo>
                  <a:pt x="65893" y="17461"/>
                </a:lnTo>
                <a:lnTo>
                  <a:pt x="70490" y="17461"/>
                </a:lnTo>
                <a:close/>
                <a:moveTo>
                  <a:pt x="70490" y="17219"/>
                </a:moveTo>
                <a:lnTo>
                  <a:pt x="65893" y="17219"/>
                </a:lnTo>
                <a:lnTo>
                  <a:pt x="65893" y="12662"/>
                </a:lnTo>
                <a:lnTo>
                  <a:pt x="70490" y="12662"/>
                </a:lnTo>
                <a:close/>
                <a:moveTo>
                  <a:pt x="70490" y="12420"/>
                </a:moveTo>
                <a:lnTo>
                  <a:pt x="65893" y="12420"/>
                </a:lnTo>
                <a:lnTo>
                  <a:pt x="65893" y="7823"/>
                </a:lnTo>
                <a:lnTo>
                  <a:pt x="70490" y="7823"/>
                </a:lnTo>
                <a:close/>
                <a:moveTo>
                  <a:pt x="75289" y="79765"/>
                </a:moveTo>
                <a:lnTo>
                  <a:pt x="70732" y="79765"/>
                </a:lnTo>
                <a:lnTo>
                  <a:pt x="70732" y="75208"/>
                </a:lnTo>
                <a:lnTo>
                  <a:pt x="75289" y="75208"/>
                </a:lnTo>
                <a:close/>
                <a:moveTo>
                  <a:pt x="75289" y="74966"/>
                </a:moveTo>
                <a:lnTo>
                  <a:pt x="70732" y="74966"/>
                </a:lnTo>
                <a:lnTo>
                  <a:pt x="70732" y="70409"/>
                </a:lnTo>
                <a:lnTo>
                  <a:pt x="75289" y="70409"/>
                </a:lnTo>
                <a:close/>
                <a:moveTo>
                  <a:pt x="75289" y="70167"/>
                </a:moveTo>
                <a:lnTo>
                  <a:pt x="70732" y="70167"/>
                </a:lnTo>
                <a:lnTo>
                  <a:pt x="70732" y="65570"/>
                </a:lnTo>
                <a:lnTo>
                  <a:pt x="75289" y="65570"/>
                </a:lnTo>
                <a:close/>
                <a:moveTo>
                  <a:pt x="75289" y="65328"/>
                </a:moveTo>
                <a:lnTo>
                  <a:pt x="70732" y="65328"/>
                </a:lnTo>
                <a:lnTo>
                  <a:pt x="70732" y="60771"/>
                </a:lnTo>
                <a:lnTo>
                  <a:pt x="75289" y="60771"/>
                </a:lnTo>
                <a:close/>
                <a:moveTo>
                  <a:pt x="75289" y="60529"/>
                </a:moveTo>
                <a:lnTo>
                  <a:pt x="70732" y="60529"/>
                </a:lnTo>
                <a:lnTo>
                  <a:pt x="70732" y="55972"/>
                </a:lnTo>
                <a:lnTo>
                  <a:pt x="75289" y="55972"/>
                </a:lnTo>
                <a:close/>
                <a:moveTo>
                  <a:pt x="75289" y="55730"/>
                </a:moveTo>
                <a:lnTo>
                  <a:pt x="70732" y="55730"/>
                </a:lnTo>
                <a:lnTo>
                  <a:pt x="70732" y="51133"/>
                </a:lnTo>
                <a:lnTo>
                  <a:pt x="75289" y="51133"/>
                </a:lnTo>
                <a:close/>
                <a:moveTo>
                  <a:pt x="75289" y="50891"/>
                </a:moveTo>
                <a:lnTo>
                  <a:pt x="70732" y="50891"/>
                </a:lnTo>
                <a:lnTo>
                  <a:pt x="70732" y="46335"/>
                </a:lnTo>
                <a:lnTo>
                  <a:pt x="75289" y="46335"/>
                </a:lnTo>
                <a:close/>
                <a:moveTo>
                  <a:pt x="75289" y="46093"/>
                </a:moveTo>
                <a:lnTo>
                  <a:pt x="70732" y="46093"/>
                </a:lnTo>
                <a:lnTo>
                  <a:pt x="70732" y="41495"/>
                </a:lnTo>
                <a:lnTo>
                  <a:pt x="75289" y="41495"/>
                </a:lnTo>
                <a:close/>
                <a:moveTo>
                  <a:pt x="75289" y="41253"/>
                </a:moveTo>
                <a:lnTo>
                  <a:pt x="70732" y="41253"/>
                </a:lnTo>
                <a:lnTo>
                  <a:pt x="70732" y="36697"/>
                </a:lnTo>
                <a:lnTo>
                  <a:pt x="75289" y="36697"/>
                </a:lnTo>
                <a:close/>
                <a:moveTo>
                  <a:pt x="75289" y="36455"/>
                </a:moveTo>
                <a:lnTo>
                  <a:pt x="70732" y="36455"/>
                </a:lnTo>
                <a:lnTo>
                  <a:pt x="70732" y="31898"/>
                </a:lnTo>
                <a:lnTo>
                  <a:pt x="75289" y="31898"/>
                </a:lnTo>
                <a:close/>
                <a:moveTo>
                  <a:pt x="75289" y="31656"/>
                </a:moveTo>
                <a:lnTo>
                  <a:pt x="70732" y="31656"/>
                </a:lnTo>
                <a:lnTo>
                  <a:pt x="70732" y="27059"/>
                </a:lnTo>
                <a:lnTo>
                  <a:pt x="75289" y="27059"/>
                </a:lnTo>
                <a:close/>
                <a:moveTo>
                  <a:pt x="75289" y="26817"/>
                </a:moveTo>
                <a:lnTo>
                  <a:pt x="70732" y="26817"/>
                </a:lnTo>
                <a:lnTo>
                  <a:pt x="70732" y="22260"/>
                </a:lnTo>
                <a:lnTo>
                  <a:pt x="75289" y="22260"/>
                </a:lnTo>
                <a:close/>
                <a:moveTo>
                  <a:pt x="75289" y="22018"/>
                </a:moveTo>
                <a:lnTo>
                  <a:pt x="70732" y="22018"/>
                </a:lnTo>
                <a:lnTo>
                  <a:pt x="70732" y="17461"/>
                </a:lnTo>
                <a:lnTo>
                  <a:pt x="75289" y="17461"/>
                </a:lnTo>
                <a:close/>
                <a:moveTo>
                  <a:pt x="75289" y="17219"/>
                </a:moveTo>
                <a:lnTo>
                  <a:pt x="70732" y="17219"/>
                </a:lnTo>
                <a:lnTo>
                  <a:pt x="70732" y="12622"/>
                </a:lnTo>
                <a:lnTo>
                  <a:pt x="75289" y="12622"/>
                </a:lnTo>
                <a:close/>
                <a:moveTo>
                  <a:pt x="80087" y="74926"/>
                </a:moveTo>
                <a:lnTo>
                  <a:pt x="75531" y="74926"/>
                </a:lnTo>
                <a:lnTo>
                  <a:pt x="75531" y="70369"/>
                </a:lnTo>
                <a:lnTo>
                  <a:pt x="80087" y="70369"/>
                </a:lnTo>
                <a:close/>
                <a:moveTo>
                  <a:pt x="80087" y="70127"/>
                </a:moveTo>
                <a:lnTo>
                  <a:pt x="75531" y="70127"/>
                </a:lnTo>
                <a:lnTo>
                  <a:pt x="75531" y="65570"/>
                </a:lnTo>
                <a:lnTo>
                  <a:pt x="80087" y="65570"/>
                </a:lnTo>
                <a:close/>
                <a:moveTo>
                  <a:pt x="80087" y="65328"/>
                </a:moveTo>
                <a:lnTo>
                  <a:pt x="75531" y="65328"/>
                </a:lnTo>
                <a:lnTo>
                  <a:pt x="75531" y="60731"/>
                </a:lnTo>
                <a:lnTo>
                  <a:pt x="80087" y="60731"/>
                </a:lnTo>
                <a:close/>
                <a:moveTo>
                  <a:pt x="80087" y="60489"/>
                </a:moveTo>
                <a:lnTo>
                  <a:pt x="75531" y="60489"/>
                </a:lnTo>
                <a:lnTo>
                  <a:pt x="75531" y="55932"/>
                </a:lnTo>
                <a:lnTo>
                  <a:pt x="80087" y="55932"/>
                </a:lnTo>
                <a:close/>
                <a:moveTo>
                  <a:pt x="80087" y="55690"/>
                </a:moveTo>
                <a:lnTo>
                  <a:pt x="75531" y="55690"/>
                </a:lnTo>
                <a:lnTo>
                  <a:pt x="75531" y="51133"/>
                </a:lnTo>
                <a:lnTo>
                  <a:pt x="80087" y="51133"/>
                </a:lnTo>
                <a:close/>
                <a:moveTo>
                  <a:pt x="80087" y="50891"/>
                </a:moveTo>
                <a:lnTo>
                  <a:pt x="75531" y="50891"/>
                </a:lnTo>
                <a:lnTo>
                  <a:pt x="75531" y="46294"/>
                </a:lnTo>
                <a:lnTo>
                  <a:pt x="80087" y="46294"/>
                </a:lnTo>
                <a:close/>
                <a:moveTo>
                  <a:pt x="80087" y="46052"/>
                </a:moveTo>
                <a:lnTo>
                  <a:pt x="75531" y="46052"/>
                </a:lnTo>
                <a:lnTo>
                  <a:pt x="75531" y="41495"/>
                </a:lnTo>
                <a:lnTo>
                  <a:pt x="80087" y="41495"/>
                </a:lnTo>
                <a:close/>
                <a:moveTo>
                  <a:pt x="80087" y="41253"/>
                </a:moveTo>
                <a:lnTo>
                  <a:pt x="75531" y="41253"/>
                </a:lnTo>
                <a:lnTo>
                  <a:pt x="75531" y="36697"/>
                </a:lnTo>
                <a:lnTo>
                  <a:pt x="80087" y="36697"/>
                </a:lnTo>
                <a:close/>
                <a:moveTo>
                  <a:pt x="80087" y="36455"/>
                </a:moveTo>
                <a:lnTo>
                  <a:pt x="75531" y="36455"/>
                </a:lnTo>
                <a:lnTo>
                  <a:pt x="75531" y="31858"/>
                </a:lnTo>
                <a:lnTo>
                  <a:pt x="80087" y="31858"/>
                </a:lnTo>
                <a:close/>
                <a:moveTo>
                  <a:pt x="80087" y="31616"/>
                </a:moveTo>
                <a:lnTo>
                  <a:pt x="75531" y="31616"/>
                </a:lnTo>
                <a:lnTo>
                  <a:pt x="75531" y="27059"/>
                </a:lnTo>
                <a:lnTo>
                  <a:pt x="80087" y="27059"/>
                </a:lnTo>
                <a:close/>
                <a:moveTo>
                  <a:pt x="80087" y="26817"/>
                </a:moveTo>
                <a:lnTo>
                  <a:pt x="75531" y="26817"/>
                </a:lnTo>
                <a:lnTo>
                  <a:pt x="75531" y="22260"/>
                </a:lnTo>
                <a:lnTo>
                  <a:pt x="80087" y="22260"/>
                </a:lnTo>
                <a:close/>
                <a:moveTo>
                  <a:pt x="80087" y="22018"/>
                </a:moveTo>
                <a:lnTo>
                  <a:pt x="75531" y="22018"/>
                </a:lnTo>
                <a:lnTo>
                  <a:pt x="75531" y="17421"/>
                </a:lnTo>
                <a:lnTo>
                  <a:pt x="80087" y="17421"/>
                </a:lnTo>
                <a:close/>
                <a:moveTo>
                  <a:pt x="84886" y="70127"/>
                </a:moveTo>
                <a:lnTo>
                  <a:pt x="80329" y="70127"/>
                </a:lnTo>
                <a:lnTo>
                  <a:pt x="80329" y="65530"/>
                </a:lnTo>
                <a:lnTo>
                  <a:pt x="84886" y="65530"/>
                </a:lnTo>
                <a:close/>
                <a:moveTo>
                  <a:pt x="84886" y="65288"/>
                </a:moveTo>
                <a:lnTo>
                  <a:pt x="80329" y="65288"/>
                </a:lnTo>
                <a:lnTo>
                  <a:pt x="80329" y="60731"/>
                </a:lnTo>
                <a:lnTo>
                  <a:pt x="84886" y="60731"/>
                </a:lnTo>
                <a:close/>
                <a:moveTo>
                  <a:pt x="84886" y="60489"/>
                </a:moveTo>
                <a:lnTo>
                  <a:pt x="80329" y="60489"/>
                </a:lnTo>
                <a:lnTo>
                  <a:pt x="80329" y="55932"/>
                </a:lnTo>
                <a:lnTo>
                  <a:pt x="84886" y="55932"/>
                </a:lnTo>
                <a:close/>
                <a:moveTo>
                  <a:pt x="84886" y="55690"/>
                </a:moveTo>
                <a:lnTo>
                  <a:pt x="80329" y="55690"/>
                </a:lnTo>
                <a:lnTo>
                  <a:pt x="80329" y="51093"/>
                </a:lnTo>
                <a:lnTo>
                  <a:pt x="84886" y="51093"/>
                </a:lnTo>
                <a:close/>
                <a:moveTo>
                  <a:pt x="84886" y="50851"/>
                </a:moveTo>
                <a:lnTo>
                  <a:pt x="80329" y="50851"/>
                </a:lnTo>
                <a:lnTo>
                  <a:pt x="80329" y="46294"/>
                </a:lnTo>
                <a:lnTo>
                  <a:pt x="84886" y="46294"/>
                </a:lnTo>
                <a:close/>
                <a:moveTo>
                  <a:pt x="84886" y="46052"/>
                </a:moveTo>
                <a:lnTo>
                  <a:pt x="80329" y="46052"/>
                </a:lnTo>
                <a:lnTo>
                  <a:pt x="80329" y="41495"/>
                </a:lnTo>
                <a:lnTo>
                  <a:pt x="84886" y="41495"/>
                </a:lnTo>
                <a:close/>
                <a:moveTo>
                  <a:pt x="84886" y="41253"/>
                </a:moveTo>
                <a:lnTo>
                  <a:pt x="80329" y="41253"/>
                </a:lnTo>
                <a:lnTo>
                  <a:pt x="80329" y="36656"/>
                </a:lnTo>
                <a:lnTo>
                  <a:pt x="84886" y="36656"/>
                </a:lnTo>
                <a:close/>
                <a:moveTo>
                  <a:pt x="84886" y="36414"/>
                </a:moveTo>
                <a:lnTo>
                  <a:pt x="80329" y="36414"/>
                </a:lnTo>
                <a:lnTo>
                  <a:pt x="80329" y="31858"/>
                </a:lnTo>
                <a:lnTo>
                  <a:pt x="84886" y="31858"/>
                </a:lnTo>
                <a:close/>
                <a:moveTo>
                  <a:pt x="84886" y="31616"/>
                </a:moveTo>
                <a:lnTo>
                  <a:pt x="80329" y="31616"/>
                </a:lnTo>
                <a:lnTo>
                  <a:pt x="80329" y="27018"/>
                </a:lnTo>
                <a:lnTo>
                  <a:pt x="84886" y="27018"/>
                </a:lnTo>
                <a:close/>
                <a:moveTo>
                  <a:pt x="84886" y="26776"/>
                </a:moveTo>
                <a:lnTo>
                  <a:pt x="80329" y="26776"/>
                </a:lnTo>
                <a:lnTo>
                  <a:pt x="80329" y="22220"/>
                </a:lnTo>
                <a:lnTo>
                  <a:pt x="84886" y="222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8"/>
          <p:cNvSpPr txBox="1">
            <a:spLocks noGrp="1"/>
          </p:cNvSpPr>
          <p:nvPr>
            <p:ph type="title"/>
          </p:nvPr>
        </p:nvSpPr>
        <p:spPr>
          <a:xfrm>
            <a:off x="2444050" y="1769288"/>
            <a:ext cx="4255800" cy="113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7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18"/>
          <p:cNvSpPr txBox="1">
            <a:spLocks noGrp="1"/>
          </p:cNvSpPr>
          <p:nvPr>
            <p:ph type="subTitle" idx="1"/>
          </p:nvPr>
        </p:nvSpPr>
        <p:spPr>
          <a:xfrm>
            <a:off x="2444050" y="2695016"/>
            <a:ext cx="42558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25"/>
          <p:cNvPicPr preferRelativeResize="0"/>
          <p:nvPr/>
        </p:nvPicPr>
        <p:blipFill>
          <a:blip r:embed="rId2"/>
          <a:stretch>
            <a:fillRect/>
          </a:stretch>
        </p:blipFill>
        <p:spPr>
          <a:xfrm flipH="1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5" name="Google Shape;605;p25"/>
          <p:cNvGrpSpPr/>
          <p:nvPr/>
        </p:nvGrpSpPr>
        <p:grpSpPr>
          <a:xfrm>
            <a:off x="-49825" y="-374550"/>
            <a:ext cx="9556425" cy="7430813"/>
            <a:chOff x="-49825" y="-374550"/>
            <a:chExt cx="9556425" cy="7430813"/>
          </a:xfrm>
        </p:grpSpPr>
        <p:sp>
          <p:nvSpPr>
            <p:cNvPr id="606" name="Google Shape;606;p25"/>
            <p:cNvSpPr/>
            <p:nvPr/>
          </p:nvSpPr>
          <p:spPr>
            <a:xfrm rot="10800000" flipH="1">
              <a:off x="-49825" y="-195100"/>
              <a:ext cx="3162000" cy="611100"/>
            </a:xfrm>
            <a:prstGeom prst="round1Rect">
              <a:avLst>
                <a:gd name="adj" fmla="val 16667"/>
              </a:avLst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607" name="Google Shape;607;p25"/>
            <p:cNvGrpSpPr/>
            <p:nvPr/>
          </p:nvGrpSpPr>
          <p:grpSpPr>
            <a:xfrm>
              <a:off x="8520475" y="-374550"/>
              <a:ext cx="986125" cy="2095500"/>
              <a:chOff x="7631225" y="2241175"/>
              <a:chExt cx="986125" cy="2095500"/>
            </a:xfrm>
          </p:grpSpPr>
          <p:cxnSp>
            <p:nvCxnSpPr>
              <p:cNvPr id="608" name="Google Shape;608;p25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9" name="Google Shape;609;p25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0" name="Google Shape;610;p25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1" name="Google Shape;611;p25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2" name="Google Shape;612;p25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3" name="Google Shape;613;p25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4" name="Google Shape;614;p25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5" name="Google Shape;615;p25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6" name="Google Shape;616;p25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7" name="Google Shape;617;p25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8" name="Google Shape;618;p25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9" name="Google Shape;619;p25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0" name="Google Shape;620;p25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1" name="Google Shape;621;p25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22" name="Google Shape;622;p25"/>
            <p:cNvSpPr/>
            <p:nvPr/>
          </p:nvSpPr>
          <p:spPr>
            <a:xfrm rot="5400000">
              <a:off x="2920037" y="4730438"/>
              <a:ext cx="2325825" cy="2325825"/>
            </a:xfrm>
            <a:custGeom>
              <a:avLst/>
              <a:gdLst/>
              <a:ahLst/>
              <a:cxnLst/>
              <a:rect l="l" t="t" r="r" b="b"/>
              <a:pathLst>
                <a:path w="93033" h="93033" extrusionOk="0">
                  <a:moveTo>
                    <a:pt x="89685" y="61054"/>
                  </a:moveTo>
                  <a:lnTo>
                    <a:pt x="89685" y="63796"/>
                  </a:lnTo>
                  <a:lnTo>
                    <a:pt x="89927" y="63150"/>
                  </a:lnTo>
                  <a:lnTo>
                    <a:pt x="89927" y="61054"/>
                  </a:lnTo>
                  <a:lnTo>
                    <a:pt x="90693" y="61054"/>
                  </a:lnTo>
                  <a:cubicBezTo>
                    <a:pt x="90733" y="60973"/>
                    <a:pt x="90733" y="60892"/>
                    <a:pt x="90774" y="60812"/>
                  </a:cubicBezTo>
                  <a:lnTo>
                    <a:pt x="89927" y="60812"/>
                  </a:lnTo>
                  <a:lnTo>
                    <a:pt x="89927" y="56255"/>
                  </a:lnTo>
                  <a:lnTo>
                    <a:pt x="91984" y="56255"/>
                  </a:lnTo>
                  <a:cubicBezTo>
                    <a:pt x="92024" y="56174"/>
                    <a:pt x="92024" y="56093"/>
                    <a:pt x="92064" y="56013"/>
                  </a:cubicBezTo>
                  <a:lnTo>
                    <a:pt x="89927" y="56013"/>
                  </a:lnTo>
                  <a:lnTo>
                    <a:pt x="89927" y="51456"/>
                  </a:lnTo>
                  <a:lnTo>
                    <a:pt x="92750" y="51456"/>
                  </a:lnTo>
                  <a:cubicBezTo>
                    <a:pt x="92750" y="51375"/>
                    <a:pt x="92790" y="51295"/>
                    <a:pt x="92790" y="51174"/>
                  </a:cubicBezTo>
                  <a:lnTo>
                    <a:pt x="89927" y="51174"/>
                  </a:lnTo>
                  <a:lnTo>
                    <a:pt x="89927" y="46617"/>
                  </a:lnTo>
                  <a:lnTo>
                    <a:pt x="93032" y="46617"/>
                  </a:lnTo>
                  <a:lnTo>
                    <a:pt x="93032" y="46496"/>
                  </a:lnTo>
                  <a:lnTo>
                    <a:pt x="93032" y="46375"/>
                  </a:lnTo>
                  <a:lnTo>
                    <a:pt x="89927" y="46375"/>
                  </a:lnTo>
                  <a:lnTo>
                    <a:pt x="89927" y="41818"/>
                  </a:lnTo>
                  <a:lnTo>
                    <a:pt x="92790" y="41818"/>
                  </a:lnTo>
                  <a:cubicBezTo>
                    <a:pt x="92790" y="41737"/>
                    <a:pt x="92750" y="41657"/>
                    <a:pt x="92750" y="41576"/>
                  </a:cubicBezTo>
                  <a:lnTo>
                    <a:pt x="89927" y="41576"/>
                  </a:lnTo>
                  <a:lnTo>
                    <a:pt x="89927" y="36979"/>
                  </a:lnTo>
                  <a:lnTo>
                    <a:pt x="92064" y="36979"/>
                  </a:lnTo>
                  <a:cubicBezTo>
                    <a:pt x="92024" y="36898"/>
                    <a:pt x="92024" y="36818"/>
                    <a:pt x="91984" y="36737"/>
                  </a:cubicBezTo>
                  <a:lnTo>
                    <a:pt x="89927" y="36737"/>
                  </a:lnTo>
                  <a:lnTo>
                    <a:pt x="89927" y="32180"/>
                  </a:lnTo>
                  <a:lnTo>
                    <a:pt x="90774" y="32180"/>
                  </a:lnTo>
                  <a:cubicBezTo>
                    <a:pt x="90733" y="32099"/>
                    <a:pt x="90733" y="32019"/>
                    <a:pt x="90693" y="31938"/>
                  </a:cubicBezTo>
                  <a:lnTo>
                    <a:pt x="89927" y="31938"/>
                  </a:lnTo>
                  <a:lnTo>
                    <a:pt x="89927" y="29841"/>
                  </a:lnTo>
                  <a:lnTo>
                    <a:pt x="89685" y="29196"/>
                  </a:lnTo>
                  <a:lnTo>
                    <a:pt x="89685" y="31938"/>
                  </a:lnTo>
                  <a:lnTo>
                    <a:pt x="85128" y="31938"/>
                  </a:lnTo>
                  <a:lnTo>
                    <a:pt x="85128" y="27381"/>
                  </a:lnTo>
                  <a:lnTo>
                    <a:pt x="88919" y="27381"/>
                  </a:lnTo>
                  <a:cubicBezTo>
                    <a:pt x="88879" y="27301"/>
                    <a:pt x="88838" y="27220"/>
                    <a:pt x="88798" y="27139"/>
                  </a:cubicBezTo>
                  <a:lnTo>
                    <a:pt x="85128" y="27139"/>
                  </a:lnTo>
                  <a:lnTo>
                    <a:pt x="85128" y="22542"/>
                  </a:lnTo>
                  <a:lnTo>
                    <a:pt x="86378" y="22542"/>
                  </a:lnTo>
                  <a:cubicBezTo>
                    <a:pt x="86338" y="22462"/>
                    <a:pt x="86298" y="22381"/>
                    <a:pt x="86257" y="22300"/>
                  </a:cubicBezTo>
                  <a:lnTo>
                    <a:pt x="85128" y="22300"/>
                  </a:lnTo>
                  <a:lnTo>
                    <a:pt x="85128" y="20566"/>
                  </a:lnTo>
                  <a:cubicBezTo>
                    <a:pt x="85048" y="20445"/>
                    <a:pt x="84967" y="20324"/>
                    <a:pt x="84886" y="20203"/>
                  </a:cubicBezTo>
                  <a:lnTo>
                    <a:pt x="84886" y="22300"/>
                  </a:lnTo>
                  <a:lnTo>
                    <a:pt x="80329" y="22300"/>
                  </a:lnTo>
                  <a:lnTo>
                    <a:pt x="80329" y="17743"/>
                  </a:lnTo>
                  <a:lnTo>
                    <a:pt x="83072" y="17743"/>
                  </a:lnTo>
                  <a:lnTo>
                    <a:pt x="82870" y="17501"/>
                  </a:lnTo>
                  <a:lnTo>
                    <a:pt x="80329" y="17501"/>
                  </a:lnTo>
                  <a:lnTo>
                    <a:pt x="80329" y="14558"/>
                  </a:lnTo>
                  <a:lnTo>
                    <a:pt x="80087" y="14316"/>
                  </a:lnTo>
                  <a:lnTo>
                    <a:pt x="80087" y="17501"/>
                  </a:lnTo>
                  <a:lnTo>
                    <a:pt x="75490" y="17501"/>
                  </a:lnTo>
                  <a:lnTo>
                    <a:pt x="75490" y="12945"/>
                  </a:lnTo>
                  <a:lnTo>
                    <a:pt x="78716" y="12945"/>
                  </a:lnTo>
                  <a:lnTo>
                    <a:pt x="78434" y="12703"/>
                  </a:lnTo>
                  <a:lnTo>
                    <a:pt x="75490" y="12703"/>
                  </a:lnTo>
                  <a:lnTo>
                    <a:pt x="75490" y="10122"/>
                  </a:lnTo>
                  <a:lnTo>
                    <a:pt x="75248" y="9920"/>
                  </a:lnTo>
                  <a:lnTo>
                    <a:pt x="75248" y="12703"/>
                  </a:lnTo>
                  <a:lnTo>
                    <a:pt x="70691" y="12703"/>
                  </a:lnTo>
                  <a:lnTo>
                    <a:pt x="70691" y="8106"/>
                  </a:lnTo>
                  <a:lnTo>
                    <a:pt x="72788" y="8106"/>
                  </a:lnTo>
                  <a:cubicBezTo>
                    <a:pt x="72667" y="8025"/>
                    <a:pt x="72546" y="7944"/>
                    <a:pt x="72425" y="7864"/>
                  </a:cubicBezTo>
                  <a:lnTo>
                    <a:pt x="70691" y="7864"/>
                  </a:lnTo>
                  <a:lnTo>
                    <a:pt x="70691" y="6775"/>
                  </a:lnTo>
                  <a:cubicBezTo>
                    <a:pt x="70611" y="6694"/>
                    <a:pt x="70530" y="6654"/>
                    <a:pt x="70450" y="6613"/>
                  </a:cubicBezTo>
                  <a:lnTo>
                    <a:pt x="70450" y="7864"/>
                  </a:lnTo>
                  <a:lnTo>
                    <a:pt x="65893" y="7864"/>
                  </a:lnTo>
                  <a:lnTo>
                    <a:pt x="65893" y="4194"/>
                  </a:lnTo>
                  <a:cubicBezTo>
                    <a:pt x="65812" y="4154"/>
                    <a:pt x="65731" y="4113"/>
                    <a:pt x="65651" y="4073"/>
                  </a:cubicBezTo>
                  <a:lnTo>
                    <a:pt x="65651" y="7864"/>
                  </a:lnTo>
                  <a:lnTo>
                    <a:pt x="61054" y="7864"/>
                  </a:lnTo>
                  <a:lnTo>
                    <a:pt x="61054" y="3307"/>
                  </a:lnTo>
                  <a:lnTo>
                    <a:pt x="63796" y="3307"/>
                  </a:lnTo>
                  <a:lnTo>
                    <a:pt x="63191" y="3065"/>
                  </a:lnTo>
                  <a:lnTo>
                    <a:pt x="61054" y="3065"/>
                  </a:lnTo>
                  <a:lnTo>
                    <a:pt x="61054" y="2339"/>
                  </a:lnTo>
                  <a:cubicBezTo>
                    <a:pt x="60973" y="2299"/>
                    <a:pt x="60892" y="2258"/>
                    <a:pt x="60812" y="2258"/>
                  </a:cubicBezTo>
                  <a:lnTo>
                    <a:pt x="60812" y="3065"/>
                  </a:lnTo>
                  <a:lnTo>
                    <a:pt x="56255" y="3065"/>
                  </a:lnTo>
                  <a:lnTo>
                    <a:pt x="56255" y="1048"/>
                  </a:lnTo>
                  <a:cubicBezTo>
                    <a:pt x="56174" y="1008"/>
                    <a:pt x="56093" y="1008"/>
                    <a:pt x="56013" y="968"/>
                  </a:cubicBezTo>
                  <a:lnTo>
                    <a:pt x="56013" y="3065"/>
                  </a:lnTo>
                  <a:lnTo>
                    <a:pt x="51456" y="3065"/>
                  </a:lnTo>
                  <a:lnTo>
                    <a:pt x="51456" y="282"/>
                  </a:lnTo>
                  <a:cubicBezTo>
                    <a:pt x="51375" y="242"/>
                    <a:pt x="51295" y="242"/>
                    <a:pt x="51214" y="242"/>
                  </a:cubicBezTo>
                  <a:lnTo>
                    <a:pt x="51214" y="3065"/>
                  </a:lnTo>
                  <a:lnTo>
                    <a:pt x="46617" y="3065"/>
                  </a:lnTo>
                  <a:lnTo>
                    <a:pt x="46617" y="0"/>
                  </a:lnTo>
                  <a:lnTo>
                    <a:pt x="46496" y="0"/>
                  </a:lnTo>
                  <a:lnTo>
                    <a:pt x="46375" y="0"/>
                  </a:lnTo>
                  <a:lnTo>
                    <a:pt x="46375" y="3065"/>
                  </a:lnTo>
                  <a:lnTo>
                    <a:pt x="41818" y="3065"/>
                  </a:lnTo>
                  <a:lnTo>
                    <a:pt x="41818" y="242"/>
                  </a:lnTo>
                  <a:cubicBezTo>
                    <a:pt x="41737" y="242"/>
                    <a:pt x="41657" y="242"/>
                    <a:pt x="41576" y="242"/>
                  </a:cubicBezTo>
                  <a:lnTo>
                    <a:pt x="41576" y="3065"/>
                  </a:lnTo>
                  <a:lnTo>
                    <a:pt x="37019" y="3065"/>
                  </a:lnTo>
                  <a:lnTo>
                    <a:pt x="37019" y="968"/>
                  </a:lnTo>
                  <a:cubicBezTo>
                    <a:pt x="36939" y="1008"/>
                    <a:pt x="36858" y="1008"/>
                    <a:pt x="36777" y="1008"/>
                  </a:cubicBezTo>
                  <a:lnTo>
                    <a:pt x="36777" y="3065"/>
                  </a:lnTo>
                  <a:lnTo>
                    <a:pt x="32180" y="3065"/>
                  </a:lnTo>
                  <a:lnTo>
                    <a:pt x="32180" y="2258"/>
                  </a:lnTo>
                  <a:cubicBezTo>
                    <a:pt x="32099" y="2258"/>
                    <a:pt x="32019" y="2299"/>
                    <a:pt x="31938" y="2339"/>
                  </a:cubicBezTo>
                  <a:lnTo>
                    <a:pt x="31938" y="3065"/>
                  </a:lnTo>
                  <a:lnTo>
                    <a:pt x="29841" y="3065"/>
                  </a:lnTo>
                  <a:lnTo>
                    <a:pt x="29236" y="3307"/>
                  </a:lnTo>
                  <a:lnTo>
                    <a:pt x="31938" y="3307"/>
                  </a:lnTo>
                  <a:lnTo>
                    <a:pt x="31938" y="7904"/>
                  </a:lnTo>
                  <a:lnTo>
                    <a:pt x="27381" y="7904"/>
                  </a:lnTo>
                  <a:lnTo>
                    <a:pt x="27381" y="4113"/>
                  </a:lnTo>
                  <a:cubicBezTo>
                    <a:pt x="27301" y="4154"/>
                    <a:pt x="27220" y="4194"/>
                    <a:pt x="27139" y="4234"/>
                  </a:cubicBezTo>
                  <a:lnTo>
                    <a:pt x="27139" y="7904"/>
                  </a:lnTo>
                  <a:lnTo>
                    <a:pt x="22542" y="7904"/>
                  </a:lnTo>
                  <a:lnTo>
                    <a:pt x="22542" y="6613"/>
                  </a:lnTo>
                  <a:cubicBezTo>
                    <a:pt x="22462" y="6694"/>
                    <a:pt x="22381" y="6734"/>
                    <a:pt x="22300" y="6775"/>
                  </a:cubicBezTo>
                  <a:lnTo>
                    <a:pt x="22300" y="7904"/>
                  </a:lnTo>
                  <a:lnTo>
                    <a:pt x="20566" y="7904"/>
                  </a:lnTo>
                  <a:cubicBezTo>
                    <a:pt x="20445" y="7985"/>
                    <a:pt x="20324" y="8065"/>
                    <a:pt x="20203" y="8146"/>
                  </a:cubicBezTo>
                  <a:lnTo>
                    <a:pt x="22300" y="8146"/>
                  </a:lnTo>
                  <a:lnTo>
                    <a:pt x="22300" y="12703"/>
                  </a:lnTo>
                  <a:lnTo>
                    <a:pt x="17743" y="12703"/>
                  </a:lnTo>
                  <a:lnTo>
                    <a:pt x="17743" y="9961"/>
                  </a:lnTo>
                  <a:lnTo>
                    <a:pt x="17501" y="10162"/>
                  </a:lnTo>
                  <a:lnTo>
                    <a:pt x="17501" y="12703"/>
                  </a:lnTo>
                  <a:lnTo>
                    <a:pt x="14558" y="12703"/>
                  </a:lnTo>
                  <a:lnTo>
                    <a:pt x="14316" y="12945"/>
                  </a:lnTo>
                  <a:lnTo>
                    <a:pt x="17501" y="12945"/>
                  </a:lnTo>
                  <a:lnTo>
                    <a:pt x="17501" y="17542"/>
                  </a:lnTo>
                  <a:lnTo>
                    <a:pt x="12945" y="17542"/>
                  </a:lnTo>
                  <a:lnTo>
                    <a:pt x="12945" y="14316"/>
                  </a:lnTo>
                  <a:lnTo>
                    <a:pt x="12703" y="14598"/>
                  </a:lnTo>
                  <a:lnTo>
                    <a:pt x="12703" y="17542"/>
                  </a:lnTo>
                  <a:lnTo>
                    <a:pt x="10122" y="17542"/>
                  </a:lnTo>
                  <a:lnTo>
                    <a:pt x="9920" y="17784"/>
                  </a:lnTo>
                  <a:lnTo>
                    <a:pt x="12703" y="17784"/>
                  </a:lnTo>
                  <a:lnTo>
                    <a:pt x="12703" y="22341"/>
                  </a:lnTo>
                  <a:lnTo>
                    <a:pt x="8106" y="22341"/>
                  </a:lnTo>
                  <a:lnTo>
                    <a:pt x="8106" y="20244"/>
                  </a:lnTo>
                  <a:cubicBezTo>
                    <a:pt x="8025" y="20365"/>
                    <a:pt x="7944" y="20486"/>
                    <a:pt x="7864" y="20607"/>
                  </a:cubicBezTo>
                  <a:lnTo>
                    <a:pt x="7864" y="22341"/>
                  </a:lnTo>
                  <a:lnTo>
                    <a:pt x="6775" y="22341"/>
                  </a:lnTo>
                  <a:cubicBezTo>
                    <a:pt x="6694" y="22421"/>
                    <a:pt x="6654" y="22502"/>
                    <a:pt x="6613" y="22583"/>
                  </a:cubicBezTo>
                  <a:lnTo>
                    <a:pt x="7864" y="22583"/>
                  </a:lnTo>
                  <a:lnTo>
                    <a:pt x="7864" y="27139"/>
                  </a:lnTo>
                  <a:lnTo>
                    <a:pt x="4194" y="27139"/>
                  </a:lnTo>
                  <a:cubicBezTo>
                    <a:pt x="4154" y="27220"/>
                    <a:pt x="4113" y="27301"/>
                    <a:pt x="4073" y="27381"/>
                  </a:cubicBezTo>
                  <a:lnTo>
                    <a:pt x="7864" y="27381"/>
                  </a:lnTo>
                  <a:lnTo>
                    <a:pt x="7864" y="31978"/>
                  </a:lnTo>
                  <a:lnTo>
                    <a:pt x="3307" y="31978"/>
                  </a:lnTo>
                  <a:lnTo>
                    <a:pt x="3307" y="29236"/>
                  </a:lnTo>
                  <a:lnTo>
                    <a:pt x="3065" y="29841"/>
                  </a:lnTo>
                  <a:lnTo>
                    <a:pt x="3065" y="31978"/>
                  </a:lnTo>
                  <a:lnTo>
                    <a:pt x="2299" y="31978"/>
                  </a:lnTo>
                  <a:cubicBezTo>
                    <a:pt x="2299" y="32059"/>
                    <a:pt x="2258" y="32140"/>
                    <a:pt x="2218" y="32220"/>
                  </a:cubicBezTo>
                  <a:lnTo>
                    <a:pt x="3065" y="32220"/>
                  </a:lnTo>
                  <a:lnTo>
                    <a:pt x="3065" y="36777"/>
                  </a:lnTo>
                  <a:lnTo>
                    <a:pt x="1008" y="36777"/>
                  </a:lnTo>
                  <a:cubicBezTo>
                    <a:pt x="1008" y="36858"/>
                    <a:pt x="968" y="36939"/>
                    <a:pt x="968" y="37019"/>
                  </a:cubicBezTo>
                  <a:lnTo>
                    <a:pt x="3065" y="37019"/>
                  </a:lnTo>
                  <a:lnTo>
                    <a:pt x="3065" y="41576"/>
                  </a:lnTo>
                  <a:lnTo>
                    <a:pt x="242" y="41576"/>
                  </a:lnTo>
                  <a:cubicBezTo>
                    <a:pt x="242" y="41657"/>
                    <a:pt x="242" y="41737"/>
                    <a:pt x="242" y="41818"/>
                  </a:cubicBezTo>
                  <a:lnTo>
                    <a:pt x="3065" y="41818"/>
                  </a:lnTo>
                  <a:lnTo>
                    <a:pt x="3065" y="46415"/>
                  </a:lnTo>
                  <a:lnTo>
                    <a:pt x="0" y="46415"/>
                  </a:lnTo>
                  <a:lnTo>
                    <a:pt x="0" y="46536"/>
                  </a:lnTo>
                  <a:lnTo>
                    <a:pt x="0" y="46657"/>
                  </a:lnTo>
                  <a:lnTo>
                    <a:pt x="3065" y="46657"/>
                  </a:lnTo>
                  <a:lnTo>
                    <a:pt x="3065" y="51214"/>
                  </a:lnTo>
                  <a:lnTo>
                    <a:pt x="242" y="51214"/>
                  </a:lnTo>
                  <a:cubicBezTo>
                    <a:pt x="242" y="51295"/>
                    <a:pt x="242" y="51375"/>
                    <a:pt x="242" y="51456"/>
                  </a:cubicBezTo>
                  <a:lnTo>
                    <a:pt x="3065" y="51456"/>
                  </a:lnTo>
                  <a:lnTo>
                    <a:pt x="3065" y="56053"/>
                  </a:lnTo>
                  <a:lnTo>
                    <a:pt x="968" y="56053"/>
                  </a:lnTo>
                  <a:cubicBezTo>
                    <a:pt x="968" y="56134"/>
                    <a:pt x="1008" y="56174"/>
                    <a:pt x="1008" y="56295"/>
                  </a:cubicBezTo>
                  <a:lnTo>
                    <a:pt x="3065" y="56295"/>
                  </a:lnTo>
                  <a:lnTo>
                    <a:pt x="3065" y="60852"/>
                  </a:lnTo>
                  <a:lnTo>
                    <a:pt x="2218" y="60852"/>
                  </a:lnTo>
                  <a:cubicBezTo>
                    <a:pt x="2258" y="60933"/>
                    <a:pt x="2299" y="61013"/>
                    <a:pt x="2299" y="61094"/>
                  </a:cubicBezTo>
                  <a:lnTo>
                    <a:pt x="3065" y="61094"/>
                  </a:lnTo>
                  <a:lnTo>
                    <a:pt x="3065" y="63191"/>
                  </a:lnTo>
                  <a:lnTo>
                    <a:pt x="3307" y="63836"/>
                  </a:lnTo>
                  <a:lnTo>
                    <a:pt x="3307" y="61094"/>
                  </a:lnTo>
                  <a:lnTo>
                    <a:pt x="7864" y="61094"/>
                  </a:lnTo>
                  <a:lnTo>
                    <a:pt x="7864" y="65651"/>
                  </a:lnTo>
                  <a:lnTo>
                    <a:pt x="4073" y="65651"/>
                  </a:lnTo>
                  <a:cubicBezTo>
                    <a:pt x="4113" y="65731"/>
                    <a:pt x="4154" y="65812"/>
                    <a:pt x="4194" y="65893"/>
                  </a:cubicBezTo>
                  <a:lnTo>
                    <a:pt x="7864" y="65893"/>
                  </a:lnTo>
                  <a:lnTo>
                    <a:pt x="7864" y="70490"/>
                  </a:lnTo>
                  <a:lnTo>
                    <a:pt x="6613" y="70490"/>
                  </a:lnTo>
                  <a:cubicBezTo>
                    <a:pt x="6654" y="70570"/>
                    <a:pt x="6694" y="70651"/>
                    <a:pt x="6775" y="70732"/>
                  </a:cubicBezTo>
                  <a:lnTo>
                    <a:pt x="7864" y="70732"/>
                  </a:lnTo>
                  <a:lnTo>
                    <a:pt x="7864" y="72466"/>
                  </a:lnTo>
                  <a:cubicBezTo>
                    <a:pt x="7944" y="72587"/>
                    <a:pt x="8025" y="72708"/>
                    <a:pt x="8106" y="72829"/>
                  </a:cubicBezTo>
                  <a:lnTo>
                    <a:pt x="8106" y="70732"/>
                  </a:lnTo>
                  <a:lnTo>
                    <a:pt x="12703" y="70732"/>
                  </a:lnTo>
                  <a:lnTo>
                    <a:pt x="12703" y="75289"/>
                  </a:lnTo>
                  <a:lnTo>
                    <a:pt x="9920" y="75289"/>
                  </a:lnTo>
                  <a:lnTo>
                    <a:pt x="10122" y="75531"/>
                  </a:lnTo>
                  <a:lnTo>
                    <a:pt x="12703" y="75531"/>
                  </a:lnTo>
                  <a:lnTo>
                    <a:pt x="12703" y="78474"/>
                  </a:lnTo>
                  <a:lnTo>
                    <a:pt x="12945" y="78716"/>
                  </a:lnTo>
                  <a:lnTo>
                    <a:pt x="12945" y="75531"/>
                  </a:lnTo>
                  <a:lnTo>
                    <a:pt x="17501" y="75531"/>
                  </a:lnTo>
                  <a:lnTo>
                    <a:pt x="17501" y="80087"/>
                  </a:lnTo>
                  <a:lnTo>
                    <a:pt x="14316" y="80087"/>
                  </a:lnTo>
                  <a:lnTo>
                    <a:pt x="14558" y="80329"/>
                  </a:lnTo>
                  <a:lnTo>
                    <a:pt x="17501" y="80329"/>
                  </a:lnTo>
                  <a:lnTo>
                    <a:pt x="17501" y="82910"/>
                  </a:lnTo>
                  <a:lnTo>
                    <a:pt x="17743" y="83072"/>
                  </a:lnTo>
                  <a:lnTo>
                    <a:pt x="17743" y="80329"/>
                  </a:lnTo>
                  <a:lnTo>
                    <a:pt x="22300" y="80329"/>
                  </a:lnTo>
                  <a:lnTo>
                    <a:pt x="22300" y="84927"/>
                  </a:lnTo>
                  <a:lnTo>
                    <a:pt x="20203" y="84927"/>
                  </a:lnTo>
                  <a:cubicBezTo>
                    <a:pt x="20324" y="85007"/>
                    <a:pt x="20445" y="85088"/>
                    <a:pt x="20566" y="85168"/>
                  </a:cubicBezTo>
                  <a:lnTo>
                    <a:pt x="22300" y="85168"/>
                  </a:lnTo>
                  <a:lnTo>
                    <a:pt x="22300" y="86257"/>
                  </a:lnTo>
                  <a:cubicBezTo>
                    <a:pt x="22381" y="86338"/>
                    <a:pt x="22462" y="86378"/>
                    <a:pt x="22542" y="86419"/>
                  </a:cubicBezTo>
                  <a:lnTo>
                    <a:pt x="22542" y="85168"/>
                  </a:lnTo>
                  <a:lnTo>
                    <a:pt x="27139" y="85168"/>
                  </a:lnTo>
                  <a:lnTo>
                    <a:pt x="27139" y="88838"/>
                  </a:lnTo>
                  <a:cubicBezTo>
                    <a:pt x="27220" y="88878"/>
                    <a:pt x="27301" y="88919"/>
                    <a:pt x="27381" y="88959"/>
                  </a:cubicBezTo>
                  <a:lnTo>
                    <a:pt x="27381" y="85168"/>
                  </a:lnTo>
                  <a:lnTo>
                    <a:pt x="31938" y="85168"/>
                  </a:lnTo>
                  <a:lnTo>
                    <a:pt x="31938" y="89725"/>
                  </a:lnTo>
                  <a:lnTo>
                    <a:pt x="29236" y="89725"/>
                  </a:lnTo>
                  <a:lnTo>
                    <a:pt x="29841" y="89967"/>
                  </a:lnTo>
                  <a:lnTo>
                    <a:pt x="31938" y="89967"/>
                  </a:lnTo>
                  <a:lnTo>
                    <a:pt x="31938" y="90733"/>
                  </a:lnTo>
                  <a:cubicBezTo>
                    <a:pt x="32019" y="90733"/>
                    <a:pt x="32099" y="90774"/>
                    <a:pt x="32180" y="90814"/>
                  </a:cubicBezTo>
                  <a:lnTo>
                    <a:pt x="32180" y="89967"/>
                  </a:lnTo>
                  <a:lnTo>
                    <a:pt x="36777" y="89967"/>
                  </a:lnTo>
                  <a:lnTo>
                    <a:pt x="36777" y="92024"/>
                  </a:lnTo>
                  <a:cubicBezTo>
                    <a:pt x="36858" y="92024"/>
                    <a:pt x="36939" y="92064"/>
                    <a:pt x="37019" y="92064"/>
                  </a:cubicBezTo>
                  <a:lnTo>
                    <a:pt x="37019" y="89967"/>
                  </a:lnTo>
                  <a:lnTo>
                    <a:pt x="41576" y="89967"/>
                  </a:lnTo>
                  <a:lnTo>
                    <a:pt x="41576" y="92790"/>
                  </a:lnTo>
                  <a:cubicBezTo>
                    <a:pt x="41657" y="92790"/>
                    <a:pt x="41737" y="92790"/>
                    <a:pt x="41818" y="92790"/>
                  </a:cubicBezTo>
                  <a:lnTo>
                    <a:pt x="41818" y="89967"/>
                  </a:lnTo>
                  <a:lnTo>
                    <a:pt x="46375" y="89967"/>
                  </a:lnTo>
                  <a:lnTo>
                    <a:pt x="46375" y="93032"/>
                  </a:lnTo>
                  <a:lnTo>
                    <a:pt x="46496" y="93032"/>
                  </a:lnTo>
                  <a:lnTo>
                    <a:pt x="46617" y="93032"/>
                  </a:lnTo>
                  <a:lnTo>
                    <a:pt x="46617" y="89967"/>
                  </a:lnTo>
                  <a:lnTo>
                    <a:pt x="51214" y="89967"/>
                  </a:lnTo>
                  <a:lnTo>
                    <a:pt x="51214" y="92790"/>
                  </a:lnTo>
                  <a:cubicBezTo>
                    <a:pt x="51295" y="92790"/>
                    <a:pt x="51375" y="92790"/>
                    <a:pt x="51456" y="92790"/>
                  </a:cubicBezTo>
                  <a:lnTo>
                    <a:pt x="51456" y="89967"/>
                  </a:lnTo>
                  <a:lnTo>
                    <a:pt x="56013" y="89967"/>
                  </a:lnTo>
                  <a:lnTo>
                    <a:pt x="56013" y="92064"/>
                  </a:lnTo>
                  <a:cubicBezTo>
                    <a:pt x="56093" y="92064"/>
                    <a:pt x="56174" y="92024"/>
                    <a:pt x="56255" y="92024"/>
                  </a:cubicBezTo>
                  <a:lnTo>
                    <a:pt x="56255" y="89967"/>
                  </a:lnTo>
                  <a:lnTo>
                    <a:pt x="60812" y="89967"/>
                  </a:lnTo>
                  <a:lnTo>
                    <a:pt x="60812" y="90814"/>
                  </a:lnTo>
                  <a:cubicBezTo>
                    <a:pt x="60892" y="90774"/>
                    <a:pt x="60973" y="90733"/>
                    <a:pt x="61054" y="90733"/>
                  </a:cubicBezTo>
                  <a:lnTo>
                    <a:pt x="61054" y="89967"/>
                  </a:lnTo>
                  <a:lnTo>
                    <a:pt x="63191" y="89967"/>
                  </a:lnTo>
                  <a:lnTo>
                    <a:pt x="63796" y="89725"/>
                  </a:lnTo>
                  <a:lnTo>
                    <a:pt x="61054" y="89725"/>
                  </a:lnTo>
                  <a:lnTo>
                    <a:pt x="61054" y="85168"/>
                  </a:lnTo>
                  <a:lnTo>
                    <a:pt x="65651" y="85168"/>
                  </a:lnTo>
                  <a:lnTo>
                    <a:pt x="65651" y="88959"/>
                  </a:lnTo>
                  <a:cubicBezTo>
                    <a:pt x="65731" y="88919"/>
                    <a:pt x="65812" y="88878"/>
                    <a:pt x="65893" y="88838"/>
                  </a:cubicBezTo>
                  <a:lnTo>
                    <a:pt x="65893" y="85168"/>
                  </a:lnTo>
                  <a:lnTo>
                    <a:pt x="70450" y="85168"/>
                  </a:lnTo>
                  <a:lnTo>
                    <a:pt x="70450" y="86419"/>
                  </a:lnTo>
                  <a:cubicBezTo>
                    <a:pt x="70530" y="86378"/>
                    <a:pt x="70611" y="86338"/>
                    <a:pt x="70691" y="86257"/>
                  </a:cubicBezTo>
                  <a:lnTo>
                    <a:pt x="70691" y="85168"/>
                  </a:lnTo>
                  <a:lnTo>
                    <a:pt x="72425" y="85168"/>
                  </a:lnTo>
                  <a:cubicBezTo>
                    <a:pt x="72546" y="85088"/>
                    <a:pt x="72667" y="85007"/>
                    <a:pt x="72788" y="84927"/>
                  </a:cubicBezTo>
                  <a:lnTo>
                    <a:pt x="70691" y="84927"/>
                  </a:lnTo>
                  <a:lnTo>
                    <a:pt x="70691" y="80329"/>
                  </a:lnTo>
                  <a:lnTo>
                    <a:pt x="75248" y="80329"/>
                  </a:lnTo>
                  <a:lnTo>
                    <a:pt x="75248" y="83072"/>
                  </a:lnTo>
                  <a:lnTo>
                    <a:pt x="75490" y="82910"/>
                  </a:lnTo>
                  <a:lnTo>
                    <a:pt x="75490" y="80329"/>
                  </a:lnTo>
                  <a:lnTo>
                    <a:pt x="78434" y="80329"/>
                  </a:lnTo>
                  <a:lnTo>
                    <a:pt x="78716" y="80087"/>
                  </a:lnTo>
                  <a:lnTo>
                    <a:pt x="75490" y="80087"/>
                  </a:lnTo>
                  <a:lnTo>
                    <a:pt x="75490" y="75531"/>
                  </a:lnTo>
                  <a:lnTo>
                    <a:pt x="80087" y="75531"/>
                  </a:lnTo>
                  <a:lnTo>
                    <a:pt x="80087" y="78716"/>
                  </a:lnTo>
                  <a:lnTo>
                    <a:pt x="80329" y="78474"/>
                  </a:lnTo>
                  <a:lnTo>
                    <a:pt x="80329" y="75531"/>
                  </a:lnTo>
                  <a:lnTo>
                    <a:pt x="82870" y="75531"/>
                  </a:lnTo>
                  <a:lnTo>
                    <a:pt x="83072" y="75289"/>
                  </a:lnTo>
                  <a:lnTo>
                    <a:pt x="80329" y="75289"/>
                  </a:lnTo>
                  <a:lnTo>
                    <a:pt x="80329" y="70732"/>
                  </a:lnTo>
                  <a:lnTo>
                    <a:pt x="84886" y="70732"/>
                  </a:lnTo>
                  <a:lnTo>
                    <a:pt x="84886" y="72829"/>
                  </a:lnTo>
                  <a:cubicBezTo>
                    <a:pt x="84967" y="72708"/>
                    <a:pt x="85048" y="72587"/>
                    <a:pt x="85128" y="72466"/>
                  </a:cubicBezTo>
                  <a:lnTo>
                    <a:pt x="85128" y="70732"/>
                  </a:lnTo>
                  <a:lnTo>
                    <a:pt x="86257" y="70732"/>
                  </a:lnTo>
                  <a:cubicBezTo>
                    <a:pt x="86298" y="70651"/>
                    <a:pt x="86338" y="70570"/>
                    <a:pt x="86378" y="70490"/>
                  </a:cubicBezTo>
                  <a:lnTo>
                    <a:pt x="85128" y="70490"/>
                  </a:lnTo>
                  <a:lnTo>
                    <a:pt x="85128" y="65893"/>
                  </a:lnTo>
                  <a:lnTo>
                    <a:pt x="88798" y="65893"/>
                  </a:lnTo>
                  <a:cubicBezTo>
                    <a:pt x="88838" y="65812"/>
                    <a:pt x="88879" y="65731"/>
                    <a:pt x="88919" y="65651"/>
                  </a:cubicBezTo>
                  <a:lnTo>
                    <a:pt x="85128" y="65651"/>
                  </a:lnTo>
                  <a:lnTo>
                    <a:pt x="85128" y="61094"/>
                  </a:lnTo>
                  <a:lnTo>
                    <a:pt x="89685" y="61094"/>
                  </a:lnTo>
                  <a:close/>
                  <a:moveTo>
                    <a:pt x="85128" y="32180"/>
                  </a:moveTo>
                  <a:lnTo>
                    <a:pt x="89685" y="32180"/>
                  </a:lnTo>
                  <a:lnTo>
                    <a:pt x="89685" y="36777"/>
                  </a:lnTo>
                  <a:lnTo>
                    <a:pt x="85128" y="36777"/>
                  </a:lnTo>
                  <a:close/>
                  <a:moveTo>
                    <a:pt x="85128" y="37019"/>
                  </a:moveTo>
                  <a:lnTo>
                    <a:pt x="89685" y="37019"/>
                  </a:lnTo>
                  <a:lnTo>
                    <a:pt x="89685" y="41576"/>
                  </a:lnTo>
                  <a:lnTo>
                    <a:pt x="85128" y="41576"/>
                  </a:lnTo>
                  <a:close/>
                  <a:moveTo>
                    <a:pt x="85128" y="41818"/>
                  </a:moveTo>
                  <a:lnTo>
                    <a:pt x="89685" y="41818"/>
                  </a:lnTo>
                  <a:lnTo>
                    <a:pt x="89685" y="46375"/>
                  </a:lnTo>
                  <a:lnTo>
                    <a:pt x="85128" y="46375"/>
                  </a:lnTo>
                  <a:close/>
                  <a:moveTo>
                    <a:pt x="85128" y="46617"/>
                  </a:moveTo>
                  <a:lnTo>
                    <a:pt x="89685" y="46617"/>
                  </a:lnTo>
                  <a:lnTo>
                    <a:pt x="89685" y="51214"/>
                  </a:lnTo>
                  <a:lnTo>
                    <a:pt x="85128" y="51214"/>
                  </a:lnTo>
                  <a:close/>
                  <a:moveTo>
                    <a:pt x="85128" y="51456"/>
                  </a:moveTo>
                  <a:lnTo>
                    <a:pt x="89685" y="51456"/>
                  </a:lnTo>
                  <a:lnTo>
                    <a:pt x="89685" y="56013"/>
                  </a:lnTo>
                  <a:lnTo>
                    <a:pt x="85128" y="56013"/>
                  </a:lnTo>
                  <a:close/>
                  <a:moveTo>
                    <a:pt x="85128" y="56255"/>
                  </a:moveTo>
                  <a:lnTo>
                    <a:pt x="89685" y="56255"/>
                  </a:lnTo>
                  <a:lnTo>
                    <a:pt x="89685" y="60812"/>
                  </a:lnTo>
                  <a:lnTo>
                    <a:pt x="85128" y="60812"/>
                  </a:lnTo>
                  <a:close/>
                  <a:moveTo>
                    <a:pt x="7904" y="60812"/>
                  </a:moveTo>
                  <a:lnTo>
                    <a:pt x="3347" y="60812"/>
                  </a:lnTo>
                  <a:lnTo>
                    <a:pt x="3347" y="56255"/>
                  </a:lnTo>
                  <a:lnTo>
                    <a:pt x="7904" y="56255"/>
                  </a:lnTo>
                  <a:close/>
                  <a:moveTo>
                    <a:pt x="7904" y="56013"/>
                  </a:moveTo>
                  <a:lnTo>
                    <a:pt x="3347" y="56013"/>
                  </a:lnTo>
                  <a:lnTo>
                    <a:pt x="3347" y="51456"/>
                  </a:lnTo>
                  <a:lnTo>
                    <a:pt x="7904" y="51456"/>
                  </a:lnTo>
                  <a:close/>
                  <a:moveTo>
                    <a:pt x="7904" y="51214"/>
                  </a:moveTo>
                  <a:lnTo>
                    <a:pt x="3347" y="51214"/>
                  </a:lnTo>
                  <a:lnTo>
                    <a:pt x="3347" y="46617"/>
                  </a:lnTo>
                  <a:lnTo>
                    <a:pt x="7904" y="46617"/>
                  </a:lnTo>
                  <a:close/>
                  <a:moveTo>
                    <a:pt x="7904" y="46375"/>
                  </a:moveTo>
                  <a:lnTo>
                    <a:pt x="3347" y="46375"/>
                  </a:lnTo>
                  <a:lnTo>
                    <a:pt x="3347" y="41818"/>
                  </a:lnTo>
                  <a:lnTo>
                    <a:pt x="7904" y="41818"/>
                  </a:lnTo>
                  <a:close/>
                  <a:moveTo>
                    <a:pt x="7904" y="41576"/>
                  </a:moveTo>
                  <a:lnTo>
                    <a:pt x="3347" y="41576"/>
                  </a:lnTo>
                  <a:lnTo>
                    <a:pt x="3347" y="37019"/>
                  </a:lnTo>
                  <a:lnTo>
                    <a:pt x="7904" y="37019"/>
                  </a:lnTo>
                  <a:close/>
                  <a:moveTo>
                    <a:pt x="7904" y="36777"/>
                  </a:moveTo>
                  <a:lnTo>
                    <a:pt x="3347" y="36777"/>
                  </a:lnTo>
                  <a:lnTo>
                    <a:pt x="3347" y="32180"/>
                  </a:lnTo>
                  <a:lnTo>
                    <a:pt x="7904" y="32180"/>
                  </a:lnTo>
                  <a:close/>
                  <a:moveTo>
                    <a:pt x="12703" y="70449"/>
                  </a:moveTo>
                  <a:lnTo>
                    <a:pt x="8146" y="70449"/>
                  </a:lnTo>
                  <a:lnTo>
                    <a:pt x="8146" y="65893"/>
                  </a:lnTo>
                  <a:lnTo>
                    <a:pt x="12703" y="65893"/>
                  </a:lnTo>
                  <a:close/>
                  <a:moveTo>
                    <a:pt x="12703" y="65610"/>
                  </a:moveTo>
                  <a:lnTo>
                    <a:pt x="8146" y="65610"/>
                  </a:lnTo>
                  <a:lnTo>
                    <a:pt x="8146" y="61054"/>
                  </a:lnTo>
                  <a:lnTo>
                    <a:pt x="12703" y="61054"/>
                  </a:lnTo>
                  <a:close/>
                  <a:moveTo>
                    <a:pt x="12703" y="60812"/>
                  </a:moveTo>
                  <a:lnTo>
                    <a:pt x="8146" y="60812"/>
                  </a:lnTo>
                  <a:lnTo>
                    <a:pt x="8146" y="56255"/>
                  </a:lnTo>
                  <a:lnTo>
                    <a:pt x="12703" y="56255"/>
                  </a:lnTo>
                  <a:close/>
                  <a:moveTo>
                    <a:pt x="12703" y="56013"/>
                  </a:moveTo>
                  <a:lnTo>
                    <a:pt x="8146" y="56013"/>
                  </a:lnTo>
                  <a:lnTo>
                    <a:pt x="8146" y="51456"/>
                  </a:lnTo>
                  <a:lnTo>
                    <a:pt x="12703" y="51456"/>
                  </a:lnTo>
                  <a:close/>
                  <a:moveTo>
                    <a:pt x="12703" y="51174"/>
                  </a:moveTo>
                  <a:lnTo>
                    <a:pt x="8146" y="51174"/>
                  </a:lnTo>
                  <a:lnTo>
                    <a:pt x="8146" y="46617"/>
                  </a:lnTo>
                  <a:lnTo>
                    <a:pt x="12703" y="46617"/>
                  </a:lnTo>
                  <a:close/>
                  <a:moveTo>
                    <a:pt x="12703" y="46375"/>
                  </a:moveTo>
                  <a:lnTo>
                    <a:pt x="8146" y="46375"/>
                  </a:lnTo>
                  <a:lnTo>
                    <a:pt x="8146" y="41818"/>
                  </a:lnTo>
                  <a:lnTo>
                    <a:pt x="12703" y="41818"/>
                  </a:lnTo>
                  <a:close/>
                  <a:moveTo>
                    <a:pt x="12703" y="41576"/>
                  </a:moveTo>
                  <a:lnTo>
                    <a:pt x="8146" y="41576"/>
                  </a:lnTo>
                  <a:lnTo>
                    <a:pt x="8146" y="36979"/>
                  </a:lnTo>
                  <a:lnTo>
                    <a:pt x="12703" y="36979"/>
                  </a:lnTo>
                  <a:close/>
                  <a:moveTo>
                    <a:pt x="12703" y="36737"/>
                  </a:moveTo>
                  <a:lnTo>
                    <a:pt x="8146" y="36737"/>
                  </a:lnTo>
                  <a:lnTo>
                    <a:pt x="8146" y="32180"/>
                  </a:lnTo>
                  <a:lnTo>
                    <a:pt x="12703" y="32180"/>
                  </a:lnTo>
                  <a:close/>
                  <a:moveTo>
                    <a:pt x="12703" y="31938"/>
                  </a:moveTo>
                  <a:lnTo>
                    <a:pt x="8146" y="31938"/>
                  </a:lnTo>
                  <a:lnTo>
                    <a:pt x="8146" y="27381"/>
                  </a:lnTo>
                  <a:lnTo>
                    <a:pt x="12703" y="27381"/>
                  </a:lnTo>
                  <a:close/>
                  <a:moveTo>
                    <a:pt x="12703" y="27139"/>
                  </a:moveTo>
                  <a:lnTo>
                    <a:pt x="8146" y="27139"/>
                  </a:lnTo>
                  <a:lnTo>
                    <a:pt x="8146" y="22542"/>
                  </a:lnTo>
                  <a:lnTo>
                    <a:pt x="12703" y="22542"/>
                  </a:lnTo>
                  <a:close/>
                  <a:moveTo>
                    <a:pt x="17542" y="75248"/>
                  </a:moveTo>
                  <a:lnTo>
                    <a:pt x="12945" y="75248"/>
                  </a:lnTo>
                  <a:lnTo>
                    <a:pt x="12945" y="70651"/>
                  </a:lnTo>
                  <a:lnTo>
                    <a:pt x="17542" y="70651"/>
                  </a:lnTo>
                  <a:close/>
                  <a:moveTo>
                    <a:pt x="17542" y="70449"/>
                  </a:moveTo>
                  <a:lnTo>
                    <a:pt x="12945" y="70449"/>
                  </a:lnTo>
                  <a:lnTo>
                    <a:pt x="12945" y="65852"/>
                  </a:lnTo>
                  <a:lnTo>
                    <a:pt x="17542" y="65852"/>
                  </a:lnTo>
                  <a:close/>
                  <a:moveTo>
                    <a:pt x="17542" y="65610"/>
                  </a:moveTo>
                  <a:lnTo>
                    <a:pt x="12945" y="65610"/>
                  </a:lnTo>
                  <a:lnTo>
                    <a:pt x="12945" y="61054"/>
                  </a:lnTo>
                  <a:lnTo>
                    <a:pt x="17542" y="61054"/>
                  </a:lnTo>
                  <a:close/>
                  <a:moveTo>
                    <a:pt x="17542" y="60812"/>
                  </a:moveTo>
                  <a:lnTo>
                    <a:pt x="12945" y="60812"/>
                  </a:lnTo>
                  <a:lnTo>
                    <a:pt x="12945" y="56214"/>
                  </a:lnTo>
                  <a:lnTo>
                    <a:pt x="17542" y="56214"/>
                  </a:lnTo>
                  <a:close/>
                  <a:moveTo>
                    <a:pt x="17542" y="55972"/>
                  </a:moveTo>
                  <a:lnTo>
                    <a:pt x="12945" y="55972"/>
                  </a:lnTo>
                  <a:lnTo>
                    <a:pt x="12945" y="51416"/>
                  </a:lnTo>
                  <a:lnTo>
                    <a:pt x="17542" y="51416"/>
                  </a:lnTo>
                  <a:close/>
                  <a:moveTo>
                    <a:pt x="17542" y="51174"/>
                  </a:moveTo>
                  <a:lnTo>
                    <a:pt x="12945" y="51174"/>
                  </a:lnTo>
                  <a:lnTo>
                    <a:pt x="12945" y="46617"/>
                  </a:lnTo>
                  <a:lnTo>
                    <a:pt x="17542" y="46617"/>
                  </a:lnTo>
                  <a:close/>
                  <a:moveTo>
                    <a:pt x="17542" y="46375"/>
                  </a:moveTo>
                  <a:lnTo>
                    <a:pt x="12945" y="46375"/>
                  </a:lnTo>
                  <a:lnTo>
                    <a:pt x="12945" y="41778"/>
                  </a:lnTo>
                  <a:lnTo>
                    <a:pt x="17542" y="41778"/>
                  </a:lnTo>
                  <a:close/>
                  <a:moveTo>
                    <a:pt x="17542" y="41536"/>
                  </a:moveTo>
                  <a:lnTo>
                    <a:pt x="12945" y="41536"/>
                  </a:lnTo>
                  <a:lnTo>
                    <a:pt x="12945" y="36979"/>
                  </a:lnTo>
                  <a:lnTo>
                    <a:pt x="17542" y="36979"/>
                  </a:lnTo>
                  <a:close/>
                  <a:moveTo>
                    <a:pt x="17542" y="36737"/>
                  </a:moveTo>
                  <a:lnTo>
                    <a:pt x="12945" y="36737"/>
                  </a:lnTo>
                  <a:lnTo>
                    <a:pt x="12945" y="32180"/>
                  </a:lnTo>
                  <a:lnTo>
                    <a:pt x="17542" y="32180"/>
                  </a:lnTo>
                  <a:close/>
                  <a:moveTo>
                    <a:pt x="17542" y="31938"/>
                  </a:moveTo>
                  <a:lnTo>
                    <a:pt x="12945" y="31938"/>
                  </a:lnTo>
                  <a:lnTo>
                    <a:pt x="12945" y="27341"/>
                  </a:lnTo>
                  <a:lnTo>
                    <a:pt x="17542" y="27341"/>
                  </a:lnTo>
                  <a:close/>
                  <a:moveTo>
                    <a:pt x="17542" y="27099"/>
                  </a:moveTo>
                  <a:lnTo>
                    <a:pt x="12945" y="27099"/>
                  </a:lnTo>
                  <a:lnTo>
                    <a:pt x="12945" y="22542"/>
                  </a:lnTo>
                  <a:lnTo>
                    <a:pt x="17542" y="22542"/>
                  </a:lnTo>
                  <a:close/>
                  <a:moveTo>
                    <a:pt x="17542" y="22300"/>
                  </a:moveTo>
                  <a:lnTo>
                    <a:pt x="12945" y="22300"/>
                  </a:lnTo>
                  <a:lnTo>
                    <a:pt x="12945" y="17743"/>
                  </a:lnTo>
                  <a:lnTo>
                    <a:pt x="17542" y="17743"/>
                  </a:lnTo>
                  <a:close/>
                  <a:moveTo>
                    <a:pt x="22341" y="80047"/>
                  </a:moveTo>
                  <a:lnTo>
                    <a:pt x="17784" y="80047"/>
                  </a:lnTo>
                  <a:lnTo>
                    <a:pt x="17784" y="75450"/>
                  </a:lnTo>
                  <a:lnTo>
                    <a:pt x="22341" y="75450"/>
                  </a:lnTo>
                  <a:close/>
                  <a:moveTo>
                    <a:pt x="22341" y="75208"/>
                  </a:moveTo>
                  <a:lnTo>
                    <a:pt x="17784" y="75208"/>
                  </a:lnTo>
                  <a:lnTo>
                    <a:pt x="17784" y="70651"/>
                  </a:lnTo>
                  <a:lnTo>
                    <a:pt x="22341" y="70651"/>
                  </a:lnTo>
                  <a:close/>
                  <a:moveTo>
                    <a:pt x="22341" y="70409"/>
                  </a:moveTo>
                  <a:lnTo>
                    <a:pt x="17784" y="70409"/>
                  </a:lnTo>
                  <a:lnTo>
                    <a:pt x="17784" y="65852"/>
                  </a:lnTo>
                  <a:lnTo>
                    <a:pt x="22341" y="65852"/>
                  </a:lnTo>
                  <a:close/>
                  <a:moveTo>
                    <a:pt x="22341" y="65610"/>
                  </a:moveTo>
                  <a:lnTo>
                    <a:pt x="17784" y="65610"/>
                  </a:lnTo>
                  <a:lnTo>
                    <a:pt x="17784" y="61013"/>
                  </a:lnTo>
                  <a:lnTo>
                    <a:pt x="22341" y="61013"/>
                  </a:lnTo>
                  <a:close/>
                  <a:moveTo>
                    <a:pt x="22341" y="60771"/>
                  </a:moveTo>
                  <a:lnTo>
                    <a:pt x="17784" y="60771"/>
                  </a:lnTo>
                  <a:lnTo>
                    <a:pt x="17784" y="56214"/>
                  </a:lnTo>
                  <a:lnTo>
                    <a:pt x="22341" y="56214"/>
                  </a:lnTo>
                  <a:close/>
                  <a:moveTo>
                    <a:pt x="22341" y="55972"/>
                  </a:moveTo>
                  <a:lnTo>
                    <a:pt x="17784" y="55972"/>
                  </a:lnTo>
                  <a:lnTo>
                    <a:pt x="17784" y="51416"/>
                  </a:lnTo>
                  <a:lnTo>
                    <a:pt x="22341" y="51416"/>
                  </a:lnTo>
                  <a:close/>
                  <a:moveTo>
                    <a:pt x="22341" y="51174"/>
                  </a:moveTo>
                  <a:lnTo>
                    <a:pt x="17784" y="51174"/>
                  </a:lnTo>
                  <a:lnTo>
                    <a:pt x="17784" y="46577"/>
                  </a:lnTo>
                  <a:lnTo>
                    <a:pt x="22341" y="46577"/>
                  </a:lnTo>
                  <a:close/>
                  <a:moveTo>
                    <a:pt x="22341" y="46335"/>
                  </a:moveTo>
                  <a:lnTo>
                    <a:pt x="17784" y="46335"/>
                  </a:lnTo>
                  <a:lnTo>
                    <a:pt x="17784" y="41778"/>
                  </a:lnTo>
                  <a:lnTo>
                    <a:pt x="22341" y="41778"/>
                  </a:lnTo>
                  <a:close/>
                  <a:moveTo>
                    <a:pt x="22341" y="41536"/>
                  </a:moveTo>
                  <a:lnTo>
                    <a:pt x="17784" y="41536"/>
                  </a:lnTo>
                  <a:lnTo>
                    <a:pt x="17784" y="36939"/>
                  </a:lnTo>
                  <a:lnTo>
                    <a:pt x="22341" y="36939"/>
                  </a:lnTo>
                  <a:close/>
                  <a:moveTo>
                    <a:pt x="22341" y="36737"/>
                  </a:moveTo>
                  <a:lnTo>
                    <a:pt x="17784" y="36737"/>
                  </a:lnTo>
                  <a:lnTo>
                    <a:pt x="17784" y="32140"/>
                  </a:lnTo>
                  <a:lnTo>
                    <a:pt x="22341" y="32140"/>
                  </a:lnTo>
                  <a:close/>
                  <a:moveTo>
                    <a:pt x="22341" y="31898"/>
                  </a:moveTo>
                  <a:lnTo>
                    <a:pt x="17784" y="31898"/>
                  </a:lnTo>
                  <a:lnTo>
                    <a:pt x="17784" y="27341"/>
                  </a:lnTo>
                  <a:lnTo>
                    <a:pt x="22341" y="27341"/>
                  </a:lnTo>
                  <a:close/>
                  <a:moveTo>
                    <a:pt x="22341" y="27099"/>
                  </a:moveTo>
                  <a:lnTo>
                    <a:pt x="17784" y="27099"/>
                  </a:lnTo>
                  <a:lnTo>
                    <a:pt x="17784" y="22502"/>
                  </a:lnTo>
                  <a:lnTo>
                    <a:pt x="22341" y="22502"/>
                  </a:lnTo>
                  <a:close/>
                  <a:moveTo>
                    <a:pt x="22341" y="22260"/>
                  </a:moveTo>
                  <a:lnTo>
                    <a:pt x="17784" y="22260"/>
                  </a:lnTo>
                  <a:lnTo>
                    <a:pt x="17784" y="17703"/>
                  </a:lnTo>
                  <a:lnTo>
                    <a:pt x="22341" y="17703"/>
                  </a:lnTo>
                  <a:close/>
                  <a:moveTo>
                    <a:pt x="22341" y="17461"/>
                  </a:moveTo>
                  <a:lnTo>
                    <a:pt x="17784" y="17461"/>
                  </a:lnTo>
                  <a:lnTo>
                    <a:pt x="17784" y="12904"/>
                  </a:lnTo>
                  <a:lnTo>
                    <a:pt x="22341" y="12904"/>
                  </a:lnTo>
                  <a:close/>
                  <a:moveTo>
                    <a:pt x="27139" y="84846"/>
                  </a:moveTo>
                  <a:lnTo>
                    <a:pt x="22583" y="84846"/>
                  </a:lnTo>
                  <a:lnTo>
                    <a:pt x="22583" y="80249"/>
                  </a:lnTo>
                  <a:lnTo>
                    <a:pt x="27139" y="80249"/>
                  </a:lnTo>
                  <a:close/>
                  <a:moveTo>
                    <a:pt x="27139" y="80007"/>
                  </a:moveTo>
                  <a:lnTo>
                    <a:pt x="22583" y="80007"/>
                  </a:lnTo>
                  <a:lnTo>
                    <a:pt x="22583" y="75450"/>
                  </a:lnTo>
                  <a:lnTo>
                    <a:pt x="27139" y="75450"/>
                  </a:lnTo>
                  <a:close/>
                  <a:moveTo>
                    <a:pt x="27139" y="75208"/>
                  </a:moveTo>
                  <a:lnTo>
                    <a:pt x="22583" y="75208"/>
                  </a:lnTo>
                  <a:lnTo>
                    <a:pt x="22583" y="70611"/>
                  </a:lnTo>
                  <a:lnTo>
                    <a:pt x="27139" y="70611"/>
                  </a:lnTo>
                  <a:close/>
                  <a:moveTo>
                    <a:pt x="27139" y="70369"/>
                  </a:moveTo>
                  <a:lnTo>
                    <a:pt x="22583" y="70369"/>
                  </a:lnTo>
                  <a:lnTo>
                    <a:pt x="22583" y="65812"/>
                  </a:lnTo>
                  <a:lnTo>
                    <a:pt x="27139" y="65812"/>
                  </a:lnTo>
                  <a:close/>
                  <a:moveTo>
                    <a:pt x="27139" y="65570"/>
                  </a:moveTo>
                  <a:lnTo>
                    <a:pt x="22583" y="65570"/>
                  </a:lnTo>
                  <a:lnTo>
                    <a:pt x="22583" y="61013"/>
                  </a:lnTo>
                  <a:lnTo>
                    <a:pt x="27139" y="61013"/>
                  </a:lnTo>
                  <a:close/>
                  <a:moveTo>
                    <a:pt x="27139" y="60771"/>
                  </a:moveTo>
                  <a:lnTo>
                    <a:pt x="22583" y="60771"/>
                  </a:lnTo>
                  <a:lnTo>
                    <a:pt x="22583" y="56174"/>
                  </a:lnTo>
                  <a:lnTo>
                    <a:pt x="27139" y="56174"/>
                  </a:lnTo>
                  <a:close/>
                  <a:moveTo>
                    <a:pt x="27139" y="55932"/>
                  </a:moveTo>
                  <a:lnTo>
                    <a:pt x="22583" y="55932"/>
                  </a:lnTo>
                  <a:lnTo>
                    <a:pt x="22583" y="51375"/>
                  </a:lnTo>
                  <a:lnTo>
                    <a:pt x="27139" y="51375"/>
                  </a:lnTo>
                  <a:close/>
                  <a:moveTo>
                    <a:pt x="27139" y="51133"/>
                  </a:moveTo>
                  <a:lnTo>
                    <a:pt x="22583" y="51133"/>
                  </a:lnTo>
                  <a:lnTo>
                    <a:pt x="22583" y="46577"/>
                  </a:lnTo>
                  <a:lnTo>
                    <a:pt x="27139" y="46577"/>
                  </a:lnTo>
                  <a:close/>
                  <a:moveTo>
                    <a:pt x="27139" y="46335"/>
                  </a:moveTo>
                  <a:lnTo>
                    <a:pt x="22583" y="46335"/>
                  </a:lnTo>
                  <a:lnTo>
                    <a:pt x="22583" y="41737"/>
                  </a:lnTo>
                  <a:lnTo>
                    <a:pt x="27139" y="41737"/>
                  </a:lnTo>
                  <a:close/>
                  <a:moveTo>
                    <a:pt x="27139" y="41495"/>
                  </a:moveTo>
                  <a:lnTo>
                    <a:pt x="22583" y="41495"/>
                  </a:lnTo>
                  <a:lnTo>
                    <a:pt x="22583" y="36939"/>
                  </a:lnTo>
                  <a:lnTo>
                    <a:pt x="27139" y="36939"/>
                  </a:lnTo>
                  <a:close/>
                  <a:moveTo>
                    <a:pt x="27139" y="36697"/>
                  </a:moveTo>
                  <a:lnTo>
                    <a:pt x="22583" y="36697"/>
                  </a:lnTo>
                  <a:lnTo>
                    <a:pt x="22583" y="32140"/>
                  </a:lnTo>
                  <a:lnTo>
                    <a:pt x="27139" y="32140"/>
                  </a:lnTo>
                  <a:close/>
                  <a:moveTo>
                    <a:pt x="27139" y="31898"/>
                  </a:moveTo>
                  <a:lnTo>
                    <a:pt x="22583" y="31898"/>
                  </a:lnTo>
                  <a:lnTo>
                    <a:pt x="22583" y="27301"/>
                  </a:lnTo>
                  <a:lnTo>
                    <a:pt x="27139" y="27301"/>
                  </a:lnTo>
                  <a:close/>
                  <a:moveTo>
                    <a:pt x="27139" y="27059"/>
                  </a:moveTo>
                  <a:lnTo>
                    <a:pt x="22583" y="27059"/>
                  </a:lnTo>
                  <a:lnTo>
                    <a:pt x="22583" y="22502"/>
                  </a:lnTo>
                  <a:lnTo>
                    <a:pt x="27139" y="22502"/>
                  </a:lnTo>
                  <a:close/>
                  <a:moveTo>
                    <a:pt x="27139" y="22260"/>
                  </a:moveTo>
                  <a:lnTo>
                    <a:pt x="22583" y="22260"/>
                  </a:lnTo>
                  <a:lnTo>
                    <a:pt x="22583" y="17703"/>
                  </a:lnTo>
                  <a:lnTo>
                    <a:pt x="27139" y="17703"/>
                  </a:lnTo>
                  <a:close/>
                  <a:moveTo>
                    <a:pt x="27139" y="17461"/>
                  </a:moveTo>
                  <a:lnTo>
                    <a:pt x="22583" y="17461"/>
                  </a:lnTo>
                  <a:lnTo>
                    <a:pt x="22583" y="12864"/>
                  </a:lnTo>
                  <a:lnTo>
                    <a:pt x="27139" y="12864"/>
                  </a:lnTo>
                  <a:close/>
                  <a:moveTo>
                    <a:pt x="27139" y="12622"/>
                  </a:moveTo>
                  <a:lnTo>
                    <a:pt x="22583" y="12622"/>
                  </a:lnTo>
                  <a:lnTo>
                    <a:pt x="22583" y="8065"/>
                  </a:lnTo>
                  <a:lnTo>
                    <a:pt x="27139" y="8065"/>
                  </a:lnTo>
                  <a:close/>
                  <a:moveTo>
                    <a:pt x="31979" y="84806"/>
                  </a:moveTo>
                  <a:lnTo>
                    <a:pt x="27381" y="84806"/>
                  </a:lnTo>
                  <a:lnTo>
                    <a:pt x="27381" y="80249"/>
                  </a:lnTo>
                  <a:lnTo>
                    <a:pt x="31979" y="80249"/>
                  </a:lnTo>
                  <a:close/>
                  <a:moveTo>
                    <a:pt x="31979" y="80007"/>
                  </a:moveTo>
                  <a:lnTo>
                    <a:pt x="27381" y="80007"/>
                  </a:lnTo>
                  <a:lnTo>
                    <a:pt x="27381" y="75410"/>
                  </a:lnTo>
                  <a:lnTo>
                    <a:pt x="31979" y="75410"/>
                  </a:lnTo>
                  <a:close/>
                  <a:moveTo>
                    <a:pt x="31979" y="75168"/>
                  </a:moveTo>
                  <a:lnTo>
                    <a:pt x="27381" y="75168"/>
                  </a:lnTo>
                  <a:lnTo>
                    <a:pt x="27381" y="70611"/>
                  </a:lnTo>
                  <a:lnTo>
                    <a:pt x="31979" y="70611"/>
                  </a:lnTo>
                  <a:close/>
                  <a:moveTo>
                    <a:pt x="31979" y="70369"/>
                  </a:moveTo>
                  <a:lnTo>
                    <a:pt x="27381" y="70369"/>
                  </a:lnTo>
                  <a:lnTo>
                    <a:pt x="27381" y="65812"/>
                  </a:lnTo>
                  <a:lnTo>
                    <a:pt x="31979" y="65812"/>
                  </a:lnTo>
                  <a:close/>
                  <a:moveTo>
                    <a:pt x="31979" y="65570"/>
                  </a:moveTo>
                  <a:lnTo>
                    <a:pt x="27381" y="65570"/>
                  </a:lnTo>
                  <a:lnTo>
                    <a:pt x="27381" y="60973"/>
                  </a:lnTo>
                  <a:lnTo>
                    <a:pt x="31979" y="60973"/>
                  </a:lnTo>
                  <a:close/>
                  <a:moveTo>
                    <a:pt x="31979" y="60731"/>
                  </a:moveTo>
                  <a:lnTo>
                    <a:pt x="27381" y="60731"/>
                  </a:lnTo>
                  <a:lnTo>
                    <a:pt x="27381" y="56174"/>
                  </a:lnTo>
                  <a:lnTo>
                    <a:pt x="31979" y="56174"/>
                  </a:lnTo>
                  <a:close/>
                  <a:moveTo>
                    <a:pt x="31979" y="55932"/>
                  </a:moveTo>
                  <a:lnTo>
                    <a:pt x="27381" y="55932"/>
                  </a:lnTo>
                  <a:lnTo>
                    <a:pt x="27381" y="51375"/>
                  </a:lnTo>
                  <a:lnTo>
                    <a:pt x="31979" y="51375"/>
                  </a:lnTo>
                  <a:close/>
                  <a:moveTo>
                    <a:pt x="31979" y="51133"/>
                  </a:moveTo>
                  <a:lnTo>
                    <a:pt x="27381" y="51133"/>
                  </a:lnTo>
                  <a:lnTo>
                    <a:pt x="27381" y="46536"/>
                  </a:lnTo>
                  <a:lnTo>
                    <a:pt x="31979" y="46536"/>
                  </a:lnTo>
                  <a:close/>
                  <a:moveTo>
                    <a:pt x="31979" y="46294"/>
                  </a:moveTo>
                  <a:lnTo>
                    <a:pt x="27381" y="46294"/>
                  </a:lnTo>
                  <a:lnTo>
                    <a:pt x="27381" y="41737"/>
                  </a:lnTo>
                  <a:lnTo>
                    <a:pt x="31979" y="41737"/>
                  </a:lnTo>
                  <a:close/>
                  <a:moveTo>
                    <a:pt x="31979" y="41495"/>
                  </a:moveTo>
                  <a:lnTo>
                    <a:pt x="27381" y="41495"/>
                  </a:lnTo>
                  <a:lnTo>
                    <a:pt x="27381" y="36898"/>
                  </a:lnTo>
                  <a:lnTo>
                    <a:pt x="31979" y="36898"/>
                  </a:lnTo>
                  <a:close/>
                  <a:moveTo>
                    <a:pt x="31979" y="36656"/>
                  </a:moveTo>
                  <a:lnTo>
                    <a:pt x="27381" y="36656"/>
                  </a:lnTo>
                  <a:lnTo>
                    <a:pt x="27381" y="32099"/>
                  </a:lnTo>
                  <a:lnTo>
                    <a:pt x="31979" y="32099"/>
                  </a:lnTo>
                  <a:close/>
                  <a:moveTo>
                    <a:pt x="31979" y="31858"/>
                  </a:moveTo>
                  <a:lnTo>
                    <a:pt x="27381" y="31858"/>
                  </a:lnTo>
                  <a:lnTo>
                    <a:pt x="27381" y="27301"/>
                  </a:lnTo>
                  <a:lnTo>
                    <a:pt x="31979" y="27301"/>
                  </a:lnTo>
                  <a:close/>
                  <a:moveTo>
                    <a:pt x="31979" y="27059"/>
                  </a:moveTo>
                  <a:lnTo>
                    <a:pt x="27381" y="27059"/>
                  </a:lnTo>
                  <a:lnTo>
                    <a:pt x="27381" y="22462"/>
                  </a:lnTo>
                  <a:lnTo>
                    <a:pt x="31979" y="22462"/>
                  </a:lnTo>
                  <a:close/>
                  <a:moveTo>
                    <a:pt x="31979" y="22220"/>
                  </a:moveTo>
                  <a:lnTo>
                    <a:pt x="27381" y="22220"/>
                  </a:lnTo>
                  <a:lnTo>
                    <a:pt x="27381" y="17663"/>
                  </a:lnTo>
                  <a:lnTo>
                    <a:pt x="31979" y="17663"/>
                  </a:lnTo>
                  <a:close/>
                  <a:moveTo>
                    <a:pt x="31979" y="17421"/>
                  </a:moveTo>
                  <a:lnTo>
                    <a:pt x="27381" y="17421"/>
                  </a:lnTo>
                  <a:lnTo>
                    <a:pt x="27381" y="12864"/>
                  </a:lnTo>
                  <a:lnTo>
                    <a:pt x="31979" y="12864"/>
                  </a:lnTo>
                  <a:close/>
                  <a:moveTo>
                    <a:pt x="31979" y="12622"/>
                  </a:moveTo>
                  <a:lnTo>
                    <a:pt x="27381" y="12622"/>
                  </a:lnTo>
                  <a:lnTo>
                    <a:pt x="27381" y="8025"/>
                  </a:lnTo>
                  <a:lnTo>
                    <a:pt x="31979" y="8025"/>
                  </a:lnTo>
                  <a:close/>
                  <a:moveTo>
                    <a:pt x="36777" y="89604"/>
                  </a:moveTo>
                  <a:lnTo>
                    <a:pt x="32220" y="89604"/>
                  </a:lnTo>
                  <a:lnTo>
                    <a:pt x="32220" y="85007"/>
                  </a:lnTo>
                  <a:lnTo>
                    <a:pt x="36777" y="85007"/>
                  </a:lnTo>
                  <a:close/>
                  <a:moveTo>
                    <a:pt x="36777" y="84765"/>
                  </a:moveTo>
                  <a:lnTo>
                    <a:pt x="32220" y="84765"/>
                  </a:lnTo>
                  <a:lnTo>
                    <a:pt x="32220" y="80208"/>
                  </a:lnTo>
                  <a:lnTo>
                    <a:pt x="36777" y="80208"/>
                  </a:lnTo>
                  <a:close/>
                  <a:moveTo>
                    <a:pt x="36777" y="79966"/>
                  </a:moveTo>
                  <a:lnTo>
                    <a:pt x="32220" y="79966"/>
                  </a:lnTo>
                  <a:lnTo>
                    <a:pt x="32220" y="75410"/>
                  </a:lnTo>
                  <a:lnTo>
                    <a:pt x="36777" y="75410"/>
                  </a:lnTo>
                  <a:close/>
                  <a:moveTo>
                    <a:pt x="36777" y="75168"/>
                  </a:moveTo>
                  <a:lnTo>
                    <a:pt x="32220" y="75168"/>
                  </a:lnTo>
                  <a:lnTo>
                    <a:pt x="32220" y="70570"/>
                  </a:lnTo>
                  <a:lnTo>
                    <a:pt x="36777" y="70570"/>
                  </a:lnTo>
                  <a:close/>
                  <a:moveTo>
                    <a:pt x="36777" y="70329"/>
                  </a:moveTo>
                  <a:lnTo>
                    <a:pt x="32220" y="70329"/>
                  </a:lnTo>
                  <a:lnTo>
                    <a:pt x="32220" y="65772"/>
                  </a:lnTo>
                  <a:lnTo>
                    <a:pt x="36777" y="65772"/>
                  </a:lnTo>
                  <a:close/>
                  <a:moveTo>
                    <a:pt x="36777" y="65530"/>
                  </a:moveTo>
                  <a:lnTo>
                    <a:pt x="32220" y="65530"/>
                  </a:lnTo>
                  <a:lnTo>
                    <a:pt x="32220" y="60973"/>
                  </a:lnTo>
                  <a:lnTo>
                    <a:pt x="36777" y="60973"/>
                  </a:lnTo>
                  <a:close/>
                  <a:moveTo>
                    <a:pt x="36777" y="60731"/>
                  </a:moveTo>
                  <a:lnTo>
                    <a:pt x="32220" y="60731"/>
                  </a:lnTo>
                  <a:lnTo>
                    <a:pt x="32220" y="56134"/>
                  </a:lnTo>
                  <a:lnTo>
                    <a:pt x="36777" y="56134"/>
                  </a:lnTo>
                  <a:close/>
                  <a:moveTo>
                    <a:pt x="36777" y="55892"/>
                  </a:moveTo>
                  <a:lnTo>
                    <a:pt x="32220" y="55892"/>
                  </a:lnTo>
                  <a:lnTo>
                    <a:pt x="32220" y="51335"/>
                  </a:lnTo>
                  <a:lnTo>
                    <a:pt x="36777" y="51335"/>
                  </a:lnTo>
                  <a:close/>
                  <a:moveTo>
                    <a:pt x="36777" y="51093"/>
                  </a:moveTo>
                  <a:lnTo>
                    <a:pt x="32220" y="51093"/>
                  </a:lnTo>
                  <a:lnTo>
                    <a:pt x="32220" y="46536"/>
                  </a:lnTo>
                  <a:lnTo>
                    <a:pt x="36777" y="46536"/>
                  </a:lnTo>
                  <a:close/>
                  <a:moveTo>
                    <a:pt x="36777" y="46294"/>
                  </a:moveTo>
                  <a:lnTo>
                    <a:pt x="32220" y="46294"/>
                  </a:lnTo>
                  <a:lnTo>
                    <a:pt x="32220" y="41697"/>
                  </a:lnTo>
                  <a:lnTo>
                    <a:pt x="36777" y="41697"/>
                  </a:lnTo>
                  <a:close/>
                  <a:moveTo>
                    <a:pt x="36777" y="41455"/>
                  </a:moveTo>
                  <a:lnTo>
                    <a:pt x="32220" y="41455"/>
                  </a:lnTo>
                  <a:lnTo>
                    <a:pt x="32220" y="36898"/>
                  </a:lnTo>
                  <a:lnTo>
                    <a:pt x="36777" y="36898"/>
                  </a:lnTo>
                  <a:close/>
                  <a:moveTo>
                    <a:pt x="36777" y="36656"/>
                  </a:moveTo>
                  <a:lnTo>
                    <a:pt x="32220" y="36656"/>
                  </a:lnTo>
                  <a:lnTo>
                    <a:pt x="32220" y="32059"/>
                  </a:lnTo>
                  <a:lnTo>
                    <a:pt x="36777" y="32059"/>
                  </a:lnTo>
                  <a:close/>
                  <a:moveTo>
                    <a:pt x="36777" y="31817"/>
                  </a:moveTo>
                  <a:lnTo>
                    <a:pt x="32220" y="31817"/>
                  </a:lnTo>
                  <a:lnTo>
                    <a:pt x="32220" y="27260"/>
                  </a:lnTo>
                  <a:lnTo>
                    <a:pt x="36777" y="27260"/>
                  </a:lnTo>
                  <a:close/>
                  <a:moveTo>
                    <a:pt x="36777" y="27018"/>
                  </a:moveTo>
                  <a:lnTo>
                    <a:pt x="32220" y="27018"/>
                  </a:lnTo>
                  <a:lnTo>
                    <a:pt x="32220" y="22462"/>
                  </a:lnTo>
                  <a:lnTo>
                    <a:pt x="36777" y="22462"/>
                  </a:lnTo>
                  <a:close/>
                  <a:moveTo>
                    <a:pt x="36777" y="22220"/>
                  </a:moveTo>
                  <a:lnTo>
                    <a:pt x="32220" y="22220"/>
                  </a:lnTo>
                  <a:lnTo>
                    <a:pt x="32220" y="17622"/>
                  </a:lnTo>
                  <a:lnTo>
                    <a:pt x="36777" y="17622"/>
                  </a:lnTo>
                  <a:close/>
                  <a:moveTo>
                    <a:pt x="36777" y="17380"/>
                  </a:moveTo>
                  <a:lnTo>
                    <a:pt x="32220" y="17380"/>
                  </a:lnTo>
                  <a:lnTo>
                    <a:pt x="32220" y="12824"/>
                  </a:lnTo>
                  <a:lnTo>
                    <a:pt x="36777" y="12824"/>
                  </a:lnTo>
                  <a:close/>
                  <a:moveTo>
                    <a:pt x="36777" y="12582"/>
                  </a:moveTo>
                  <a:lnTo>
                    <a:pt x="32220" y="12582"/>
                  </a:lnTo>
                  <a:lnTo>
                    <a:pt x="32220" y="8025"/>
                  </a:lnTo>
                  <a:lnTo>
                    <a:pt x="36777" y="8025"/>
                  </a:lnTo>
                  <a:close/>
                  <a:moveTo>
                    <a:pt x="36777" y="7783"/>
                  </a:moveTo>
                  <a:lnTo>
                    <a:pt x="32220" y="7783"/>
                  </a:lnTo>
                  <a:lnTo>
                    <a:pt x="32220" y="3307"/>
                  </a:lnTo>
                  <a:lnTo>
                    <a:pt x="36777" y="3307"/>
                  </a:lnTo>
                  <a:lnTo>
                    <a:pt x="36777" y="7904"/>
                  </a:lnTo>
                  <a:close/>
                  <a:moveTo>
                    <a:pt x="41616" y="89564"/>
                  </a:moveTo>
                  <a:lnTo>
                    <a:pt x="37019" y="89564"/>
                  </a:lnTo>
                  <a:lnTo>
                    <a:pt x="37019" y="85007"/>
                  </a:lnTo>
                  <a:lnTo>
                    <a:pt x="41616" y="85007"/>
                  </a:lnTo>
                  <a:close/>
                  <a:moveTo>
                    <a:pt x="41616" y="84765"/>
                  </a:moveTo>
                  <a:lnTo>
                    <a:pt x="37019" y="84765"/>
                  </a:lnTo>
                  <a:lnTo>
                    <a:pt x="37019" y="80168"/>
                  </a:lnTo>
                  <a:lnTo>
                    <a:pt x="41616" y="80168"/>
                  </a:lnTo>
                  <a:close/>
                  <a:moveTo>
                    <a:pt x="41616" y="79926"/>
                  </a:moveTo>
                  <a:lnTo>
                    <a:pt x="37019" y="79926"/>
                  </a:lnTo>
                  <a:lnTo>
                    <a:pt x="37019" y="75369"/>
                  </a:lnTo>
                  <a:lnTo>
                    <a:pt x="41616" y="75369"/>
                  </a:lnTo>
                  <a:close/>
                  <a:moveTo>
                    <a:pt x="41616" y="75127"/>
                  </a:moveTo>
                  <a:lnTo>
                    <a:pt x="37019" y="75127"/>
                  </a:lnTo>
                  <a:lnTo>
                    <a:pt x="37019" y="70570"/>
                  </a:lnTo>
                  <a:lnTo>
                    <a:pt x="41616" y="70570"/>
                  </a:lnTo>
                  <a:close/>
                  <a:moveTo>
                    <a:pt x="41616" y="70329"/>
                  </a:moveTo>
                  <a:lnTo>
                    <a:pt x="37019" y="70329"/>
                  </a:lnTo>
                  <a:lnTo>
                    <a:pt x="37019" y="65731"/>
                  </a:lnTo>
                  <a:lnTo>
                    <a:pt x="41616" y="65731"/>
                  </a:lnTo>
                  <a:close/>
                  <a:moveTo>
                    <a:pt x="41616" y="65489"/>
                  </a:moveTo>
                  <a:lnTo>
                    <a:pt x="37019" y="65489"/>
                  </a:lnTo>
                  <a:lnTo>
                    <a:pt x="37019" y="60933"/>
                  </a:lnTo>
                  <a:lnTo>
                    <a:pt x="41616" y="60933"/>
                  </a:lnTo>
                  <a:close/>
                  <a:moveTo>
                    <a:pt x="41616" y="60691"/>
                  </a:moveTo>
                  <a:lnTo>
                    <a:pt x="37019" y="60691"/>
                  </a:lnTo>
                  <a:lnTo>
                    <a:pt x="37019" y="56134"/>
                  </a:lnTo>
                  <a:lnTo>
                    <a:pt x="41616" y="56134"/>
                  </a:lnTo>
                  <a:close/>
                  <a:moveTo>
                    <a:pt x="41616" y="55892"/>
                  </a:moveTo>
                  <a:lnTo>
                    <a:pt x="37019" y="55892"/>
                  </a:lnTo>
                  <a:lnTo>
                    <a:pt x="37019" y="51295"/>
                  </a:lnTo>
                  <a:lnTo>
                    <a:pt x="41616" y="51295"/>
                  </a:lnTo>
                  <a:close/>
                  <a:moveTo>
                    <a:pt x="41616" y="51053"/>
                  </a:moveTo>
                  <a:lnTo>
                    <a:pt x="37019" y="51053"/>
                  </a:lnTo>
                  <a:lnTo>
                    <a:pt x="37019" y="46496"/>
                  </a:lnTo>
                  <a:lnTo>
                    <a:pt x="41616" y="46496"/>
                  </a:lnTo>
                  <a:close/>
                  <a:moveTo>
                    <a:pt x="41616" y="46254"/>
                  </a:moveTo>
                  <a:lnTo>
                    <a:pt x="37019" y="46254"/>
                  </a:lnTo>
                  <a:lnTo>
                    <a:pt x="37019" y="41697"/>
                  </a:lnTo>
                  <a:lnTo>
                    <a:pt x="41616" y="41697"/>
                  </a:lnTo>
                  <a:close/>
                  <a:moveTo>
                    <a:pt x="41616" y="41455"/>
                  </a:moveTo>
                  <a:lnTo>
                    <a:pt x="37019" y="41455"/>
                  </a:lnTo>
                  <a:lnTo>
                    <a:pt x="37019" y="36858"/>
                  </a:lnTo>
                  <a:lnTo>
                    <a:pt x="41616" y="36858"/>
                  </a:lnTo>
                  <a:close/>
                  <a:moveTo>
                    <a:pt x="41616" y="36616"/>
                  </a:moveTo>
                  <a:lnTo>
                    <a:pt x="37019" y="36616"/>
                  </a:lnTo>
                  <a:lnTo>
                    <a:pt x="37019" y="32059"/>
                  </a:lnTo>
                  <a:lnTo>
                    <a:pt x="41616" y="32059"/>
                  </a:lnTo>
                  <a:close/>
                  <a:moveTo>
                    <a:pt x="41616" y="31817"/>
                  </a:moveTo>
                  <a:lnTo>
                    <a:pt x="37019" y="31817"/>
                  </a:lnTo>
                  <a:lnTo>
                    <a:pt x="37019" y="27220"/>
                  </a:lnTo>
                  <a:lnTo>
                    <a:pt x="41616" y="27220"/>
                  </a:lnTo>
                  <a:close/>
                  <a:moveTo>
                    <a:pt x="41616" y="26978"/>
                  </a:moveTo>
                  <a:lnTo>
                    <a:pt x="37019" y="26978"/>
                  </a:lnTo>
                  <a:lnTo>
                    <a:pt x="37019" y="22421"/>
                  </a:lnTo>
                  <a:lnTo>
                    <a:pt x="41616" y="22421"/>
                  </a:lnTo>
                  <a:close/>
                  <a:moveTo>
                    <a:pt x="41616" y="22179"/>
                  </a:moveTo>
                  <a:lnTo>
                    <a:pt x="37019" y="22179"/>
                  </a:lnTo>
                  <a:lnTo>
                    <a:pt x="37019" y="17622"/>
                  </a:lnTo>
                  <a:lnTo>
                    <a:pt x="41616" y="17622"/>
                  </a:lnTo>
                  <a:close/>
                  <a:moveTo>
                    <a:pt x="41616" y="17380"/>
                  </a:moveTo>
                  <a:lnTo>
                    <a:pt x="37019" y="17380"/>
                  </a:lnTo>
                  <a:lnTo>
                    <a:pt x="37019" y="12783"/>
                  </a:lnTo>
                  <a:lnTo>
                    <a:pt x="41616" y="12783"/>
                  </a:lnTo>
                  <a:close/>
                  <a:moveTo>
                    <a:pt x="41616" y="12541"/>
                  </a:moveTo>
                  <a:lnTo>
                    <a:pt x="37019" y="12541"/>
                  </a:lnTo>
                  <a:lnTo>
                    <a:pt x="37019" y="7985"/>
                  </a:lnTo>
                  <a:lnTo>
                    <a:pt x="41616" y="7985"/>
                  </a:lnTo>
                  <a:close/>
                  <a:moveTo>
                    <a:pt x="41616" y="7743"/>
                  </a:moveTo>
                  <a:lnTo>
                    <a:pt x="37019" y="7743"/>
                  </a:lnTo>
                  <a:lnTo>
                    <a:pt x="37019" y="3307"/>
                  </a:lnTo>
                  <a:lnTo>
                    <a:pt x="41616" y="3307"/>
                  </a:lnTo>
                  <a:lnTo>
                    <a:pt x="41616" y="7904"/>
                  </a:lnTo>
                  <a:close/>
                  <a:moveTo>
                    <a:pt x="46415" y="89564"/>
                  </a:moveTo>
                  <a:lnTo>
                    <a:pt x="41858" y="89564"/>
                  </a:lnTo>
                  <a:lnTo>
                    <a:pt x="41858" y="84967"/>
                  </a:lnTo>
                  <a:lnTo>
                    <a:pt x="46415" y="84967"/>
                  </a:lnTo>
                  <a:close/>
                  <a:moveTo>
                    <a:pt x="46415" y="84725"/>
                  </a:moveTo>
                  <a:lnTo>
                    <a:pt x="41858" y="84725"/>
                  </a:lnTo>
                  <a:lnTo>
                    <a:pt x="41858" y="80168"/>
                  </a:lnTo>
                  <a:lnTo>
                    <a:pt x="46415" y="80168"/>
                  </a:lnTo>
                  <a:close/>
                  <a:moveTo>
                    <a:pt x="46415" y="79926"/>
                  </a:moveTo>
                  <a:lnTo>
                    <a:pt x="41858" y="79926"/>
                  </a:lnTo>
                  <a:lnTo>
                    <a:pt x="41858" y="75329"/>
                  </a:lnTo>
                  <a:lnTo>
                    <a:pt x="46415" y="75329"/>
                  </a:lnTo>
                  <a:close/>
                  <a:moveTo>
                    <a:pt x="46415" y="75087"/>
                  </a:moveTo>
                  <a:lnTo>
                    <a:pt x="41858" y="75087"/>
                  </a:lnTo>
                  <a:lnTo>
                    <a:pt x="41858" y="70530"/>
                  </a:lnTo>
                  <a:lnTo>
                    <a:pt x="46415" y="70530"/>
                  </a:lnTo>
                  <a:close/>
                  <a:moveTo>
                    <a:pt x="46415" y="70288"/>
                  </a:moveTo>
                  <a:lnTo>
                    <a:pt x="41858" y="70288"/>
                  </a:lnTo>
                  <a:lnTo>
                    <a:pt x="41858" y="65731"/>
                  </a:lnTo>
                  <a:lnTo>
                    <a:pt x="46415" y="65731"/>
                  </a:lnTo>
                  <a:close/>
                  <a:moveTo>
                    <a:pt x="46415" y="65489"/>
                  </a:moveTo>
                  <a:lnTo>
                    <a:pt x="41858" y="65489"/>
                  </a:lnTo>
                  <a:lnTo>
                    <a:pt x="41858" y="60892"/>
                  </a:lnTo>
                  <a:lnTo>
                    <a:pt x="46415" y="60892"/>
                  </a:lnTo>
                  <a:close/>
                  <a:moveTo>
                    <a:pt x="46415" y="60650"/>
                  </a:moveTo>
                  <a:lnTo>
                    <a:pt x="41858" y="60650"/>
                  </a:lnTo>
                  <a:lnTo>
                    <a:pt x="41858" y="56093"/>
                  </a:lnTo>
                  <a:lnTo>
                    <a:pt x="46415" y="56093"/>
                  </a:lnTo>
                  <a:close/>
                  <a:moveTo>
                    <a:pt x="46415" y="55851"/>
                  </a:moveTo>
                  <a:lnTo>
                    <a:pt x="41858" y="55851"/>
                  </a:lnTo>
                  <a:lnTo>
                    <a:pt x="41858" y="51295"/>
                  </a:lnTo>
                  <a:lnTo>
                    <a:pt x="46415" y="51295"/>
                  </a:lnTo>
                  <a:close/>
                  <a:moveTo>
                    <a:pt x="46415" y="51053"/>
                  </a:moveTo>
                  <a:lnTo>
                    <a:pt x="41858" y="51053"/>
                  </a:lnTo>
                  <a:lnTo>
                    <a:pt x="41858" y="46456"/>
                  </a:lnTo>
                  <a:lnTo>
                    <a:pt x="46415" y="46456"/>
                  </a:lnTo>
                  <a:close/>
                  <a:moveTo>
                    <a:pt x="46415" y="46214"/>
                  </a:moveTo>
                  <a:lnTo>
                    <a:pt x="41858" y="46214"/>
                  </a:lnTo>
                  <a:lnTo>
                    <a:pt x="41858" y="41657"/>
                  </a:lnTo>
                  <a:lnTo>
                    <a:pt x="46415" y="41657"/>
                  </a:lnTo>
                  <a:close/>
                  <a:moveTo>
                    <a:pt x="46415" y="41415"/>
                  </a:moveTo>
                  <a:lnTo>
                    <a:pt x="41858" y="41415"/>
                  </a:lnTo>
                  <a:lnTo>
                    <a:pt x="41858" y="36858"/>
                  </a:lnTo>
                  <a:lnTo>
                    <a:pt x="46415" y="36858"/>
                  </a:lnTo>
                  <a:close/>
                  <a:moveTo>
                    <a:pt x="46415" y="36616"/>
                  </a:moveTo>
                  <a:lnTo>
                    <a:pt x="41858" y="36616"/>
                  </a:lnTo>
                  <a:lnTo>
                    <a:pt x="41858" y="32019"/>
                  </a:lnTo>
                  <a:lnTo>
                    <a:pt x="46415" y="32019"/>
                  </a:lnTo>
                  <a:close/>
                  <a:moveTo>
                    <a:pt x="46415" y="31777"/>
                  </a:moveTo>
                  <a:lnTo>
                    <a:pt x="41858" y="31777"/>
                  </a:lnTo>
                  <a:lnTo>
                    <a:pt x="41858" y="27220"/>
                  </a:lnTo>
                  <a:lnTo>
                    <a:pt x="46415" y="27220"/>
                  </a:lnTo>
                  <a:close/>
                  <a:moveTo>
                    <a:pt x="46415" y="26978"/>
                  </a:moveTo>
                  <a:lnTo>
                    <a:pt x="41858" y="26978"/>
                  </a:lnTo>
                  <a:lnTo>
                    <a:pt x="41858" y="22381"/>
                  </a:lnTo>
                  <a:lnTo>
                    <a:pt x="46415" y="22381"/>
                  </a:lnTo>
                  <a:close/>
                  <a:moveTo>
                    <a:pt x="46415" y="22139"/>
                  </a:moveTo>
                  <a:lnTo>
                    <a:pt x="41858" y="22139"/>
                  </a:lnTo>
                  <a:lnTo>
                    <a:pt x="41858" y="17582"/>
                  </a:lnTo>
                  <a:lnTo>
                    <a:pt x="46415" y="17582"/>
                  </a:lnTo>
                  <a:close/>
                  <a:moveTo>
                    <a:pt x="46415" y="17340"/>
                  </a:moveTo>
                  <a:lnTo>
                    <a:pt x="41858" y="17340"/>
                  </a:lnTo>
                  <a:lnTo>
                    <a:pt x="41858" y="12783"/>
                  </a:lnTo>
                  <a:lnTo>
                    <a:pt x="46415" y="12783"/>
                  </a:lnTo>
                  <a:close/>
                  <a:moveTo>
                    <a:pt x="46415" y="12541"/>
                  </a:moveTo>
                  <a:lnTo>
                    <a:pt x="41858" y="12541"/>
                  </a:lnTo>
                  <a:lnTo>
                    <a:pt x="41858" y="7944"/>
                  </a:lnTo>
                  <a:lnTo>
                    <a:pt x="46415" y="7944"/>
                  </a:lnTo>
                  <a:close/>
                  <a:moveTo>
                    <a:pt x="46415" y="7702"/>
                  </a:moveTo>
                  <a:lnTo>
                    <a:pt x="41858" y="7702"/>
                  </a:lnTo>
                  <a:lnTo>
                    <a:pt x="41858" y="3307"/>
                  </a:lnTo>
                  <a:lnTo>
                    <a:pt x="46415" y="3307"/>
                  </a:lnTo>
                  <a:lnTo>
                    <a:pt x="46415" y="7904"/>
                  </a:lnTo>
                  <a:close/>
                  <a:moveTo>
                    <a:pt x="51214" y="89524"/>
                  </a:moveTo>
                  <a:lnTo>
                    <a:pt x="46657" y="89524"/>
                  </a:lnTo>
                  <a:lnTo>
                    <a:pt x="46657" y="84967"/>
                  </a:lnTo>
                  <a:lnTo>
                    <a:pt x="51214" y="84967"/>
                  </a:lnTo>
                  <a:close/>
                  <a:moveTo>
                    <a:pt x="51214" y="84685"/>
                  </a:moveTo>
                  <a:lnTo>
                    <a:pt x="46657" y="84685"/>
                  </a:lnTo>
                  <a:lnTo>
                    <a:pt x="46657" y="80128"/>
                  </a:lnTo>
                  <a:lnTo>
                    <a:pt x="51214" y="80128"/>
                  </a:lnTo>
                  <a:close/>
                  <a:moveTo>
                    <a:pt x="51214" y="79886"/>
                  </a:moveTo>
                  <a:lnTo>
                    <a:pt x="46657" y="79886"/>
                  </a:lnTo>
                  <a:lnTo>
                    <a:pt x="46657" y="75329"/>
                  </a:lnTo>
                  <a:lnTo>
                    <a:pt x="51214" y="75329"/>
                  </a:lnTo>
                  <a:close/>
                  <a:moveTo>
                    <a:pt x="51214" y="75087"/>
                  </a:moveTo>
                  <a:lnTo>
                    <a:pt x="46657" y="75087"/>
                  </a:lnTo>
                  <a:lnTo>
                    <a:pt x="46657" y="70490"/>
                  </a:lnTo>
                  <a:lnTo>
                    <a:pt x="51214" y="70490"/>
                  </a:lnTo>
                  <a:close/>
                  <a:moveTo>
                    <a:pt x="51214" y="70248"/>
                  </a:moveTo>
                  <a:lnTo>
                    <a:pt x="46657" y="70248"/>
                  </a:lnTo>
                  <a:lnTo>
                    <a:pt x="46657" y="65691"/>
                  </a:lnTo>
                  <a:lnTo>
                    <a:pt x="51214" y="65691"/>
                  </a:lnTo>
                  <a:close/>
                  <a:moveTo>
                    <a:pt x="51214" y="65449"/>
                  </a:moveTo>
                  <a:lnTo>
                    <a:pt x="46657" y="65449"/>
                  </a:lnTo>
                  <a:lnTo>
                    <a:pt x="46657" y="60892"/>
                  </a:lnTo>
                  <a:lnTo>
                    <a:pt x="51214" y="60892"/>
                  </a:lnTo>
                  <a:close/>
                  <a:moveTo>
                    <a:pt x="51214" y="60650"/>
                  </a:moveTo>
                  <a:lnTo>
                    <a:pt x="46657" y="60650"/>
                  </a:lnTo>
                  <a:lnTo>
                    <a:pt x="46657" y="56053"/>
                  </a:lnTo>
                  <a:lnTo>
                    <a:pt x="51214" y="56053"/>
                  </a:lnTo>
                  <a:close/>
                  <a:moveTo>
                    <a:pt x="51214" y="55811"/>
                  </a:moveTo>
                  <a:lnTo>
                    <a:pt x="46657" y="55811"/>
                  </a:lnTo>
                  <a:lnTo>
                    <a:pt x="46657" y="51254"/>
                  </a:lnTo>
                  <a:lnTo>
                    <a:pt x="51214" y="51254"/>
                  </a:lnTo>
                  <a:close/>
                  <a:moveTo>
                    <a:pt x="51214" y="51012"/>
                  </a:moveTo>
                  <a:lnTo>
                    <a:pt x="46657" y="51012"/>
                  </a:lnTo>
                  <a:lnTo>
                    <a:pt x="46657" y="46456"/>
                  </a:lnTo>
                  <a:lnTo>
                    <a:pt x="51214" y="46456"/>
                  </a:lnTo>
                  <a:close/>
                  <a:moveTo>
                    <a:pt x="51214" y="46214"/>
                  </a:moveTo>
                  <a:lnTo>
                    <a:pt x="46657" y="46214"/>
                  </a:lnTo>
                  <a:lnTo>
                    <a:pt x="46657" y="41616"/>
                  </a:lnTo>
                  <a:lnTo>
                    <a:pt x="51214" y="41616"/>
                  </a:lnTo>
                  <a:close/>
                  <a:moveTo>
                    <a:pt x="51214" y="41374"/>
                  </a:moveTo>
                  <a:lnTo>
                    <a:pt x="46657" y="41374"/>
                  </a:lnTo>
                  <a:lnTo>
                    <a:pt x="46657" y="36818"/>
                  </a:lnTo>
                  <a:lnTo>
                    <a:pt x="51214" y="36818"/>
                  </a:lnTo>
                  <a:close/>
                  <a:moveTo>
                    <a:pt x="51214" y="36576"/>
                  </a:moveTo>
                  <a:lnTo>
                    <a:pt x="46657" y="36576"/>
                  </a:lnTo>
                  <a:lnTo>
                    <a:pt x="46657" y="32019"/>
                  </a:lnTo>
                  <a:lnTo>
                    <a:pt x="51214" y="32019"/>
                  </a:lnTo>
                  <a:close/>
                  <a:moveTo>
                    <a:pt x="51214" y="31777"/>
                  </a:moveTo>
                  <a:lnTo>
                    <a:pt x="46657" y="31777"/>
                  </a:lnTo>
                  <a:lnTo>
                    <a:pt x="46657" y="27180"/>
                  </a:lnTo>
                  <a:lnTo>
                    <a:pt x="51214" y="27180"/>
                  </a:lnTo>
                  <a:close/>
                  <a:moveTo>
                    <a:pt x="51214" y="26938"/>
                  </a:moveTo>
                  <a:lnTo>
                    <a:pt x="46657" y="26938"/>
                  </a:lnTo>
                  <a:lnTo>
                    <a:pt x="46657" y="22381"/>
                  </a:lnTo>
                  <a:lnTo>
                    <a:pt x="51214" y="22381"/>
                  </a:lnTo>
                  <a:close/>
                  <a:moveTo>
                    <a:pt x="51214" y="22139"/>
                  </a:moveTo>
                  <a:lnTo>
                    <a:pt x="46657" y="22139"/>
                  </a:lnTo>
                  <a:lnTo>
                    <a:pt x="46657" y="17582"/>
                  </a:lnTo>
                  <a:lnTo>
                    <a:pt x="51214" y="17582"/>
                  </a:lnTo>
                  <a:close/>
                  <a:moveTo>
                    <a:pt x="51214" y="17340"/>
                  </a:moveTo>
                  <a:lnTo>
                    <a:pt x="46657" y="17340"/>
                  </a:lnTo>
                  <a:lnTo>
                    <a:pt x="46657" y="12743"/>
                  </a:lnTo>
                  <a:lnTo>
                    <a:pt x="51214" y="12743"/>
                  </a:lnTo>
                  <a:close/>
                  <a:moveTo>
                    <a:pt x="51214" y="12501"/>
                  </a:moveTo>
                  <a:lnTo>
                    <a:pt x="46657" y="12501"/>
                  </a:lnTo>
                  <a:lnTo>
                    <a:pt x="46657" y="7944"/>
                  </a:lnTo>
                  <a:lnTo>
                    <a:pt x="51214" y="7944"/>
                  </a:lnTo>
                  <a:close/>
                  <a:moveTo>
                    <a:pt x="51214" y="7702"/>
                  </a:moveTo>
                  <a:lnTo>
                    <a:pt x="46657" y="7702"/>
                  </a:lnTo>
                  <a:lnTo>
                    <a:pt x="46657" y="3307"/>
                  </a:lnTo>
                  <a:lnTo>
                    <a:pt x="51214" y="3307"/>
                  </a:lnTo>
                  <a:lnTo>
                    <a:pt x="51214" y="7904"/>
                  </a:lnTo>
                  <a:close/>
                  <a:moveTo>
                    <a:pt x="56053" y="89483"/>
                  </a:moveTo>
                  <a:lnTo>
                    <a:pt x="51456" y="89483"/>
                  </a:lnTo>
                  <a:lnTo>
                    <a:pt x="51456" y="84927"/>
                  </a:lnTo>
                  <a:lnTo>
                    <a:pt x="56053" y="84927"/>
                  </a:lnTo>
                  <a:close/>
                  <a:moveTo>
                    <a:pt x="56053" y="84685"/>
                  </a:moveTo>
                  <a:lnTo>
                    <a:pt x="51456" y="84685"/>
                  </a:lnTo>
                  <a:lnTo>
                    <a:pt x="51456" y="80087"/>
                  </a:lnTo>
                  <a:lnTo>
                    <a:pt x="56053" y="80087"/>
                  </a:lnTo>
                  <a:close/>
                  <a:moveTo>
                    <a:pt x="56053" y="79845"/>
                  </a:moveTo>
                  <a:lnTo>
                    <a:pt x="51456" y="79845"/>
                  </a:lnTo>
                  <a:lnTo>
                    <a:pt x="51456" y="75289"/>
                  </a:lnTo>
                  <a:lnTo>
                    <a:pt x="56053" y="75289"/>
                  </a:lnTo>
                  <a:close/>
                  <a:moveTo>
                    <a:pt x="56053" y="75047"/>
                  </a:moveTo>
                  <a:lnTo>
                    <a:pt x="51456" y="75047"/>
                  </a:lnTo>
                  <a:lnTo>
                    <a:pt x="51456" y="70490"/>
                  </a:lnTo>
                  <a:lnTo>
                    <a:pt x="56053" y="70490"/>
                  </a:lnTo>
                  <a:close/>
                  <a:moveTo>
                    <a:pt x="56053" y="70248"/>
                  </a:moveTo>
                  <a:lnTo>
                    <a:pt x="51456" y="70248"/>
                  </a:lnTo>
                  <a:lnTo>
                    <a:pt x="51456" y="65651"/>
                  </a:lnTo>
                  <a:lnTo>
                    <a:pt x="56053" y="65651"/>
                  </a:lnTo>
                  <a:close/>
                  <a:moveTo>
                    <a:pt x="56053" y="65409"/>
                  </a:moveTo>
                  <a:lnTo>
                    <a:pt x="51456" y="65409"/>
                  </a:lnTo>
                  <a:lnTo>
                    <a:pt x="51456" y="60852"/>
                  </a:lnTo>
                  <a:lnTo>
                    <a:pt x="56053" y="60852"/>
                  </a:lnTo>
                  <a:close/>
                  <a:moveTo>
                    <a:pt x="56053" y="60610"/>
                  </a:moveTo>
                  <a:lnTo>
                    <a:pt x="51456" y="60610"/>
                  </a:lnTo>
                  <a:lnTo>
                    <a:pt x="51456" y="56053"/>
                  </a:lnTo>
                  <a:lnTo>
                    <a:pt x="56053" y="56053"/>
                  </a:lnTo>
                  <a:close/>
                  <a:moveTo>
                    <a:pt x="56053" y="55811"/>
                  </a:moveTo>
                  <a:lnTo>
                    <a:pt x="51456" y="55811"/>
                  </a:lnTo>
                  <a:lnTo>
                    <a:pt x="51456" y="51214"/>
                  </a:lnTo>
                  <a:lnTo>
                    <a:pt x="56053" y="51214"/>
                  </a:lnTo>
                  <a:close/>
                  <a:moveTo>
                    <a:pt x="56053" y="50972"/>
                  </a:moveTo>
                  <a:lnTo>
                    <a:pt x="51456" y="50972"/>
                  </a:lnTo>
                  <a:lnTo>
                    <a:pt x="51456" y="46415"/>
                  </a:lnTo>
                  <a:lnTo>
                    <a:pt x="56053" y="46415"/>
                  </a:lnTo>
                  <a:close/>
                  <a:moveTo>
                    <a:pt x="56053" y="46173"/>
                  </a:moveTo>
                  <a:lnTo>
                    <a:pt x="51456" y="46173"/>
                  </a:lnTo>
                  <a:lnTo>
                    <a:pt x="51456" y="41616"/>
                  </a:lnTo>
                  <a:lnTo>
                    <a:pt x="56053" y="41616"/>
                  </a:lnTo>
                  <a:close/>
                  <a:moveTo>
                    <a:pt x="56053" y="41374"/>
                  </a:moveTo>
                  <a:lnTo>
                    <a:pt x="51456" y="41374"/>
                  </a:lnTo>
                  <a:lnTo>
                    <a:pt x="51456" y="36777"/>
                  </a:lnTo>
                  <a:lnTo>
                    <a:pt x="56053" y="36777"/>
                  </a:lnTo>
                  <a:close/>
                  <a:moveTo>
                    <a:pt x="56053" y="36535"/>
                  </a:moveTo>
                  <a:lnTo>
                    <a:pt x="51456" y="36535"/>
                  </a:lnTo>
                  <a:lnTo>
                    <a:pt x="51456" y="31978"/>
                  </a:lnTo>
                  <a:lnTo>
                    <a:pt x="56053" y="31978"/>
                  </a:lnTo>
                  <a:close/>
                  <a:moveTo>
                    <a:pt x="56053" y="31737"/>
                  </a:moveTo>
                  <a:lnTo>
                    <a:pt x="51456" y="31737"/>
                  </a:lnTo>
                  <a:lnTo>
                    <a:pt x="51456" y="27180"/>
                  </a:lnTo>
                  <a:lnTo>
                    <a:pt x="56053" y="27180"/>
                  </a:lnTo>
                  <a:close/>
                  <a:moveTo>
                    <a:pt x="56053" y="26938"/>
                  </a:moveTo>
                  <a:lnTo>
                    <a:pt x="51456" y="26938"/>
                  </a:lnTo>
                  <a:lnTo>
                    <a:pt x="51456" y="22341"/>
                  </a:lnTo>
                  <a:lnTo>
                    <a:pt x="56053" y="22341"/>
                  </a:lnTo>
                  <a:close/>
                  <a:moveTo>
                    <a:pt x="56053" y="22099"/>
                  </a:moveTo>
                  <a:lnTo>
                    <a:pt x="51456" y="22099"/>
                  </a:lnTo>
                  <a:lnTo>
                    <a:pt x="51456" y="17542"/>
                  </a:lnTo>
                  <a:lnTo>
                    <a:pt x="56053" y="17542"/>
                  </a:lnTo>
                  <a:close/>
                  <a:moveTo>
                    <a:pt x="56053" y="17300"/>
                  </a:moveTo>
                  <a:lnTo>
                    <a:pt x="51456" y="17300"/>
                  </a:lnTo>
                  <a:lnTo>
                    <a:pt x="51456" y="12743"/>
                  </a:lnTo>
                  <a:lnTo>
                    <a:pt x="56053" y="12743"/>
                  </a:lnTo>
                  <a:close/>
                  <a:moveTo>
                    <a:pt x="56053" y="12501"/>
                  </a:moveTo>
                  <a:lnTo>
                    <a:pt x="51456" y="12501"/>
                  </a:lnTo>
                  <a:lnTo>
                    <a:pt x="51456" y="7904"/>
                  </a:lnTo>
                  <a:lnTo>
                    <a:pt x="56053" y="7904"/>
                  </a:lnTo>
                  <a:close/>
                  <a:moveTo>
                    <a:pt x="56053" y="7662"/>
                  </a:moveTo>
                  <a:lnTo>
                    <a:pt x="51456" y="7662"/>
                  </a:lnTo>
                  <a:lnTo>
                    <a:pt x="51456" y="3307"/>
                  </a:lnTo>
                  <a:lnTo>
                    <a:pt x="56053" y="3307"/>
                  </a:lnTo>
                  <a:lnTo>
                    <a:pt x="56053" y="7904"/>
                  </a:lnTo>
                  <a:close/>
                  <a:moveTo>
                    <a:pt x="60852" y="89483"/>
                  </a:moveTo>
                  <a:lnTo>
                    <a:pt x="56295" y="89483"/>
                  </a:lnTo>
                  <a:lnTo>
                    <a:pt x="56295" y="84886"/>
                  </a:lnTo>
                  <a:lnTo>
                    <a:pt x="60852" y="84886"/>
                  </a:lnTo>
                  <a:close/>
                  <a:moveTo>
                    <a:pt x="60852" y="84644"/>
                  </a:moveTo>
                  <a:lnTo>
                    <a:pt x="56295" y="84644"/>
                  </a:lnTo>
                  <a:lnTo>
                    <a:pt x="56295" y="80087"/>
                  </a:lnTo>
                  <a:lnTo>
                    <a:pt x="60852" y="80087"/>
                  </a:lnTo>
                  <a:close/>
                  <a:moveTo>
                    <a:pt x="60852" y="79845"/>
                  </a:moveTo>
                  <a:lnTo>
                    <a:pt x="56295" y="79845"/>
                  </a:lnTo>
                  <a:lnTo>
                    <a:pt x="56295" y="75248"/>
                  </a:lnTo>
                  <a:lnTo>
                    <a:pt x="60852" y="75248"/>
                  </a:lnTo>
                  <a:close/>
                  <a:moveTo>
                    <a:pt x="60852" y="75006"/>
                  </a:moveTo>
                  <a:lnTo>
                    <a:pt x="56295" y="75006"/>
                  </a:lnTo>
                  <a:lnTo>
                    <a:pt x="56295" y="70449"/>
                  </a:lnTo>
                  <a:lnTo>
                    <a:pt x="60852" y="70449"/>
                  </a:lnTo>
                  <a:close/>
                  <a:moveTo>
                    <a:pt x="60852" y="70208"/>
                  </a:moveTo>
                  <a:lnTo>
                    <a:pt x="56295" y="70208"/>
                  </a:lnTo>
                  <a:lnTo>
                    <a:pt x="56295" y="65651"/>
                  </a:lnTo>
                  <a:lnTo>
                    <a:pt x="60852" y="65651"/>
                  </a:lnTo>
                  <a:close/>
                  <a:moveTo>
                    <a:pt x="60852" y="65409"/>
                  </a:moveTo>
                  <a:lnTo>
                    <a:pt x="56295" y="65409"/>
                  </a:lnTo>
                  <a:lnTo>
                    <a:pt x="56295" y="60812"/>
                  </a:lnTo>
                  <a:lnTo>
                    <a:pt x="60852" y="60812"/>
                  </a:lnTo>
                  <a:close/>
                  <a:moveTo>
                    <a:pt x="60852" y="60570"/>
                  </a:moveTo>
                  <a:lnTo>
                    <a:pt x="56295" y="60570"/>
                  </a:lnTo>
                  <a:lnTo>
                    <a:pt x="56295" y="56013"/>
                  </a:lnTo>
                  <a:lnTo>
                    <a:pt x="60852" y="56013"/>
                  </a:lnTo>
                  <a:close/>
                  <a:moveTo>
                    <a:pt x="60852" y="55771"/>
                  </a:moveTo>
                  <a:lnTo>
                    <a:pt x="56295" y="55771"/>
                  </a:lnTo>
                  <a:lnTo>
                    <a:pt x="56295" y="51214"/>
                  </a:lnTo>
                  <a:lnTo>
                    <a:pt x="60852" y="51214"/>
                  </a:lnTo>
                  <a:close/>
                  <a:moveTo>
                    <a:pt x="60852" y="50972"/>
                  </a:moveTo>
                  <a:lnTo>
                    <a:pt x="56295" y="50972"/>
                  </a:lnTo>
                  <a:lnTo>
                    <a:pt x="56295" y="46375"/>
                  </a:lnTo>
                  <a:lnTo>
                    <a:pt x="60852" y="46375"/>
                  </a:lnTo>
                  <a:close/>
                  <a:moveTo>
                    <a:pt x="60852" y="46133"/>
                  </a:moveTo>
                  <a:lnTo>
                    <a:pt x="56295" y="46133"/>
                  </a:lnTo>
                  <a:lnTo>
                    <a:pt x="56295" y="41576"/>
                  </a:lnTo>
                  <a:lnTo>
                    <a:pt x="60852" y="41576"/>
                  </a:lnTo>
                  <a:close/>
                  <a:moveTo>
                    <a:pt x="60852" y="41334"/>
                  </a:moveTo>
                  <a:lnTo>
                    <a:pt x="56295" y="41334"/>
                  </a:lnTo>
                  <a:lnTo>
                    <a:pt x="56295" y="36777"/>
                  </a:lnTo>
                  <a:lnTo>
                    <a:pt x="60852" y="36777"/>
                  </a:lnTo>
                  <a:close/>
                  <a:moveTo>
                    <a:pt x="60852" y="36535"/>
                  </a:moveTo>
                  <a:lnTo>
                    <a:pt x="56295" y="36535"/>
                  </a:lnTo>
                  <a:lnTo>
                    <a:pt x="56295" y="31938"/>
                  </a:lnTo>
                  <a:lnTo>
                    <a:pt x="60852" y="31938"/>
                  </a:lnTo>
                  <a:close/>
                  <a:moveTo>
                    <a:pt x="60852" y="31696"/>
                  </a:moveTo>
                  <a:lnTo>
                    <a:pt x="56295" y="31696"/>
                  </a:lnTo>
                  <a:lnTo>
                    <a:pt x="56295" y="27139"/>
                  </a:lnTo>
                  <a:lnTo>
                    <a:pt x="60852" y="27139"/>
                  </a:lnTo>
                  <a:close/>
                  <a:moveTo>
                    <a:pt x="60852" y="26897"/>
                  </a:moveTo>
                  <a:lnTo>
                    <a:pt x="56295" y="26897"/>
                  </a:lnTo>
                  <a:lnTo>
                    <a:pt x="56295" y="22341"/>
                  </a:lnTo>
                  <a:lnTo>
                    <a:pt x="60852" y="22341"/>
                  </a:lnTo>
                  <a:close/>
                  <a:moveTo>
                    <a:pt x="60852" y="22099"/>
                  </a:moveTo>
                  <a:lnTo>
                    <a:pt x="56295" y="22099"/>
                  </a:lnTo>
                  <a:lnTo>
                    <a:pt x="56295" y="17501"/>
                  </a:lnTo>
                  <a:lnTo>
                    <a:pt x="60852" y="17501"/>
                  </a:lnTo>
                  <a:close/>
                  <a:moveTo>
                    <a:pt x="60852" y="17260"/>
                  </a:moveTo>
                  <a:lnTo>
                    <a:pt x="56295" y="17260"/>
                  </a:lnTo>
                  <a:lnTo>
                    <a:pt x="56295" y="12703"/>
                  </a:lnTo>
                  <a:lnTo>
                    <a:pt x="60852" y="12703"/>
                  </a:lnTo>
                  <a:close/>
                  <a:moveTo>
                    <a:pt x="60852" y="12461"/>
                  </a:moveTo>
                  <a:lnTo>
                    <a:pt x="56295" y="12461"/>
                  </a:lnTo>
                  <a:lnTo>
                    <a:pt x="56295" y="7904"/>
                  </a:lnTo>
                  <a:lnTo>
                    <a:pt x="60852" y="7904"/>
                  </a:lnTo>
                  <a:close/>
                  <a:moveTo>
                    <a:pt x="60852" y="7662"/>
                  </a:moveTo>
                  <a:lnTo>
                    <a:pt x="56295" y="7662"/>
                  </a:lnTo>
                  <a:lnTo>
                    <a:pt x="56295" y="3307"/>
                  </a:lnTo>
                  <a:lnTo>
                    <a:pt x="60852" y="3307"/>
                  </a:lnTo>
                  <a:lnTo>
                    <a:pt x="60852" y="7904"/>
                  </a:lnTo>
                  <a:close/>
                  <a:moveTo>
                    <a:pt x="65651" y="84644"/>
                  </a:moveTo>
                  <a:lnTo>
                    <a:pt x="61094" y="84644"/>
                  </a:lnTo>
                  <a:lnTo>
                    <a:pt x="61094" y="80047"/>
                  </a:lnTo>
                  <a:lnTo>
                    <a:pt x="65651" y="80047"/>
                  </a:lnTo>
                  <a:close/>
                  <a:moveTo>
                    <a:pt x="65651" y="79805"/>
                  </a:moveTo>
                  <a:lnTo>
                    <a:pt x="61094" y="79805"/>
                  </a:lnTo>
                  <a:lnTo>
                    <a:pt x="61094" y="75248"/>
                  </a:lnTo>
                  <a:lnTo>
                    <a:pt x="65651" y="75248"/>
                  </a:lnTo>
                  <a:close/>
                  <a:moveTo>
                    <a:pt x="65651" y="75006"/>
                  </a:moveTo>
                  <a:lnTo>
                    <a:pt x="61094" y="75006"/>
                  </a:lnTo>
                  <a:lnTo>
                    <a:pt x="61094" y="70449"/>
                  </a:lnTo>
                  <a:lnTo>
                    <a:pt x="65651" y="70449"/>
                  </a:lnTo>
                  <a:close/>
                  <a:moveTo>
                    <a:pt x="65651" y="70208"/>
                  </a:moveTo>
                  <a:lnTo>
                    <a:pt x="61094" y="70208"/>
                  </a:lnTo>
                  <a:lnTo>
                    <a:pt x="61094" y="65610"/>
                  </a:lnTo>
                  <a:lnTo>
                    <a:pt x="65651" y="65610"/>
                  </a:lnTo>
                  <a:close/>
                  <a:moveTo>
                    <a:pt x="65651" y="65368"/>
                  </a:moveTo>
                  <a:lnTo>
                    <a:pt x="61094" y="65368"/>
                  </a:lnTo>
                  <a:lnTo>
                    <a:pt x="61094" y="60812"/>
                  </a:lnTo>
                  <a:lnTo>
                    <a:pt x="65651" y="60812"/>
                  </a:lnTo>
                  <a:close/>
                  <a:moveTo>
                    <a:pt x="65651" y="60570"/>
                  </a:moveTo>
                  <a:lnTo>
                    <a:pt x="61094" y="60570"/>
                  </a:lnTo>
                  <a:lnTo>
                    <a:pt x="61094" y="56013"/>
                  </a:lnTo>
                  <a:lnTo>
                    <a:pt x="65651" y="56013"/>
                  </a:lnTo>
                  <a:close/>
                  <a:moveTo>
                    <a:pt x="65651" y="55771"/>
                  </a:moveTo>
                  <a:lnTo>
                    <a:pt x="61094" y="55771"/>
                  </a:lnTo>
                  <a:lnTo>
                    <a:pt x="61094" y="51174"/>
                  </a:lnTo>
                  <a:lnTo>
                    <a:pt x="65651" y="51174"/>
                  </a:lnTo>
                  <a:close/>
                  <a:moveTo>
                    <a:pt x="65651" y="50932"/>
                  </a:moveTo>
                  <a:lnTo>
                    <a:pt x="61094" y="50932"/>
                  </a:lnTo>
                  <a:lnTo>
                    <a:pt x="61094" y="46375"/>
                  </a:lnTo>
                  <a:lnTo>
                    <a:pt x="65651" y="46375"/>
                  </a:lnTo>
                  <a:close/>
                  <a:moveTo>
                    <a:pt x="65651" y="46133"/>
                  </a:moveTo>
                  <a:lnTo>
                    <a:pt x="61094" y="46133"/>
                  </a:lnTo>
                  <a:lnTo>
                    <a:pt x="61094" y="41536"/>
                  </a:lnTo>
                  <a:lnTo>
                    <a:pt x="65651" y="41536"/>
                  </a:lnTo>
                  <a:close/>
                  <a:moveTo>
                    <a:pt x="65651" y="41294"/>
                  </a:moveTo>
                  <a:lnTo>
                    <a:pt x="61094" y="41294"/>
                  </a:lnTo>
                  <a:lnTo>
                    <a:pt x="61094" y="36737"/>
                  </a:lnTo>
                  <a:lnTo>
                    <a:pt x="65651" y="36737"/>
                  </a:lnTo>
                  <a:close/>
                  <a:moveTo>
                    <a:pt x="65651" y="36495"/>
                  </a:moveTo>
                  <a:lnTo>
                    <a:pt x="61094" y="36495"/>
                  </a:lnTo>
                  <a:lnTo>
                    <a:pt x="61094" y="31938"/>
                  </a:lnTo>
                  <a:lnTo>
                    <a:pt x="65651" y="31938"/>
                  </a:lnTo>
                  <a:close/>
                  <a:moveTo>
                    <a:pt x="65651" y="31696"/>
                  </a:moveTo>
                  <a:lnTo>
                    <a:pt x="61094" y="31696"/>
                  </a:lnTo>
                  <a:lnTo>
                    <a:pt x="61094" y="27099"/>
                  </a:lnTo>
                  <a:lnTo>
                    <a:pt x="65651" y="27099"/>
                  </a:lnTo>
                  <a:close/>
                  <a:moveTo>
                    <a:pt x="65651" y="26857"/>
                  </a:moveTo>
                  <a:lnTo>
                    <a:pt x="61094" y="26857"/>
                  </a:lnTo>
                  <a:lnTo>
                    <a:pt x="61094" y="22300"/>
                  </a:lnTo>
                  <a:lnTo>
                    <a:pt x="65651" y="22300"/>
                  </a:lnTo>
                  <a:close/>
                  <a:moveTo>
                    <a:pt x="65651" y="22058"/>
                  </a:moveTo>
                  <a:lnTo>
                    <a:pt x="61094" y="22058"/>
                  </a:lnTo>
                  <a:lnTo>
                    <a:pt x="61094" y="17501"/>
                  </a:lnTo>
                  <a:lnTo>
                    <a:pt x="65651" y="17501"/>
                  </a:lnTo>
                  <a:close/>
                  <a:moveTo>
                    <a:pt x="65651" y="17260"/>
                  </a:moveTo>
                  <a:lnTo>
                    <a:pt x="61094" y="17260"/>
                  </a:lnTo>
                  <a:lnTo>
                    <a:pt x="61094" y="12662"/>
                  </a:lnTo>
                  <a:lnTo>
                    <a:pt x="65651" y="12662"/>
                  </a:lnTo>
                  <a:close/>
                  <a:moveTo>
                    <a:pt x="65651" y="12420"/>
                  </a:moveTo>
                  <a:lnTo>
                    <a:pt x="61094" y="12420"/>
                  </a:lnTo>
                  <a:lnTo>
                    <a:pt x="61094" y="7864"/>
                  </a:lnTo>
                  <a:lnTo>
                    <a:pt x="65651" y="7864"/>
                  </a:lnTo>
                  <a:close/>
                  <a:moveTo>
                    <a:pt x="70490" y="84604"/>
                  </a:moveTo>
                  <a:lnTo>
                    <a:pt x="65893" y="84604"/>
                  </a:lnTo>
                  <a:lnTo>
                    <a:pt x="65893" y="80047"/>
                  </a:lnTo>
                  <a:lnTo>
                    <a:pt x="70490" y="80047"/>
                  </a:lnTo>
                  <a:close/>
                  <a:moveTo>
                    <a:pt x="70490" y="79805"/>
                  </a:moveTo>
                  <a:lnTo>
                    <a:pt x="65893" y="79805"/>
                  </a:lnTo>
                  <a:lnTo>
                    <a:pt x="65893" y="75208"/>
                  </a:lnTo>
                  <a:lnTo>
                    <a:pt x="70490" y="75208"/>
                  </a:lnTo>
                  <a:close/>
                  <a:moveTo>
                    <a:pt x="70490" y="74966"/>
                  </a:moveTo>
                  <a:lnTo>
                    <a:pt x="65893" y="74966"/>
                  </a:lnTo>
                  <a:lnTo>
                    <a:pt x="65893" y="70409"/>
                  </a:lnTo>
                  <a:lnTo>
                    <a:pt x="70490" y="70409"/>
                  </a:lnTo>
                  <a:close/>
                  <a:moveTo>
                    <a:pt x="70490" y="70167"/>
                  </a:moveTo>
                  <a:lnTo>
                    <a:pt x="65893" y="70167"/>
                  </a:lnTo>
                  <a:lnTo>
                    <a:pt x="65893" y="65610"/>
                  </a:lnTo>
                  <a:lnTo>
                    <a:pt x="70490" y="65610"/>
                  </a:lnTo>
                  <a:close/>
                  <a:moveTo>
                    <a:pt x="70490" y="65368"/>
                  </a:moveTo>
                  <a:lnTo>
                    <a:pt x="65893" y="65368"/>
                  </a:lnTo>
                  <a:lnTo>
                    <a:pt x="65893" y="60771"/>
                  </a:lnTo>
                  <a:lnTo>
                    <a:pt x="70490" y="60771"/>
                  </a:lnTo>
                  <a:close/>
                  <a:moveTo>
                    <a:pt x="70490" y="60529"/>
                  </a:moveTo>
                  <a:lnTo>
                    <a:pt x="65893" y="60529"/>
                  </a:lnTo>
                  <a:lnTo>
                    <a:pt x="65893" y="55972"/>
                  </a:lnTo>
                  <a:lnTo>
                    <a:pt x="70490" y="55972"/>
                  </a:lnTo>
                  <a:close/>
                  <a:moveTo>
                    <a:pt x="70490" y="55730"/>
                  </a:moveTo>
                  <a:lnTo>
                    <a:pt x="65893" y="55730"/>
                  </a:lnTo>
                  <a:lnTo>
                    <a:pt x="65893" y="51174"/>
                  </a:lnTo>
                  <a:lnTo>
                    <a:pt x="70490" y="51174"/>
                  </a:lnTo>
                  <a:close/>
                  <a:moveTo>
                    <a:pt x="70490" y="50932"/>
                  </a:moveTo>
                  <a:lnTo>
                    <a:pt x="65893" y="50932"/>
                  </a:lnTo>
                  <a:lnTo>
                    <a:pt x="65893" y="46335"/>
                  </a:lnTo>
                  <a:lnTo>
                    <a:pt x="70490" y="46335"/>
                  </a:lnTo>
                  <a:close/>
                  <a:moveTo>
                    <a:pt x="70490" y="46093"/>
                  </a:moveTo>
                  <a:lnTo>
                    <a:pt x="65893" y="46093"/>
                  </a:lnTo>
                  <a:lnTo>
                    <a:pt x="65893" y="41536"/>
                  </a:lnTo>
                  <a:lnTo>
                    <a:pt x="70490" y="41536"/>
                  </a:lnTo>
                  <a:close/>
                  <a:moveTo>
                    <a:pt x="70490" y="41294"/>
                  </a:moveTo>
                  <a:lnTo>
                    <a:pt x="65893" y="41294"/>
                  </a:lnTo>
                  <a:lnTo>
                    <a:pt x="65893" y="36737"/>
                  </a:lnTo>
                  <a:lnTo>
                    <a:pt x="70490" y="36737"/>
                  </a:lnTo>
                  <a:close/>
                  <a:moveTo>
                    <a:pt x="70490" y="36495"/>
                  </a:moveTo>
                  <a:lnTo>
                    <a:pt x="65893" y="36495"/>
                  </a:lnTo>
                  <a:lnTo>
                    <a:pt x="65893" y="31898"/>
                  </a:lnTo>
                  <a:lnTo>
                    <a:pt x="70490" y="31898"/>
                  </a:lnTo>
                  <a:close/>
                  <a:moveTo>
                    <a:pt x="70490" y="31656"/>
                  </a:moveTo>
                  <a:lnTo>
                    <a:pt x="65893" y="31656"/>
                  </a:lnTo>
                  <a:lnTo>
                    <a:pt x="65893" y="27099"/>
                  </a:lnTo>
                  <a:lnTo>
                    <a:pt x="70490" y="27099"/>
                  </a:lnTo>
                  <a:close/>
                  <a:moveTo>
                    <a:pt x="70490" y="26857"/>
                  </a:moveTo>
                  <a:lnTo>
                    <a:pt x="65893" y="26857"/>
                  </a:lnTo>
                  <a:lnTo>
                    <a:pt x="65893" y="22260"/>
                  </a:lnTo>
                  <a:lnTo>
                    <a:pt x="70490" y="22260"/>
                  </a:lnTo>
                  <a:close/>
                  <a:moveTo>
                    <a:pt x="70490" y="22018"/>
                  </a:moveTo>
                  <a:lnTo>
                    <a:pt x="65893" y="22018"/>
                  </a:lnTo>
                  <a:lnTo>
                    <a:pt x="65893" y="17461"/>
                  </a:lnTo>
                  <a:lnTo>
                    <a:pt x="70490" y="17461"/>
                  </a:lnTo>
                  <a:close/>
                  <a:moveTo>
                    <a:pt x="70490" y="17219"/>
                  </a:moveTo>
                  <a:lnTo>
                    <a:pt x="65893" y="17219"/>
                  </a:lnTo>
                  <a:lnTo>
                    <a:pt x="65893" y="12662"/>
                  </a:lnTo>
                  <a:lnTo>
                    <a:pt x="70490" y="12662"/>
                  </a:lnTo>
                  <a:close/>
                  <a:moveTo>
                    <a:pt x="70490" y="12420"/>
                  </a:moveTo>
                  <a:lnTo>
                    <a:pt x="65893" y="12420"/>
                  </a:lnTo>
                  <a:lnTo>
                    <a:pt x="65893" y="7823"/>
                  </a:lnTo>
                  <a:lnTo>
                    <a:pt x="70490" y="7823"/>
                  </a:lnTo>
                  <a:close/>
                  <a:moveTo>
                    <a:pt x="75289" y="79765"/>
                  </a:moveTo>
                  <a:lnTo>
                    <a:pt x="70732" y="79765"/>
                  </a:lnTo>
                  <a:lnTo>
                    <a:pt x="70732" y="75208"/>
                  </a:lnTo>
                  <a:lnTo>
                    <a:pt x="75289" y="75208"/>
                  </a:lnTo>
                  <a:close/>
                  <a:moveTo>
                    <a:pt x="75289" y="74966"/>
                  </a:moveTo>
                  <a:lnTo>
                    <a:pt x="70732" y="74966"/>
                  </a:lnTo>
                  <a:lnTo>
                    <a:pt x="70732" y="70409"/>
                  </a:lnTo>
                  <a:lnTo>
                    <a:pt x="75289" y="70409"/>
                  </a:lnTo>
                  <a:close/>
                  <a:moveTo>
                    <a:pt x="75289" y="70167"/>
                  </a:moveTo>
                  <a:lnTo>
                    <a:pt x="70732" y="70167"/>
                  </a:lnTo>
                  <a:lnTo>
                    <a:pt x="70732" y="65570"/>
                  </a:lnTo>
                  <a:lnTo>
                    <a:pt x="75289" y="65570"/>
                  </a:lnTo>
                  <a:close/>
                  <a:moveTo>
                    <a:pt x="75289" y="65328"/>
                  </a:moveTo>
                  <a:lnTo>
                    <a:pt x="70732" y="65328"/>
                  </a:lnTo>
                  <a:lnTo>
                    <a:pt x="70732" y="60771"/>
                  </a:lnTo>
                  <a:lnTo>
                    <a:pt x="75289" y="60771"/>
                  </a:lnTo>
                  <a:close/>
                  <a:moveTo>
                    <a:pt x="75289" y="60529"/>
                  </a:moveTo>
                  <a:lnTo>
                    <a:pt x="70732" y="60529"/>
                  </a:lnTo>
                  <a:lnTo>
                    <a:pt x="70732" y="55972"/>
                  </a:lnTo>
                  <a:lnTo>
                    <a:pt x="75289" y="55972"/>
                  </a:lnTo>
                  <a:close/>
                  <a:moveTo>
                    <a:pt x="75289" y="55730"/>
                  </a:moveTo>
                  <a:lnTo>
                    <a:pt x="70732" y="55730"/>
                  </a:lnTo>
                  <a:lnTo>
                    <a:pt x="70732" y="51133"/>
                  </a:lnTo>
                  <a:lnTo>
                    <a:pt x="75289" y="51133"/>
                  </a:lnTo>
                  <a:close/>
                  <a:moveTo>
                    <a:pt x="75289" y="50891"/>
                  </a:moveTo>
                  <a:lnTo>
                    <a:pt x="70732" y="50891"/>
                  </a:lnTo>
                  <a:lnTo>
                    <a:pt x="70732" y="46335"/>
                  </a:lnTo>
                  <a:lnTo>
                    <a:pt x="75289" y="46335"/>
                  </a:lnTo>
                  <a:close/>
                  <a:moveTo>
                    <a:pt x="75289" y="46093"/>
                  </a:moveTo>
                  <a:lnTo>
                    <a:pt x="70732" y="46093"/>
                  </a:lnTo>
                  <a:lnTo>
                    <a:pt x="70732" y="41495"/>
                  </a:lnTo>
                  <a:lnTo>
                    <a:pt x="75289" y="41495"/>
                  </a:lnTo>
                  <a:close/>
                  <a:moveTo>
                    <a:pt x="75289" y="41253"/>
                  </a:moveTo>
                  <a:lnTo>
                    <a:pt x="70732" y="41253"/>
                  </a:lnTo>
                  <a:lnTo>
                    <a:pt x="70732" y="36697"/>
                  </a:lnTo>
                  <a:lnTo>
                    <a:pt x="75289" y="36697"/>
                  </a:lnTo>
                  <a:close/>
                  <a:moveTo>
                    <a:pt x="75289" y="36455"/>
                  </a:moveTo>
                  <a:lnTo>
                    <a:pt x="70732" y="36455"/>
                  </a:lnTo>
                  <a:lnTo>
                    <a:pt x="70732" y="31898"/>
                  </a:lnTo>
                  <a:lnTo>
                    <a:pt x="75289" y="31898"/>
                  </a:lnTo>
                  <a:close/>
                  <a:moveTo>
                    <a:pt x="75289" y="31656"/>
                  </a:moveTo>
                  <a:lnTo>
                    <a:pt x="70732" y="31656"/>
                  </a:lnTo>
                  <a:lnTo>
                    <a:pt x="70732" y="27059"/>
                  </a:lnTo>
                  <a:lnTo>
                    <a:pt x="75289" y="27059"/>
                  </a:lnTo>
                  <a:close/>
                  <a:moveTo>
                    <a:pt x="75289" y="26817"/>
                  </a:moveTo>
                  <a:lnTo>
                    <a:pt x="70732" y="26817"/>
                  </a:lnTo>
                  <a:lnTo>
                    <a:pt x="70732" y="22260"/>
                  </a:lnTo>
                  <a:lnTo>
                    <a:pt x="75289" y="22260"/>
                  </a:lnTo>
                  <a:close/>
                  <a:moveTo>
                    <a:pt x="75289" y="22018"/>
                  </a:moveTo>
                  <a:lnTo>
                    <a:pt x="70732" y="22018"/>
                  </a:lnTo>
                  <a:lnTo>
                    <a:pt x="70732" y="17461"/>
                  </a:lnTo>
                  <a:lnTo>
                    <a:pt x="75289" y="17461"/>
                  </a:lnTo>
                  <a:close/>
                  <a:moveTo>
                    <a:pt x="75289" y="17219"/>
                  </a:moveTo>
                  <a:lnTo>
                    <a:pt x="70732" y="17219"/>
                  </a:lnTo>
                  <a:lnTo>
                    <a:pt x="70732" y="12622"/>
                  </a:lnTo>
                  <a:lnTo>
                    <a:pt x="75289" y="12622"/>
                  </a:lnTo>
                  <a:close/>
                  <a:moveTo>
                    <a:pt x="80087" y="74926"/>
                  </a:moveTo>
                  <a:lnTo>
                    <a:pt x="75531" y="74926"/>
                  </a:lnTo>
                  <a:lnTo>
                    <a:pt x="75531" y="70369"/>
                  </a:lnTo>
                  <a:lnTo>
                    <a:pt x="80087" y="70369"/>
                  </a:lnTo>
                  <a:close/>
                  <a:moveTo>
                    <a:pt x="80087" y="70127"/>
                  </a:moveTo>
                  <a:lnTo>
                    <a:pt x="75531" y="70127"/>
                  </a:lnTo>
                  <a:lnTo>
                    <a:pt x="75531" y="65570"/>
                  </a:lnTo>
                  <a:lnTo>
                    <a:pt x="80087" y="65570"/>
                  </a:lnTo>
                  <a:close/>
                  <a:moveTo>
                    <a:pt x="80087" y="65328"/>
                  </a:moveTo>
                  <a:lnTo>
                    <a:pt x="75531" y="65328"/>
                  </a:lnTo>
                  <a:lnTo>
                    <a:pt x="75531" y="60731"/>
                  </a:lnTo>
                  <a:lnTo>
                    <a:pt x="80087" y="60731"/>
                  </a:lnTo>
                  <a:close/>
                  <a:moveTo>
                    <a:pt x="80087" y="60489"/>
                  </a:moveTo>
                  <a:lnTo>
                    <a:pt x="75531" y="60489"/>
                  </a:lnTo>
                  <a:lnTo>
                    <a:pt x="75531" y="55932"/>
                  </a:lnTo>
                  <a:lnTo>
                    <a:pt x="80087" y="55932"/>
                  </a:lnTo>
                  <a:close/>
                  <a:moveTo>
                    <a:pt x="80087" y="55690"/>
                  </a:moveTo>
                  <a:lnTo>
                    <a:pt x="75531" y="55690"/>
                  </a:lnTo>
                  <a:lnTo>
                    <a:pt x="75531" y="51133"/>
                  </a:lnTo>
                  <a:lnTo>
                    <a:pt x="80087" y="51133"/>
                  </a:lnTo>
                  <a:close/>
                  <a:moveTo>
                    <a:pt x="80087" y="50891"/>
                  </a:moveTo>
                  <a:lnTo>
                    <a:pt x="75531" y="50891"/>
                  </a:lnTo>
                  <a:lnTo>
                    <a:pt x="75531" y="46294"/>
                  </a:lnTo>
                  <a:lnTo>
                    <a:pt x="80087" y="46294"/>
                  </a:lnTo>
                  <a:close/>
                  <a:moveTo>
                    <a:pt x="80087" y="46052"/>
                  </a:moveTo>
                  <a:lnTo>
                    <a:pt x="75531" y="46052"/>
                  </a:lnTo>
                  <a:lnTo>
                    <a:pt x="75531" y="41495"/>
                  </a:lnTo>
                  <a:lnTo>
                    <a:pt x="80087" y="41495"/>
                  </a:lnTo>
                  <a:close/>
                  <a:moveTo>
                    <a:pt x="80087" y="41253"/>
                  </a:moveTo>
                  <a:lnTo>
                    <a:pt x="75531" y="41253"/>
                  </a:lnTo>
                  <a:lnTo>
                    <a:pt x="75531" y="36697"/>
                  </a:lnTo>
                  <a:lnTo>
                    <a:pt x="80087" y="36697"/>
                  </a:lnTo>
                  <a:close/>
                  <a:moveTo>
                    <a:pt x="80087" y="36455"/>
                  </a:moveTo>
                  <a:lnTo>
                    <a:pt x="75531" y="36455"/>
                  </a:lnTo>
                  <a:lnTo>
                    <a:pt x="75531" y="31858"/>
                  </a:lnTo>
                  <a:lnTo>
                    <a:pt x="80087" y="31858"/>
                  </a:lnTo>
                  <a:close/>
                  <a:moveTo>
                    <a:pt x="80087" y="31616"/>
                  </a:moveTo>
                  <a:lnTo>
                    <a:pt x="75531" y="31616"/>
                  </a:lnTo>
                  <a:lnTo>
                    <a:pt x="75531" y="27059"/>
                  </a:lnTo>
                  <a:lnTo>
                    <a:pt x="80087" y="27059"/>
                  </a:lnTo>
                  <a:close/>
                  <a:moveTo>
                    <a:pt x="80087" y="26817"/>
                  </a:moveTo>
                  <a:lnTo>
                    <a:pt x="75531" y="26817"/>
                  </a:lnTo>
                  <a:lnTo>
                    <a:pt x="75531" y="22260"/>
                  </a:lnTo>
                  <a:lnTo>
                    <a:pt x="80087" y="22260"/>
                  </a:lnTo>
                  <a:close/>
                  <a:moveTo>
                    <a:pt x="80087" y="22018"/>
                  </a:moveTo>
                  <a:lnTo>
                    <a:pt x="75531" y="22018"/>
                  </a:lnTo>
                  <a:lnTo>
                    <a:pt x="75531" y="17421"/>
                  </a:lnTo>
                  <a:lnTo>
                    <a:pt x="80087" y="17421"/>
                  </a:lnTo>
                  <a:close/>
                  <a:moveTo>
                    <a:pt x="84886" y="70127"/>
                  </a:moveTo>
                  <a:lnTo>
                    <a:pt x="80329" y="70127"/>
                  </a:lnTo>
                  <a:lnTo>
                    <a:pt x="80329" y="65530"/>
                  </a:lnTo>
                  <a:lnTo>
                    <a:pt x="84886" y="65530"/>
                  </a:lnTo>
                  <a:close/>
                  <a:moveTo>
                    <a:pt x="84886" y="65288"/>
                  </a:moveTo>
                  <a:lnTo>
                    <a:pt x="80329" y="65288"/>
                  </a:lnTo>
                  <a:lnTo>
                    <a:pt x="80329" y="60731"/>
                  </a:lnTo>
                  <a:lnTo>
                    <a:pt x="84886" y="60731"/>
                  </a:lnTo>
                  <a:close/>
                  <a:moveTo>
                    <a:pt x="84886" y="60489"/>
                  </a:moveTo>
                  <a:lnTo>
                    <a:pt x="80329" y="60489"/>
                  </a:lnTo>
                  <a:lnTo>
                    <a:pt x="80329" y="55932"/>
                  </a:lnTo>
                  <a:lnTo>
                    <a:pt x="84886" y="55932"/>
                  </a:lnTo>
                  <a:close/>
                  <a:moveTo>
                    <a:pt x="84886" y="55690"/>
                  </a:moveTo>
                  <a:lnTo>
                    <a:pt x="80329" y="55690"/>
                  </a:lnTo>
                  <a:lnTo>
                    <a:pt x="80329" y="51093"/>
                  </a:lnTo>
                  <a:lnTo>
                    <a:pt x="84886" y="51093"/>
                  </a:lnTo>
                  <a:close/>
                  <a:moveTo>
                    <a:pt x="84886" y="50851"/>
                  </a:moveTo>
                  <a:lnTo>
                    <a:pt x="80329" y="50851"/>
                  </a:lnTo>
                  <a:lnTo>
                    <a:pt x="80329" y="46294"/>
                  </a:lnTo>
                  <a:lnTo>
                    <a:pt x="84886" y="46294"/>
                  </a:lnTo>
                  <a:close/>
                  <a:moveTo>
                    <a:pt x="84886" y="46052"/>
                  </a:moveTo>
                  <a:lnTo>
                    <a:pt x="80329" y="46052"/>
                  </a:lnTo>
                  <a:lnTo>
                    <a:pt x="80329" y="41495"/>
                  </a:lnTo>
                  <a:lnTo>
                    <a:pt x="84886" y="41495"/>
                  </a:lnTo>
                  <a:close/>
                  <a:moveTo>
                    <a:pt x="84886" y="41253"/>
                  </a:moveTo>
                  <a:lnTo>
                    <a:pt x="80329" y="41253"/>
                  </a:lnTo>
                  <a:lnTo>
                    <a:pt x="80329" y="36656"/>
                  </a:lnTo>
                  <a:lnTo>
                    <a:pt x="84886" y="36656"/>
                  </a:lnTo>
                  <a:close/>
                  <a:moveTo>
                    <a:pt x="84886" y="36414"/>
                  </a:moveTo>
                  <a:lnTo>
                    <a:pt x="80329" y="36414"/>
                  </a:lnTo>
                  <a:lnTo>
                    <a:pt x="80329" y="31858"/>
                  </a:lnTo>
                  <a:lnTo>
                    <a:pt x="84886" y="31858"/>
                  </a:lnTo>
                  <a:close/>
                  <a:moveTo>
                    <a:pt x="84886" y="31616"/>
                  </a:moveTo>
                  <a:lnTo>
                    <a:pt x="80329" y="31616"/>
                  </a:lnTo>
                  <a:lnTo>
                    <a:pt x="80329" y="27018"/>
                  </a:lnTo>
                  <a:lnTo>
                    <a:pt x="84886" y="27018"/>
                  </a:lnTo>
                  <a:close/>
                  <a:moveTo>
                    <a:pt x="84886" y="26776"/>
                  </a:moveTo>
                  <a:lnTo>
                    <a:pt x="80329" y="26776"/>
                  </a:lnTo>
                  <a:lnTo>
                    <a:pt x="80329" y="22220"/>
                  </a:lnTo>
                  <a:lnTo>
                    <a:pt x="84886" y="222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3" name="Google Shape;623;p25"/>
          <p:cNvGrpSpPr/>
          <p:nvPr/>
        </p:nvGrpSpPr>
        <p:grpSpPr>
          <a:xfrm>
            <a:off x="-323125" y="3272100"/>
            <a:ext cx="9467125" cy="1871400"/>
            <a:chOff x="-323125" y="3272100"/>
            <a:chExt cx="9467125" cy="1871400"/>
          </a:xfrm>
        </p:grpSpPr>
        <p:sp>
          <p:nvSpPr>
            <p:cNvPr id="624" name="Google Shape;624;p25"/>
            <p:cNvSpPr/>
            <p:nvPr/>
          </p:nvSpPr>
          <p:spPr>
            <a:xfrm>
              <a:off x="0" y="3272100"/>
              <a:ext cx="457500" cy="18714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625" name="Google Shape;625;p25"/>
            <p:cNvSpPr/>
            <p:nvPr/>
          </p:nvSpPr>
          <p:spPr>
            <a:xfrm flipH="1">
              <a:off x="8600100" y="3551700"/>
              <a:ext cx="543900" cy="15918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626" name="Google Shape;626;p25"/>
            <p:cNvSpPr/>
            <p:nvPr/>
          </p:nvSpPr>
          <p:spPr>
            <a:xfrm>
              <a:off x="-323125" y="473045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627" name="Google Shape;627;p25"/>
            <p:cNvSpPr/>
            <p:nvPr/>
          </p:nvSpPr>
          <p:spPr>
            <a:xfrm flipH="1">
              <a:off x="6880500" y="4829700"/>
              <a:ext cx="22635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628" name="Google Shape;628;p25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9" name="Google Shape;629;p25"/>
          <p:cNvSpPr txBox="1">
            <a:spLocks noGrp="1"/>
          </p:cNvSpPr>
          <p:nvPr>
            <p:ph type="subTitle" idx="1"/>
          </p:nvPr>
        </p:nvSpPr>
        <p:spPr>
          <a:xfrm>
            <a:off x="798552" y="2867950"/>
            <a:ext cx="2389800" cy="12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25"/>
          <p:cNvSpPr txBox="1">
            <a:spLocks noGrp="1"/>
          </p:cNvSpPr>
          <p:nvPr>
            <p:ph type="subTitle" idx="2"/>
          </p:nvPr>
        </p:nvSpPr>
        <p:spPr>
          <a:xfrm>
            <a:off x="3377088" y="2867950"/>
            <a:ext cx="2389800" cy="12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5"/>
          <p:cNvSpPr txBox="1">
            <a:spLocks noGrp="1"/>
          </p:cNvSpPr>
          <p:nvPr>
            <p:ph type="subTitle" idx="3"/>
          </p:nvPr>
        </p:nvSpPr>
        <p:spPr>
          <a:xfrm>
            <a:off x="798552" y="2567475"/>
            <a:ext cx="2389800" cy="40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632" name="Google Shape;632;p25"/>
          <p:cNvSpPr txBox="1">
            <a:spLocks noGrp="1"/>
          </p:cNvSpPr>
          <p:nvPr>
            <p:ph type="subTitle" idx="4"/>
          </p:nvPr>
        </p:nvSpPr>
        <p:spPr>
          <a:xfrm>
            <a:off x="3377096" y="2567475"/>
            <a:ext cx="2389800" cy="40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633" name="Google Shape;633;p25"/>
          <p:cNvSpPr txBox="1">
            <a:spLocks noGrp="1"/>
          </p:cNvSpPr>
          <p:nvPr>
            <p:ph type="subTitle" idx="5"/>
          </p:nvPr>
        </p:nvSpPr>
        <p:spPr>
          <a:xfrm>
            <a:off x="5955640" y="2867950"/>
            <a:ext cx="2389800" cy="12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25"/>
          <p:cNvSpPr txBox="1">
            <a:spLocks noGrp="1"/>
          </p:cNvSpPr>
          <p:nvPr>
            <p:ph type="subTitle" idx="6"/>
          </p:nvPr>
        </p:nvSpPr>
        <p:spPr>
          <a:xfrm>
            <a:off x="5955648" y="2567475"/>
            <a:ext cx="2389800" cy="40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sz="2000" b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Montserrat" panose="00000500000000000000"/>
              <a:buNone/>
              <a:defRPr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2"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1" name="Google Shape;851;p31"/>
          <p:cNvGrpSpPr/>
          <p:nvPr/>
        </p:nvGrpSpPr>
        <p:grpSpPr>
          <a:xfrm>
            <a:off x="800963" y="-1678600"/>
            <a:ext cx="9414788" cy="4643313"/>
            <a:chOff x="800963" y="-1678600"/>
            <a:chExt cx="9414788" cy="4643313"/>
          </a:xfrm>
        </p:grpSpPr>
        <p:grpSp>
          <p:nvGrpSpPr>
            <p:cNvPr id="852" name="Google Shape;852;p31"/>
            <p:cNvGrpSpPr/>
            <p:nvPr/>
          </p:nvGrpSpPr>
          <p:grpSpPr>
            <a:xfrm flipH="1">
              <a:off x="8330475" y="1080463"/>
              <a:ext cx="1885275" cy="1884250"/>
              <a:chOff x="2609275" y="3149350"/>
              <a:chExt cx="1885275" cy="1884250"/>
            </a:xfrm>
          </p:grpSpPr>
          <p:sp>
            <p:nvSpPr>
              <p:cNvPr id="853" name="Google Shape;853;p31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1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1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1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1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1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1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1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1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1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1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1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1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1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1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1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1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1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1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2" name="Google Shape;872;p31"/>
            <p:cNvSpPr/>
            <p:nvPr/>
          </p:nvSpPr>
          <p:spPr>
            <a:xfrm rot="5400000" flipH="1">
              <a:off x="800963" y="-1678600"/>
              <a:ext cx="2325825" cy="2325825"/>
            </a:xfrm>
            <a:custGeom>
              <a:avLst/>
              <a:gdLst/>
              <a:ahLst/>
              <a:cxnLst/>
              <a:rect l="l" t="t" r="r" b="b"/>
              <a:pathLst>
                <a:path w="93033" h="93033" extrusionOk="0">
                  <a:moveTo>
                    <a:pt x="89685" y="61054"/>
                  </a:moveTo>
                  <a:lnTo>
                    <a:pt x="89685" y="63796"/>
                  </a:lnTo>
                  <a:lnTo>
                    <a:pt x="89927" y="63150"/>
                  </a:lnTo>
                  <a:lnTo>
                    <a:pt x="89927" y="61054"/>
                  </a:lnTo>
                  <a:lnTo>
                    <a:pt x="90693" y="61054"/>
                  </a:lnTo>
                  <a:cubicBezTo>
                    <a:pt x="90733" y="60973"/>
                    <a:pt x="90733" y="60892"/>
                    <a:pt x="90774" y="60812"/>
                  </a:cubicBezTo>
                  <a:lnTo>
                    <a:pt x="89927" y="60812"/>
                  </a:lnTo>
                  <a:lnTo>
                    <a:pt x="89927" y="56255"/>
                  </a:lnTo>
                  <a:lnTo>
                    <a:pt x="91984" y="56255"/>
                  </a:lnTo>
                  <a:cubicBezTo>
                    <a:pt x="92024" y="56174"/>
                    <a:pt x="92024" y="56093"/>
                    <a:pt x="92064" y="56013"/>
                  </a:cubicBezTo>
                  <a:lnTo>
                    <a:pt x="89927" y="56013"/>
                  </a:lnTo>
                  <a:lnTo>
                    <a:pt x="89927" y="51456"/>
                  </a:lnTo>
                  <a:lnTo>
                    <a:pt x="92750" y="51456"/>
                  </a:lnTo>
                  <a:cubicBezTo>
                    <a:pt x="92750" y="51375"/>
                    <a:pt x="92790" y="51295"/>
                    <a:pt x="92790" y="51174"/>
                  </a:cubicBezTo>
                  <a:lnTo>
                    <a:pt x="89927" y="51174"/>
                  </a:lnTo>
                  <a:lnTo>
                    <a:pt x="89927" y="46617"/>
                  </a:lnTo>
                  <a:lnTo>
                    <a:pt x="93032" y="46617"/>
                  </a:lnTo>
                  <a:lnTo>
                    <a:pt x="93032" y="46496"/>
                  </a:lnTo>
                  <a:lnTo>
                    <a:pt x="93032" y="46375"/>
                  </a:lnTo>
                  <a:lnTo>
                    <a:pt x="89927" y="46375"/>
                  </a:lnTo>
                  <a:lnTo>
                    <a:pt x="89927" y="41818"/>
                  </a:lnTo>
                  <a:lnTo>
                    <a:pt x="92790" y="41818"/>
                  </a:lnTo>
                  <a:cubicBezTo>
                    <a:pt x="92790" y="41737"/>
                    <a:pt x="92750" y="41657"/>
                    <a:pt x="92750" y="41576"/>
                  </a:cubicBezTo>
                  <a:lnTo>
                    <a:pt x="89927" y="41576"/>
                  </a:lnTo>
                  <a:lnTo>
                    <a:pt x="89927" y="36979"/>
                  </a:lnTo>
                  <a:lnTo>
                    <a:pt x="92064" y="36979"/>
                  </a:lnTo>
                  <a:cubicBezTo>
                    <a:pt x="92024" y="36898"/>
                    <a:pt x="92024" y="36818"/>
                    <a:pt x="91984" y="36737"/>
                  </a:cubicBezTo>
                  <a:lnTo>
                    <a:pt x="89927" y="36737"/>
                  </a:lnTo>
                  <a:lnTo>
                    <a:pt x="89927" y="32180"/>
                  </a:lnTo>
                  <a:lnTo>
                    <a:pt x="90774" y="32180"/>
                  </a:lnTo>
                  <a:cubicBezTo>
                    <a:pt x="90733" y="32099"/>
                    <a:pt x="90733" y="32019"/>
                    <a:pt x="90693" y="31938"/>
                  </a:cubicBezTo>
                  <a:lnTo>
                    <a:pt x="89927" y="31938"/>
                  </a:lnTo>
                  <a:lnTo>
                    <a:pt x="89927" y="29841"/>
                  </a:lnTo>
                  <a:lnTo>
                    <a:pt x="89685" y="29196"/>
                  </a:lnTo>
                  <a:lnTo>
                    <a:pt x="89685" y="31938"/>
                  </a:lnTo>
                  <a:lnTo>
                    <a:pt x="85128" y="31938"/>
                  </a:lnTo>
                  <a:lnTo>
                    <a:pt x="85128" y="27381"/>
                  </a:lnTo>
                  <a:lnTo>
                    <a:pt x="88919" y="27381"/>
                  </a:lnTo>
                  <a:cubicBezTo>
                    <a:pt x="88879" y="27301"/>
                    <a:pt x="88838" y="27220"/>
                    <a:pt x="88798" y="27139"/>
                  </a:cubicBezTo>
                  <a:lnTo>
                    <a:pt x="85128" y="27139"/>
                  </a:lnTo>
                  <a:lnTo>
                    <a:pt x="85128" y="22542"/>
                  </a:lnTo>
                  <a:lnTo>
                    <a:pt x="86378" y="22542"/>
                  </a:lnTo>
                  <a:cubicBezTo>
                    <a:pt x="86338" y="22462"/>
                    <a:pt x="86298" y="22381"/>
                    <a:pt x="86257" y="22300"/>
                  </a:cubicBezTo>
                  <a:lnTo>
                    <a:pt x="85128" y="22300"/>
                  </a:lnTo>
                  <a:lnTo>
                    <a:pt x="85128" y="20566"/>
                  </a:lnTo>
                  <a:cubicBezTo>
                    <a:pt x="85048" y="20445"/>
                    <a:pt x="84967" y="20324"/>
                    <a:pt x="84886" y="20203"/>
                  </a:cubicBezTo>
                  <a:lnTo>
                    <a:pt x="84886" y="22300"/>
                  </a:lnTo>
                  <a:lnTo>
                    <a:pt x="80329" y="22300"/>
                  </a:lnTo>
                  <a:lnTo>
                    <a:pt x="80329" y="17743"/>
                  </a:lnTo>
                  <a:lnTo>
                    <a:pt x="83072" y="17743"/>
                  </a:lnTo>
                  <a:lnTo>
                    <a:pt x="82870" y="17501"/>
                  </a:lnTo>
                  <a:lnTo>
                    <a:pt x="80329" y="17501"/>
                  </a:lnTo>
                  <a:lnTo>
                    <a:pt x="80329" y="14558"/>
                  </a:lnTo>
                  <a:lnTo>
                    <a:pt x="80087" y="14316"/>
                  </a:lnTo>
                  <a:lnTo>
                    <a:pt x="80087" y="17501"/>
                  </a:lnTo>
                  <a:lnTo>
                    <a:pt x="75490" y="17501"/>
                  </a:lnTo>
                  <a:lnTo>
                    <a:pt x="75490" y="12945"/>
                  </a:lnTo>
                  <a:lnTo>
                    <a:pt x="78716" y="12945"/>
                  </a:lnTo>
                  <a:lnTo>
                    <a:pt x="78434" y="12703"/>
                  </a:lnTo>
                  <a:lnTo>
                    <a:pt x="75490" y="12703"/>
                  </a:lnTo>
                  <a:lnTo>
                    <a:pt x="75490" y="10122"/>
                  </a:lnTo>
                  <a:lnTo>
                    <a:pt x="75248" y="9920"/>
                  </a:lnTo>
                  <a:lnTo>
                    <a:pt x="75248" y="12703"/>
                  </a:lnTo>
                  <a:lnTo>
                    <a:pt x="70691" y="12703"/>
                  </a:lnTo>
                  <a:lnTo>
                    <a:pt x="70691" y="8106"/>
                  </a:lnTo>
                  <a:lnTo>
                    <a:pt x="72788" y="8106"/>
                  </a:lnTo>
                  <a:cubicBezTo>
                    <a:pt x="72667" y="8025"/>
                    <a:pt x="72546" y="7944"/>
                    <a:pt x="72425" y="7864"/>
                  </a:cubicBezTo>
                  <a:lnTo>
                    <a:pt x="70691" y="7864"/>
                  </a:lnTo>
                  <a:lnTo>
                    <a:pt x="70691" y="6775"/>
                  </a:lnTo>
                  <a:cubicBezTo>
                    <a:pt x="70611" y="6694"/>
                    <a:pt x="70530" y="6654"/>
                    <a:pt x="70450" y="6613"/>
                  </a:cubicBezTo>
                  <a:lnTo>
                    <a:pt x="70450" y="7864"/>
                  </a:lnTo>
                  <a:lnTo>
                    <a:pt x="65893" y="7864"/>
                  </a:lnTo>
                  <a:lnTo>
                    <a:pt x="65893" y="4194"/>
                  </a:lnTo>
                  <a:cubicBezTo>
                    <a:pt x="65812" y="4154"/>
                    <a:pt x="65731" y="4113"/>
                    <a:pt x="65651" y="4073"/>
                  </a:cubicBezTo>
                  <a:lnTo>
                    <a:pt x="65651" y="7864"/>
                  </a:lnTo>
                  <a:lnTo>
                    <a:pt x="61054" y="7864"/>
                  </a:lnTo>
                  <a:lnTo>
                    <a:pt x="61054" y="3307"/>
                  </a:lnTo>
                  <a:lnTo>
                    <a:pt x="63796" y="3307"/>
                  </a:lnTo>
                  <a:lnTo>
                    <a:pt x="63191" y="3065"/>
                  </a:lnTo>
                  <a:lnTo>
                    <a:pt x="61054" y="3065"/>
                  </a:lnTo>
                  <a:lnTo>
                    <a:pt x="61054" y="2339"/>
                  </a:lnTo>
                  <a:cubicBezTo>
                    <a:pt x="60973" y="2299"/>
                    <a:pt x="60892" y="2258"/>
                    <a:pt x="60812" y="2258"/>
                  </a:cubicBezTo>
                  <a:lnTo>
                    <a:pt x="60812" y="3065"/>
                  </a:lnTo>
                  <a:lnTo>
                    <a:pt x="56255" y="3065"/>
                  </a:lnTo>
                  <a:lnTo>
                    <a:pt x="56255" y="1048"/>
                  </a:lnTo>
                  <a:cubicBezTo>
                    <a:pt x="56174" y="1008"/>
                    <a:pt x="56093" y="1008"/>
                    <a:pt x="56013" y="968"/>
                  </a:cubicBezTo>
                  <a:lnTo>
                    <a:pt x="56013" y="3065"/>
                  </a:lnTo>
                  <a:lnTo>
                    <a:pt x="51456" y="3065"/>
                  </a:lnTo>
                  <a:lnTo>
                    <a:pt x="51456" y="282"/>
                  </a:lnTo>
                  <a:cubicBezTo>
                    <a:pt x="51375" y="242"/>
                    <a:pt x="51295" y="242"/>
                    <a:pt x="51214" y="242"/>
                  </a:cubicBezTo>
                  <a:lnTo>
                    <a:pt x="51214" y="3065"/>
                  </a:lnTo>
                  <a:lnTo>
                    <a:pt x="46617" y="3065"/>
                  </a:lnTo>
                  <a:lnTo>
                    <a:pt x="46617" y="0"/>
                  </a:lnTo>
                  <a:lnTo>
                    <a:pt x="46496" y="0"/>
                  </a:lnTo>
                  <a:lnTo>
                    <a:pt x="46375" y="0"/>
                  </a:lnTo>
                  <a:lnTo>
                    <a:pt x="46375" y="3065"/>
                  </a:lnTo>
                  <a:lnTo>
                    <a:pt x="41818" y="3065"/>
                  </a:lnTo>
                  <a:lnTo>
                    <a:pt x="41818" y="242"/>
                  </a:lnTo>
                  <a:cubicBezTo>
                    <a:pt x="41737" y="242"/>
                    <a:pt x="41657" y="242"/>
                    <a:pt x="41576" y="242"/>
                  </a:cubicBezTo>
                  <a:lnTo>
                    <a:pt x="41576" y="3065"/>
                  </a:lnTo>
                  <a:lnTo>
                    <a:pt x="37019" y="3065"/>
                  </a:lnTo>
                  <a:lnTo>
                    <a:pt x="37019" y="968"/>
                  </a:lnTo>
                  <a:cubicBezTo>
                    <a:pt x="36939" y="1008"/>
                    <a:pt x="36858" y="1008"/>
                    <a:pt x="36777" y="1008"/>
                  </a:cubicBezTo>
                  <a:lnTo>
                    <a:pt x="36777" y="3065"/>
                  </a:lnTo>
                  <a:lnTo>
                    <a:pt x="32180" y="3065"/>
                  </a:lnTo>
                  <a:lnTo>
                    <a:pt x="32180" y="2258"/>
                  </a:lnTo>
                  <a:cubicBezTo>
                    <a:pt x="32099" y="2258"/>
                    <a:pt x="32019" y="2299"/>
                    <a:pt x="31938" y="2339"/>
                  </a:cubicBezTo>
                  <a:lnTo>
                    <a:pt x="31938" y="3065"/>
                  </a:lnTo>
                  <a:lnTo>
                    <a:pt x="29841" y="3065"/>
                  </a:lnTo>
                  <a:lnTo>
                    <a:pt x="29236" y="3307"/>
                  </a:lnTo>
                  <a:lnTo>
                    <a:pt x="31938" y="3307"/>
                  </a:lnTo>
                  <a:lnTo>
                    <a:pt x="31938" y="7904"/>
                  </a:lnTo>
                  <a:lnTo>
                    <a:pt x="27381" y="7904"/>
                  </a:lnTo>
                  <a:lnTo>
                    <a:pt x="27381" y="4113"/>
                  </a:lnTo>
                  <a:cubicBezTo>
                    <a:pt x="27301" y="4154"/>
                    <a:pt x="27220" y="4194"/>
                    <a:pt x="27139" y="4234"/>
                  </a:cubicBezTo>
                  <a:lnTo>
                    <a:pt x="27139" y="7904"/>
                  </a:lnTo>
                  <a:lnTo>
                    <a:pt x="22542" y="7904"/>
                  </a:lnTo>
                  <a:lnTo>
                    <a:pt x="22542" y="6613"/>
                  </a:lnTo>
                  <a:cubicBezTo>
                    <a:pt x="22462" y="6694"/>
                    <a:pt x="22381" y="6734"/>
                    <a:pt x="22300" y="6775"/>
                  </a:cubicBezTo>
                  <a:lnTo>
                    <a:pt x="22300" y="7904"/>
                  </a:lnTo>
                  <a:lnTo>
                    <a:pt x="20566" y="7904"/>
                  </a:lnTo>
                  <a:cubicBezTo>
                    <a:pt x="20445" y="7985"/>
                    <a:pt x="20324" y="8065"/>
                    <a:pt x="20203" y="8146"/>
                  </a:cubicBezTo>
                  <a:lnTo>
                    <a:pt x="22300" y="8146"/>
                  </a:lnTo>
                  <a:lnTo>
                    <a:pt x="22300" y="12703"/>
                  </a:lnTo>
                  <a:lnTo>
                    <a:pt x="17743" y="12703"/>
                  </a:lnTo>
                  <a:lnTo>
                    <a:pt x="17743" y="9961"/>
                  </a:lnTo>
                  <a:lnTo>
                    <a:pt x="17501" y="10162"/>
                  </a:lnTo>
                  <a:lnTo>
                    <a:pt x="17501" y="12703"/>
                  </a:lnTo>
                  <a:lnTo>
                    <a:pt x="14558" y="12703"/>
                  </a:lnTo>
                  <a:lnTo>
                    <a:pt x="14316" y="12945"/>
                  </a:lnTo>
                  <a:lnTo>
                    <a:pt x="17501" y="12945"/>
                  </a:lnTo>
                  <a:lnTo>
                    <a:pt x="17501" y="17542"/>
                  </a:lnTo>
                  <a:lnTo>
                    <a:pt x="12945" y="17542"/>
                  </a:lnTo>
                  <a:lnTo>
                    <a:pt x="12945" y="14316"/>
                  </a:lnTo>
                  <a:lnTo>
                    <a:pt x="12703" y="14598"/>
                  </a:lnTo>
                  <a:lnTo>
                    <a:pt x="12703" y="17542"/>
                  </a:lnTo>
                  <a:lnTo>
                    <a:pt x="10122" y="17542"/>
                  </a:lnTo>
                  <a:lnTo>
                    <a:pt x="9920" y="17784"/>
                  </a:lnTo>
                  <a:lnTo>
                    <a:pt x="12703" y="17784"/>
                  </a:lnTo>
                  <a:lnTo>
                    <a:pt x="12703" y="22341"/>
                  </a:lnTo>
                  <a:lnTo>
                    <a:pt x="8106" y="22341"/>
                  </a:lnTo>
                  <a:lnTo>
                    <a:pt x="8106" y="20244"/>
                  </a:lnTo>
                  <a:cubicBezTo>
                    <a:pt x="8025" y="20365"/>
                    <a:pt x="7944" y="20486"/>
                    <a:pt x="7864" y="20607"/>
                  </a:cubicBezTo>
                  <a:lnTo>
                    <a:pt x="7864" y="22341"/>
                  </a:lnTo>
                  <a:lnTo>
                    <a:pt x="6775" y="22341"/>
                  </a:lnTo>
                  <a:cubicBezTo>
                    <a:pt x="6694" y="22421"/>
                    <a:pt x="6654" y="22502"/>
                    <a:pt x="6613" y="22583"/>
                  </a:cubicBezTo>
                  <a:lnTo>
                    <a:pt x="7864" y="22583"/>
                  </a:lnTo>
                  <a:lnTo>
                    <a:pt x="7864" y="27139"/>
                  </a:lnTo>
                  <a:lnTo>
                    <a:pt x="4194" y="27139"/>
                  </a:lnTo>
                  <a:cubicBezTo>
                    <a:pt x="4154" y="27220"/>
                    <a:pt x="4113" y="27301"/>
                    <a:pt x="4073" y="27381"/>
                  </a:cubicBezTo>
                  <a:lnTo>
                    <a:pt x="7864" y="27381"/>
                  </a:lnTo>
                  <a:lnTo>
                    <a:pt x="7864" y="31978"/>
                  </a:lnTo>
                  <a:lnTo>
                    <a:pt x="3307" y="31978"/>
                  </a:lnTo>
                  <a:lnTo>
                    <a:pt x="3307" y="29236"/>
                  </a:lnTo>
                  <a:lnTo>
                    <a:pt x="3065" y="29841"/>
                  </a:lnTo>
                  <a:lnTo>
                    <a:pt x="3065" y="31978"/>
                  </a:lnTo>
                  <a:lnTo>
                    <a:pt x="2299" y="31978"/>
                  </a:lnTo>
                  <a:cubicBezTo>
                    <a:pt x="2299" y="32059"/>
                    <a:pt x="2258" y="32140"/>
                    <a:pt x="2218" y="32220"/>
                  </a:cubicBezTo>
                  <a:lnTo>
                    <a:pt x="3065" y="32220"/>
                  </a:lnTo>
                  <a:lnTo>
                    <a:pt x="3065" y="36777"/>
                  </a:lnTo>
                  <a:lnTo>
                    <a:pt x="1008" y="36777"/>
                  </a:lnTo>
                  <a:cubicBezTo>
                    <a:pt x="1008" y="36858"/>
                    <a:pt x="968" y="36939"/>
                    <a:pt x="968" y="37019"/>
                  </a:cubicBezTo>
                  <a:lnTo>
                    <a:pt x="3065" y="37019"/>
                  </a:lnTo>
                  <a:lnTo>
                    <a:pt x="3065" y="41576"/>
                  </a:lnTo>
                  <a:lnTo>
                    <a:pt x="242" y="41576"/>
                  </a:lnTo>
                  <a:cubicBezTo>
                    <a:pt x="242" y="41657"/>
                    <a:pt x="242" y="41737"/>
                    <a:pt x="242" y="41818"/>
                  </a:cubicBezTo>
                  <a:lnTo>
                    <a:pt x="3065" y="41818"/>
                  </a:lnTo>
                  <a:lnTo>
                    <a:pt x="3065" y="46415"/>
                  </a:lnTo>
                  <a:lnTo>
                    <a:pt x="0" y="46415"/>
                  </a:lnTo>
                  <a:lnTo>
                    <a:pt x="0" y="46536"/>
                  </a:lnTo>
                  <a:lnTo>
                    <a:pt x="0" y="46657"/>
                  </a:lnTo>
                  <a:lnTo>
                    <a:pt x="3065" y="46657"/>
                  </a:lnTo>
                  <a:lnTo>
                    <a:pt x="3065" y="51214"/>
                  </a:lnTo>
                  <a:lnTo>
                    <a:pt x="242" y="51214"/>
                  </a:lnTo>
                  <a:cubicBezTo>
                    <a:pt x="242" y="51295"/>
                    <a:pt x="242" y="51375"/>
                    <a:pt x="242" y="51456"/>
                  </a:cubicBezTo>
                  <a:lnTo>
                    <a:pt x="3065" y="51456"/>
                  </a:lnTo>
                  <a:lnTo>
                    <a:pt x="3065" y="56053"/>
                  </a:lnTo>
                  <a:lnTo>
                    <a:pt x="968" y="56053"/>
                  </a:lnTo>
                  <a:cubicBezTo>
                    <a:pt x="968" y="56134"/>
                    <a:pt x="1008" y="56174"/>
                    <a:pt x="1008" y="56295"/>
                  </a:cubicBezTo>
                  <a:lnTo>
                    <a:pt x="3065" y="56295"/>
                  </a:lnTo>
                  <a:lnTo>
                    <a:pt x="3065" y="60852"/>
                  </a:lnTo>
                  <a:lnTo>
                    <a:pt x="2218" y="60852"/>
                  </a:lnTo>
                  <a:cubicBezTo>
                    <a:pt x="2258" y="60933"/>
                    <a:pt x="2299" y="61013"/>
                    <a:pt x="2299" y="61094"/>
                  </a:cubicBezTo>
                  <a:lnTo>
                    <a:pt x="3065" y="61094"/>
                  </a:lnTo>
                  <a:lnTo>
                    <a:pt x="3065" y="63191"/>
                  </a:lnTo>
                  <a:lnTo>
                    <a:pt x="3307" y="63836"/>
                  </a:lnTo>
                  <a:lnTo>
                    <a:pt x="3307" y="61094"/>
                  </a:lnTo>
                  <a:lnTo>
                    <a:pt x="7864" y="61094"/>
                  </a:lnTo>
                  <a:lnTo>
                    <a:pt x="7864" y="65651"/>
                  </a:lnTo>
                  <a:lnTo>
                    <a:pt x="4073" y="65651"/>
                  </a:lnTo>
                  <a:cubicBezTo>
                    <a:pt x="4113" y="65731"/>
                    <a:pt x="4154" y="65812"/>
                    <a:pt x="4194" y="65893"/>
                  </a:cubicBezTo>
                  <a:lnTo>
                    <a:pt x="7864" y="65893"/>
                  </a:lnTo>
                  <a:lnTo>
                    <a:pt x="7864" y="70490"/>
                  </a:lnTo>
                  <a:lnTo>
                    <a:pt x="6613" y="70490"/>
                  </a:lnTo>
                  <a:cubicBezTo>
                    <a:pt x="6654" y="70570"/>
                    <a:pt x="6694" y="70651"/>
                    <a:pt x="6775" y="70732"/>
                  </a:cubicBezTo>
                  <a:lnTo>
                    <a:pt x="7864" y="70732"/>
                  </a:lnTo>
                  <a:lnTo>
                    <a:pt x="7864" y="72466"/>
                  </a:lnTo>
                  <a:cubicBezTo>
                    <a:pt x="7944" y="72587"/>
                    <a:pt x="8025" y="72708"/>
                    <a:pt x="8106" y="72829"/>
                  </a:cubicBezTo>
                  <a:lnTo>
                    <a:pt x="8106" y="70732"/>
                  </a:lnTo>
                  <a:lnTo>
                    <a:pt x="12703" y="70732"/>
                  </a:lnTo>
                  <a:lnTo>
                    <a:pt x="12703" y="75289"/>
                  </a:lnTo>
                  <a:lnTo>
                    <a:pt x="9920" y="75289"/>
                  </a:lnTo>
                  <a:lnTo>
                    <a:pt x="10122" y="75531"/>
                  </a:lnTo>
                  <a:lnTo>
                    <a:pt x="12703" y="75531"/>
                  </a:lnTo>
                  <a:lnTo>
                    <a:pt x="12703" y="78474"/>
                  </a:lnTo>
                  <a:lnTo>
                    <a:pt x="12945" y="78716"/>
                  </a:lnTo>
                  <a:lnTo>
                    <a:pt x="12945" y="75531"/>
                  </a:lnTo>
                  <a:lnTo>
                    <a:pt x="17501" y="75531"/>
                  </a:lnTo>
                  <a:lnTo>
                    <a:pt x="17501" y="80087"/>
                  </a:lnTo>
                  <a:lnTo>
                    <a:pt x="14316" y="80087"/>
                  </a:lnTo>
                  <a:lnTo>
                    <a:pt x="14558" y="80329"/>
                  </a:lnTo>
                  <a:lnTo>
                    <a:pt x="17501" y="80329"/>
                  </a:lnTo>
                  <a:lnTo>
                    <a:pt x="17501" y="82910"/>
                  </a:lnTo>
                  <a:lnTo>
                    <a:pt x="17743" y="83072"/>
                  </a:lnTo>
                  <a:lnTo>
                    <a:pt x="17743" y="80329"/>
                  </a:lnTo>
                  <a:lnTo>
                    <a:pt x="22300" y="80329"/>
                  </a:lnTo>
                  <a:lnTo>
                    <a:pt x="22300" y="84927"/>
                  </a:lnTo>
                  <a:lnTo>
                    <a:pt x="20203" y="84927"/>
                  </a:lnTo>
                  <a:cubicBezTo>
                    <a:pt x="20324" y="85007"/>
                    <a:pt x="20445" y="85088"/>
                    <a:pt x="20566" y="85168"/>
                  </a:cubicBezTo>
                  <a:lnTo>
                    <a:pt x="22300" y="85168"/>
                  </a:lnTo>
                  <a:lnTo>
                    <a:pt x="22300" y="86257"/>
                  </a:lnTo>
                  <a:cubicBezTo>
                    <a:pt x="22381" y="86338"/>
                    <a:pt x="22462" y="86378"/>
                    <a:pt x="22542" y="86419"/>
                  </a:cubicBezTo>
                  <a:lnTo>
                    <a:pt x="22542" y="85168"/>
                  </a:lnTo>
                  <a:lnTo>
                    <a:pt x="27139" y="85168"/>
                  </a:lnTo>
                  <a:lnTo>
                    <a:pt x="27139" y="88838"/>
                  </a:lnTo>
                  <a:cubicBezTo>
                    <a:pt x="27220" y="88878"/>
                    <a:pt x="27301" y="88919"/>
                    <a:pt x="27381" y="88959"/>
                  </a:cubicBezTo>
                  <a:lnTo>
                    <a:pt x="27381" y="85168"/>
                  </a:lnTo>
                  <a:lnTo>
                    <a:pt x="31938" y="85168"/>
                  </a:lnTo>
                  <a:lnTo>
                    <a:pt x="31938" y="89725"/>
                  </a:lnTo>
                  <a:lnTo>
                    <a:pt x="29236" y="89725"/>
                  </a:lnTo>
                  <a:lnTo>
                    <a:pt x="29841" y="89967"/>
                  </a:lnTo>
                  <a:lnTo>
                    <a:pt x="31938" y="89967"/>
                  </a:lnTo>
                  <a:lnTo>
                    <a:pt x="31938" y="90733"/>
                  </a:lnTo>
                  <a:cubicBezTo>
                    <a:pt x="32019" y="90733"/>
                    <a:pt x="32099" y="90774"/>
                    <a:pt x="32180" y="90814"/>
                  </a:cubicBezTo>
                  <a:lnTo>
                    <a:pt x="32180" y="89967"/>
                  </a:lnTo>
                  <a:lnTo>
                    <a:pt x="36777" y="89967"/>
                  </a:lnTo>
                  <a:lnTo>
                    <a:pt x="36777" y="92024"/>
                  </a:lnTo>
                  <a:cubicBezTo>
                    <a:pt x="36858" y="92024"/>
                    <a:pt x="36939" y="92064"/>
                    <a:pt x="37019" y="92064"/>
                  </a:cubicBezTo>
                  <a:lnTo>
                    <a:pt x="37019" y="89967"/>
                  </a:lnTo>
                  <a:lnTo>
                    <a:pt x="41576" y="89967"/>
                  </a:lnTo>
                  <a:lnTo>
                    <a:pt x="41576" y="92790"/>
                  </a:lnTo>
                  <a:cubicBezTo>
                    <a:pt x="41657" y="92790"/>
                    <a:pt x="41737" y="92790"/>
                    <a:pt x="41818" y="92790"/>
                  </a:cubicBezTo>
                  <a:lnTo>
                    <a:pt x="41818" y="89967"/>
                  </a:lnTo>
                  <a:lnTo>
                    <a:pt x="46375" y="89967"/>
                  </a:lnTo>
                  <a:lnTo>
                    <a:pt x="46375" y="93032"/>
                  </a:lnTo>
                  <a:lnTo>
                    <a:pt x="46496" y="93032"/>
                  </a:lnTo>
                  <a:lnTo>
                    <a:pt x="46617" y="93032"/>
                  </a:lnTo>
                  <a:lnTo>
                    <a:pt x="46617" y="89967"/>
                  </a:lnTo>
                  <a:lnTo>
                    <a:pt x="51214" y="89967"/>
                  </a:lnTo>
                  <a:lnTo>
                    <a:pt x="51214" y="92790"/>
                  </a:lnTo>
                  <a:cubicBezTo>
                    <a:pt x="51295" y="92790"/>
                    <a:pt x="51375" y="92790"/>
                    <a:pt x="51456" y="92790"/>
                  </a:cubicBezTo>
                  <a:lnTo>
                    <a:pt x="51456" y="89967"/>
                  </a:lnTo>
                  <a:lnTo>
                    <a:pt x="56013" y="89967"/>
                  </a:lnTo>
                  <a:lnTo>
                    <a:pt x="56013" y="92064"/>
                  </a:lnTo>
                  <a:cubicBezTo>
                    <a:pt x="56093" y="92064"/>
                    <a:pt x="56174" y="92024"/>
                    <a:pt x="56255" y="92024"/>
                  </a:cubicBezTo>
                  <a:lnTo>
                    <a:pt x="56255" y="89967"/>
                  </a:lnTo>
                  <a:lnTo>
                    <a:pt x="60812" y="89967"/>
                  </a:lnTo>
                  <a:lnTo>
                    <a:pt x="60812" y="90814"/>
                  </a:lnTo>
                  <a:cubicBezTo>
                    <a:pt x="60892" y="90774"/>
                    <a:pt x="60973" y="90733"/>
                    <a:pt x="61054" y="90733"/>
                  </a:cubicBezTo>
                  <a:lnTo>
                    <a:pt x="61054" y="89967"/>
                  </a:lnTo>
                  <a:lnTo>
                    <a:pt x="63191" y="89967"/>
                  </a:lnTo>
                  <a:lnTo>
                    <a:pt x="63796" y="89725"/>
                  </a:lnTo>
                  <a:lnTo>
                    <a:pt x="61054" y="89725"/>
                  </a:lnTo>
                  <a:lnTo>
                    <a:pt x="61054" y="85168"/>
                  </a:lnTo>
                  <a:lnTo>
                    <a:pt x="65651" y="85168"/>
                  </a:lnTo>
                  <a:lnTo>
                    <a:pt x="65651" y="88959"/>
                  </a:lnTo>
                  <a:cubicBezTo>
                    <a:pt x="65731" y="88919"/>
                    <a:pt x="65812" y="88878"/>
                    <a:pt x="65893" y="88838"/>
                  </a:cubicBezTo>
                  <a:lnTo>
                    <a:pt x="65893" y="85168"/>
                  </a:lnTo>
                  <a:lnTo>
                    <a:pt x="70450" y="85168"/>
                  </a:lnTo>
                  <a:lnTo>
                    <a:pt x="70450" y="86419"/>
                  </a:lnTo>
                  <a:cubicBezTo>
                    <a:pt x="70530" y="86378"/>
                    <a:pt x="70611" y="86338"/>
                    <a:pt x="70691" y="86257"/>
                  </a:cubicBezTo>
                  <a:lnTo>
                    <a:pt x="70691" y="85168"/>
                  </a:lnTo>
                  <a:lnTo>
                    <a:pt x="72425" y="85168"/>
                  </a:lnTo>
                  <a:cubicBezTo>
                    <a:pt x="72546" y="85088"/>
                    <a:pt x="72667" y="85007"/>
                    <a:pt x="72788" y="84927"/>
                  </a:cubicBezTo>
                  <a:lnTo>
                    <a:pt x="70691" y="84927"/>
                  </a:lnTo>
                  <a:lnTo>
                    <a:pt x="70691" y="80329"/>
                  </a:lnTo>
                  <a:lnTo>
                    <a:pt x="75248" y="80329"/>
                  </a:lnTo>
                  <a:lnTo>
                    <a:pt x="75248" y="83072"/>
                  </a:lnTo>
                  <a:lnTo>
                    <a:pt x="75490" y="82910"/>
                  </a:lnTo>
                  <a:lnTo>
                    <a:pt x="75490" y="80329"/>
                  </a:lnTo>
                  <a:lnTo>
                    <a:pt x="78434" y="80329"/>
                  </a:lnTo>
                  <a:lnTo>
                    <a:pt x="78716" y="80087"/>
                  </a:lnTo>
                  <a:lnTo>
                    <a:pt x="75490" y="80087"/>
                  </a:lnTo>
                  <a:lnTo>
                    <a:pt x="75490" y="75531"/>
                  </a:lnTo>
                  <a:lnTo>
                    <a:pt x="80087" y="75531"/>
                  </a:lnTo>
                  <a:lnTo>
                    <a:pt x="80087" y="78716"/>
                  </a:lnTo>
                  <a:lnTo>
                    <a:pt x="80329" y="78474"/>
                  </a:lnTo>
                  <a:lnTo>
                    <a:pt x="80329" y="75531"/>
                  </a:lnTo>
                  <a:lnTo>
                    <a:pt x="82870" y="75531"/>
                  </a:lnTo>
                  <a:lnTo>
                    <a:pt x="83072" y="75289"/>
                  </a:lnTo>
                  <a:lnTo>
                    <a:pt x="80329" y="75289"/>
                  </a:lnTo>
                  <a:lnTo>
                    <a:pt x="80329" y="70732"/>
                  </a:lnTo>
                  <a:lnTo>
                    <a:pt x="84886" y="70732"/>
                  </a:lnTo>
                  <a:lnTo>
                    <a:pt x="84886" y="72829"/>
                  </a:lnTo>
                  <a:cubicBezTo>
                    <a:pt x="84967" y="72708"/>
                    <a:pt x="85048" y="72587"/>
                    <a:pt x="85128" y="72466"/>
                  </a:cubicBezTo>
                  <a:lnTo>
                    <a:pt x="85128" y="70732"/>
                  </a:lnTo>
                  <a:lnTo>
                    <a:pt x="86257" y="70732"/>
                  </a:lnTo>
                  <a:cubicBezTo>
                    <a:pt x="86298" y="70651"/>
                    <a:pt x="86338" y="70570"/>
                    <a:pt x="86378" y="70490"/>
                  </a:cubicBezTo>
                  <a:lnTo>
                    <a:pt x="85128" y="70490"/>
                  </a:lnTo>
                  <a:lnTo>
                    <a:pt x="85128" y="65893"/>
                  </a:lnTo>
                  <a:lnTo>
                    <a:pt x="88798" y="65893"/>
                  </a:lnTo>
                  <a:cubicBezTo>
                    <a:pt x="88838" y="65812"/>
                    <a:pt x="88879" y="65731"/>
                    <a:pt x="88919" y="65651"/>
                  </a:cubicBezTo>
                  <a:lnTo>
                    <a:pt x="85128" y="65651"/>
                  </a:lnTo>
                  <a:lnTo>
                    <a:pt x="85128" y="61094"/>
                  </a:lnTo>
                  <a:lnTo>
                    <a:pt x="89685" y="61094"/>
                  </a:lnTo>
                  <a:close/>
                  <a:moveTo>
                    <a:pt x="85128" y="32180"/>
                  </a:moveTo>
                  <a:lnTo>
                    <a:pt x="89685" y="32180"/>
                  </a:lnTo>
                  <a:lnTo>
                    <a:pt x="89685" y="36777"/>
                  </a:lnTo>
                  <a:lnTo>
                    <a:pt x="85128" y="36777"/>
                  </a:lnTo>
                  <a:close/>
                  <a:moveTo>
                    <a:pt x="85128" y="37019"/>
                  </a:moveTo>
                  <a:lnTo>
                    <a:pt x="89685" y="37019"/>
                  </a:lnTo>
                  <a:lnTo>
                    <a:pt x="89685" y="41576"/>
                  </a:lnTo>
                  <a:lnTo>
                    <a:pt x="85128" y="41576"/>
                  </a:lnTo>
                  <a:close/>
                  <a:moveTo>
                    <a:pt x="85128" y="41818"/>
                  </a:moveTo>
                  <a:lnTo>
                    <a:pt x="89685" y="41818"/>
                  </a:lnTo>
                  <a:lnTo>
                    <a:pt x="89685" y="46375"/>
                  </a:lnTo>
                  <a:lnTo>
                    <a:pt x="85128" y="46375"/>
                  </a:lnTo>
                  <a:close/>
                  <a:moveTo>
                    <a:pt x="85128" y="46617"/>
                  </a:moveTo>
                  <a:lnTo>
                    <a:pt x="89685" y="46617"/>
                  </a:lnTo>
                  <a:lnTo>
                    <a:pt x="89685" y="51214"/>
                  </a:lnTo>
                  <a:lnTo>
                    <a:pt x="85128" y="51214"/>
                  </a:lnTo>
                  <a:close/>
                  <a:moveTo>
                    <a:pt x="85128" y="51456"/>
                  </a:moveTo>
                  <a:lnTo>
                    <a:pt x="89685" y="51456"/>
                  </a:lnTo>
                  <a:lnTo>
                    <a:pt x="89685" y="56013"/>
                  </a:lnTo>
                  <a:lnTo>
                    <a:pt x="85128" y="56013"/>
                  </a:lnTo>
                  <a:close/>
                  <a:moveTo>
                    <a:pt x="85128" y="56255"/>
                  </a:moveTo>
                  <a:lnTo>
                    <a:pt x="89685" y="56255"/>
                  </a:lnTo>
                  <a:lnTo>
                    <a:pt x="89685" y="60812"/>
                  </a:lnTo>
                  <a:lnTo>
                    <a:pt x="85128" y="60812"/>
                  </a:lnTo>
                  <a:close/>
                  <a:moveTo>
                    <a:pt x="7904" y="60812"/>
                  </a:moveTo>
                  <a:lnTo>
                    <a:pt x="3347" y="60812"/>
                  </a:lnTo>
                  <a:lnTo>
                    <a:pt x="3347" y="56255"/>
                  </a:lnTo>
                  <a:lnTo>
                    <a:pt x="7904" y="56255"/>
                  </a:lnTo>
                  <a:close/>
                  <a:moveTo>
                    <a:pt x="7904" y="56013"/>
                  </a:moveTo>
                  <a:lnTo>
                    <a:pt x="3347" y="56013"/>
                  </a:lnTo>
                  <a:lnTo>
                    <a:pt x="3347" y="51456"/>
                  </a:lnTo>
                  <a:lnTo>
                    <a:pt x="7904" y="51456"/>
                  </a:lnTo>
                  <a:close/>
                  <a:moveTo>
                    <a:pt x="7904" y="51214"/>
                  </a:moveTo>
                  <a:lnTo>
                    <a:pt x="3347" y="51214"/>
                  </a:lnTo>
                  <a:lnTo>
                    <a:pt x="3347" y="46617"/>
                  </a:lnTo>
                  <a:lnTo>
                    <a:pt x="7904" y="46617"/>
                  </a:lnTo>
                  <a:close/>
                  <a:moveTo>
                    <a:pt x="7904" y="46375"/>
                  </a:moveTo>
                  <a:lnTo>
                    <a:pt x="3347" y="46375"/>
                  </a:lnTo>
                  <a:lnTo>
                    <a:pt x="3347" y="41818"/>
                  </a:lnTo>
                  <a:lnTo>
                    <a:pt x="7904" y="41818"/>
                  </a:lnTo>
                  <a:close/>
                  <a:moveTo>
                    <a:pt x="7904" y="41576"/>
                  </a:moveTo>
                  <a:lnTo>
                    <a:pt x="3347" y="41576"/>
                  </a:lnTo>
                  <a:lnTo>
                    <a:pt x="3347" y="37019"/>
                  </a:lnTo>
                  <a:lnTo>
                    <a:pt x="7904" y="37019"/>
                  </a:lnTo>
                  <a:close/>
                  <a:moveTo>
                    <a:pt x="7904" y="36777"/>
                  </a:moveTo>
                  <a:lnTo>
                    <a:pt x="3347" y="36777"/>
                  </a:lnTo>
                  <a:lnTo>
                    <a:pt x="3347" y="32180"/>
                  </a:lnTo>
                  <a:lnTo>
                    <a:pt x="7904" y="32180"/>
                  </a:lnTo>
                  <a:close/>
                  <a:moveTo>
                    <a:pt x="12703" y="70449"/>
                  </a:moveTo>
                  <a:lnTo>
                    <a:pt x="8146" y="70449"/>
                  </a:lnTo>
                  <a:lnTo>
                    <a:pt x="8146" y="65893"/>
                  </a:lnTo>
                  <a:lnTo>
                    <a:pt x="12703" y="65893"/>
                  </a:lnTo>
                  <a:close/>
                  <a:moveTo>
                    <a:pt x="12703" y="65610"/>
                  </a:moveTo>
                  <a:lnTo>
                    <a:pt x="8146" y="65610"/>
                  </a:lnTo>
                  <a:lnTo>
                    <a:pt x="8146" y="61054"/>
                  </a:lnTo>
                  <a:lnTo>
                    <a:pt x="12703" y="61054"/>
                  </a:lnTo>
                  <a:close/>
                  <a:moveTo>
                    <a:pt x="12703" y="60812"/>
                  </a:moveTo>
                  <a:lnTo>
                    <a:pt x="8146" y="60812"/>
                  </a:lnTo>
                  <a:lnTo>
                    <a:pt x="8146" y="56255"/>
                  </a:lnTo>
                  <a:lnTo>
                    <a:pt x="12703" y="56255"/>
                  </a:lnTo>
                  <a:close/>
                  <a:moveTo>
                    <a:pt x="12703" y="56013"/>
                  </a:moveTo>
                  <a:lnTo>
                    <a:pt x="8146" y="56013"/>
                  </a:lnTo>
                  <a:lnTo>
                    <a:pt x="8146" y="51456"/>
                  </a:lnTo>
                  <a:lnTo>
                    <a:pt x="12703" y="51456"/>
                  </a:lnTo>
                  <a:close/>
                  <a:moveTo>
                    <a:pt x="12703" y="51174"/>
                  </a:moveTo>
                  <a:lnTo>
                    <a:pt x="8146" y="51174"/>
                  </a:lnTo>
                  <a:lnTo>
                    <a:pt x="8146" y="46617"/>
                  </a:lnTo>
                  <a:lnTo>
                    <a:pt x="12703" y="46617"/>
                  </a:lnTo>
                  <a:close/>
                  <a:moveTo>
                    <a:pt x="12703" y="46375"/>
                  </a:moveTo>
                  <a:lnTo>
                    <a:pt x="8146" y="46375"/>
                  </a:lnTo>
                  <a:lnTo>
                    <a:pt x="8146" y="41818"/>
                  </a:lnTo>
                  <a:lnTo>
                    <a:pt x="12703" y="41818"/>
                  </a:lnTo>
                  <a:close/>
                  <a:moveTo>
                    <a:pt x="12703" y="41576"/>
                  </a:moveTo>
                  <a:lnTo>
                    <a:pt x="8146" y="41576"/>
                  </a:lnTo>
                  <a:lnTo>
                    <a:pt x="8146" y="36979"/>
                  </a:lnTo>
                  <a:lnTo>
                    <a:pt x="12703" y="36979"/>
                  </a:lnTo>
                  <a:close/>
                  <a:moveTo>
                    <a:pt x="12703" y="36737"/>
                  </a:moveTo>
                  <a:lnTo>
                    <a:pt x="8146" y="36737"/>
                  </a:lnTo>
                  <a:lnTo>
                    <a:pt x="8146" y="32180"/>
                  </a:lnTo>
                  <a:lnTo>
                    <a:pt x="12703" y="32180"/>
                  </a:lnTo>
                  <a:close/>
                  <a:moveTo>
                    <a:pt x="12703" y="31938"/>
                  </a:moveTo>
                  <a:lnTo>
                    <a:pt x="8146" y="31938"/>
                  </a:lnTo>
                  <a:lnTo>
                    <a:pt x="8146" y="27381"/>
                  </a:lnTo>
                  <a:lnTo>
                    <a:pt x="12703" y="27381"/>
                  </a:lnTo>
                  <a:close/>
                  <a:moveTo>
                    <a:pt x="12703" y="27139"/>
                  </a:moveTo>
                  <a:lnTo>
                    <a:pt x="8146" y="27139"/>
                  </a:lnTo>
                  <a:lnTo>
                    <a:pt x="8146" y="22542"/>
                  </a:lnTo>
                  <a:lnTo>
                    <a:pt x="12703" y="22542"/>
                  </a:lnTo>
                  <a:close/>
                  <a:moveTo>
                    <a:pt x="17542" y="75248"/>
                  </a:moveTo>
                  <a:lnTo>
                    <a:pt x="12945" y="75248"/>
                  </a:lnTo>
                  <a:lnTo>
                    <a:pt x="12945" y="70651"/>
                  </a:lnTo>
                  <a:lnTo>
                    <a:pt x="17542" y="70651"/>
                  </a:lnTo>
                  <a:close/>
                  <a:moveTo>
                    <a:pt x="17542" y="70449"/>
                  </a:moveTo>
                  <a:lnTo>
                    <a:pt x="12945" y="70449"/>
                  </a:lnTo>
                  <a:lnTo>
                    <a:pt x="12945" y="65852"/>
                  </a:lnTo>
                  <a:lnTo>
                    <a:pt x="17542" y="65852"/>
                  </a:lnTo>
                  <a:close/>
                  <a:moveTo>
                    <a:pt x="17542" y="65610"/>
                  </a:moveTo>
                  <a:lnTo>
                    <a:pt x="12945" y="65610"/>
                  </a:lnTo>
                  <a:lnTo>
                    <a:pt x="12945" y="61054"/>
                  </a:lnTo>
                  <a:lnTo>
                    <a:pt x="17542" y="61054"/>
                  </a:lnTo>
                  <a:close/>
                  <a:moveTo>
                    <a:pt x="17542" y="60812"/>
                  </a:moveTo>
                  <a:lnTo>
                    <a:pt x="12945" y="60812"/>
                  </a:lnTo>
                  <a:lnTo>
                    <a:pt x="12945" y="56214"/>
                  </a:lnTo>
                  <a:lnTo>
                    <a:pt x="17542" y="56214"/>
                  </a:lnTo>
                  <a:close/>
                  <a:moveTo>
                    <a:pt x="17542" y="55972"/>
                  </a:moveTo>
                  <a:lnTo>
                    <a:pt x="12945" y="55972"/>
                  </a:lnTo>
                  <a:lnTo>
                    <a:pt x="12945" y="51416"/>
                  </a:lnTo>
                  <a:lnTo>
                    <a:pt x="17542" y="51416"/>
                  </a:lnTo>
                  <a:close/>
                  <a:moveTo>
                    <a:pt x="17542" y="51174"/>
                  </a:moveTo>
                  <a:lnTo>
                    <a:pt x="12945" y="51174"/>
                  </a:lnTo>
                  <a:lnTo>
                    <a:pt x="12945" y="46617"/>
                  </a:lnTo>
                  <a:lnTo>
                    <a:pt x="17542" y="46617"/>
                  </a:lnTo>
                  <a:close/>
                  <a:moveTo>
                    <a:pt x="17542" y="46375"/>
                  </a:moveTo>
                  <a:lnTo>
                    <a:pt x="12945" y="46375"/>
                  </a:lnTo>
                  <a:lnTo>
                    <a:pt x="12945" y="41778"/>
                  </a:lnTo>
                  <a:lnTo>
                    <a:pt x="17542" y="41778"/>
                  </a:lnTo>
                  <a:close/>
                  <a:moveTo>
                    <a:pt x="17542" y="41536"/>
                  </a:moveTo>
                  <a:lnTo>
                    <a:pt x="12945" y="41536"/>
                  </a:lnTo>
                  <a:lnTo>
                    <a:pt x="12945" y="36979"/>
                  </a:lnTo>
                  <a:lnTo>
                    <a:pt x="17542" y="36979"/>
                  </a:lnTo>
                  <a:close/>
                  <a:moveTo>
                    <a:pt x="17542" y="36737"/>
                  </a:moveTo>
                  <a:lnTo>
                    <a:pt x="12945" y="36737"/>
                  </a:lnTo>
                  <a:lnTo>
                    <a:pt x="12945" y="32180"/>
                  </a:lnTo>
                  <a:lnTo>
                    <a:pt x="17542" y="32180"/>
                  </a:lnTo>
                  <a:close/>
                  <a:moveTo>
                    <a:pt x="17542" y="31938"/>
                  </a:moveTo>
                  <a:lnTo>
                    <a:pt x="12945" y="31938"/>
                  </a:lnTo>
                  <a:lnTo>
                    <a:pt x="12945" y="27341"/>
                  </a:lnTo>
                  <a:lnTo>
                    <a:pt x="17542" y="27341"/>
                  </a:lnTo>
                  <a:close/>
                  <a:moveTo>
                    <a:pt x="17542" y="27099"/>
                  </a:moveTo>
                  <a:lnTo>
                    <a:pt x="12945" y="27099"/>
                  </a:lnTo>
                  <a:lnTo>
                    <a:pt x="12945" y="22542"/>
                  </a:lnTo>
                  <a:lnTo>
                    <a:pt x="17542" y="22542"/>
                  </a:lnTo>
                  <a:close/>
                  <a:moveTo>
                    <a:pt x="17542" y="22300"/>
                  </a:moveTo>
                  <a:lnTo>
                    <a:pt x="12945" y="22300"/>
                  </a:lnTo>
                  <a:lnTo>
                    <a:pt x="12945" y="17743"/>
                  </a:lnTo>
                  <a:lnTo>
                    <a:pt x="17542" y="17743"/>
                  </a:lnTo>
                  <a:close/>
                  <a:moveTo>
                    <a:pt x="22341" y="80047"/>
                  </a:moveTo>
                  <a:lnTo>
                    <a:pt x="17784" y="80047"/>
                  </a:lnTo>
                  <a:lnTo>
                    <a:pt x="17784" y="75450"/>
                  </a:lnTo>
                  <a:lnTo>
                    <a:pt x="22341" y="75450"/>
                  </a:lnTo>
                  <a:close/>
                  <a:moveTo>
                    <a:pt x="22341" y="75208"/>
                  </a:moveTo>
                  <a:lnTo>
                    <a:pt x="17784" y="75208"/>
                  </a:lnTo>
                  <a:lnTo>
                    <a:pt x="17784" y="70651"/>
                  </a:lnTo>
                  <a:lnTo>
                    <a:pt x="22341" y="70651"/>
                  </a:lnTo>
                  <a:close/>
                  <a:moveTo>
                    <a:pt x="22341" y="70409"/>
                  </a:moveTo>
                  <a:lnTo>
                    <a:pt x="17784" y="70409"/>
                  </a:lnTo>
                  <a:lnTo>
                    <a:pt x="17784" y="65852"/>
                  </a:lnTo>
                  <a:lnTo>
                    <a:pt x="22341" y="65852"/>
                  </a:lnTo>
                  <a:close/>
                  <a:moveTo>
                    <a:pt x="22341" y="65610"/>
                  </a:moveTo>
                  <a:lnTo>
                    <a:pt x="17784" y="65610"/>
                  </a:lnTo>
                  <a:lnTo>
                    <a:pt x="17784" y="61013"/>
                  </a:lnTo>
                  <a:lnTo>
                    <a:pt x="22341" y="61013"/>
                  </a:lnTo>
                  <a:close/>
                  <a:moveTo>
                    <a:pt x="22341" y="60771"/>
                  </a:moveTo>
                  <a:lnTo>
                    <a:pt x="17784" y="60771"/>
                  </a:lnTo>
                  <a:lnTo>
                    <a:pt x="17784" y="56214"/>
                  </a:lnTo>
                  <a:lnTo>
                    <a:pt x="22341" y="56214"/>
                  </a:lnTo>
                  <a:close/>
                  <a:moveTo>
                    <a:pt x="22341" y="55972"/>
                  </a:moveTo>
                  <a:lnTo>
                    <a:pt x="17784" y="55972"/>
                  </a:lnTo>
                  <a:lnTo>
                    <a:pt x="17784" y="51416"/>
                  </a:lnTo>
                  <a:lnTo>
                    <a:pt x="22341" y="51416"/>
                  </a:lnTo>
                  <a:close/>
                  <a:moveTo>
                    <a:pt x="22341" y="51174"/>
                  </a:moveTo>
                  <a:lnTo>
                    <a:pt x="17784" y="51174"/>
                  </a:lnTo>
                  <a:lnTo>
                    <a:pt x="17784" y="46577"/>
                  </a:lnTo>
                  <a:lnTo>
                    <a:pt x="22341" y="46577"/>
                  </a:lnTo>
                  <a:close/>
                  <a:moveTo>
                    <a:pt x="22341" y="46335"/>
                  </a:moveTo>
                  <a:lnTo>
                    <a:pt x="17784" y="46335"/>
                  </a:lnTo>
                  <a:lnTo>
                    <a:pt x="17784" y="41778"/>
                  </a:lnTo>
                  <a:lnTo>
                    <a:pt x="22341" y="41778"/>
                  </a:lnTo>
                  <a:close/>
                  <a:moveTo>
                    <a:pt x="22341" y="41536"/>
                  </a:moveTo>
                  <a:lnTo>
                    <a:pt x="17784" y="41536"/>
                  </a:lnTo>
                  <a:lnTo>
                    <a:pt x="17784" y="36939"/>
                  </a:lnTo>
                  <a:lnTo>
                    <a:pt x="22341" y="36939"/>
                  </a:lnTo>
                  <a:close/>
                  <a:moveTo>
                    <a:pt x="22341" y="36737"/>
                  </a:moveTo>
                  <a:lnTo>
                    <a:pt x="17784" y="36737"/>
                  </a:lnTo>
                  <a:lnTo>
                    <a:pt x="17784" y="32140"/>
                  </a:lnTo>
                  <a:lnTo>
                    <a:pt x="22341" y="32140"/>
                  </a:lnTo>
                  <a:close/>
                  <a:moveTo>
                    <a:pt x="22341" y="31898"/>
                  </a:moveTo>
                  <a:lnTo>
                    <a:pt x="17784" y="31898"/>
                  </a:lnTo>
                  <a:lnTo>
                    <a:pt x="17784" y="27341"/>
                  </a:lnTo>
                  <a:lnTo>
                    <a:pt x="22341" y="27341"/>
                  </a:lnTo>
                  <a:close/>
                  <a:moveTo>
                    <a:pt x="22341" y="27099"/>
                  </a:moveTo>
                  <a:lnTo>
                    <a:pt x="17784" y="27099"/>
                  </a:lnTo>
                  <a:lnTo>
                    <a:pt x="17784" y="22502"/>
                  </a:lnTo>
                  <a:lnTo>
                    <a:pt x="22341" y="22502"/>
                  </a:lnTo>
                  <a:close/>
                  <a:moveTo>
                    <a:pt x="22341" y="22260"/>
                  </a:moveTo>
                  <a:lnTo>
                    <a:pt x="17784" y="22260"/>
                  </a:lnTo>
                  <a:lnTo>
                    <a:pt x="17784" y="17703"/>
                  </a:lnTo>
                  <a:lnTo>
                    <a:pt x="22341" y="17703"/>
                  </a:lnTo>
                  <a:close/>
                  <a:moveTo>
                    <a:pt x="22341" y="17461"/>
                  </a:moveTo>
                  <a:lnTo>
                    <a:pt x="17784" y="17461"/>
                  </a:lnTo>
                  <a:lnTo>
                    <a:pt x="17784" y="12904"/>
                  </a:lnTo>
                  <a:lnTo>
                    <a:pt x="22341" y="12904"/>
                  </a:lnTo>
                  <a:close/>
                  <a:moveTo>
                    <a:pt x="27139" y="84846"/>
                  </a:moveTo>
                  <a:lnTo>
                    <a:pt x="22583" y="84846"/>
                  </a:lnTo>
                  <a:lnTo>
                    <a:pt x="22583" y="80249"/>
                  </a:lnTo>
                  <a:lnTo>
                    <a:pt x="27139" y="80249"/>
                  </a:lnTo>
                  <a:close/>
                  <a:moveTo>
                    <a:pt x="27139" y="80007"/>
                  </a:moveTo>
                  <a:lnTo>
                    <a:pt x="22583" y="80007"/>
                  </a:lnTo>
                  <a:lnTo>
                    <a:pt x="22583" y="75450"/>
                  </a:lnTo>
                  <a:lnTo>
                    <a:pt x="27139" y="75450"/>
                  </a:lnTo>
                  <a:close/>
                  <a:moveTo>
                    <a:pt x="27139" y="75208"/>
                  </a:moveTo>
                  <a:lnTo>
                    <a:pt x="22583" y="75208"/>
                  </a:lnTo>
                  <a:lnTo>
                    <a:pt x="22583" y="70611"/>
                  </a:lnTo>
                  <a:lnTo>
                    <a:pt x="27139" y="70611"/>
                  </a:lnTo>
                  <a:close/>
                  <a:moveTo>
                    <a:pt x="27139" y="70369"/>
                  </a:moveTo>
                  <a:lnTo>
                    <a:pt x="22583" y="70369"/>
                  </a:lnTo>
                  <a:lnTo>
                    <a:pt x="22583" y="65812"/>
                  </a:lnTo>
                  <a:lnTo>
                    <a:pt x="27139" y="65812"/>
                  </a:lnTo>
                  <a:close/>
                  <a:moveTo>
                    <a:pt x="27139" y="65570"/>
                  </a:moveTo>
                  <a:lnTo>
                    <a:pt x="22583" y="65570"/>
                  </a:lnTo>
                  <a:lnTo>
                    <a:pt x="22583" y="61013"/>
                  </a:lnTo>
                  <a:lnTo>
                    <a:pt x="27139" y="61013"/>
                  </a:lnTo>
                  <a:close/>
                  <a:moveTo>
                    <a:pt x="27139" y="60771"/>
                  </a:moveTo>
                  <a:lnTo>
                    <a:pt x="22583" y="60771"/>
                  </a:lnTo>
                  <a:lnTo>
                    <a:pt x="22583" y="56174"/>
                  </a:lnTo>
                  <a:lnTo>
                    <a:pt x="27139" y="56174"/>
                  </a:lnTo>
                  <a:close/>
                  <a:moveTo>
                    <a:pt x="27139" y="55932"/>
                  </a:moveTo>
                  <a:lnTo>
                    <a:pt x="22583" y="55932"/>
                  </a:lnTo>
                  <a:lnTo>
                    <a:pt x="22583" y="51375"/>
                  </a:lnTo>
                  <a:lnTo>
                    <a:pt x="27139" y="51375"/>
                  </a:lnTo>
                  <a:close/>
                  <a:moveTo>
                    <a:pt x="27139" y="51133"/>
                  </a:moveTo>
                  <a:lnTo>
                    <a:pt x="22583" y="51133"/>
                  </a:lnTo>
                  <a:lnTo>
                    <a:pt x="22583" y="46577"/>
                  </a:lnTo>
                  <a:lnTo>
                    <a:pt x="27139" y="46577"/>
                  </a:lnTo>
                  <a:close/>
                  <a:moveTo>
                    <a:pt x="27139" y="46335"/>
                  </a:moveTo>
                  <a:lnTo>
                    <a:pt x="22583" y="46335"/>
                  </a:lnTo>
                  <a:lnTo>
                    <a:pt x="22583" y="41737"/>
                  </a:lnTo>
                  <a:lnTo>
                    <a:pt x="27139" y="41737"/>
                  </a:lnTo>
                  <a:close/>
                  <a:moveTo>
                    <a:pt x="27139" y="41495"/>
                  </a:moveTo>
                  <a:lnTo>
                    <a:pt x="22583" y="41495"/>
                  </a:lnTo>
                  <a:lnTo>
                    <a:pt x="22583" y="36939"/>
                  </a:lnTo>
                  <a:lnTo>
                    <a:pt x="27139" y="36939"/>
                  </a:lnTo>
                  <a:close/>
                  <a:moveTo>
                    <a:pt x="27139" y="36697"/>
                  </a:moveTo>
                  <a:lnTo>
                    <a:pt x="22583" y="36697"/>
                  </a:lnTo>
                  <a:lnTo>
                    <a:pt x="22583" y="32140"/>
                  </a:lnTo>
                  <a:lnTo>
                    <a:pt x="27139" y="32140"/>
                  </a:lnTo>
                  <a:close/>
                  <a:moveTo>
                    <a:pt x="27139" y="31898"/>
                  </a:moveTo>
                  <a:lnTo>
                    <a:pt x="22583" y="31898"/>
                  </a:lnTo>
                  <a:lnTo>
                    <a:pt x="22583" y="27301"/>
                  </a:lnTo>
                  <a:lnTo>
                    <a:pt x="27139" y="27301"/>
                  </a:lnTo>
                  <a:close/>
                  <a:moveTo>
                    <a:pt x="27139" y="27059"/>
                  </a:moveTo>
                  <a:lnTo>
                    <a:pt x="22583" y="27059"/>
                  </a:lnTo>
                  <a:lnTo>
                    <a:pt x="22583" y="22502"/>
                  </a:lnTo>
                  <a:lnTo>
                    <a:pt x="27139" y="22502"/>
                  </a:lnTo>
                  <a:close/>
                  <a:moveTo>
                    <a:pt x="27139" y="22260"/>
                  </a:moveTo>
                  <a:lnTo>
                    <a:pt x="22583" y="22260"/>
                  </a:lnTo>
                  <a:lnTo>
                    <a:pt x="22583" y="17703"/>
                  </a:lnTo>
                  <a:lnTo>
                    <a:pt x="27139" y="17703"/>
                  </a:lnTo>
                  <a:close/>
                  <a:moveTo>
                    <a:pt x="27139" y="17461"/>
                  </a:moveTo>
                  <a:lnTo>
                    <a:pt x="22583" y="17461"/>
                  </a:lnTo>
                  <a:lnTo>
                    <a:pt x="22583" y="12864"/>
                  </a:lnTo>
                  <a:lnTo>
                    <a:pt x="27139" y="12864"/>
                  </a:lnTo>
                  <a:close/>
                  <a:moveTo>
                    <a:pt x="27139" y="12622"/>
                  </a:moveTo>
                  <a:lnTo>
                    <a:pt x="22583" y="12622"/>
                  </a:lnTo>
                  <a:lnTo>
                    <a:pt x="22583" y="8065"/>
                  </a:lnTo>
                  <a:lnTo>
                    <a:pt x="27139" y="8065"/>
                  </a:lnTo>
                  <a:close/>
                  <a:moveTo>
                    <a:pt x="31979" y="84806"/>
                  </a:moveTo>
                  <a:lnTo>
                    <a:pt x="27381" y="84806"/>
                  </a:lnTo>
                  <a:lnTo>
                    <a:pt x="27381" y="80249"/>
                  </a:lnTo>
                  <a:lnTo>
                    <a:pt x="31979" y="80249"/>
                  </a:lnTo>
                  <a:close/>
                  <a:moveTo>
                    <a:pt x="31979" y="80007"/>
                  </a:moveTo>
                  <a:lnTo>
                    <a:pt x="27381" y="80007"/>
                  </a:lnTo>
                  <a:lnTo>
                    <a:pt x="27381" y="75410"/>
                  </a:lnTo>
                  <a:lnTo>
                    <a:pt x="31979" y="75410"/>
                  </a:lnTo>
                  <a:close/>
                  <a:moveTo>
                    <a:pt x="31979" y="75168"/>
                  </a:moveTo>
                  <a:lnTo>
                    <a:pt x="27381" y="75168"/>
                  </a:lnTo>
                  <a:lnTo>
                    <a:pt x="27381" y="70611"/>
                  </a:lnTo>
                  <a:lnTo>
                    <a:pt x="31979" y="70611"/>
                  </a:lnTo>
                  <a:close/>
                  <a:moveTo>
                    <a:pt x="31979" y="70369"/>
                  </a:moveTo>
                  <a:lnTo>
                    <a:pt x="27381" y="70369"/>
                  </a:lnTo>
                  <a:lnTo>
                    <a:pt x="27381" y="65812"/>
                  </a:lnTo>
                  <a:lnTo>
                    <a:pt x="31979" y="65812"/>
                  </a:lnTo>
                  <a:close/>
                  <a:moveTo>
                    <a:pt x="31979" y="65570"/>
                  </a:moveTo>
                  <a:lnTo>
                    <a:pt x="27381" y="65570"/>
                  </a:lnTo>
                  <a:lnTo>
                    <a:pt x="27381" y="60973"/>
                  </a:lnTo>
                  <a:lnTo>
                    <a:pt x="31979" y="60973"/>
                  </a:lnTo>
                  <a:close/>
                  <a:moveTo>
                    <a:pt x="31979" y="60731"/>
                  </a:moveTo>
                  <a:lnTo>
                    <a:pt x="27381" y="60731"/>
                  </a:lnTo>
                  <a:lnTo>
                    <a:pt x="27381" y="56174"/>
                  </a:lnTo>
                  <a:lnTo>
                    <a:pt x="31979" y="56174"/>
                  </a:lnTo>
                  <a:close/>
                  <a:moveTo>
                    <a:pt x="31979" y="55932"/>
                  </a:moveTo>
                  <a:lnTo>
                    <a:pt x="27381" y="55932"/>
                  </a:lnTo>
                  <a:lnTo>
                    <a:pt x="27381" y="51375"/>
                  </a:lnTo>
                  <a:lnTo>
                    <a:pt x="31979" y="51375"/>
                  </a:lnTo>
                  <a:close/>
                  <a:moveTo>
                    <a:pt x="31979" y="51133"/>
                  </a:moveTo>
                  <a:lnTo>
                    <a:pt x="27381" y="51133"/>
                  </a:lnTo>
                  <a:lnTo>
                    <a:pt x="27381" y="46536"/>
                  </a:lnTo>
                  <a:lnTo>
                    <a:pt x="31979" y="46536"/>
                  </a:lnTo>
                  <a:close/>
                  <a:moveTo>
                    <a:pt x="31979" y="46294"/>
                  </a:moveTo>
                  <a:lnTo>
                    <a:pt x="27381" y="46294"/>
                  </a:lnTo>
                  <a:lnTo>
                    <a:pt x="27381" y="41737"/>
                  </a:lnTo>
                  <a:lnTo>
                    <a:pt x="31979" y="41737"/>
                  </a:lnTo>
                  <a:close/>
                  <a:moveTo>
                    <a:pt x="31979" y="41495"/>
                  </a:moveTo>
                  <a:lnTo>
                    <a:pt x="27381" y="41495"/>
                  </a:lnTo>
                  <a:lnTo>
                    <a:pt x="27381" y="36898"/>
                  </a:lnTo>
                  <a:lnTo>
                    <a:pt x="31979" y="36898"/>
                  </a:lnTo>
                  <a:close/>
                  <a:moveTo>
                    <a:pt x="31979" y="36656"/>
                  </a:moveTo>
                  <a:lnTo>
                    <a:pt x="27381" y="36656"/>
                  </a:lnTo>
                  <a:lnTo>
                    <a:pt x="27381" y="32099"/>
                  </a:lnTo>
                  <a:lnTo>
                    <a:pt x="31979" y="32099"/>
                  </a:lnTo>
                  <a:close/>
                  <a:moveTo>
                    <a:pt x="31979" y="31858"/>
                  </a:moveTo>
                  <a:lnTo>
                    <a:pt x="27381" y="31858"/>
                  </a:lnTo>
                  <a:lnTo>
                    <a:pt x="27381" y="27301"/>
                  </a:lnTo>
                  <a:lnTo>
                    <a:pt x="31979" y="27301"/>
                  </a:lnTo>
                  <a:close/>
                  <a:moveTo>
                    <a:pt x="31979" y="27059"/>
                  </a:moveTo>
                  <a:lnTo>
                    <a:pt x="27381" y="27059"/>
                  </a:lnTo>
                  <a:lnTo>
                    <a:pt x="27381" y="22462"/>
                  </a:lnTo>
                  <a:lnTo>
                    <a:pt x="31979" y="22462"/>
                  </a:lnTo>
                  <a:close/>
                  <a:moveTo>
                    <a:pt x="31979" y="22220"/>
                  </a:moveTo>
                  <a:lnTo>
                    <a:pt x="27381" y="22220"/>
                  </a:lnTo>
                  <a:lnTo>
                    <a:pt x="27381" y="17663"/>
                  </a:lnTo>
                  <a:lnTo>
                    <a:pt x="31979" y="17663"/>
                  </a:lnTo>
                  <a:close/>
                  <a:moveTo>
                    <a:pt x="31979" y="17421"/>
                  </a:moveTo>
                  <a:lnTo>
                    <a:pt x="27381" y="17421"/>
                  </a:lnTo>
                  <a:lnTo>
                    <a:pt x="27381" y="12864"/>
                  </a:lnTo>
                  <a:lnTo>
                    <a:pt x="31979" y="12864"/>
                  </a:lnTo>
                  <a:close/>
                  <a:moveTo>
                    <a:pt x="31979" y="12622"/>
                  </a:moveTo>
                  <a:lnTo>
                    <a:pt x="27381" y="12622"/>
                  </a:lnTo>
                  <a:lnTo>
                    <a:pt x="27381" y="8025"/>
                  </a:lnTo>
                  <a:lnTo>
                    <a:pt x="31979" y="8025"/>
                  </a:lnTo>
                  <a:close/>
                  <a:moveTo>
                    <a:pt x="36777" y="89604"/>
                  </a:moveTo>
                  <a:lnTo>
                    <a:pt x="32220" y="89604"/>
                  </a:lnTo>
                  <a:lnTo>
                    <a:pt x="32220" y="85007"/>
                  </a:lnTo>
                  <a:lnTo>
                    <a:pt x="36777" y="85007"/>
                  </a:lnTo>
                  <a:close/>
                  <a:moveTo>
                    <a:pt x="36777" y="84765"/>
                  </a:moveTo>
                  <a:lnTo>
                    <a:pt x="32220" y="84765"/>
                  </a:lnTo>
                  <a:lnTo>
                    <a:pt x="32220" y="80208"/>
                  </a:lnTo>
                  <a:lnTo>
                    <a:pt x="36777" y="80208"/>
                  </a:lnTo>
                  <a:close/>
                  <a:moveTo>
                    <a:pt x="36777" y="79966"/>
                  </a:moveTo>
                  <a:lnTo>
                    <a:pt x="32220" y="79966"/>
                  </a:lnTo>
                  <a:lnTo>
                    <a:pt x="32220" y="75410"/>
                  </a:lnTo>
                  <a:lnTo>
                    <a:pt x="36777" y="75410"/>
                  </a:lnTo>
                  <a:close/>
                  <a:moveTo>
                    <a:pt x="36777" y="75168"/>
                  </a:moveTo>
                  <a:lnTo>
                    <a:pt x="32220" y="75168"/>
                  </a:lnTo>
                  <a:lnTo>
                    <a:pt x="32220" y="70570"/>
                  </a:lnTo>
                  <a:lnTo>
                    <a:pt x="36777" y="70570"/>
                  </a:lnTo>
                  <a:close/>
                  <a:moveTo>
                    <a:pt x="36777" y="70329"/>
                  </a:moveTo>
                  <a:lnTo>
                    <a:pt x="32220" y="70329"/>
                  </a:lnTo>
                  <a:lnTo>
                    <a:pt x="32220" y="65772"/>
                  </a:lnTo>
                  <a:lnTo>
                    <a:pt x="36777" y="65772"/>
                  </a:lnTo>
                  <a:close/>
                  <a:moveTo>
                    <a:pt x="36777" y="65530"/>
                  </a:moveTo>
                  <a:lnTo>
                    <a:pt x="32220" y="65530"/>
                  </a:lnTo>
                  <a:lnTo>
                    <a:pt x="32220" y="60973"/>
                  </a:lnTo>
                  <a:lnTo>
                    <a:pt x="36777" y="60973"/>
                  </a:lnTo>
                  <a:close/>
                  <a:moveTo>
                    <a:pt x="36777" y="60731"/>
                  </a:moveTo>
                  <a:lnTo>
                    <a:pt x="32220" y="60731"/>
                  </a:lnTo>
                  <a:lnTo>
                    <a:pt x="32220" y="56134"/>
                  </a:lnTo>
                  <a:lnTo>
                    <a:pt x="36777" y="56134"/>
                  </a:lnTo>
                  <a:close/>
                  <a:moveTo>
                    <a:pt x="36777" y="55892"/>
                  </a:moveTo>
                  <a:lnTo>
                    <a:pt x="32220" y="55892"/>
                  </a:lnTo>
                  <a:lnTo>
                    <a:pt x="32220" y="51335"/>
                  </a:lnTo>
                  <a:lnTo>
                    <a:pt x="36777" y="51335"/>
                  </a:lnTo>
                  <a:close/>
                  <a:moveTo>
                    <a:pt x="36777" y="51093"/>
                  </a:moveTo>
                  <a:lnTo>
                    <a:pt x="32220" y="51093"/>
                  </a:lnTo>
                  <a:lnTo>
                    <a:pt x="32220" y="46536"/>
                  </a:lnTo>
                  <a:lnTo>
                    <a:pt x="36777" y="46536"/>
                  </a:lnTo>
                  <a:close/>
                  <a:moveTo>
                    <a:pt x="36777" y="46294"/>
                  </a:moveTo>
                  <a:lnTo>
                    <a:pt x="32220" y="46294"/>
                  </a:lnTo>
                  <a:lnTo>
                    <a:pt x="32220" y="41697"/>
                  </a:lnTo>
                  <a:lnTo>
                    <a:pt x="36777" y="41697"/>
                  </a:lnTo>
                  <a:close/>
                  <a:moveTo>
                    <a:pt x="36777" y="41455"/>
                  </a:moveTo>
                  <a:lnTo>
                    <a:pt x="32220" y="41455"/>
                  </a:lnTo>
                  <a:lnTo>
                    <a:pt x="32220" y="36898"/>
                  </a:lnTo>
                  <a:lnTo>
                    <a:pt x="36777" y="36898"/>
                  </a:lnTo>
                  <a:close/>
                  <a:moveTo>
                    <a:pt x="36777" y="36656"/>
                  </a:moveTo>
                  <a:lnTo>
                    <a:pt x="32220" y="36656"/>
                  </a:lnTo>
                  <a:lnTo>
                    <a:pt x="32220" y="32059"/>
                  </a:lnTo>
                  <a:lnTo>
                    <a:pt x="36777" y="32059"/>
                  </a:lnTo>
                  <a:close/>
                  <a:moveTo>
                    <a:pt x="36777" y="31817"/>
                  </a:moveTo>
                  <a:lnTo>
                    <a:pt x="32220" y="31817"/>
                  </a:lnTo>
                  <a:lnTo>
                    <a:pt x="32220" y="27260"/>
                  </a:lnTo>
                  <a:lnTo>
                    <a:pt x="36777" y="27260"/>
                  </a:lnTo>
                  <a:close/>
                  <a:moveTo>
                    <a:pt x="36777" y="27018"/>
                  </a:moveTo>
                  <a:lnTo>
                    <a:pt x="32220" y="27018"/>
                  </a:lnTo>
                  <a:lnTo>
                    <a:pt x="32220" y="22462"/>
                  </a:lnTo>
                  <a:lnTo>
                    <a:pt x="36777" y="22462"/>
                  </a:lnTo>
                  <a:close/>
                  <a:moveTo>
                    <a:pt x="36777" y="22220"/>
                  </a:moveTo>
                  <a:lnTo>
                    <a:pt x="32220" y="22220"/>
                  </a:lnTo>
                  <a:lnTo>
                    <a:pt x="32220" y="17622"/>
                  </a:lnTo>
                  <a:lnTo>
                    <a:pt x="36777" y="17622"/>
                  </a:lnTo>
                  <a:close/>
                  <a:moveTo>
                    <a:pt x="36777" y="17380"/>
                  </a:moveTo>
                  <a:lnTo>
                    <a:pt x="32220" y="17380"/>
                  </a:lnTo>
                  <a:lnTo>
                    <a:pt x="32220" y="12824"/>
                  </a:lnTo>
                  <a:lnTo>
                    <a:pt x="36777" y="12824"/>
                  </a:lnTo>
                  <a:close/>
                  <a:moveTo>
                    <a:pt x="36777" y="12582"/>
                  </a:moveTo>
                  <a:lnTo>
                    <a:pt x="32220" y="12582"/>
                  </a:lnTo>
                  <a:lnTo>
                    <a:pt x="32220" y="8025"/>
                  </a:lnTo>
                  <a:lnTo>
                    <a:pt x="36777" y="8025"/>
                  </a:lnTo>
                  <a:close/>
                  <a:moveTo>
                    <a:pt x="36777" y="7783"/>
                  </a:moveTo>
                  <a:lnTo>
                    <a:pt x="32220" y="7783"/>
                  </a:lnTo>
                  <a:lnTo>
                    <a:pt x="32220" y="3307"/>
                  </a:lnTo>
                  <a:lnTo>
                    <a:pt x="36777" y="3307"/>
                  </a:lnTo>
                  <a:lnTo>
                    <a:pt x="36777" y="7904"/>
                  </a:lnTo>
                  <a:close/>
                  <a:moveTo>
                    <a:pt x="41616" y="89564"/>
                  </a:moveTo>
                  <a:lnTo>
                    <a:pt x="37019" y="89564"/>
                  </a:lnTo>
                  <a:lnTo>
                    <a:pt x="37019" y="85007"/>
                  </a:lnTo>
                  <a:lnTo>
                    <a:pt x="41616" y="85007"/>
                  </a:lnTo>
                  <a:close/>
                  <a:moveTo>
                    <a:pt x="41616" y="84765"/>
                  </a:moveTo>
                  <a:lnTo>
                    <a:pt x="37019" y="84765"/>
                  </a:lnTo>
                  <a:lnTo>
                    <a:pt x="37019" y="80168"/>
                  </a:lnTo>
                  <a:lnTo>
                    <a:pt x="41616" y="80168"/>
                  </a:lnTo>
                  <a:close/>
                  <a:moveTo>
                    <a:pt x="41616" y="79926"/>
                  </a:moveTo>
                  <a:lnTo>
                    <a:pt x="37019" y="79926"/>
                  </a:lnTo>
                  <a:lnTo>
                    <a:pt x="37019" y="75369"/>
                  </a:lnTo>
                  <a:lnTo>
                    <a:pt x="41616" y="75369"/>
                  </a:lnTo>
                  <a:close/>
                  <a:moveTo>
                    <a:pt x="41616" y="75127"/>
                  </a:moveTo>
                  <a:lnTo>
                    <a:pt x="37019" y="75127"/>
                  </a:lnTo>
                  <a:lnTo>
                    <a:pt x="37019" y="70570"/>
                  </a:lnTo>
                  <a:lnTo>
                    <a:pt x="41616" y="70570"/>
                  </a:lnTo>
                  <a:close/>
                  <a:moveTo>
                    <a:pt x="41616" y="70329"/>
                  </a:moveTo>
                  <a:lnTo>
                    <a:pt x="37019" y="70329"/>
                  </a:lnTo>
                  <a:lnTo>
                    <a:pt x="37019" y="65731"/>
                  </a:lnTo>
                  <a:lnTo>
                    <a:pt x="41616" y="65731"/>
                  </a:lnTo>
                  <a:close/>
                  <a:moveTo>
                    <a:pt x="41616" y="65489"/>
                  </a:moveTo>
                  <a:lnTo>
                    <a:pt x="37019" y="65489"/>
                  </a:lnTo>
                  <a:lnTo>
                    <a:pt x="37019" y="60933"/>
                  </a:lnTo>
                  <a:lnTo>
                    <a:pt x="41616" y="60933"/>
                  </a:lnTo>
                  <a:close/>
                  <a:moveTo>
                    <a:pt x="41616" y="60691"/>
                  </a:moveTo>
                  <a:lnTo>
                    <a:pt x="37019" y="60691"/>
                  </a:lnTo>
                  <a:lnTo>
                    <a:pt x="37019" y="56134"/>
                  </a:lnTo>
                  <a:lnTo>
                    <a:pt x="41616" y="56134"/>
                  </a:lnTo>
                  <a:close/>
                  <a:moveTo>
                    <a:pt x="41616" y="55892"/>
                  </a:moveTo>
                  <a:lnTo>
                    <a:pt x="37019" y="55892"/>
                  </a:lnTo>
                  <a:lnTo>
                    <a:pt x="37019" y="51295"/>
                  </a:lnTo>
                  <a:lnTo>
                    <a:pt x="41616" y="51295"/>
                  </a:lnTo>
                  <a:close/>
                  <a:moveTo>
                    <a:pt x="41616" y="51053"/>
                  </a:moveTo>
                  <a:lnTo>
                    <a:pt x="37019" y="51053"/>
                  </a:lnTo>
                  <a:lnTo>
                    <a:pt x="37019" y="46496"/>
                  </a:lnTo>
                  <a:lnTo>
                    <a:pt x="41616" y="46496"/>
                  </a:lnTo>
                  <a:close/>
                  <a:moveTo>
                    <a:pt x="41616" y="46254"/>
                  </a:moveTo>
                  <a:lnTo>
                    <a:pt x="37019" y="46254"/>
                  </a:lnTo>
                  <a:lnTo>
                    <a:pt x="37019" y="41697"/>
                  </a:lnTo>
                  <a:lnTo>
                    <a:pt x="41616" y="41697"/>
                  </a:lnTo>
                  <a:close/>
                  <a:moveTo>
                    <a:pt x="41616" y="41455"/>
                  </a:moveTo>
                  <a:lnTo>
                    <a:pt x="37019" y="41455"/>
                  </a:lnTo>
                  <a:lnTo>
                    <a:pt x="37019" y="36858"/>
                  </a:lnTo>
                  <a:lnTo>
                    <a:pt x="41616" y="36858"/>
                  </a:lnTo>
                  <a:close/>
                  <a:moveTo>
                    <a:pt x="41616" y="36616"/>
                  </a:moveTo>
                  <a:lnTo>
                    <a:pt x="37019" y="36616"/>
                  </a:lnTo>
                  <a:lnTo>
                    <a:pt x="37019" y="32059"/>
                  </a:lnTo>
                  <a:lnTo>
                    <a:pt x="41616" y="32059"/>
                  </a:lnTo>
                  <a:close/>
                  <a:moveTo>
                    <a:pt x="41616" y="31817"/>
                  </a:moveTo>
                  <a:lnTo>
                    <a:pt x="37019" y="31817"/>
                  </a:lnTo>
                  <a:lnTo>
                    <a:pt x="37019" y="27220"/>
                  </a:lnTo>
                  <a:lnTo>
                    <a:pt x="41616" y="27220"/>
                  </a:lnTo>
                  <a:close/>
                  <a:moveTo>
                    <a:pt x="41616" y="26978"/>
                  </a:moveTo>
                  <a:lnTo>
                    <a:pt x="37019" y="26978"/>
                  </a:lnTo>
                  <a:lnTo>
                    <a:pt x="37019" y="22421"/>
                  </a:lnTo>
                  <a:lnTo>
                    <a:pt x="41616" y="22421"/>
                  </a:lnTo>
                  <a:close/>
                  <a:moveTo>
                    <a:pt x="41616" y="22179"/>
                  </a:moveTo>
                  <a:lnTo>
                    <a:pt x="37019" y="22179"/>
                  </a:lnTo>
                  <a:lnTo>
                    <a:pt x="37019" y="17622"/>
                  </a:lnTo>
                  <a:lnTo>
                    <a:pt x="41616" y="17622"/>
                  </a:lnTo>
                  <a:close/>
                  <a:moveTo>
                    <a:pt x="41616" y="17380"/>
                  </a:moveTo>
                  <a:lnTo>
                    <a:pt x="37019" y="17380"/>
                  </a:lnTo>
                  <a:lnTo>
                    <a:pt x="37019" y="12783"/>
                  </a:lnTo>
                  <a:lnTo>
                    <a:pt x="41616" y="12783"/>
                  </a:lnTo>
                  <a:close/>
                  <a:moveTo>
                    <a:pt x="41616" y="12541"/>
                  </a:moveTo>
                  <a:lnTo>
                    <a:pt x="37019" y="12541"/>
                  </a:lnTo>
                  <a:lnTo>
                    <a:pt x="37019" y="7985"/>
                  </a:lnTo>
                  <a:lnTo>
                    <a:pt x="41616" y="7985"/>
                  </a:lnTo>
                  <a:close/>
                  <a:moveTo>
                    <a:pt x="41616" y="7743"/>
                  </a:moveTo>
                  <a:lnTo>
                    <a:pt x="37019" y="7743"/>
                  </a:lnTo>
                  <a:lnTo>
                    <a:pt x="37019" y="3307"/>
                  </a:lnTo>
                  <a:lnTo>
                    <a:pt x="41616" y="3307"/>
                  </a:lnTo>
                  <a:lnTo>
                    <a:pt x="41616" y="7904"/>
                  </a:lnTo>
                  <a:close/>
                  <a:moveTo>
                    <a:pt x="46415" y="89564"/>
                  </a:moveTo>
                  <a:lnTo>
                    <a:pt x="41858" y="89564"/>
                  </a:lnTo>
                  <a:lnTo>
                    <a:pt x="41858" y="84967"/>
                  </a:lnTo>
                  <a:lnTo>
                    <a:pt x="46415" y="84967"/>
                  </a:lnTo>
                  <a:close/>
                  <a:moveTo>
                    <a:pt x="46415" y="84725"/>
                  </a:moveTo>
                  <a:lnTo>
                    <a:pt x="41858" y="84725"/>
                  </a:lnTo>
                  <a:lnTo>
                    <a:pt x="41858" y="80168"/>
                  </a:lnTo>
                  <a:lnTo>
                    <a:pt x="46415" y="80168"/>
                  </a:lnTo>
                  <a:close/>
                  <a:moveTo>
                    <a:pt x="46415" y="79926"/>
                  </a:moveTo>
                  <a:lnTo>
                    <a:pt x="41858" y="79926"/>
                  </a:lnTo>
                  <a:lnTo>
                    <a:pt x="41858" y="75329"/>
                  </a:lnTo>
                  <a:lnTo>
                    <a:pt x="46415" y="75329"/>
                  </a:lnTo>
                  <a:close/>
                  <a:moveTo>
                    <a:pt x="46415" y="75087"/>
                  </a:moveTo>
                  <a:lnTo>
                    <a:pt x="41858" y="75087"/>
                  </a:lnTo>
                  <a:lnTo>
                    <a:pt x="41858" y="70530"/>
                  </a:lnTo>
                  <a:lnTo>
                    <a:pt x="46415" y="70530"/>
                  </a:lnTo>
                  <a:close/>
                  <a:moveTo>
                    <a:pt x="46415" y="70288"/>
                  </a:moveTo>
                  <a:lnTo>
                    <a:pt x="41858" y="70288"/>
                  </a:lnTo>
                  <a:lnTo>
                    <a:pt x="41858" y="65731"/>
                  </a:lnTo>
                  <a:lnTo>
                    <a:pt x="46415" y="65731"/>
                  </a:lnTo>
                  <a:close/>
                  <a:moveTo>
                    <a:pt x="46415" y="65489"/>
                  </a:moveTo>
                  <a:lnTo>
                    <a:pt x="41858" y="65489"/>
                  </a:lnTo>
                  <a:lnTo>
                    <a:pt x="41858" y="60892"/>
                  </a:lnTo>
                  <a:lnTo>
                    <a:pt x="46415" y="60892"/>
                  </a:lnTo>
                  <a:close/>
                  <a:moveTo>
                    <a:pt x="46415" y="60650"/>
                  </a:moveTo>
                  <a:lnTo>
                    <a:pt x="41858" y="60650"/>
                  </a:lnTo>
                  <a:lnTo>
                    <a:pt x="41858" y="56093"/>
                  </a:lnTo>
                  <a:lnTo>
                    <a:pt x="46415" y="56093"/>
                  </a:lnTo>
                  <a:close/>
                  <a:moveTo>
                    <a:pt x="46415" y="55851"/>
                  </a:moveTo>
                  <a:lnTo>
                    <a:pt x="41858" y="55851"/>
                  </a:lnTo>
                  <a:lnTo>
                    <a:pt x="41858" y="51295"/>
                  </a:lnTo>
                  <a:lnTo>
                    <a:pt x="46415" y="51295"/>
                  </a:lnTo>
                  <a:close/>
                  <a:moveTo>
                    <a:pt x="46415" y="51053"/>
                  </a:moveTo>
                  <a:lnTo>
                    <a:pt x="41858" y="51053"/>
                  </a:lnTo>
                  <a:lnTo>
                    <a:pt x="41858" y="46456"/>
                  </a:lnTo>
                  <a:lnTo>
                    <a:pt x="46415" y="46456"/>
                  </a:lnTo>
                  <a:close/>
                  <a:moveTo>
                    <a:pt x="46415" y="46214"/>
                  </a:moveTo>
                  <a:lnTo>
                    <a:pt x="41858" y="46214"/>
                  </a:lnTo>
                  <a:lnTo>
                    <a:pt x="41858" y="41657"/>
                  </a:lnTo>
                  <a:lnTo>
                    <a:pt x="46415" y="41657"/>
                  </a:lnTo>
                  <a:close/>
                  <a:moveTo>
                    <a:pt x="46415" y="41415"/>
                  </a:moveTo>
                  <a:lnTo>
                    <a:pt x="41858" y="41415"/>
                  </a:lnTo>
                  <a:lnTo>
                    <a:pt x="41858" y="36858"/>
                  </a:lnTo>
                  <a:lnTo>
                    <a:pt x="46415" y="36858"/>
                  </a:lnTo>
                  <a:close/>
                  <a:moveTo>
                    <a:pt x="46415" y="36616"/>
                  </a:moveTo>
                  <a:lnTo>
                    <a:pt x="41858" y="36616"/>
                  </a:lnTo>
                  <a:lnTo>
                    <a:pt x="41858" y="32019"/>
                  </a:lnTo>
                  <a:lnTo>
                    <a:pt x="46415" y="32019"/>
                  </a:lnTo>
                  <a:close/>
                  <a:moveTo>
                    <a:pt x="46415" y="31777"/>
                  </a:moveTo>
                  <a:lnTo>
                    <a:pt x="41858" y="31777"/>
                  </a:lnTo>
                  <a:lnTo>
                    <a:pt x="41858" y="27220"/>
                  </a:lnTo>
                  <a:lnTo>
                    <a:pt x="46415" y="27220"/>
                  </a:lnTo>
                  <a:close/>
                  <a:moveTo>
                    <a:pt x="46415" y="26978"/>
                  </a:moveTo>
                  <a:lnTo>
                    <a:pt x="41858" y="26978"/>
                  </a:lnTo>
                  <a:lnTo>
                    <a:pt x="41858" y="22381"/>
                  </a:lnTo>
                  <a:lnTo>
                    <a:pt x="46415" y="22381"/>
                  </a:lnTo>
                  <a:close/>
                  <a:moveTo>
                    <a:pt x="46415" y="22139"/>
                  </a:moveTo>
                  <a:lnTo>
                    <a:pt x="41858" y="22139"/>
                  </a:lnTo>
                  <a:lnTo>
                    <a:pt x="41858" y="17582"/>
                  </a:lnTo>
                  <a:lnTo>
                    <a:pt x="46415" y="17582"/>
                  </a:lnTo>
                  <a:close/>
                  <a:moveTo>
                    <a:pt x="46415" y="17340"/>
                  </a:moveTo>
                  <a:lnTo>
                    <a:pt x="41858" y="17340"/>
                  </a:lnTo>
                  <a:lnTo>
                    <a:pt x="41858" y="12783"/>
                  </a:lnTo>
                  <a:lnTo>
                    <a:pt x="46415" y="12783"/>
                  </a:lnTo>
                  <a:close/>
                  <a:moveTo>
                    <a:pt x="46415" y="12541"/>
                  </a:moveTo>
                  <a:lnTo>
                    <a:pt x="41858" y="12541"/>
                  </a:lnTo>
                  <a:lnTo>
                    <a:pt x="41858" y="7944"/>
                  </a:lnTo>
                  <a:lnTo>
                    <a:pt x="46415" y="7944"/>
                  </a:lnTo>
                  <a:close/>
                  <a:moveTo>
                    <a:pt x="46415" y="7702"/>
                  </a:moveTo>
                  <a:lnTo>
                    <a:pt x="41858" y="7702"/>
                  </a:lnTo>
                  <a:lnTo>
                    <a:pt x="41858" y="3307"/>
                  </a:lnTo>
                  <a:lnTo>
                    <a:pt x="46415" y="3307"/>
                  </a:lnTo>
                  <a:lnTo>
                    <a:pt x="46415" y="7904"/>
                  </a:lnTo>
                  <a:close/>
                  <a:moveTo>
                    <a:pt x="51214" y="89524"/>
                  </a:moveTo>
                  <a:lnTo>
                    <a:pt x="46657" y="89524"/>
                  </a:lnTo>
                  <a:lnTo>
                    <a:pt x="46657" y="84967"/>
                  </a:lnTo>
                  <a:lnTo>
                    <a:pt x="51214" y="84967"/>
                  </a:lnTo>
                  <a:close/>
                  <a:moveTo>
                    <a:pt x="51214" y="84685"/>
                  </a:moveTo>
                  <a:lnTo>
                    <a:pt x="46657" y="84685"/>
                  </a:lnTo>
                  <a:lnTo>
                    <a:pt x="46657" y="80128"/>
                  </a:lnTo>
                  <a:lnTo>
                    <a:pt x="51214" y="80128"/>
                  </a:lnTo>
                  <a:close/>
                  <a:moveTo>
                    <a:pt x="51214" y="79886"/>
                  </a:moveTo>
                  <a:lnTo>
                    <a:pt x="46657" y="79886"/>
                  </a:lnTo>
                  <a:lnTo>
                    <a:pt x="46657" y="75329"/>
                  </a:lnTo>
                  <a:lnTo>
                    <a:pt x="51214" y="75329"/>
                  </a:lnTo>
                  <a:close/>
                  <a:moveTo>
                    <a:pt x="51214" y="75087"/>
                  </a:moveTo>
                  <a:lnTo>
                    <a:pt x="46657" y="75087"/>
                  </a:lnTo>
                  <a:lnTo>
                    <a:pt x="46657" y="70490"/>
                  </a:lnTo>
                  <a:lnTo>
                    <a:pt x="51214" y="70490"/>
                  </a:lnTo>
                  <a:close/>
                  <a:moveTo>
                    <a:pt x="51214" y="70248"/>
                  </a:moveTo>
                  <a:lnTo>
                    <a:pt x="46657" y="70248"/>
                  </a:lnTo>
                  <a:lnTo>
                    <a:pt x="46657" y="65691"/>
                  </a:lnTo>
                  <a:lnTo>
                    <a:pt x="51214" y="65691"/>
                  </a:lnTo>
                  <a:close/>
                  <a:moveTo>
                    <a:pt x="51214" y="65449"/>
                  </a:moveTo>
                  <a:lnTo>
                    <a:pt x="46657" y="65449"/>
                  </a:lnTo>
                  <a:lnTo>
                    <a:pt x="46657" y="60892"/>
                  </a:lnTo>
                  <a:lnTo>
                    <a:pt x="51214" y="60892"/>
                  </a:lnTo>
                  <a:close/>
                  <a:moveTo>
                    <a:pt x="51214" y="60650"/>
                  </a:moveTo>
                  <a:lnTo>
                    <a:pt x="46657" y="60650"/>
                  </a:lnTo>
                  <a:lnTo>
                    <a:pt x="46657" y="56053"/>
                  </a:lnTo>
                  <a:lnTo>
                    <a:pt x="51214" y="56053"/>
                  </a:lnTo>
                  <a:close/>
                  <a:moveTo>
                    <a:pt x="51214" y="55811"/>
                  </a:moveTo>
                  <a:lnTo>
                    <a:pt x="46657" y="55811"/>
                  </a:lnTo>
                  <a:lnTo>
                    <a:pt x="46657" y="51254"/>
                  </a:lnTo>
                  <a:lnTo>
                    <a:pt x="51214" y="51254"/>
                  </a:lnTo>
                  <a:close/>
                  <a:moveTo>
                    <a:pt x="51214" y="51012"/>
                  </a:moveTo>
                  <a:lnTo>
                    <a:pt x="46657" y="51012"/>
                  </a:lnTo>
                  <a:lnTo>
                    <a:pt x="46657" y="46456"/>
                  </a:lnTo>
                  <a:lnTo>
                    <a:pt x="51214" y="46456"/>
                  </a:lnTo>
                  <a:close/>
                  <a:moveTo>
                    <a:pt x="51214" y="46214"/>
                  </a:moveTo>
                  <a:lnTo>
                    <a:pt x="46657" y="46214"/>
                  </a:lnTo>
                  <a:lnTo>
                    <a:pt x="46657" y="41616"/>
                  </a:lnTo>
                  <a:lnTo>
                    <a:pt x="51214" y="41616"/>
                  </a:lnTo>
                  <a:close/>
                  <a:moveTo>
                    <a:pt x="51214" y="41374"/>
                  </a:moveTo>
                  <a:lnTo>
                    <a:pt x="46657" y="41374"/>
                  </a:lnTo>
                  <a:lnTo>
                    <a:pt x="46657" y="36818"/>
                  </a:lnTo>
                  <a:lnTo>
                    <a:pt x="51214" y="36818"/>
                  </a:lnTo>
                  <a:close/>
                  <a:moveTo>
                    <a:pt x="51214" y="36576"/>
                  </a:moveTo>
                  <a:lnTo>
                    <a:pt x="46657" y="36576"/>
                  </a:lnTo>
                  <a:lnTo>
                    <a:pt x="46657" y="32019"/>
                  </a:lnTo>
                  <a:lnTo>
                    <a:pt x="51214" y="32019"/>
                  </a:lnTo>
                  <a:close/>
                  <a:moveTo>
                    <a:pt x="51214" y="31777"/>
                  </a:moveTo>
                  <a:lnTo>
                    <a:pt x="46657" y="31777"/>
                  </a:lnTo>
                  <a:lnTo>
                    <a:pt x="46657" y="27180"/>
                  </a:lnTo>
                  <a:lnTo>
                    <a:pt x="51214" y="27180"/>
                  </a:lnTo>
                  <a:close/>
                  <a:moveTo>
                    <a:pt x="51214" y="26938"/>
                  </a:moveTo>
                  <a:lnTo>
                    <a:pt x="46657" y="26938"/>
                  </a:lnTo>
                  <a:lnTo>
                    <a:pt x="46657" y="22381"/>
                  </a:lnTo>
                  <a:lnTo>
                    <a:pt x="51214" y="22381"/>
                  </a:lnTo>
                  <a:close/>
                  <a:moveTo>
                    <a:pt x="51214" y="22139"/>
                  </a:moveTo>
                  <a:lnTo>
                    <a:pt x="46657" y="22139"/>
                  </a:lnTo>
                  <a:lnTo>
                    <a:pt x="46657" y="17582"/>
                  </a:lnTo>
                  <a:lnTo>
                    <a:pt x="51214" y="17582"/>
                  </a:lnTo>
                  <a:close/>
                  <a:moveTo>
                    <a:pt x="51214" y="17340"/>
                  </a:moveTo>
                  <a:lnTo>
                    <a:pt x="46657" y="17340"/>
                  </a:lnTo>
                  <a:lnTo>
                    <a:pt x="46657" y="12743"/>
                  </a:lnTo>
                  <a:lnTo>
                    <a:pt x="51214" y="12743"/>
                  </a:lnTo>
                  <a:close/>
                  <a:moveTo>
                    <a:pt x="51214" y="12501"/>
                  </a:moveTo>
                  <a:lnTo>
                    <a:pt x="46657" y="12501"/>
                  </a:lnTo>
                  <a:lnTo>
                    <a:pt x="46657" y="7944"/>
                  </a:lnTo>
                  <a:lnTo>
                    <a:pt x="51214" y="7944"/>
                  </a:lnTo>
                  <a:close/>
                  <a:moveTo>
                    <a:pt x="51214" y="7702"/>
                  </a:moveTo>
                  <a:lnTo>
                    <a:pt x="46657" y="7702"/>
                  </a:lnTo>
                  <a:lnTo>
                    <a:pt x="46657" y="3307"/>
                  </a:lnTo>
                  <a:lnTo>
                    <a:pt x="51214" y="3307"/>
                  </a:lnTo>
                  <a:lnTo>
                    <a:pt x="51214" y="7904"/>
                  </a:lnTo>
                  <a:close/>
                  <a:moveTo>
                    <a:pt x="56053" y="89483"/>
                  </a:moveTo>
                  <a:lnTo>
                    <a:pt x="51456" y="89483"/>
                  </a:lnTo>
                  <a:lnTo>
                    <a:pt x="51456" y="84927"/>
                  </a:lnTo>
                  <a:lnTo>
                    <a:pt x="56053" y="84927"/>
                  </a:lnTo>
                  <a:close/>
                  <a:moveTo>
                    <a:pt x="56053" y="84685"/>
                  </a:moveTo>
                  <a:lnTo>
                    <a:pt x="51456" y="84685"/>
                  </a:lnTo>
                  <a:lnTo>
                    <a:pt x="51456" y="80087"/>
                  </a:lnTo>
                  <a:lnTo>
                    <a:pt x="56053" y="80087"/>
                  </a:lnTo>
                  <a:close/>
                  <a:moveTo>
                    <a:pt x="56053" y="79845"/>
                  </a:moveTo>
                  <a:lnTo>
                    <a:pt x="51456" y="79845"/>
                  </a:lnTo>
                  <a:lnTo>
                    <a:pt x="51456" y="75289"/>
                  </a:lnTo>
                  <a:lnTo>
                    <a:pt x="56053" y="75289"/>
                  </a:lnTo>
                  <a:close/>
                  <a:moveTo>
                    <a:pt x="56053" y="75047"/>
                  </a:moveTo>
                  <a:lnTo>
                    <a:pt x="51456" y="75047"/>
                  </a:lnTo>
                  <a:lnTo>
                    <a:pt x="51456" y="70490"/>
                  </a:lnTo>
                  <a:lnTo>
                    <a:pt x="56053" y="70490"/>
                  </a:lnTo>
                  <a:close/>
                  <a:moveTo>
                    <a:pt x="56053" y="70248"/>
                  </a:moveTo>
                  <a:lnTo>
                    <a:pt x="51456" y="70248"/>
                  </a:lnTo>
                  <a:lnTo>
                    <a:pt x="51456" y="65651"/>
                  </a:lnTo>
                  <a:lnTo>
                    <a:pt x="56053" y="65651"/>
                  </a:lnTo>
                  <a:close/>
                  <a:moveTo>
                    <a:pt x="56053" y="65409"/>
                  </a:moveTo>
                  <a:lnTo>
                    <a:pt x="51456" y="65409"/>
                  </a:lnTo>
                  <a:lnTo>
                    <a:pt x="51456" y="60852"/>
                  </a:lnTo>
                  <a:lnTo>
                    <a:pt x="56053" y="60852"/>
                  </a:lnTo>
                  <a:close/>
                  <a:moveTo>
                    <a:pt x="56053" y="60610"/>
                  </a:moveTo>
                  <a:lnTo>
                    <a:pt x="51456" y="60610"/>
                  </a:lnTo>
                  <a:lnTo>
                    <a:pt x="51456" y="56053"/>
                  </a:lnTo>
                  <a:lnTo>
                    <a:pt x="56053" y="56053"/>
                  </a:lnTo>
                  <a:close/>
                  <a:moveTo>
                    <a:pt x="56053" y="55811"/>
                  </a:moveTo>
                  <a:lnTo>
                    <a:pt x="51456" y="55811"/>
                  </a:lnTo>
                  <a:lnTo>
                    <a:pt x="51456" y="51214"/>
                  </a:lnTo>
                  <a:lnTo>
                    <a:pt x="56053" y="51214"/>
                  </a:lnTo>
                  <a:close/>
                  <a:moveTo>
                    <a:pt x="56053" y="50972"/>
                  </a:moveTo>
                  <a:lnTo>
                    <a:pt x="51456" y="50972"/>
                  </a:lnTo>
                  <a:lnTo>
                    <a:pt x="51456" y="46415"/>
                  </a:lnTo>
                  <a:lnTo>
                    <a:pt x="56053" y="46415"/>
                  </a:lnTo>
                  <a:close/>
                  <a:moveTo>
                    <a:pt x="56053" y="46173"/>
                  </a:moveTo>
                  <a:lnTo>
                    <a:pt x="51456" y="46173"/>
                  </a:lnTo>
                  <a:lnTo>
                    <a:pt x="51456" y="41616"/>
                  </a:lnTo>
                  <a:lnTo>
                    <a:pt x="56053" y="41616"/>
                  </a:lnTo>
                  <a:close/>
                  <a:moveTo>
                    <a:pt x="56053" y="41374"/>
                  </a:moveTo>
                  <a:lnTo>
                    <a:pt x="51456" y="41374"/>
                  </a:lnTo>
                  <a:lnTo>
                    <a:pt x="51456" y="36777"/>
                  </a:lnTo>
                  <a:lnTo>
                    <a:pt x="56053" y="36777"/>
                  </a:lnTo>
                  <a:close/>
                  <a:moveTo>
                    <a:pt x="56053" y="36535"/>
                  </a:moveTo>
                  <a:lnTo>
                    <a:pt x="51456" y="36535"/>
                  </a:lnTo>
                  <a:lnTo>
                    <a:pt x="51456" y="31978"/>
                  </a:lnTo>
                  <a:lnTo>
                    <a:pt x="56053" y="31978"/>
                  </a:lnTo>
                  <a:close/>
                  <a:moveTo>
                    <a:pt x="56053" y="31737"/>
                  </a:moveTo>
                  <a:lnTo>
                    <a:pt x="51456" y="31737"/>
                  </a:lnTo>
                  <a:lnTo>
                    <a:pt x="51456" y="27180"/>
                  </a:lnTo>
                  <a:lnTo>
                    <a:pt x="56053" y="27180"/>
                  </a:lnTo>
                  <a:close/>
                  <a:moveTo>
                    <a:pt x="56053" y="26938"/>
                  </a:moveTo>
                  <a:lnTo>
                    <a:pt x="51456" y="26938"/>
                  </a:lnTo>
                  <a:lnTo>
                    <a:pt x="51456" y="22341"/>
                  </a:lnTo>
                  <a:lnTo>
                    <a:pt x="56053" y="22341"/>
                  </a:lnTo>
                  <a:close/>
                  <a:moveTo>
                    <a:pt x="56053" y="22099"/>
                  </a:moveTo>
                  <a:lnTo>
                    <a:pt x="51456" y="22099"/>
                  </a:lnTo>
                  <a:lnTo>
                    <a:pt x="51456" y="17542"/>
                  </a:lnTo>
                  <a:lnTo>
                    <a:pt x="56053" y="17542"/>
                  </a:lnTo>
                  <a:close/>
                  <a:moveTo>
                    <a:pt x="56053" y="17300"/>
                  </a:moveTo>
                  <a:lnTo>
                    <a:pt x="51456" y="17300"/>
                  </a:lnTo>
                  <a:lnTo>
                    <a:pt x="51456" y="12743"/>
                  </a:lnTo>
                  <a:lnTo>
                    <a:pt x="56053" y="12743"/>
                  </a:lnTo>
                  <a:close/>
                  <a:moveTo>
                    <a:pt x="56053" y="12501"/>
                  </a:moveTo>
                  <a:lnTo>
                    <a:pt x="51456" y="12501"/>
                  </a:lnTo>
                  <a:lnTo>
                    <a:pt x="51456" y="7904"/>
                  </a:lnTo>
                  <a:lnTo>
                    <a:pt x="56053" y="7904"/>
                  </a:lnTo>
                  <a:close/>
                  <a:moveTo>
                    <a:pt x="56053" y="7662"/>
                  </a:moveTo>
                  <a:lnTo>
                    <a:pt x="51456" y="7662"/>
                  </a:lnTo>
                  <a:lnTo>
                    <a:pt x="51456" y="3307"/>
                  </a:lnTo>
                  <a:lnTo>
                    <a:pt x="56053" y="3307"/>
                  </a:lnTo>
                  <a:lnTo>
                    <a:pt x="56053" y="7904"/>
                  </a:lnTo>
                  <a:close/>
                  <a:moveTo>
                    <a:pt x="60852" y="89483"/>
                  </a:moveTo>
                  <a:lnTo>
                    <a:pt x="56295" y="89483"/>
                  </a:lnTo>
                  <a:lnTo>
                    <a:pt x="56295" y="84886"/>
                  </a:lnTo>
                  <a:lnTo>
                    <a:pt x="60852" y="84886"/>
                  </a:lnTo>
                  <a:close/>
                  <a:moveTo>
                    <a:pt x="60852" y="84644"/>
                  </a:moveTo>
                  <a:lnTo>
                    <a:pt x="56295" y="84644"/>
                  </a:lnTo>
                  <a:lnTo>
                    <a:pt x="56295" y="80087"/>
                  </a:lnTo>
                  <a:lnTo>
                    <a:pt x="60852" y="80087"/>
                  </a:lnTo>
                  <a:close/>
                  <a:moveTo>
                    <a:pt x="60852" y="79845"/>
                  </a:moveTo>
                  <a:lnTo>
                    <a:pt x="56295" y="79845"/>
                  </a:lnTo>
                  <a:lnTo>
                    <a:pt x="56295" y="75248"/>
                  </a:lnTo>
                  <a:lnTo>
                    <a:pt x="60852" y="75248"/>
                  </a:lnTo>
                  <a:close/>
                  <a:moveTo>
                    <a:pt x="60852" y="75006"/>
                  </a:moveTo>
                  <a:lnTo>
                    <a:pt x="56295" y="75006"/>
                  </a:lnTo>
                  <a:lnTo>
                    <a:pt x="56295" y="70449"/>
                  </a:lnTo>
                  <a:lnTo>
                    <a:pt x="60852" y="70449"/>
                  </a:lnTo>
                  <a:close/>
                  <a:moveTo>
                    <a:pt x="60852" y="70208"/>
                  </a:moveTo>
                  <a:lnTo>
                    <a:pt x="56295" y="70208"/>
                  </a:lnTo>
                  <a:lnTo>
                    <a:pt x="56295" y="65651"/>
                  </a:lnTo>
                  <a:lnTo>
                    <a:pt x="60852" y="65651"/>
                  </a:lnTo>
                  <a:close/>
                  <a:moveTo>
                    <a:pt x="60852" y="65409"/>
                  </a:moveTo>
                  <a:lnTo>
                    <a:pt x="56295" y="65409"/>
                  </a:lnTo>
                  <a:lnTo>
                    <a:pt x="56295" y="60812"/>
                  </a:lnTo>
                  <a:lnTo>
                    <a:pt x="60852" y="60812"/>
                  </a:lnTo>
                  <a:close/>
                  <a:moveTo>
                    <a:pt x="60852" y="60570"/>
                  </a:moveTo>
                  <a:lnTo>
                    <a:pt x="56295" y="60570"/>
                  </a:lnTo>
                  <a:lnTo>
                    <a:pt x="56295" y="56013"/>
                  </a:lnTo>
                  <a:lnTo>
                    <a:pt x="60852" y="56013"/>
                  </a:lnTo>
                  <a:close/>
                  <a:moveTo>
                    <a:pt x="60852" y="55771"/>
                  </a:moveTo>
                  <a:lnTo>
                    <a:pt x="56295" y="55771"/>
                  </a:lnTo>
                  <a:lnTo>
                    <a:pt x="56295" y="51214"/>
                  </a:lnTo>
                  <a:lnTo>
                    <a:pt x="60852" y="51214"/>
                  </a:lnTo>
                  <a:close/>
                  <a:moveTo>
                    <a:pt x="60852" y="50972"/>
                  </a:moveTo>
                  <a:lnTo>
                    <a:pt x="56295" y="50972"/>
                  </a:lnTo>
                  <a:lnTo>
                    <a:pt x="56295" y="46375"/>
                  </a:lnTo>
                  <a:lnTo>
                    <a:pt x="60852" y="46375"/>
                  </a:lnTo>
                  <a:close/>
                  <a:moveTo>
                    <a:pt x="60852" y="46133"/>
                  </a:moveTo>
                  <a:lnTo>
                    <a:pt x="56295" y="46133"/>
                  </a:lnTo>
                  <a:lnTo>
                    <a:pt x="56295" y="41576"/>
                  </a:lnTo>
                  <a:lnTo>
                    <a:pt x="60852" y="41576"/>
                  </a:lnTo>
                  <a:close/>
                  <a:moveTo>
                    <a:pt x="60852" y="41334"/>
                  </a:moveTo>
                  <a:lnTo>
                    <a:pt x="56295" y="41334"/>
                  </a:lnTo>
                  <a:lnTo>
                    <a:pt x="56295" y="36777"/>
                  </a:lnTo>
                  <a:lnTo>
                    <a:pt x="60852" y="36777"/>
                  </a:lnTo>
                  <a:close/>
                  <a:moveTo>
                    <a:pt x="60852" y="36535"/>
                  </a:moveTo>
                  <a:lnTo>
                    <a:pt x="56295" y="36535"/>
                  </a:lnTo>
                  <a:lnTo>
                    <a:pt x="56295" y="31938"/>
                  </a:lnTo>
                  <a:lnTo>
                    <a:pt x="60852" y="31938"/>
                  </a:lnTo>
                  <a:close/>
                  <a:moveTo>
                    <a:pt x="60852" y="31696"/>
                  </a:moveTo>
                  <a:lnTo>
                    <a:pt x="56295" y="31696"/>
                  </a:lnTo>
                  <a:lnTo>
                    <a:pt x="56295" y="27139"/>
                  </a:lnTo>
                  <a:lnTo>
                    <a:pt x="60852" y="27139"/>
                  </a:lnTo>
                  <a:close/>
                  <a:moveTo>
                    <a:pt x="60852" y="26897"/>
                  </a:moveTo>
                  <a:lnTo>
                    <a:pt x="56295" y="26897"/>
                  </a:lnTo>
                  <a:lnTo>
                    <a:pt x="56295" y="22341"/>
                  </a:lnTo>
                  <a:lnTo>
                    <a:pt x="60852" y="22341"/>
                  </a:lnTo>
                  <a:close/>
                  <a:moveTo>
                    <a:pt x="60852" y="22099"/>
                  </a:moveTo>
                  <a:lnTo>
                    <a:pt x="56295" y="22099"/>
                  </a:lnTo>
                  <a:lnTo>
                    <a:pt x="56295" y="17501"/>
                  </a:lnTo>
                  <a:lnTo>
                    <a:pt x="60852" y="17501"/>
                  </a:lnTo>
                  <a:close/>
                  <a:moveTo>
                    <a:pt x="60852" y="17260"/>
                  </a:moveTo>
                  <a:lnTo>
                    <a:pt x="56295" y="17260"/>
                  </a:lnTo>
                  <a:lnTo>
                    <a:pt x="56295" y="12703"/>
                  </a:lnTo>
                  <a:lnTo>
                    <a:pt x="60852" y="12703"/>
                  </a:lnTo>
                  <a:close/>
                  <a:moveTo>
                    <a:pt x="60852" y="12461"/>
                  </a:moveTo>
                  <a:lnTo>
                    <a:pt x="56295" y="12461"/>
                  </a:lnTo>
                  <a:lnTo>
                    <a:pt x="56295" y="7904"/>
                  </a:lnTo>
                  <a:lnTo>
                    <a:pt x="60852" y="7904"/>
                  </a:lnTo>
                  <a:close/>
                  <a:moveTo>
                    <a:pt x="60852" y="7662"/>
                  </a:moveTo>
                  <a:lnTo>
                    <a:pt x="56295" y="7662"/>
                  </a:lnTo>
                  <a:lnTo>
                    <a:pt x="56295" y="3307"/>
                  </a:lnTo>
                  <a:lnTo>
                    <a:pt x="60852" y="3307"/>
                  </a:lnTo>
                  <a:lnTo>
                    <a:pt x="60852" y="7904"/>
                  </a:lnTo>
                  <a:close/>
                  <a:moveTo>
                    <a:pt x="65651" y="84644"/>
                  </a:moveTo>
                  <a:lnTo>
                    <a:pt x="61094" y="84644"/>
                  </a:lnTo>
                  <a:lnTo>
                    <a:pt x="61094" y="80047"/>
                  </a:lnTo>
                  <a:lnTo>
                    <a:pt x="65651" y="80047"/>
                  </a:lnTo>
                  <a:close/>
                  <a:moveTo>
                    <a:pt x="65651" y="79805"/>
                  </a:moveTo>
                  <a:lnTo>
                    <a:pt x="61094" y="79805"/>
                  </a:lnTo>
                  <a:lnTo>
                    <a:pt x="61094" y="75248"/>
                  </a:lnTo>
                  <a:lnTo>
                    <a:pt x="65651" y="75248"/>
                  </a:lnTo>
                  <a:close/>
                  <a:moveTo>
                    <a:pt x="65651" y="75006"/>
                  </a:moveTo>
                  <a:lnTo>
                    <a:pt x="61094" y="75006"/>
                  </a:lnTo>
                  <a:lnTo>
                    <a:pt x="61094" y="70449"/>
                  </a:lnTo>
                  <a:lnTo>
                    <a:pt x="65651" y="70449"/>
                  </a:lnTo>
                  <a:close/>
                  <a:moveTo>
                    <a:pt x="65651" y="70208"/>
                  </a:moveTo>
                  <a:lnTo>
                    <a:pt x="61094" y="70208"/>
                  </a:lnTo>
                  <a:lnTo>
                    <a:pt x="61094" y="65610"/>
                  </a:lnTo>
                  <a:lnTo>
                    <a:pt x="65651" y="65610"/>
                  </a:lnTo>
                  <a:close/>
                  <a:moveTo>
                    <a:pt x="65651" y="65368"/>
                  </a:moveTo>
                  <a:lnTo>
                    <a:pt x="61094" y="65368"/>
                  </a:lnTo>
                  <a:lnTo>
                    <a:pt x="61094" y="60812"/>
                  </a:lnTo>
                  <a:lnTo>
                    <a:pt x="65651" y="60812"/>
                  </a:lnTo>
                  <a:close/>
                  <a:moveTo>
                    <a:pt x="65651" y="60570"/>
                  </a:moveTo>
                  <a:lnTo>
                    <a:pt x="61094" y="60570"/>
                  </a:lnTo>
                  <a:lnTo>
                    <a:pt x="61094" y="56013"/>
                  </a:lnTo>
                  <a:lnTo>
                    <a:pt x="65651" y="56013"/>
                  </a:lnTo>
                  <a:close/>
                  <a:moveTo>
                    <a:pt x="65651" y="55771"/>
                  </a:moveTo>
                  <a:lnTo>
                    <a:pt x="61094" y="55771"/>
                  </a:lnTo>
                  <a:lnTo>
                    <a:pt x="61094" y="51174"/>
                  </a:lnTo>
                  <a:lnTo>
                    <a:pt x="65651" y="51174"/>
                  </a:lnTo>
                  <a:close/>
                  <a:moveTo>
                    <a:pt x="65651" y="50932"/>
                  </a:moveTo>
                  <a:lnTo>
                    <a:pt x="61094" y="50932"/>
                  </a:lnTo>
                  <a:lnTo>
                    <a:pt x="61094" y="46375"/>
                  </a:lnTo>
                  <a:lnTo>
                    <a:pt x="65651" y="46375"/>
                  </a:lnTo>
                  <a:close/>
                  <a:moveTo>
                    <a:pt x="65651" y="46133"/>
                  </a:moveTo>
                  <a:lnTo>
                    <a:pt x="61094" y="46133"/>
                  </a:lnTo>
                  <a:lnTo>
                    <a:pt x="61094" y="41536"/>
                  </a:lnTo>
                  <a:lnTo>
                    <a:pt x="65651" y="41536"/>
                  </a:lnTo>
                  <a:close/>
                  <a:moveTo>
                    <a:pt x="65651" y="41294"/>
                  </a:moveTo>
                  <a:lnTo>
                    <a:pt x="61094" y="41294"/>
                  </a:lnTo>
                  <a:lnTo>
                    <a:pt x="61094" y="36737"/>
                  </a:lnTo>
                  <a:lnTo>
                    <a:pt x="65651" y="36737"/>
                  </a:lnTo>
                  <a:close/>
                  <a:moveTo>
                    <a:pt x="65651" y="36495"/>
                  </a:moveTo>
                  <a:lnTo>
                    <a:pt x="61094" y="36495"/>
                  </a:lnTo>
                  <a:lnTo>
                    <a:pt x="61094" y="31938"/>
                  </a:lnTo>
                  <a:lnTo>
                    <a:pt x="65651" y="31938"/>
                  </a:lnTo>
                  <a:close/>
                  <a:moveTo>
                    <a:pt x="65651" y="31696"/>
                  </a:moveTo>
                  <a:lnTo>
                    <a:pt x="61094" y="31696"/>
                  </a:lnTo>
                  <a:lnTo>
                    <a:pt x="61094" y="27099"/>
                  </a:lnTo>
                  <a:lnTo>
                    <a:pt x="65651" y="27099"/>
                  </a:lnTo>
                  <a:close/>
                  <a:moveTo>
                    <a:pt x="65651" y="26857"/>
                  </a:moveTo>
                  <a:lnTo>
                    <a:pt x="61094" y="26857"/>
                  </a:lnTo>
                  <a:lnTo>
                    <a:pt x="61094" y="22300"/>
                  </a:lnTo>
                  <a:lnTo>
                    <a:pt x="65651" y="22300"/>
                  </a:lnTo>
                  <a:close/>
                  <a:moveTo>
                    <a:pt x="65651" y="22058"/>
                  </a:moveTo>
                  <a:lnTo>
                    <a:pt x="61094" y="22058"/>
                  </a:lnTo>
                  <a:lnTo>
                    <a:pt x="61094" y="17501"/>
                  </a:lnTo>
                  <a:lnTo>
                    <a:pt x="65651" y="17501"/>
                  </a:lnTo>
                  <a:close/>
                  <a:moveTo>
                    <a:pt x="65651" y="17260"/>
                  </a:moveTo>
                  <a:lnTo>
                    <a:pt x="61094" y="17260"/>
                  </a:lnTo>
                  <a:lnTo>
                    <a:pt x="61094" y="12662"/>
                  </a:lnTo>
                  <a:lnTo>
                    <a:pt x="65651" y="12662"/>
                  </a:lnTo>
                  <a:close/>
                  <a:moveTo>
                    <a:pt x="65651" y="12420"/>
                  </a:moveTo>
                  <a:lnTo>
                    <a:pt x="61094" y="12420"/>
                  </a:lnTo>
                  <a:lnTo>
                    <a:pt x="61094" y="7864"/>
                  </a:lnTo>
                  <a:lnTo>
                    <a:pt x="65651" y="7864"/>
                  </a:lnTo>
                  <a:close/>
                  <a:moveTo>
                    <a:pt x="70490" y="84604"/>
                  </a:moveTo>
                  <a:lnTo>
                    <a:pt x="65893" y="84604"/>
                  </a:lnTo>
                  <a:lnTo>
                    <a:pt x="65893" y="80047"/>
                  </a:lnTo>
                  <a:lnTo>
                    <a:pt x="70490" y="80047"/>
                  </a:lnTo>
                  <a:close/>
                  <a:moveTo>
                    <a:pt x="70490" y="79805"/>
                  </a:moveTo>
                  <a:lnTo>
                    <a:pt x="65893" y="79805"/>
                  </a:lnTo>
                  <a:lnTo>
                    <a:pt x="65893" y="75208"/>
                  </a:lnTo>
                  <a:lnTo>
                    <a:pt x="70490" y="75208"/>
                  </a:lnTo>
                  <a:close/>
                  <a:moveTo>
                    <a:pt x="70490" y="74966"/>
                  </a:moveTo>
                  <a:lnTo>
                    <a:pt x="65893" y="74966"/>
                  </a:lnTo>
                  <a:lnTo>
                    <a:pt x="65893" y="70409"/>
                  </a:lnTo>
                  <a:lnTo>
                    <a:pt x="70490" y="70409"/>
                  </a:lnTo>
                  <a:close/>
                  <a:moveTo>
                    <a:pt x="70490" y="70167"/>
                  </a:moveTo>
                  <a:lnTo>
                    <a:pt x="65893" y="70167"/>
                  </a:lnTo>
                  <a:lnTo>
                    <a:pt x="65893" y="65610"/>
                  </a:lnTo>
                  <a:lnTo>
                    <a:pt x="70490" y="65610"/>
                  </a:lnTo>
                  <a:close/>
                  <a:moveTo>
                    <a:pt x="70490" y="65368"/>
                  </a:moveTo>
                  <a:lnTo>
                    <a:pt x="65893" y="65368"/>
                  </a:lnTo>
                  <a:lnTo>
                    <a:pt x="65893" y="60771"/>
                  </a:lnTo>
                  <a:lnTo>
                    <a:pt x="70490" y="60771"/>
                  </a:lnTo>
                  <a:close/>
                  <a:moveTo>
                    <a:pt x="70490" y="60529"/>
                  </a:moveTo>
                  <a:lnTo>
                    <a:pt x="65893" y="60529"/>
                  </a:lnTo>
                  <a:lnTo>
                    <a:pt x="65893" y="55972"/>
                  </a:lnTo>
                  <a:lnTo>
                    <a:pt x="70490" y="55972"/>
                  </a:lnTo>
                  <a:close/>
                  <a:moveTo>
                    <a:pt x="70490" y="55730"/>
                  </a:moveTo>
                  <a:lnTo>
                    <a:pt x="65893" y="55730"/>
                  </a:lnTo>
                  <a:lnTo>
                    <a:pt x="65893" y="51174"/>
                  </a:lnTo>
                  <a:lnTo>
                    <a:pt x="70490" y="51174"/>
                  </a:lnTo>
                  <a:close/>
                  <a:moveTo>
                    <a:pt x="70490" y="50932"/>
                  </a:moveTo>
                  <a:lnTo>
                    <a:pt x="65893" y="50932"/>
                  </a:lnTo>
                  <a:lnTo>
                    <a:pt x="65893" y="46335"/>
                  </a:lnTo>
                  <a:lnTo>
                    <a:pt x="70490" y="46335"/>
                  </a:lnTo>
                  <a:close/>
                  <a:moveTo>
                    <a:pt x="70490" y="46093"/>
                  </a:moveTo>
                  <a:lnTo>
                    <a:pt x="65893" y="46093"/>
                  </a:lnTo>
                  <a:lnTo>
                    <a:pt x="65893" y="41536"/>
                  </a:lnTo>
                  <a:lnTo>
                    <a:pt x="70490" y="41536"/>
                  </a:lnTo>
                  <a:close/>
                  <a:moveTo>
                    <a:pt x="70490" y="41294"/>
                  </a:moveTo>
                  <a:lnTo>
                    <a:pt x="65893" y="41294"/>
                  </a:lnTo>
                  <a:lnTo>
                    <a:pt x="65893" y="36737"/>
                  </a:lnTo>
                  <a:lnTo>
                    <a:pt x="70490" y="36737"/>
                  </a:lnTo>
                  <a:close/>
                  <a:moveTo>
                    <a:pt x="70490" y="36495"/>
                  </a:moveTo>
                  <a:lnTo>
                    <a:pt x="65893" y="36495"/>
                  </a:lnTo>
                  <a:lnTo>
                    <a:pt x="65893" y="31898"/>
                  </a:lnTo>
                  <a:lnTo>
                    <a:pt x="70490" y="31898"/>
                  </a:lnTo>
                  <a:close/>
                  <a:moveTo>
                    <a:pt x="70490" y="31656"/>
                  </a:moveTo>
                  <a:lnTo>
                    <a:pt x="65893" y="31656"/>
                  </a:lnTo>
                  <a:lnTo>
                    <a:pt x="65893" y="27099"/>
                  </a:lnTo>
                  <a:lnTo>
                    <a:pt x="70490" y="27099"/>
                  </a:lnTo>
                  <a:close/>
                  <a:moveTo>
                    <a:pt x="70490" y="26857"/>
                  </a:moveTo>
                  <a:lnTo>
                    <a:pt x="65893" y="26857"/>
                  </a:lnTo>
                  <a:lnTo>
                    <a:pt x="65893" y="22260"/>
                  </a:lnTo>
                  <a:lnTo>
                    <a:pt x="70490" y="22260"/>
                  </a:lnTo>
                  <a:close/>
                  <a:moveTo>
                    <a:pt x="70490" y="22018"/>
                  </a:moveTo>
                  <a:lnTo>
                    <a:pt x="65893" y="22018"/>
                  </a:lnTo>
                  <a:lnTo>
                    <a:pt x="65893" y="17461"/>
                  </a:lnTo>
                  <a:lnTo>
                    <a:pt x="70490" y="17461"/>
                  </a:lnTo>
                  <a:close/>
                  <a:moveTo>
                    <a:pt x="70490" y="17219"/>
                  </a:moveTo>
                  <a:lnTo>
                    <a:pt x="65893" y="17219"/>
                  </a:lnTo>
                  <a:lnTo>
                    <a:pt x="65893" y="12662"/>
                  </a:lnTo>
                  <a:lnTo>
                    <a:pt x="70490" y="12662"/>
                  </a:lnTo>
                  <a:close/>
                  <a:moveTo>
                    <a:pt x="70490" y="12420"/>
                  </a:moveTo>
                  <a:lnTo>
                    <a:pt x="65893" y="12420"/>
                  </a:lnTo>
                  <a:lnTo>
                    <a:pt x="65893" y="7823"/>
                  </a:lnTo>
                  <a:lnTo>
                    <a:pt x="70490" y="7823"/>
                  </a:lnTo>
                  <a:close/>
                  <a:moveTo>
                    <a:pt x="75289" y="79765"/>
                  </a:moveTo>
                  <a:lnTo>
                    <a:pt x="70732" y="79765"/>
                  </a:lnTo>
                  <a:lnTo>
                    <a:pt x="70732" y="75208"/>
                  </a:lnTo>
                  <a:lnTo>
                    <a:pt x="75289" y="75208"/>
                  </a:lnTo>
                  <a:close/>
                  <a:moveTo>
                    <a:pt x="75289" y="74966"/>
                  </a:moveTo>
                  <a:lnTo>
                    <a:pt x="70732" y="74966"/>
                  </a:lnTo>
                  <a:lnTo>
                    <a:pt x="70732" y="70409"/>
                  </a:lnTo>
                  <a:lnTo>
                    <a:pt x="75289" y="70409"/>
                  </a:lnTo>
                  <a:close/>
                  <a:moveTo>
                    <a:pt x="75289" y="70167"/>
                  </a:moveTo>
                  <a:lnTo>
                    <a:pt x="70732" y="70167"/>
                  </a:lnTo>
                  <a:lnTo>
                    <a:pt x="70732" y="65570"/>
                  </a:lnTo>
                  <a:lnTo>
                    <a:pt x="75289" y="65570"/>
                  </a:lnTo>
                  <a:close/>
                  <a:moveTo>
                    <a:pt x="75289" y="65328"/>
                  </a:moveTo>
                  <a:lnTo>
                    <a:pt x="70732" y="65328"/>
                  </a:lnTo>
                  <a:lnTo>
                    <a:pt x="70732" y="60771"/>
                  </a:lnTo>
                  <a:lnTo>
                    <a:pt x="75289" y="60771"/>
                  </a:lnTo>
                  <a:close/>
                  <a:moveTo>
                    <a:pt x="75289" y="60529"/>
                  </a:moveTo>
                  <a:lnTo>
                    <a:pt x="70732" y="60529"/>
                  </a:lnTo>
                  <a:lnTo>
                    <a:pt x="70732" y="55972"/>
                  </a:lnTo>
                  <a:lnTo>
                    <a:pt x="75289" y="55972"/>
                  </a:lnTo>
                  <a:close/>
                  <a:moveTo>
                    <a:pt x="75289" y="55730"/>
                  </a:moveTo>
                  <a:lnTo>
                    <a:pt x="70732" y="55730"/>
                  </a:lnTo>
                  <a:lnTo>
                    <a:pt x="70732" y="51133"/>
                  </a:lnTo>
                  <a:lnTo>
                    <a:pt x="75289" y="51133"/>
                  </a:lnTo>
                  <a:close/>
                  <a:moveTo>
                    <a:pt x="75289" y="50891"/>
                  </a:moveTo>
                  <a:lnTo>
                    <a:pt x="70732" y="50891"/>
                  </a:lnTo>
                  <a:lnTo>
                    <a:pt x="70732" y="46335"/>
                  </a:lnTo>
                  <a:lnTo>
                    <a:pt x="75289" y="46335"/>
                  </a:lnTo>
                  <a:close/>
                  <a:moveTo>
                    <a:pt x="75289" y="46093"/>
                  </a:moveTo>
                  <a:lnTo>
                    <a:pt x="70732" y="46093"/>
                  </a:lnTo>
                  <a:lnTo>
                    <a:pt x="70732" y="41495"/>
                  </a:lnTo>
                  <a:lnTo>
                    <a:pt x="75289" y="41495"/>
                  </a:lnTo>
                  <a:close/>
                  <a:moveTo>
                    <a:pt x="75289" y="41253"/>
                  </a:moveTo>
                  <a:lnTo>
                    <a:pt x="70732" y="41253"/>
                  </a:lnTo>
                  <a:lnTo>
                    <a:pt x="70732" y="36697"/>
                  </a:lnTo>
                  <a:lnTo>
                    <a:pt x="75289" y="36697"/>
                  </a:lnTo>
                  <a:close/>
                  <a:moveTo>
                    <a:pt x="75289" y="36455"/>
                  </a:moveTo>
                  <a:lnTo>
                    <a:pt x="70732" y="36455"/>
                  </a:lnTo>
                  <a:lnTo>
                    <a:pt x="70732" y="31898"/>
                  </a:lnTo>
                  <a:lnTo>
                    <a:pt x="75289" y="31898"/>
                  </a:lnTo>
                  <a:close/>
                  <a:moveTo>
                    <a:pt x="75289" y="31656"/>
                  </a:moveTo>
                  <a:lnTo>
                    <a:pt x="70732" y="31656"/>
                  </a:lnTo>
                  <a:lnTo>
                    <a:pt x="70732" y="27059"/>
                  </a:lnTo>
                  <a:lnTo>
                    <a:pt x="75289" y="27059"/>
                  </a:lnTo>
                  <a:close/>
                  <a:moveTo>
                    <a:pt x="75289" y="26817"/>
                  </a:moveTo>
                  <a:lnTo>
                    <a:pt x="70732" y="26817"/>
                  </a:lnTo>
                  <a:lnTo>
                    <a:pt x="70732" y="22260"/>
                  </a:lnTo>
                  <a:lnTo>
                    <a:pt x="75289" y="22260"/>
                  </a:lnTo>
                  <a:close/>
                  <a:moveTo>
                    <a:pt x="75289" y="22018"/>
                  </a:moveTo>
                  <a:lnTo>
                    <a:pt x="70732" y="22018"/>
                  </a:lnTo>
                  <a:lnTo>
                    <a:pt x="70732" y="17461"/>
                  </a:lnTo>
                  <a:lnTo>
                    <a:pt x="75289" y="17461"/>
                  </a:lnTo>
                  <a:close/>
                  <a:moveTo>
                    <a:pt x="75289" y="17219"/>
                  </a:moveTo>
                  <a:lnTo>
                    <a:pt x="70732" y="17219"/>
                  </a:lnTo>
                  <a:lnTo>
                    <a:pt x="70732" y="12622"/>
                  </a:lnTo>
                  <a:lnTo>
                    <a:pt x="75289" y="12622"/>
                  </a:lnTo>
                  <a:close/>
                  <a:moveTo>
                    <a:pt x="80087" y="74926"/>
                  </a:moveTo>
                  <a:lnTo>
                    <a:pt x="75531" y="74926"/>
                  </a:lnTo>
                  <a:lnTo>
                    <a:pt x="75531" y="70369"/>
                  </a:lnTo>
                  <a:lnTo>
                    <a:pt x="80087" y="70369"/>
                  </a:lnTo>
                  <a:close/>
                  <a:moveTo>
                    <a:pt x="80087" y="70127"/>
                  </a:moveTo>
                  <a:lnTo>
                    <a:pt x="75531" y="70127"/>
                  </a:lnTo>
                  <a:lnTo>
                    <a:pt x="75531" y="65570"/>
                  </a:lnTo>
                  <a:lnTo>
                    <a:pt x="80087" y="65570"/>
                  </a:lnTo>
                  <a:close/>
                  <a:moveTo>
                    <a:pt x="80087" y="65328"/>
                  </a:moveTo>
                  <a:lnTo>
                    <a:pt x="75531" y="65328"/>
                  </a:lnTo>
                  <a:lnTo>
                    <a:pt x="75531" y="60731"/>
                  </a:lnTo>
                  <a:lnTo>
                    <a:pt x="80087" y="60731"/>
                  </a:lnTo>
                  <a:close/>
                  <a:moveTo>
                    <a:pt x="80087" y="60489"/>
                  </a:moveTo>
                  <a:lnTo>
                    <a:pt x="75531" y="60489"/>
                  </a:lnTo>
                  <a:lnTo>
                    <a:pt x="75531" y="55932"/>
                  </a:lnTo>
                  <a:lnTo>
                    <a:pt x="80087" y="55932"/>
                  </a:lnTo>
                  <a:close/>
                  <a:moveTo>
                    <a:pt x="80087" y="55690"/>
                  </a:moveTo>
                  <a:lnTo>
                    <a:pt x="75531" y="55690"/>
                  </a:lnTo>
                  <a:lnTo>
                    <a:pt x="75531" y="51133"/>
                  </a:lnTo>
                  <a:lnTo>
                    <a:pt x="80087" y="51133"/>
                  </a:lnTo>
                  <a:close/>
                  <a:moveTo>
                    <a:pt x="80087" y="50891"/>
                  </a:moveTo>
                  <a:lnTo>
                    <a:pt x="75531" y="50891"/>
                  </a:lnTo>
                  <a:lnTo>
                    <a:pt x="75531" y="46294"/>
                  </a:lnTo>
                  <a:lnTo>
                    <a:pt x="80087" y="46294"/>
                  </a:lnTo>
                  <a:close/>
                  <a:moveTo>
                    <a:pt x="80087" y="46052"/>
                  </a:moveTo>
                  <a:lnTo>
                    <a:pt x="75531" y="46052"/>
                  </a:lnTo>
                  <a:lnTo>
                    <a:pt x="75531" y="41495"/>
                  </a:lnTo>
                  <a:lnTo>
                    <a:pt x="80087" y="41495"/>
                  </a:lnTo>
                  <a:close/>
                  <a:moveTo>
                    <a:pt x="80087" y="41253"/>
                  </a:moveTo>
                  <a:lnTo>
                    <a:pt x="75531" y="41253"/>
                  </a:lnTo>
                  <a:lnTo>
                    <a:pt x="75531" y="36697"/>
                  </a:lnTo>
                  <a:lnTo>
                    <a:pt x="80087" y="36697"/>
                  </a:lnTo>
                  <a:close/>
                  <a:moveTo>
                    <a:pt x="80087" y="36455"/>
                  </a:moveTo>
                  <a:lnTo>
                    <a:pt x="75531" y="36455"/>
                  </a:lnTo>
                  <a:lnTo>
                    <a:pt x="75531" y="31858"/>
                  </a:lnTo>
                  <a:lnTo>
                    <a:pt x="80087" y="31858"/>
                  </a:lnTo>
                  <a:close/>
                  <a:moveTo>
                    <a:pt x="80087" y="31616"/>
                  </a:moveTo>
                  <a:lnTo>
                    <a:pt x="75531" y="31616"/>
                  </a:lnTo>
                  <a:lnTo>
                    <a:pt x="75531" y="27059"/>
                  </a:lnTo>
                  <a:lnTo>
                    <a:pt x="80087" y="27059"/>
                  </a:lnTo>
                  <a:close/>
                  <a:moveTo>
                    <a:pt x="80087" y="26817"/>
                  </a:moveTo>
                  <a:lnTo>
                    <a:pt x="75531" y="26817"/>
                  </a:lnTo>
                  <a:lnTo>
                    <a:pt x="75531" y="22260"/>
                  </a:lnTo>
                  <a:lnTo>
                    <a:pt x="80087" y="22260"/>
                  </a:lnTo>
                  <a:close/>
                  <a:moveTo>
                    <a:pt x="80087" y="22018"/>
                  </a:moveTo>
                  <a:lnTo>
                    <a:pt x="75531" y="22018"/>
                  </a:lnTo>
                  <a:lnTo>
                    <a:pt x="75531" y="17421"/>
                  </a:lnTo>
                  <a:lnTo>
                    <a:pt x="80087" y="17421"/>
                  </a:lnTo>
                  <a:close/>
                  <a:moveTo>
                    <a:pt x="84886" y="70127"/>
                  </a:moveTo>
                  <a:lnTo>
                    <a:pt x="80329" y="70127"/>
                  </a:lnTo>
                  <a:lnTo>
                    <a:pt x="80329" y="65530"/>
                  </a:lnTo>
                  <a:lnTo>
                    <a:pt x="84886" y="65530"/>
                  </a:lnTo>
                  <a:close/>
                  <a:moveTo>
                    <a:pt x="84886" y="65288"/>
                  </a:moveTo>
                  <a:lnTo>
                    <a:pt x="80329" y="65288"/>
                  </a:lnTo>
                  <a:lnTo>
                    <a:pt x="80329" y="60731"/>
                  </a:lnTo>
                  <a:lnTo>
                    <a:pt x="84886" y="60731"/>
                  </a:lnTo>
                  <a:close/>
                  <a:moveTo>
                    <a:pt x="84886" y="60489"/>
                  </a:moveTo>
                  <a:lnTo>
                    <a:pt x="80329" y="60489"/>
                  </a:lnTo>
                  <a:lnTo>
                    <a:pt x="80329" y="55932"/>
                  </a:lnTo>
                  <a:lnTo>
                    <a:pt x="84886" y="55932"/>
                  </a:lnTo>
                  <a:close/>
                  <a:moveTo>
                    <a:pt x="84886" y="55690"/>
                  </a:moveTo>
                  <a:lnTo>
                    <a:pt x="80329" y="55690"/>
                  </a:lnTo>
                  <a:lnTo>
                    <a:pt x="80329" y="51093"/>
                  </a:lnTo>
                  <a:lnTo>
                    <a:pt x="84886" y="51093"/>
                  </a:lnTo>
                  <a:close/>
                  <a:moveTo>
                    <a:pt x="84886" y="50851"/>
                  </a:moveTo>
                  <a:lnTo>
                    <a:pt x="80329" y="50851"/>
                  </a:lnTo>
                  <a:lnTo>
                    <a:pt x="80329" y="46294"/>
                  </a:lnTo>
                  <a:lnTo>
                    <a:pt x="84886" y="46294"/>
                  </a:lnTo>
                  <a:close/>
                  <a:moveTo>
                    <a:pt x="84886" y="46052"/>
                  </a:moveTo>
                  <a:lnTo>
                    <a:pt x="80329" y="46052"/>
                  </a:lnTo>
                  <a:lnTo>
                    <a:pt x="80329" y="41495"/>
                  </a:lnTo>
                  <a:lnTo>
                    <a:pt x="84886" y="41495"/>
                  </a:lnTo>
                  <a:close/>
                  <a:moveTo>
                    <a:pt x="84886" y="41253"/>
                  </a:moveTo>
                  <a:lnTo>
                    <a:pt x="80329" y="41253"/>
                  </a:lnTo>
                  <a:lnTo>
                    <a:pt x="80329" y="36656"/>
                  </a:lnTo>
                  <a:lnTo>
                    <a:pt x="84886" y="36656"/>
                  </a:lnTo>
                  <a:close/>
                  <a:moveTo>
                    <a:pt x="84886" y="36414"/>
                  </a:moveTo>
                  <a:lnTo>
                    <a:pt x="80329" y="36414"/>
                  </a:lnTo>
                  <a:lnTo>
                    <a:pt x="80329" y="31858"/>
                  </a:lnTo>
                  <a:lnTo>
                    <a:pt x="84886" y="31858"/>
                  </a:lnTo>
                  <a:close/>
                  <a:moveTo>
                    <a:pt x="84886" y="31616"/>
                  </a:moveTo>
                  <a:lnTo>
                    <a:pt x="80329" y="31616"/>
                  </a:lnTo>
                  <a:lnTo>
                    <a:pt x="80329" y="27018"/>
                  </a:lnTo>
                  <a:lnTo>
                    <a:pt x="84886" y="27018"/>
                  </a:lnTo>
                  <a:close/>
                  <a:moveTo>
                    <a:pt x="84886" y="26776"/>
                  </a:moveTo>
                  <a:lnTo>
                    <a:pt x="80329" y="26776"/>
                  </a:lnTo>
                  <a:lnTo>
                    <a:pt x="80329" y="22220"/>
                  </a:lnTo>
                  <a:lnTo>
                    <a:pt x="84886" y="222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73" name="Google Shape;873;p31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31"/>
          <p:cNvSpPr txBox="1">
            <a:spLocks noGrp="1"/>
          </p:cNvSpPr>
          <p:nvPr>
            <p:ph type="ctrTitle"/>
          </p:nvPr>
        </p:nvSpPr>
        <p:spPr>
          <a:xfrm>
            <a:off x="2685375" y="552694"/>
            <a:ext cx="3773100" cy="9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75" name="Google Shape;875;p31"/>
          <p:cNvSpPr txBox="1">
            <a:spLocks noGrp="1"/>
          </p:cNvSpPr>
          <p:nvPr>
            <p:ph type="subTitle" idx="1"/>
          </p:nvPr>
        </p:nvSpPr>
        <p:spPr>
          <a:xfrm>
            <a:off x="2685375" y="1369144"/>
            <a:ext cx="3773100" cy="10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31"/>
          <p:cNvSpPr txBox="1"/>
          <p:nvPr/>
        </p:nvSpPr>
        <p:spPr>
          <a:xfrm>
            <a:off x="3014822" y="3604741"/>
            <a:ext cx="3114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CREDITS: This presentation template was created by </a:t>
            </a:r>
            <a:r>
              <a:rPr lang="en-GB" sz="1000" b="1" u="sng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  <a:hlinkClick r:id="rId3"/>
              </a:rPr>
              <a:t>Slidesgo</a:t>
            </a:r>
            <a:r>
              <a:rPr lang="en-GB" sz="10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, including icons by </a:t>
            </a:r>
            <a:r>
              <a:rPr lang="en-GB" sz="1000" b="1" u="sng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  <a:hlinkClick r:id="rId4"/>
              </a:rPr>
              <a:t>Flaticon</a:t>
            </a:r>
            <a:r>
              <a:rPr lang="en-GB" sz="1000" b="1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lang="en-GB" sz="10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and infographics &amp; images by </a:t>
            </a:r>
            <a:r>
              <a:rPr lang="en-GB" sz="1000" b="1" u="sng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  <a:hlinkClick r:id="rId5"/>
              </a:rPr>
              <a:t>Freepik</a:t>
            </a:r>
            <a:endParaRPr sz="1000" b="1" u="sng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 panose="00000500000000000000"/>
              <a:buNone/>
              <a:defRPr sz="2800" b="1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2375" y="1187600"/>
            <a:ext cx="7699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●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○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■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●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○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■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●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○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Char char="■"/>
              <a:defRPr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u/0/folders/18Rtcv8H0l4z3U29-3Sv5OLBFSZ8Ps9bY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youtube.com/watch?v=leHDnNpyHm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hyperlink" Target="https://dppkb.muaraenimkab.go.id/public/sinderela.menu.php" TargetMode="External"/><Relationship Id="rId4" Type="http://schemas.openxmlformats.org/officeDocument/2006/relationships/image" Target="../media/image50.pn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leHDnNpyHmE?feature=oembed" TargetMode="External"/><Relationship Id="rId5" Type="http://schemas.openxmlformats.org/officeDocument/2006/relationships/image" Target="../media/image53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drive.google.com/drive/u/0/folders/1uzVfQWpfbMj6dE8tVn0XfOFqxUi38VKy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drive/u/0/folders/1_zQdK6pR-OoVHxUHqnjr-dUTt1MILxpU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drive.google.com/drive/u/0/folders/1Hm2Qo-gb7L-tubjHXurCJxMnVfFa_Xzg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drive.google.com/drive/u/0/folders/1ro1hqrulbMrz110_y0L0ZJ1P_M_OJgXL" TargetMode="Externa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.png"/><Relationship Id="rId3" Type="http://schemas.openxmlformats.org/officeDocument/2006/relationships/hyperlink" Target="https://drive.google.com/drive/u/0/folders/1gcR71Jo3Up0Z3pKU39ZCvld5c5nccdIZ" TargetMode="External"/><Relationship Id="rId7" Type="http://schemas.openxmlformats.org/officeDocument/2006/relationships/hyperlink" Target="https://drive.google.com/drive/u/0/folders/19RAPF2ImktPtsrAFJtunT4iQ6Zy3wB3Rhttps:/drive.google.com/drive/u/0/folders/19RAPF2ImktPtsrAFJtunT4iQ6Zy3wB3R" TargetMode="Externa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drive/u/0/folders/1RHHCd7MR4pdDU6fpiqojV40lH4d0AVAt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drive.google.com/drive/u/0/folders/1qYgJPwiNnPM793lr0WvwXIIYr4lPIImk" TargetMode="External"/><Relationship Id="rId10" Type="http://schemas.openxmlformats.org/officeDocument/2006/relationships/image" Target="../media/image10.png"/><Relationship Id="rId4" Type="http://schemas.openxmlformats.org/officeDocument/2006/relationships/hyperlink" Target="https://drive.google.com/drive/u/0/folders/16syRKFe6qNj2GRb3eH1zpk0EcHbk1Tbx" TargetMode="Externa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c2NhM2sIGvg-9R3BGIjGcGLAiS_clL1C/view?usp=drive_link" TargetMode="External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" Type="http://schemas.openxmlformats.org/officeDocument/2006/relationships/image" Target="../media/image13.png"/><Relationship Id="rId7" Type="http://schemas.openxmlformats.org/officeDocument/2006/relationships/hyperlink" Target="https://drive.google.com/file/d/16aFAAjEEdLZo8F1G8OSNhMXABrschsY0/view?usp=drive_link" TargetMode="External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4.jpeg"/><Relationship Id="rId5" Type="http://schemas.openxmlformats.org/officeDocument/2006/relationships/image" Target="../media/image22.png"/><Relationship Id="rId15" Type="http://schemas.openxmlformats.org/officeDocument/2006/relationships/image" Target="../media/image28.png"/><Relationship Id="rId10" Type="http://schemas.openxmlformats.org/officeDocument/2006/relationships/image" Target="../media/image3.png"/><Relationship Id="rId19" Type="http://schemas.openxmlformats.org/officeDocument/2006/relationships/image" Target="../media/image32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Relationship Id="rId1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37"/>
          <p:cNvSpPr txBox="1">
            <a:spLocks noGrp="1"/>
          </p:cNvSpPr>
          <p:nvPr>
            <p:ph type="ctrTitle"/>
          </p:nvPr>
        </p:nvSpPr>
        <p:spPr>
          <a:xfrm>
            <a:off x="2308350" y="1494300"/>
            <a:ext cx="45273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600" dirty="0"/>
              <a:t>Business</a:t>
            </a:r>
            <a:r>
              <a:rPr lang="en-GB" sz="6500" dirty="0"/>
              <a:t> </a:t>
            </a:r>
            <a:r>
              <a:rPr lang="en-GB" sz="4100" b="0" dirty="0"/>
              <a:t>Annual Report</a:t>
            </a:r>
            <a:endParaRPr sz="4100" b="0" dirty="0"/>
          </a:p>
        </p:txBody>
      </p:sp>
      <p:sp>
        <p:nvSpPr>
          <p:cNvPr id="933" name="Google Shape;933;p37"/>
          <p:cNvSpPr txBox="1">
            <a:spLocks noGrp="1"/>
          </p:cNvSpPr>
          <p:nvPr>
            <p:ph type="subTitle" idx="1"/>
          </p:nvPr>
        </p:nvSpPr>
        <p:spPr>
          <a:xfrm>
            <a:off x="2308350" y="3204600"/>
            <a:ext cx="45273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is where your presentation begins</a:t>
            </a:r>
          </a:p>
        </p:txBody>
      </p:sp>
      <p:grpSp>
        <p:nvGrpSpPr>
          <p:cNvPr id="934" name="Google Shape;934;p37"/>
          <p:cNvGrpSpPr/>
          <p:nvPr/>
        </p:nvGrpSpPr>
        <p:grpSpPr>
          <a:xfrm>
            <a:off x="5524419" y="2241175"/>
            <a:ext cx="3619432" cy="2902209"/>
            <a:chOff x="5524419" y="2241175"/>
            <a:chExt cx="3619432" cy="2902209"/>
          </a:xfrm>
        </p:grpSpPr>
        <p:grpSp>
          <p:nvGrpSpPr>
            <p:cNvPr id="935" name="Google Shape;935;p37"/>
            <p:cNvGrpSpPr/>
            <p:nvPr/>
          </p:nvGrpSpPr>
          <p:grpSpPr>
            <a:xfrm>
              <a:off x="5524419" y="4160759"/>
              <a:ext cx="3619432" cy="982624"/>
              <a:chOff x="4986600" y="4014825"/>
              <a:chExt cx="4157400" cy="1128675"/>
            </a:xfrm>
          </p:grpSpPr>
          <p:sp>
            <p:nvSpPr>
              <p:cNvPr id="936" name="Google Shape;936;p37"/>
              <p:cNvSpPr/>
              <p:nvPr/>
            </p:nvSpPr>
            <p:spPr>
              <a:xfrm flipH="1">
                <a:off x="5715000" y="4014825"/>
                <a:ext cx="3429000" cy="1128600"/>
              </a:xfrm>
              <a:prstGeom prst="round1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aven Pro"/>
                  <a:ea typeface="Maven Pro"/>
                  <a:cs typeface="Maven Pro"/>
                  <a:sym typeface="Maven Pro"/>
                </a:endParaRPr>
              </a:p>
            </p:txBody>
          </p:sp>
          <p:sp>
            <p:nvSpPr>
              <p:cNvPr id="937" name="Google Shape;937;p37"/>
              <p:cNvSpPr/>
              <p:nvPr/>
            </p:nvSpPr>
            <p:spPr>
              <a:xfrm flipH="1">
                <a:off x="4986600" y="4527300"/>
                <a:ext cx="4157400" cy="616200"/>
              </a:xfrm>
              <a:prstGeom prst="round1Rect">
                <a:avLst>
                  <a:gd name="adj" fmla="val 50000"/>
                </a:avLst>
              </a:prstGeom>
              <a:solidFill>
                <a:srgbClr val="63DBF5">
                  <a:alpha val="6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aven Pro"/>
                  <a:ea typeface="Maven Pro"/>
                  <a:cs typeface="Maven Pro"/>
                  <a:sym typeface="Maven Pro"/>
                </a:endParaRPr>
              </a:p>
            </p:txBody>
          </p:sp>
        </p:grpSp>
        <p:grpSp>
          <p:nvGrpSpPr>
            <p:cNvPr id="938" name="Google Shape;938;p37"/>
            <p:cNvGrpSpPr/>
            <p:nvPr/>
          </p:nvGrpSpPr>
          <p:grpSpPr>
            <a:xfrm>
              <a:off x="7631225" y="2241175"/>
              <a:ext cx="986125" cy="2095500"/>
              <a:chOff x="7631225" y="2241175"/>
              <a:chExt cx="986125" cy="2095500"/>
            </a:xfrm>
          </p:grpSpPr>
          <p:cxnSp>
            <p:nvCxnSpPr>
              <p:cNvPr id="939" name="Google Shape;939;p37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0" name="Google Shape;940;p37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1" name="Google Shape;941;p37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2" name="Google Shape;942;p37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3" name="Google Shape;943;p37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4" name="Google Shape;944;p37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5" name="Google Shape;945;p37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6" name="Google Shape;946;p37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7" name="Google Shape;947;p37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8" name="Google Shape;948;p37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9" name="Google Shape;949;p37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0" name="Google Shape;950;p37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1" name="Google Shape;951;p37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2" name="Google Shape;952;p37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953" name="Google Shape;953;p37"/>
          <p:cNvGrpSpPr/>
          <p:nvPr/>
        </p:nvGrpSpPr>
        <p:grpSpPr>
          <a:xfrm>
            <a:off x="-630087" y="1859288"/>
            <a:ext cx="2893588" cy="3284238"/>
            <a:chOff x="-630087" y="1859288"/>
            <a:chExt cx="2893588" cy="3284238"/>
          </a:xfrm>
        </p:grpSpPr>
        <p:sp>
          <p:nvSpPr>
            <p:cNvPr id="954" name="Google Shape;954;p37"/>
            <p:cNvSpPr/>
            <p:nvPr/>
          </p:nvSpPr>
          <p:spPr>
            <a:xfrm>
              <a:off x="0" y="3272100"/>
              <a:ext cx="1255200" cy="18714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955" name="Google Shape;955;p37"/>
            <p:cNvSpPr/>
            <p:nvPr/>
          </p:nvSpPr>
          <p:spPr>
            <a:xfrm>
              <a:off x="0" y="4829725"/>
              <a:ext cx="22635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956" name="Google Shape;956;p37"/>
            <p:cNvGrpSpPr/>
            <p:nvPr/>
          </p:nvGrpSpPr>
          <p:grpSpPr>
            <a:xfrm>
              <a:off x="-630087" y="1859288"/>
              <a:ext cx="1885275" cy="1884250"/>
              <a:chOff x="2609275" y="3149350"/>
              <a:chExt cx="1885275" cy="1884250"/>
            </a:xfrm>
          </p:grpSpPr>
          <p:sp>
            <p:nvSpPr>
              <p:cNvPr id="957" name="Google Shape;957;p37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7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7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7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7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7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7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7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37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37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7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37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37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7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37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7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7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7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7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6" name="Google Shape;976;p37"/>
          <p:cNvGrpSpPr/>
          <p:nvPr/>
        </p:nvGrpSpPr>
        <p:grpSpPr>
          <a:xfrm>
            <a:off x="5969750" y="-1678600"/>
            <a:ext cx="3756875" cy="2788075"/>
            <a:chOff x="5969750" y="-1678600"/>
            <a:chExt cx="3756875" cy="2788075"/>
          </a:xfrm>
        </p:grpSpPr>
        <p:sp>
          <p:nvSpPr>
            <p:cNvPr id="977" name="Google Shape;977;p37"/>
            <p:cNvSpPr/>
            <p:nvPr/>
          </p:nvSpPr>
          <p:spPr>
            <a:xfrm>
              <a:off x="7844125" y="896475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978" name="Google Shape;978;p37"/>
            <p:cNvSpPr/>
            <p:nvPr/>
          </p:nvSpPr>
          <p:spPr>
            <a:xfrm rot="-5400000">
              <a:off x="5969750" y="-1678600"/>
              <a:ext cx="2325825" cy="2325825"/>
            </a:xfrm>
            <a:custGeom>
              <a:avLst/>
              <a:gdLst/>
              <a:ahLst/>
              <a:cxnLst/>
              <a:rect l="l" t="t" r="r" b="b"/>
              <a:pathLst>
                <a:path w="93033" h="93033" extrusionOk="0">
                  <a:moveTo>
                    <a:pt x="89685" y="61054"/>
                  </a:moveTo>
                  <a:lnTo>
                    <a:pt x="89685" y="63796"/>
                  </a:lnTo>
                  <a:lnTo>
                    <a:pt x="89927" y="63150"/>
                  </a:lnTo>
                  <a:lnTo>
                    <a:pt x="89927" y="61054"/>
                  </a:lnTo>
                  <a:lnTo>
                    <a:pt x="90693" y="61054"/>
                  </a:lnTo>
                  <a:cubicBezTo>
                    <a:pt x="90733" y="60973"/>
                    <a:pt x="90733" y="60892"/>
                    <a:pt x="90774" y="60812"/>
                  </a:cubicBezTo>
                  <a:lnTo>
                    <a:pt x="89927" y="60812"/>
                  </a:lnTo>
                  <a:lnTo>
                    <a:pt x="89927" y="56255"/>
                  </a:lnTo>
                  <a:lnTo>
                    <a:pt x="91984" y="56255"/>
                  </a:lnTo>
                  <a:cubicBezTo>
                    <a:pt x="92024" y="56174"/>
                    <a:pt x="92024" y="56093"/>
                    <a:pt x="92064" y="56013"/>
                  </a:cubicBezTo>
                  <a:lnTo>
                    <a:pt x="89927" y="56013"/>
                  </a:lnTo>
                  <a:lnTo>
                    <a:pt x="89927" y="51456"/>
                  </a:lnTo>
                  <a:lnTo>
                    <a:pt x="92750" y="51456"/>
                  </a:lnTo>
                  <a:cubicBezTo>
                    <a:pt x="92750" y="51375"/>
                    <a:pt x="92790" y="51295"/>
                    <a:pt x="92790" y="51174"/>
                  </a:cubicBezTo>
                  <a:lnTo>
                    <a:pt x="89927" y="51174"/>
                  </a:lnTo>
                  <a:lnTo>
                    <a:pt x="89927" y="46617"/>
                  </a:lnTo>
                  <a:lnTo>
                    <a:pt x="93032" y="46617"/>
                  </a:lnTo>
                  <a:lnTo>
                    <a:pt x="93032" y="46496"/>
                  </a:lnTo>
                  <a:lnTo>
                    <a:pt x="93032" y="46375"/>
                  </a:lnTo>
                  <a:lnTo>
                    <a:pt x="89927" y="46375"/>
                  </a:lnTo>
                  <a:lnTo>
                    <a:pt x="89927" y="41818"/>
                  </a:lnTo>
                  <a:lnTo>
                    <a:pt x="92790" y="41818"/>
                  </a:lnTo>
                  <a:cubicBezTo>
                    <a:pt x="92790" y="41737"/>
                    <a:pt x="92750" y="41657"/>
                    <a:pt x="92750" y="41576"/>
                  </a:cubicBezTo>
                  <a:lnTo>
                    <a:pt x="89927" y="41576"/>
                  </a:lnTo>
                  <a:lnTo>
                    <a:pt x="89927" y="36979"/>
                  </a:lnTo>
                  <a:lnTo>
                    <a:pt x="92064" y="36979"/>
                  </a:lnTo>
                  <a:cubicBezTo>
                    <a:pt x="92024" y="36898"/>
                    <a:pt x="92024" y="36818"/>
                    <a:pt x="91984" y="36737"/>
                  </a:cubicBezTo>
                  <a:lnTo>
                    <a:pt x="89927" y="36737"/>
                  </a:lnTo>
                  <a:lnTo>
                    <a:pt x="89927" y="32180"/>
                  </a:lnTo>
                  <a:lnTo>
                    <a:pt x="90774" y="32180"/>
                  </a:lnTo>
                  <a:cubicBezTo>
                    <a:pt x="90733" y="32099"/>
                    <a:pt x="90733" y="32019"/>
                    <a:pt x="90693" y="31938"/>
                  </a:cubicBezTo>
                  <a:lnTo>
                    <a:pt x="89927" y="31938"/>
                  </a:lnTo>
                  <a:lnTo>
                    <a:pt x="89927" y="29841"/>
                  </a:lnTo>
                  <a:lnTo>
                    <a:pt x="89685" y="29196"/>
                  </a:lnTo>
                  <a:lnTo>
                    <a:pt x="89685" y="31938"/>
                  </a:lnTo>
                  <a:lnTo>
                    <a:pt x="85128" y="31938"/>
                  </a:lnTo>
                  <a:lnTo>
                    <a:pt x="85128" y="27381"/>
                  </a:lnTo>
                  <a:lnTo>
                    <a:pt x="88919" y="27381"/>
                  </a:lnTo>
                  <a:cubicBezTo>
                    <a:pt x="88879" y="27301"/>
                    <a:pt x="88838" y="27220"/>
                    <a:pt x="88798" y="27139"/>
                  </a:cubicBezTo>
                  <a:lnTo>
                    <a:pt x="85128" y="27139"/>
                  </a:lnTo>
                  <a:lnTo>
                    <a:pt x="85128" y="22542"/>
                  </a:lnTo>
                  <a:lnTo>
                    <a:pt x="86378" y="22542"/>
                  </a:lnTo>
                  <a:cubicBezTo>
                    <a:pt x="86338" y="22462"/>
                    <a:pt x="86298" y="22381"/>
                    <a:pt x="86257" y="22300"/>
                  </a:cubicBezTo>
                  <a:lnTo>
                    <a:pt x="85128" y="22300"/>
                  </a:lnTo>
                  <a:lnTo>
                    <a:pt x="85128" y="20566"/>
                  </a:lnTo>
                  <a:cubicBezTo>
                    <a:pt x="85048" y="20445"/>
                    <a:pt x="84967" y="20324"/>
                    <a:pt x="84886" y="20203"/>
                  </a:cubicBezTo>
                  <a:lnTo>
                    <a:pt x="84886" y="22300"/>
                  </a:lnTo>
                  <a:lnTo>
                    <a:pt x="80329" y="22300"/>
                  </a:lnTo>
                  <a:lnTo>
                    <a:pt x="80329" y="17743"/>
                  </a:lnTo>
                  <a:lnTo>
                    <a:pt x="83072" y="17743"/>
                  </a:lnTo>
                  <a:lnTo>
                    <a:pt x="82870" y="17501"/>
                  </a:lnTo>
                  <a:lnTo>
                    <a:pt x="80329" y="17501"/>
                  </a:lnTo>
                  <a:lnTo>
                    <a:pt x="80329" y="14558"/>
                  </a:lnTo>
                  <a:lnTo>
                    <a:pt x="80087" y="14316"/>
                  </a:lnTo>
                  <a:lnTo>
                    <a:pt x="80087" y="17501"/>
                  </a:lnTo>
                  <a:lnTo>
                    <a:pt x="75490" y="17501"/>
                  </a:lnTo>
                  <a:lnTo>
                    <a:pt x="75490" y="12945"/>
                  </a:lnTo>
                  <a:lnTo>
                    <a:pt x="78716" y="12945"/>
                  </a:lnTo>
                  <a:lnTo>
                    <a:pt x="78434" y="12703"/>
                  </a:lnTo>
                  <a:lnTo>
                    <a:pt x="75490" y="12703"/>
                  </a:lnTo>
                  <a:lnTo>
                    <a:pt x="75490" y="10122"/>
                  </a:lnTo>
                  <a:lnTo>
                    <a:pt x="75248" y="9920"/>
                  </a:lnTo>
                  <a:lnTo>
                    <a:pt x="75248" y="12703"/>
                  </a:lnTo>
                  <a:lnTo>
                    <a:pt x="70691" y="12703"/>
                  </a:lnTo>
                  <a:lnTo>
                    <a:pt x="70691" y="8106"/>
                  </a:lnTo>
                  <a:lnTo>
                    <a:pt x="72788" y="8106"/>
                  </a:lnTo>
                  <a:cubicBezTo>
                    <a:pt x="72667" y="8025"/>
                    <a:pt x="72546" y="7944"/>
                    <a:pt x="72425" y="7864"/>
                  </a:cubicBezTo>
                  <a:lnTo>
                    <a:pt x="70691" y="7864"/>
                  </a:lnTo>
                  <a:lnTo>
                    <a:pt x="70691" y="6775"/>
                  </a:lnTo>
                  <a:cubicBezTo>
                    <a:pt x="70611" y="6694"/>
                    <a:pt x="70530" y="6654"/>
                    <a:pt x="70450" y="6613"/>
                  </a:cubicBezTo>
                  <a:lnTo>
                    <a:pt x="70450" y="7864"/>
                  </a:lnTo>
                  <a:lnTo>
                    <a:pt x="65893" y="7864"/>
                  </a:lnTo>
                  <a:lnTo>
                    <a:pt x="65893" y="4194"/>
                  </a:lnTo>
                  <a:cubicBezTo>
                    <a:pt x="65812" y="4154"/>
                    <a:pt x="65731" y="4113"/>
                    <a:pt x="65651" y="4073"/>
                  </a:cubicBezTo>
                  <a:lnTo>
                    <a:pt x="65651" y="7864"/>
                  </a:lnTo>
                  <a:lnTo>
                    <a:pt x="61054" y="7864"/>
                  </a:lnTo>
                  <a:lnTo>
                    <a:pt x="61054" y="3307"/>
                  </a:lnTo>
                  <a:lnTo>
                    <a:pt x="63796" y="3307"/>
                  </a:lnTo>
                  <a:lnTo>
                    <a:pt x="63191" y="3065"/>
                  </a:lnTo>
                  <a:lnTo>
                    <a:pt x="61054" y="3065"/>
                  </a:lnTo>
                  <a:lnTo>
                    <a:pt x="61054" y="2339"/>
                  </a:lnTo>
                  <a:cubicBezTo>
                    <a:pt x="60973" y="2299"/>
                    <a:pt x="60892" y="2258"/>
                    <a:pt x="60812" y="2258"/>
                  </a:cubicBezTo>
                  <a:lnTo>
                    <a:pt x="60812" y="3065"/>
                  </a:lnTo>
                  <a:lnTo>
                    <a:pt x="56255" y="3065"/>
                  </a:lnTo>
                  <a:lnTo>
                    <a:pt x="56255" y="1048"/>
                  </a:lnTo>
                  <a:cubicBezTo>
                    <a:pt x="56174" y="1008"/>
                    <a:pt x="56093" y="1008"/>
                    <a:pt x="56013" y="968"/>
                  </a:cubicBezTo>
                  <a:lnTo>
                    <a:pt x="56013" y="3065"/>
                  </a:lnTo>
                  <a:lnTo>
                    <a:pt x="51456" y="3065"/>
                  </a:lnTo>
                  <a:lnTo>
                    <a:pt x="51456" y="282"/>
                  </a:lnTo>
                  <a:cubicBezTo>
                    <a:pt x="51375" y="242"/>
                    <a:pt x="51295" y="242"/>
                    <a:pt x="51214" y="242"/>
                  </a:cubicBezTo>
                  <a:lnTo>
                    <a:pt x="51214" y="3065"/>
                  </a:lnTo>
                  <a:lnTo>
                    <a:pt x="46617" y="3065"/>
                  </a:lnTo>
                  <a:lnTo>
                    <a:pt x="46617" y="0"/>
                  </a:lnTo>
                  <a:lnTo>
                    <a:pt x="46496" y="0"/>
                  </a:lnTo>
                  <a:lnTo>
                    <a:pt x="46375" y="0"/>
                  </a:lnTo>
                  <a:lnTo>
                    <a:pt x="46375" y="3065"/>
                  </a:lnTo>
                  <a:lnTo>
                    <a:pt x="41818" y="3065"/>
                  </a:lnTo>
                  <a:lnTo>
                    <a:pt x="41818" y="242"/>
                  </a:lnTo>
                  <a:cubicBezTo>
                    <a:pt x="41737" y="242"/>
                    <a:pt x="41657" y="242"/>
                    <a:pt x="41576" y="242"/>
                  </a:cubicBezTo>
                  <a:lnTo>
                    <a:pt x="41576" y="3065"/>
                  </a:lnTo>
                  <a:lnTo>
                    <a:pt x="37019" y="3065"/>
                  </a:lnTo>
                  <a:lnTo>
                    <a:pt x="37019" y="968"/>
                  </a:lnTo>
                  <a:cubicBezTo>
                    <a:pt x="36939" y="1008"/>
                    <a:pt x="36858" y="1008"/>
                    <a:pt x="36777" y="1008"/>
                  </a:cubicBezTo>
                  <a:lnTo>
                    <a:pt x="36777" y="3065"/>
                  </a:lnTo>
                  <a:lnTo>
                    <a:pt x="32180" y="3065"/>
                  </a:lnTo>
                  <a:lnTo>
                    <a:pt x="32180" y="2258"/>
                  </a:lnTo>
                  <a:cubicBezTo>
                    <a:pt x="32099" y="2258"/>
                    <a:pt x="32019" y="2299"/>
                    <a:pt x="31938" y="2339"/>
                  </a:cubicBezTo>
                  <a:lnTo>
                    <a:pt x="31938" y="3065"/>
                  </a:lnTo>
                  <a:lnTo>
                    <a:pt x="29841" y="3065"/>
                  </a:lnTo>
                  <a:lnTo>
                    <a:pt x="29236" y="3307"/>
                  </a:lnTo>
                  <a:lnTo>
                    <a:pt x="31938" y="3307"/>
                  </a:lnTo>
                  <a:lnTo>
                    <a:pt x="31938" y="7904"/>
                  </a:lnTo>
                  <a:lnTo>
                    <a:pt x="27381" y="7904"/>
                  </a:lnTo>
                  <a:lnTo>
                    <a:pt x="27381" y="4113"/>
                  </a:lnTo>
                  <a:cubicBezTo>
                    <a:pt x="27301" y="4154"/>
                    <a:pt x="27220" y="4194"/>
                    <a:pt x="27139" y="4234"/>
                  </a:cubicBezTo>
                  <a:lnTo>
                    <a:pt x="27139" y="7904"/>
                  </a:lnTo>
                  <a:lnTo>
                    <a:pt x="22542" y="7904"/>
                  </a:lnTo>
                  <a:lnTo>
                    <a:pt x="22542" y="6613"/>
                  </a:lnTo>
                  <a:cubicBezTo>
                    <a:pt x="22462" y="6694"/>
                    <a:pt x="22381" y="6734"/>
                    <a:pt x="22300" y="6775"/>
                  </a:cubicBezTo>
                  <a:lnTo>
                    <a:pt x="22300" y="7904"/>
                  </a:lnTo>
                  <a:lnTo>
                    <a:pt x="20566" y="7904"/>
                  </a:lnTo>
                  <a:cubicBezTo>
                    <a:pt x="20445" y="7985"/>
                    <a:pt x="20324" y="8065"/>
                    <a:pt x="20203" y="8146"/>
                  </a:cubicBezTo>
                  <a:lnTo>
                    <a:pt x="22300" y="8146"/>
                  </a:lnTo>
                  <a:lnTo>
                    <a:pt x="22300" y="12703"/>
                  </a:lnTo>
                  <a:lnTo>
                    <a:pt x="17743" y="12703"/>
                  </a:lnTo>
                  <a:lnTo>
                    <a:pt x="17743" y="9961"/>
                  </a:lnTo>
                  <a:lnTo>
                    <a:pt x="17501" y="10162"/>
                  </a:lnTo>
                  <a:lnTo>
                    <a:pt x="17501" y="12703"/>
                  </a:lnTo>
                  <a:lnTo>
                    <a:pt x="14558" y="12703"/>
                  </a:lnTo>
                  <a:lnTo>
                    <a:pt x="14316" y="12945"/>
                  </a:lnTo>
                  <a:lnTo>
                    <a:pt x="17501" y="12945"/>
                  </a:lnTo>
                  <a:lnTo>
                    <a:pt x="17501" y="17542"/>
                  </a:lnTo>
                  <a:lnTo>
                    <a:pt x="12945" y="17542"/>
                  </a:lnTo>
                  <a:lnTo>
                    <a:pt x="12945" y="14316"/>
                  </a:lnTo>
                  <a:lnTo>
                    <a:pt x="12703" y="14598"/>
                  </a:lnTo>
                  <a:lnTo>
                    <a:pt x="12703" y="17542"/>
                  </a:lnTo>
                  <a:lnTo>
                    <a:pt x="10122" y="17542"/>
                  </a:lnTo>
                  <a:lnTo>
                    <a:pt x="9920" y="17784"/>
                  </a:lnTo>
                  <a:lnTo>
                    <a:pt x="12703" y="17784"/>
                  </a:lnTo>
                  <a:lnTo>
                    <a:pt x="12703" y="22341"/>
                  </a:lnTo>
                  <a:lnTo>
                    <a:pt x="8106" y="22341"/>
                  </a:lnTo>
                  <a:lnTo>
                    <a:pt x="8106" y="20244"/>
                  </a:lnTo>
                  <a:cubicBezTo>
                    <a:pt x="8025" y="20365"/>
                    <a:pt x="7944" y="20486"/>
                    <a:pt x="7864" y="20607"/>
                  </a:cubicBezTo>
                  <a:lnTo>
                    <a:pt x="7864" y="22341"/>
                  </a:lnTo>
                  <a:lnTo>
                    <a:pt x="6775" y="22341"/>
                  </a:lnTo>
                  <a:cubicBezTo>
                    <a:pt x="6694" y="22421"/>
                    <a:pt x="6654" y="22502"/>
                    <a:pt x="6613" y="22583"/>
                  </a:cubicBezTo>
                  <a:lnTo>
                    <a:pt x="7864" y="22583"/>
                  </a:lnTo>
                  <a:lnTo>
                    <a:pt x="7864" y="27139"/>
                  </a:lnTo>
                  <a:lnTo>
                    <a:pt x="4194" y="27139"/>
                  </a:lnTo>
                  <a:cubicBezTo>
                    <a:pt x="4154" y="27220"/>
                    <a:pt x="4113" y="27301"/>
                    <a:pt x="4073" y="27381"/>
                  </a:cubicBezTo>
                  <a:lnTo>
                    <a:pt x="7864" y="27381"/>
                  </a:lnTo>
                  <a:lnTo>
                    <a:pt x="7864" y="31978"/>
                  </a:lnTo>
                  <a:lnTo>
                    <a:pt x="3307" y="31978"/>
                  </a:lnTo>
                  <a:lnTo>
                    <a:pt x="3307" y="29236"/>
                  </a:lnTo>
                  <a:lnTo>
                    <a:pt x="3065" y="29841"/>
                  </a:lnTo>
                  <a:lnTo>
                    <a:pt x="3065" y="31978"/>
                  </a:lnTo>
                  <a:lnTo>
                    <a:pt x="2299" y="31978"/>
                  </a:lnTo>
                  <a:cubicBezTo>
                    <a:pt x="2299" y="32059"/>
                    <a:pt x="2258" y="32140"/>
                    <a:pt x="2218" y="32220"/>
                  </a:cubicBezTo>
                  <a:lnTo>
                    <a:pt x="3065" y="32220"/>
                  </a:lnTo>
                  <a:lnTo>
                    <a:pt x="3065" y="36777"/>
                  </a:lnTo>
                  <a:lnTo>
                    <a:pt x="1008" y="36777"/>
                  </a:lnTo>
                  <a:cubicBezTo>
                    <a:pt x="1008" y="36858"/>
                    <a:pt x="968" y="36939"/>
                    <a:pt x="968" y="37019"/>
                  </a:cubicBezTo>
                  <a:lnTo>
                    <a:pt x="3065" y="37019"/>
                  </a:lnTo>
                  <a:lnTo>
                    <a:pt x="3065" y="41576"/>
                  </a:lnTo>
                  <a:lnTo>
                    <a:pt x="242" y="41576"/>
                  </a:lnTo>
                  <a:cubicBezTo>
                    <a:pt x="242" y="41657"/>
                    <a:pt x="242" y="41737"/>
                    <a:pt x="242" y="41818"/>
                  </a:cubicBezTo>
                  <a:lnTo>
                    <a:pt x="3065" y="41818"/>
                  </a:lnTo>
                  <a:lnTo>
                    <a:pt x="3065" y="46415"/>
                  </a:lnTo>
                  <a:lnTo>
                    <a:pt x="0" y="46415"/>
                  </a:lnTo>
                  <a:lnTo>
                    <a:pt x="0" y="46536"/>
                  </a:lnTo>
                  <a:lnTo>
                    <a:pt x="0" y="46657"/>
                  </a:lnTo>
                  <a:lnTo>
                    <a:pt x="3065" y="46657"/>
                  </a:lnTo>
                  <a:lnTo>
                    <a:pt x="3065" y="51214"/>
                  </a:lnTo>
                  <a:lnTo>
                    <a:pt x="242" y="51214"/>
                  </a:lnTo>
                  <a:cubicBezTo>
                    <a:pt x="242" y="51295"/>
                    <a:pt x="242" y="51375"/>
                    <a:pt x="242" y="51456"/>
                  </a:cubicBezTo>
                  <a:lnTo>
                    <a:pt x="3065" y="51456"/>
                  </a:lnTo>
                  <a:lnTo>
                    <a:pt x="3065" y="56053"/>
                  </a:lnTo>
                  <a:lnTo>
                    <a:pt x="968" y="56053"/>
                  </a:lnTo>
                  <a:cubicBezTo>
                    <a:pt x="968" y="56134"/>
                    <a:pt x="1008" y="56174"/>
                    <a:pt x="1008" y="56295"/>
                  </a:cubicBezTo>
                  <a:lnTo>
                    <a:pt x="3065" y="56295"/>
                  </a:lnTo>
                  <a:lnTo>
                    <a:pt x="3065" y="60852"/>
                  </a:lnTo>
                  <a:lnTo>
                    <a:pt x="2218" y="60852"/>
                  </a:lnTo>
                  <a:cubicBezTo>
                    <a:pt x="2258" y="60933"/>
                    <a:pt x="2299" y="61013"/>
                    <a:pt x="2299" y="61094"/>
                  </a:cubicBezTo>
                  <a:lnTo>
                    <a:pt x="3065" y="61094"/>
                  </a:lnTo>
                  <a:lnTo>
                    <a:pt x="3065" y="63191"/>
                  </a:lnTo>
                  <a:lnTo>
                    <a:pt x="3307" y="63836"/>
                  </a:lnTo>
                  <a:lnTo>
                    <a:pt x="3307" y="61094"/>
                  </a:lnTo>
                  <a:lnTo>
                    <a:pt x="7864" y="61094"/>
                  </a:lnTo>
                  <a:lnTo>
                    <a:pt x="7864" y="65651"/>
                  </a:lnTo>
                  <a:lnTo>
                    <a:pt x="4073" y="65651"/>
                  </a:lnTo>
                  <a:cubicBezTo>
                    <a:pt x="4113" y="65731"/>
                    <a:pt x="4154" y="65812"/>
                    <a:pt x="4194" y="65893"/>
                  </a:cubicBezTo>
                  <a:lnTo>
                    <a:pt x="7864" y="65893"/>
                  </a:lnTo>
                  <a:lnTo>
                    <a:pt x="7864" y="70490"/>
                  </a:lnTo>
                  <a:lnTo>
                    <a:pt x="6613" y="70490"/>
                  </a:lnTo>
                  <a:cubicBezTo>
                    <a:pt x="6654" y="70570"/>
                    <a:pt x="6694" y="70651"/>
                    <a:pt x="6775" y="70732"/>
                  </a:cubicBezTo>
                  <a:lnTo>
                    <a:pt x="7864" y="70732"/>
                  </a:lnTo>
                  <a:lnTo>
                    <a:pt x="7864" y="72466"/>
                  </a:lnTo>
                  <a:cubicBezTo>
                    <a:pt x="7944" y="72587"/>
                    <a:pt x="8025" y="72708"/>
                    <a:pt x="8106" y="72829"/>
                  </a:cubicBezTo>
                  <a:lnTo>
                    <a:pt x="8106" y="70732"/>
                  </a:lnTo>
                  <a:lnTo>
                    <a:pt x="12703" y="70732"/>
                  </a:lnTo>
                  <a:lnTo>
                    <a:pt x="12703" y="75289"/>
                  </a:lnTo>
                  <a:lnTo>
                    <a:pt x="9920" y="75289"/>
                  </a:lnTo>
                  <a:lnTo>
                    <a:pt x="10122" y="75531"/>
                  </a:lnTo>
                  <a:lnTo>
                    <a:pt x="12703" y="75531"/>
                  </a:lnTo>
                  <a:lnTo>
                    <a:pt x="12703" y="78474"/>
                  </a:lnTo>
                  <a:lnTo>
                    <a:pt x="12945" y="78716"/>
                  </a:lnTo>
                  <a:lnTo>
                    <a:pt x="12945" y="75531"/>
                  </a:lnTo>
                  <a:lnTo>
                    <a:pt x="17501" y="75531"/>
                  </a:lnTo>
                  <a:lnTo>
                    <a:pt x="17501" y="80087"/>
                  </a:lnTo>
                  <a:lnTo>
                    <a:pt x="14316" y="80087"/>
                  </a:lnTo>
                  <a:lnTo>
                    <a:pt x="14558" y="80329"/>
                  </a:lnTo>
                  <a:lnTo>
                    <a:pt x="17501" y="80329"/>
                  </a:lnTo>
                  <a:lnTo>
                    <a:pt x="17501" y="82910"/>
                  </a:lnTo>
                  <a:lnTo>
                    <a:pt x="17743" y="83072"/>
                  </a:lnTo>
                  <a:lnTo>
                    <a:pt x="17743" y="80329"/>
                  </a:lnTo>
                  <a:lnTo>
                    <a:pt x="22300" y="80329"/>
                  </a:lnTo>
                  <a:lnTo>
                    <a:pt x="22300" y="84927"/>
                  </a:lnTo>
                  <a:lnTo>
                    <a:pt x="20203" y="84927"/>
                  </a:lnTo>
                  <a:cubicBezTo>
                    <a:pt x="20324" y="85007"/>
                    <a:pt x="20445" y="85088"/>
                    <a:pt x="20566" y="85168"/>
                  </a:cubicBezTo>
                  <a:lnTo>
                    <a:pt x="22300" y="85168"/>
                  </a:lnTo>
                  <a:lnTo>
                    <a:pt x="22300" y="86257"/>
                  </a:lnTo>
                  <a:cubicBezTo>
                    <a:pt x="22381" y="86338"/>
                    <a:pt x="22462" y="86378"/>
                    <a:pt x="22542" y="86419"/>
                  </a:cubicBezTo>
                  <a:lnTo>
                    <a:pt x="22542" y="85168"/>
                  </a:lnTo>
                  <a:lnTo>
                    <a:pt x="27139" y="85168"/>
                  </a:lnTo>
                  <a:lnTo>
                    <a:pt x="27139" y="88838"/>
                  </a:lnTo>
                  <a:cubicBezTo>
                    <a:pt x="27220" y="88878"/>
                    <a:pt x="27301" y="88919"/>
                    <a:pt x="27381" y="88959"/>
                  </a:cubicBezTo>
                  <a:lnTo>
                    <a:pt x="27381" y="85168"/>
                  </a:lnTo>
                  <a:lnTo>
                    <a:pt x="31938" y="85168"/>
                  </a:lnTo>
                  <a:lnTo>
                    <a:pt x="31938" y="89725"/>
                  </a:lnTo>
                  <a:lnTo>
                    <a:pt x="29236" y="89725"/>
                  </a:lnTo>
                  <a:lnTo>
                    <a:pt x="29841" y="89967"/>
                  </a:lnTo>
                  <a:lnTo>
                    <a:pt x="31938" y="89967"/>
                  </a:lnTo>
                  <a:lnTo>
                    <a:pt x="31938" y="90733"/>
                  </a:lnTo>
                  <a:cubicBezTo>
                    <a:pt x="32019" y="90733"/>
                    <a:pt x="32099" y="90774"/>
                    <a:pt x="32180" y="90814"/>
                  </a:cubicBezTo>
                  <a:lnTo>
                    <a:pt x="32180" y="89967"/>
                  </a:lnTo>
                  <a:lnTo>
                    <a:pt x="36777" y="89967"/>
                  </a:lnTo>
                  <a:lnTo>
                    <a:pt x="36777" y="92024"/>
                  </a:lnTo>
                  <a:cubicBezTo>
                    <a:pt x="36858" y="92024"/>
                    <a:pt x="36939" y="92064"/>
                    <a:pt x="37019" y="92064"/>
                  </a:cubicBezTo>
                  <a:lnTo>
                    <a:pt x="37019" y="89967"/>
                  </a:lnTo>
                  <a:lnTo>
                    <a:pt x="41576" y="89967"/>
                  </a:lnTo>
                  <a:lnTo>
                    <a:pt x="41576" y="92790"/>
                  </a:lnTo>
                  <a:cubicBezTo>
                    <a:pt x="41657" y="92790"/>
                    <a:pt x="41737" y="92790"/>
                    <a:pt x="41818" y="92790"/>
                  </a:cubicBezTo>
                  <a:lnTo>
                    <a:pt x="41818" y="89967"/>
                  </a:lnTo>
                  <a:lnTo>
                    <a:pt x="46375" y="89967"/>
                  </a:lnTo>
                  <a:lnTo>
                    <a:pt x="46375" y="93032"/>
                  </a:lnTo>
                  <a:lnTo>
                    <a:pt x="46496" y="93032"/>
                  </a:lnTo>
                  <a:lnTo>
                    <a:pt x="46617" y="93032"/>
                  </a:lnTo>
                  <a:lnTo>
                    <a:pt x="46617" y="89967"/>
                  </a:lnTo>
                  <a:lnTo>
                    <a:pt x="51214" y="89967"/>
                  </a:lnTo>
                  <a:lnTo>
                    <a:pt x="51214" y="92790"/>
                  </a:lnTo>
                  <a:cubicBezTo>
                    <a:pt x="51295" y="92790"/>
                    <a:pt x="51375" y="92790"/>
                    <a:pt x="51456" y="92790"/>
                  </a:cubicBezTo>
                  <a:lnTo>
                    <a:pt x="51456" y="89967"/>
                  </a:lnTo>
                  <a:lnTo>
                    <a:pt x="56013" y="89967"/>
                  </a:lnTo>
                  <a:lnTo>
                    <a:pt x="56013" y="92064"/>
                  </a:lnTo>
                  <a:cubicBezTo>
                    <a:pt x="56093" y="92064"/>
                    <a:pt x="56174" y="92024"/>
                    <a:pt x="56255" y="92024"/>
                  </a:cubicBezTo>
                  <a:lnTo>
                    <a:pt x="56255" y="89967"/>
                  </a:lnTo>
                  <a:lnTo>
                    <a:pt x="60812" y="89967"/>
                  </a:lnTo>
                  <a:lnTo>
                    <a:pt x="60812" y="90814"/>
                  </a:lnTo>
                  <a:cubicBezTo>
                    <a:pt x="60892" y="90774"/>
                    <a:pt x="60973" y="90733"/>
                    <a:pt x="61054" y="90733"/>
                  </a:cubicBezTo>
                  <a:lnTo>
                    <a:pt x="61054" y="89967"/>
                  </a:lnTo>
                  <a:lnTo>
                    <a:pt x="63191" y="89967"/>
                  </a:lnTo>
                  <a:lnTo>
                    <a:pt x="63796" y="89725"/>
                  </a:lnTo>
                  <a:lnTo>
                    <a:pt x="61054" y="89725"/>
                  </a:lnTo>
                  <a:lnTo>
                    <a:pt x="61054" y="85168"/>
                  </a:lnTo>
                  <a:lnTo>
                    <a:pt x="65651" y="85168"/>
                  </a:lnTo>
                  <a:lnTo>
                    <a:pt x="65651" y="88959"/>
                  </a:lnTo>
                  <a:cubicBezTo>
                    <a:pt x="65731" y="88919"/>
                    <a:pt x="65812" y="88878"/>
                    <a:pt x="65893" y="88838"/>
                  </a:cubicBezTo>
                  <a:lnTo>
                    <a:pt x="65893" y="85168"/>
                  </a:lnTo>
                  <a:lnTo>
                    <a:pt x="70450" y="85168"/>
                  </a:lnTo>
                  <a:lnTo>
                    <a:pt x="70450" y="86419"/>
                  </a:lnTo>
                  <a:cubicBezTo>
                    <a:pt x="70530" y="86378"/>
                    <a:pt x="70611" y="86338"/>
                    <a:pt x="70691" y="86257"/>
                  </a:cubicBezTo>
                  <a:lnTo>
                    <a:pt x="70691" y="85168"/>
                  </a:lnTo>
                  <a:lnTo>
                    <a:pt x="72425" y="85168"/>
                  </a:lnTo>
                  <a:cubicBezTo>
                    <a:pt x="72546" y="85088"/>
                    <a:pt x="72667" y="85007"/>
                    <a:pt x="72788" y="84927"/>
                  </a:cubicBezTo>
                  <a:lnTo>
                    <a:pt x="70691" y="84927"/>
                  </a:lnTo>
                  <a:lnTo>
                    <a:pt x="70691" y="80329"/>
                  </a:lnTo>
                  <a:lnTo>
                    <a:pt x="75248" y="80329"/>
                  </a:lnTo>
                  <a:lnTo>
                    <a:pt x="75248" y="83072"/>
                  </a:lnTo>
                  <a:lnTo>
                    <a:pt x="75490" y="82910"/>
                  </a:lnTo>
                  <a:lnTo>
                    <a:pt x="75490" y="80329"/>
                  </a:lnTo>
                  <a:lnTo>
                    <a:pt x="78434" y="80329"/>
                  </a:lnTo>
                  <a:lnTo>
                    <a:pt x="78716" y="80087"/>
                  </a:lnTo>
                  <a:lnTo>
                    <a:pt x="75490" y="80087"/>
                  </a:lnTo>
                  <a:lnTo>
                    <a:pt x="75490" y="75531"/>
                  </a:lnTo>
                  <a:lnTo>
                    <a:pt x="80087" y="75531"/>
                  </a:lnTo>
                  <a:lnTo>
                    <a:pt x="80087" y="78716"/>
                  </a:lnTo>
                  <a:lnTo>
                    <a:pt x="80329" y="78474"/>
                  </a:lnTo>
                  <a:lnTo>
                    <a:pt x="80329" y="75531"/>
                  </a:lnTo>
                  <a:lnTo>
                    <a:pt x="82870" y="75531"/>
                  </a:lnTo>
                  <a:lnTo>
                    <a:pt x="83072" y="75289"/>
                  </a:lnTo>
                  <a:lnTo>
                    <a:pt x="80329" y="75289"/>
                  </a:lnTo>
                  <a:lnTo>
                    <a:pt x="80329" y="70732"/>
                  </a:lnTo>
                  <a:lnTo>
                    <a:pt x="84886" y="70732"/>
                  </a:lnTo>
                  <a:lnTo>
                    <a:pt x="84886" y="72829"/>
                  </a:lnTo>
                  <a:cubicBezTo>
                    <a:pt x="84967" y="72708"/>
                    <a:pt x="85048" y="72587"/>
                    <a:pt x="85128" y="72466"/>
                  </a:cubicBezTo>
                  <a:lnTo>
                    <a:pt x="85128" y="70732"/>
                  </a:lnTo>
                  <a:lnTo>
                    <a:pt x="86257" y="70732"/>
                  </a:lnTo>
                  <a:cubicBezTo>
                    <a:pt x="86298" y="70651"/>
                    <a:pt x="86338" y="70570"/>
                    <a:pt x="86378" y="70490"/>
                  </a:cubicBezTo>
                  <a:lnTo>
                    <a:pt x="85128" y="70490"/>
                  </a:lnTo>
                  <a:lnTo>
                    <a:pt x="85128" y="65893"/>
                  </a:lnTo>
                  <a:lnTo>
                    <a:pt x="88798" y="65893"/>
                  </a:lnTo>
                  <a:cubicBezTo>
                    <a:pt x="88838" y="65812"/>
                    <a:pt x="88879" y="65731"/>
                    <a:pt x="88919" y="65651"/>
                  </a:cubicBezTo>
                  <a:lnTo>
                    <a:pt x="85128" y="65651"/>
                  </a:lnTo>
                  <a:lnTo>
                    <a:pt x="85128" y="61094"/>
                  </a:lnTo>
                  <a:lnTo>
                    <a:pt x="89685" y="61094"/>
                  </a:lnTo>
                  <a:close/>
                  <a:moveTo>
                    <a:pt x="85128" y="32180"/>
                  </a:moveTo>
                  <a:lnTo>
                    <a:pt x="89685" y="32180"/>
                  </a:lnTo>
                  <a:lnTo>
                    <a:pt x="89685" y="36777"/>
                  </a:lnTo>
                  <a:lnTo>
                    <a:pt x="85128" y="36777"/>
                  </a:lnTo>
                  <a:close/>
                  <a:moveTo>
                    <a:pt x="85128" y="37019"/>
                  </a:moveTo>
                  <a:lnTo>
                    <a:pt x="89685" y="37019"/>
                  </a:lnTo>
                  <a:lnTo>
                    <a:pt x="89685" y="41576"/>
                  </a:lnTo>
                  <a:lnTo>
                    <a:pt x="85128" y="41576"/>
                  </a:lnTo>
                  <a:close/>
                  <a:moveTo>
                    <a:pt x="85128" y="41818"/>
                  </a:moveTo>
                  <a:lnTo>
                    <a:pt x="89685" y="41818"/>
                  </a:lnTo>
                  <a:lnTo>
                    <a:pt x="89685" y="46375"/>
                  </a:lnTo>
                  <a:lnTo>
                    <a:pt x="85128" y="46375"/>
                  </a:lnTo>
                  <a:close/>
                  <a:moveTo>
                    <a:pt x="85128" y="46617"/>
                  </a:moveTo>
                  <a:lnTo>
                    <a:pt x="89685" y="46617"/>
                  </a:lnTo>
                  <a:lnTo>
                    <a:pt x="89685" y="51214"/>
                  </a:lnTo>
                  <a:lnTo>
                    <a:pt x="85128" y="51214"/>
                  </a:lnTo>
                  <a:close/>
                  <a:moveTo>
                    <a:pt x="85128" y="51456"/>
                  </a:moveTo>
                  <a:lnTo>
                    <a:pt x="89685" y="51456"/>
                  </a:lnTo>
                  <a:lnTo>
                    <a:pt x="89685" y="56013"/>
                  </a:lnTo>
                  <a:lnTo>
                    <a:pt x="85128" y="56013"/>
                  </a:lnTo>
                  <a:close/>
                  <a:moveTo>
                    <a:pt x="85128" y="56255"/>
                  </a:moveTo>
                  <a:lnTo>
                    <a:pt x="89685" y="56255"/>
                  </a:lnTo>
                  <a:lnTo>
                    <a:pt x="89685" y="60812"/>
                  </a:lnTo>
                  <a:lnTo>
                    <a:pt x="85128" y="60812"/>
                  </a:lnTo>
                  <a:close/>
                  <a:moveTo>
                    <a:pt x="7904" y="60812"/>
                  </a:moveTo>
                  <a:lnTo>
                    <a:pt x="3347" y="60812"/>
                  </a:lnTo>
                  <a:lnTo>
                    <a:pt x="3347" y="56255"/>
                  </a:lnTo>
                  <a:lnTo>
                    <a:pt x="7904" y="56255"/>
                  </a:lnTo>
                  <a:close/>
                  <a:moveTo>
                    <a:pt x="7904" y="56013"/>
                  </a:moveTo>
                  <a:lnTo>
                    <a:pt x="3347" y="56013"/>
                  </a:lnTo>
                  <a:lnTo>
                    <a:pt x="3347" y="51456"/>
                  </a:lnTo>
                  <a:lnTo>
                    <a:pt x="7904" y="51456"/>
                  </a:lnTo>
                  <a:close/>
                  <a:moveTo>
                    <a:pt x="7904" y="51214"/>
                  </a:moveTo>
                  <a:lnTo>
                    <a:pt x="3347" y="51214"/>
                  </a:lnTo>
                  <a:lnTo>
                    <a:pt x="3347" y="46617"/>
                  </a:lnTo>
                  <a:lnTo>
                    <a:pt x="7904" y="46617"/>
                  </a:lnTo>
                  <a:close/>
                  <a:moveTo>
                    <a:pt x="7904" y="46375"/>
                  </a:moveTo>
                  <a:lnTo>
                    <a:pt x="3347" y="46375"/>
                  </a:lnTo>
                  <a:lnTo>
                    <a:pt x="3347" y="41818"/>
                  </a:lnTo>
                  <a:lnTo>
                    <a:pt x="7904" y="41818"/>
                  </a:lnTo>
                  <a:close/>
                  <a:moveTo>
                    <a:pt x="7904" y="41576"/>
                  </a:moveTo>
                  <a:lnTo>
                    <a:pt x="3347" y="41576"/>
                  </a:lnTo>
                  <a:lnTo>
                    <a:pt x="3347" y="37019"/>
                  </a:lnTo>
                  <a:lnTo>
                    <a:pt x="7904" y="37019"/>
                  </a:lnTo>
                  <a:close/>
                  <a:moveTo>
                    <a:pt x="7904" y="36777"/>
                  </a:moveTo>
                  <a:lnTo>
                    <a:pt x="3347" y="36777"/>
                  </a:lnTo>
                  <a:lnTo>
                    <a:pt x="3347" y="32180"/>
                  </a:lnTo>
                  <a:lnTo>
                    <a:pt x="7904" y="32180"/>
                  </a:lnTo>
                  <a:close/>
                  <a:moveTo>
                    <a:pt x="12703" y="70449"/>
                  </a:moveTo>
                  <a:lnTo>
                    <a:pt x="8146" y="70449"/>
                  </a:lnTo>
                  <a:lnTo>
                    <a:pt x="8146" y="65893"/>
                  </a:lnTo>
                  <a:lnTo>
                    <a:pt x="12703" y="65893"/>
                  </a:lnTo>
                  <a:close/>
                  <a:moveTo>
                    <a:pt x="12703" y="65610"/>
                  </a:moveTo>
                  <a:lnTo>
                    <a:pt x="8146" y="65610"/>
                  </a:lnTo>
                  <a:lnTo>
                    <a:pt x="8146" y="61054"/>
                  </a:lnTo>
                  <a:lnTo>
                    <a:pt x="12703" y="61054"/>
                  </a:lnTo>
                  <a:close/>
                  <a:moveTo>
                    <a:pt x="12703" y="60812"/>
                  </a:moveTo>
                  <a:lnTo>
                    <a:pt x="8146" y="60812"/>
                  </a:lnTo>
                  <a:lnTo>
                    <a:pt x="8146" y="56255"/>
                  </a:lnTo>
                  <a:lnTo>
                    <a:pt x="12703" y="56255"/>
                  </a:lnTo>
                  <a:close/>
                  <a:moveTo>
                    <a:pt x="12703" y="56013"/>
                  </a:moveTo>
                  <a:lnTo>
                    <a:pt x="8146" y="56013"/>
                  </a:lnTo>
                  <a:lnTo>
                    <a:pt x="8146" y="51456"/>
                  </a:lnTo>
                  <a:lnTo>
                    <a:pt x="12703" y="51456"/>
                  </a:lnTo>
                  <a:close/>
                  <a:moveTo>
                    <a:pt x="12703" y="51174"/>
                  </a:moveTo>
                  <a:lnTo>
                    <a:pt x="8146" y="51174"/>
                  </a:lnTo>
                  <a:lnTo>
                    <a:pt x="8146" y="46617"/>
                  </a:lnTo>
                  <a:lnTo>
                    <a:pt x="12703" y="46617"/>
                  </a:lnTo>
                  <a:close/>
                  <a:moveTo>
                    <a:pt x="12703" y="46375"/>
                  </a:moveTo>
                  <a:lnTo>
                    <a:pt x="8146" y="46375"/>
                  </a:lnTo>
                  <a:lnTo>
                    <a:pt x="8146" y="41818"/>
                  </a:lnTo>
                  <a:lnTo>
                    <a:pt x="12703" y="41818"/>
                  </a:lnTo>
                  <a:close/>
                  <a:moveTo>
                    <a:pt x="12703" y="41576"/>
                  </a:moveTo>
                  <a:lnTo>
                    <a:pt x="8146" y="41576"/>
                  </a:lnTo>
                  <a:lnTo>
                    <a:pt x="8146" y="36979"/>
                  </a:lnTo>
                  <a:lnTo>
                    <a:pt x="12703" y="36979"/>
                  </a:lnTo>
                  <a:close/>
                  <a:moveTo>
                    <a:pt x="12703" y="36737"/>
                  </a:moveTo>
                  <a:lnTo>
                    <a:pt x="8146" y="36737"/>
                  </a:lnTo>
                  <a:lnTo>
                    <a:pt x="8146" y="32180"/>
                  </a:lnTo>
                  <a:lnTo>
                    <a:pt x="12703" y="32180"/>
                  </a:lnTo>
                  <a:close/>
                  <a:moveTo>
                    <a:pt x="12703" y="31938"/>
                  </a:moveTo>
                  <a:lnTo>
                    <a:pt x="8146" y="31938"/>
                  </a:lnTo>
                  <a:lnTo>
                    <a:pt x="8146" y="27381"/>
                  </a:lnTo>
                  <a:lnTo>
                    <a:pt x="12703" y="27381"/>
                  </a:lnTo>
                  <a:close/>
                  <a:moveTo>
                    <a:pt x="12703" y="27139"/>
                  </a:moveTo>
                  <a:lnTo>
                    <a:pt x="8146" y="27139"/>
                  </a:lnTo>
                  <a:lnTo>
                    <a:pt x="8146" y="22542"/>
                  </a:lnTo>
                  <a:lnTo>
                    <a:pt x="12703" y="22542"/>
                  </a:lnTo>
                  <a:close/>
                  <a:moveTo>
                    <a:pt x="17542" y="75248"/>
                  </a:moveTo>
                  <a:lnTo>
                    <a:pt x="12945" y="75248"/>
                  </a:lnTo>
                  <a:lnTo>
                    <a:pt x="12945" y="70651"/>
                  </a:lnTo>
                  <a:lnTo>
                    <a:pt x="17542" y="70651"/>
                  </a:lnTo>
                  <a:close/>
                  <a:moveTo>
                    <a:pt x="17542" y="70449"/>
                  </a:moveTo>
                  <a:lnTo>
                    <a:pt x="12945" y="70449"/>
                  </a:lnTo>
                  <a:lnTo>
                    <a:pt x="12945" y="65852"/>
                  </a:lnTo>
                  <a:lnTo>
                    <a:pt x="17542" y="65852"/>
                  </a:lnTo>
                  <a:close/>
                  <a:moveTo>
                    <a:pt x="17542" y="65610"/>
                  </a:moveTo>
                  <a:lnTo>
                    <a:pt x="12945" y="65610"/>
                  </a:lnTo>
                  <a:lnTo>
                    <a:pt x="12945" y="61054"/>
                  </a:lnTo>
                  <a:lnTo>
                    <a:pt x="17542" y="61054"/>
                  </a:lnTo>
                  <a:close/>
                  <a:moveTo>
                    <a:pt x="17542" y="60812"/>
                  </a:moveTo>
                  <a:lnTo>
                    <a:pt x="12945" y="60812"/>
                  </a:lnTo>
                  <a:lnTo>
                    <a:pt x="12945" y="56214"/>
                  </a:lnTo>
                  <a:lnTo>
                    <a:pt x="17542" y="56214"/>
                  </a:lnTo>
                  <a:close/>
                  <a:moveTo>
                    <a:pt x="17542" y="55972"/>
                  </a:moveTo>
                  <a:lnTo>
                    <a:pt x="12945" y="55972"/>
                  </a:lnTo>
                  <a:lnTo>
                    <a:pt x="12945" y="51416"/>
                  </a:lnTo>
                  <a:lnTo>
                    <a:pt x="17542" y="51416"/>
                  </a:lnTo>
                  <a:close/>
                  <a:moveTo>
                    <a:pt x="17542" y="51174"/>
                  </a:moveTo>
                  <a:lnTo>
                    <a:pt x="12945" y="51174"/>
                  </a:lnTo>
                  <a:lnTo>
                    <a:pt x="12945" y="46617"/>
                  </a:lnTo>
                  <a:lnTo>
                    <a:pt x="17542" y="46617"/>
                  </a:lnTo>
                  <a:close/>
                  <a:moveTo>
                    <a:pt x="17542" y="46375"/>
                  </a:moveTo>
                  <a:lnTo>
                    <a:pt x="12945" y="46375"/>
                  </a:lnTo>
                  <a:lnTo>
                    <a:pt x="12945" y="41778"/>
                  </a:lnTo>
                  <a:lnTo>
                    <a:pt x="17542" y="41778"/>
                  </a:lnTo>
                  <a:close/>
                  <a:moveTo>
                    <a:pt x="17542" y="41536"/>
                  </a:moveTo>
                  <a:lnTo>
                    <a:pt x="12945" y="41536"/>
                  </a:lnTo>
                  <a:lnTo>
                    <a:pt x="12945" y="36979"/>
                  </a:lnTo>
                  <a:lnTo>
                    <a:pt x="17542" y="36979"/>
                  </a:lnTo>
                  <a:close/>
                  <a:moveTo>
                    <a:pt x="17542" y="36737"/>
                  </a:moveTo>
                  <a:lnTo>
                    <a:pt x="12945" y="36737"/>
                  </a:lnTo>
                  <a:lnTo>
                    <a:pt x="12945" y="32180"/>
                  </a:lnTo>
                  <a:lnTo>
                    <a:pt x="17542" y="32180"/>
                  </a:lnTo>
                  <a:close/>
                  <a:moveTo>
                    <a:pt x="17542" y="31938"/>
                  </a:moveTo>
                  <a:lnTo>
                    <a:pt x="12945" y="31938"/>
                  </a:lnTo>
                  <a:lnTo>
                    <a:pt x="12945" y="27341"/>
                  </a:lnTo>
                  <a:lnTo>
                    <a:pt x="17542" y="27341"/>
                  </a:lnTo>
                  <a:close/>
                  <a:moveTo>
                    <a:pt x="17542" y="27099"/>
                  </a:moveTo>
                  <a:lnTo>
                    <a:pt x="12945" y="27099"/>
                  </a:lnTo>
                  <a:lnTo>
                    <a:pt x="12945" y="22542"/>
                  </a:lnTo>
                  <a:lnTo>
                    <a:pt x="17542" y="22542"/>
                  </a:lnTo>
                  <a:close/>
                  <a:moveTo>
                    <a:pt x="17542" y="22300"/>
                  </a:moveTo>
                  <a:lnTo>
                    <a:pt x="12945" y="22300"/>
                  </a:lnTo>
                  <a:lnTo>
                    <a:pt x="12945" y="17743"/>
                  </a:lnTo>
                  <a:lnTo>
                    <a:pt x="17542" y="17743"/>
                  </a:lnTo>
                  <a:close/>
                  <a:moveTo>
                    <a:pt x="22341" y="80047"/>
                  </a:moveTo>
                  <a:lnTo>
                    <a:pt x="17784" y="80047"/>
                  </a:lnTo>
                  <a:lnTo>
                    <a:pt x="17784" y="75450"/>
                  </a:lnTo>
                  <a:lnTo>
                    <a:pt x="22341" y="75450"/>
                  </a:lnTo>
                  <a:close/>
                  <a:moveTo>
                    <a:pt x="22341" y="75208"/>
                  </a:moveTo>
                  <a:lnTo>
                    <a:pt x="17784" y="75208"/>
                  </a:lnTo>
                  <a:lnTo>
                    <a:pt x="17784" y="70651"/>
                  </a:lnTo>
                  <a:lnTo>
                    <a:pt x="22341" y="70651"/>
                  </a:lnTo>
                  <a:close/>
                  <a:moveTo>
                    <a:pt x="22341" y="70409"/>
                  </a:moveTo>
                  <a:lnTo>
                    <a:pt x="17784" y="70409"/>
                  </a:lnTo>
                  <a:lnTo>
                    <a:pt x="17784" y="65852"/>
                  </a:lnTo>
                  <a:lnTo>
                    <a:pt x="22341" y="65852"/>
                  </a:lnTo>
                  <a:close/>
                  <a:moveTo>
                    <a:pt x="22341" y="65610"/>
                  </a:moveTo>
                  <a:lnTo>
                    <a:pt x="17784" y="65610"/>
                  </a:lnTo>
                  <a:lnTo>
                    <a:pt x="17784" y="61013"/>
                  </a:lnTo>
                  <a:lnTo>
                    <a:pt x="22341" y="61013"/>
                  </a:lnTo>
                  <a:close/>
                  <a:moveTo>
                    <a:pt x="22341" y="60771"/>
                  </a:moveTo>
                  <a:lnTo>
                    <a:pt x="17784" y="60771"/>
                  </a:lnTo>
                  <a:lnTo>
                    <a:pt x="17784" y="56214"/>
                  </a:lnTo>
                  <a:lnTo>
                    <a:pt x="22341" y="56214"/>
                  </a:lnTo>
                  <a:close/>
                  <a:moveTo>
                    <a:pt x="22341" y="55972"/>
                  </a:moveTo>
                  <a:lnTo>
                    <a:pt x="17784" y="55972"/>
                  </a:lnTo>
                  <a:lnTo>
                    <a:pt x="17784" y="51416"/>
                  </a:lnTo>
                  <a:lnTo>
                    <a:pt x="22341" y="51416"/>
                  </a:lnTo>
                  <a:close/>
                  <a:moveTo>
                    <a:pt x="22341" y="51174"/>
                  </a:moveTo>
                  <a:lnTo>
                    <a:pt x="17784" y="51174"/>
                  </a:lnTo>
                  <a:lnTo>
                    <a:pt x="17784" y="46577"/>
                  </a:lnTo>
                  <a:lnTo>
                    <a:pt x="22341" y="46577"/>
                  </a:lnTo>
                  <a:close/>
                  <a:moveTo>
                    <a:pt x="22341" y="46335"/>
                  </a:moveTo>
                  <a:lnTo>
                    <a:pt x="17784" y="46335"/>
                  </a:lnTo>
                  <a:lnTo>
                    <a:pt x="17784" y="41778"/>
                  </a:lnTo>
                  <a:lnTo>
                    <a:pt x="22341" y="41778"/>
                  </a:lnTo>
                  <a:close/>
                  <a:moveTo>
                    <a:pt x="22341" y="41536"/>
                  </a:moveTo>
                  <a:lnTo>
                    <a:pt x="17784" y="41536"/>
                  </a:lnTo>
                  <a:lnTo>
                    <a:pt x="17784" y="36939"/>
                  </a:lnTo>
                  <a:lnTo>
                    <a:pt x="22341" y="36939"/>
                  </a:lnTo>
                  <a:close/>
                  <a:moveTo>
                    <a:pt x="22341" y="36737"/>
                  </a:moveTo>
                  <a:lnTo>
                    <a:pt x="17784" y="36737"/>
                  </a:lnTo>
                  <a:lnTo>
                    <a:pt x="17784" y="32140"/>
                  </a:lnTo>
                  <a:lnTo>
                    <a:pt x="22341" y="32140"/>
                  </a:lnTo>
                  <a:close/>
                  <a:moveTo>
                    <a:pt x="22341" y="31898"/>
                  </a:moveTo>
                  <a:lnTo>
                    <a:pt x="17784" y="31898"/>
                  </a:lnTo>
                  <a:lnTo>
                    <a:pt x="17784" y="27341"/>
                  </a:lnTo>
                  <a:lnTo>
                    <a:pt x="22341" y="27341"/>
                  </a:lnTo>
                  <a:close/>
                  <a:moveTo>
                    <a:pt x="22341" y="27099"/>
                  </a:moveTo>
                  <a:lnTo>
                    <a:pt x="17784" y="27099"/>
                  </a:lnTo>
                  <a:lnTo>
                    <a:pt x="17784" y="22502"/>
                  </a:lnTo>
                  <a:lnTo>
                    <a:pt x="22341" y="22502"/>
                  </a:lnTo>
                  <a:close/>
                  <a:moveTo>
                    <a:pt x="22341" y="22260"/>
                  </a:moveTo>
                  <a:lnTo>
                    <a:pt x="17784" y="22260"/>
                  </a:lnTo>
                  <a:lnTo>
                    <a:pt x="17784" y="17703"/>
                  </a:lnTo>
                  <a:lnTo>
                    <a:pt x="22341" y="17703"/>
                  </a:lnTo>
                  <a:close/>
                  <a:moveTo>
                    <a:pt x="22341" y="17461"/>
                  </a:moveTo>
                  <a:lnTo>
                    <a:pt x="17784" y="17461"/>
                  </a:lnTo>
                  <a:lnTo>
                    <a:pt x="17784" y="12904"/>
                  </a:lnTo>
                  <a:lnTo>
                    <a:pt x="22341" y="12904"/>
                  </a:lnTo>
                  <a:close/>
                  <a:moveTo>
                    <a:pt x="27139" y="84846"/>
                  </a:moveTo>
                  <a:lnTo>
                    <a:pt x="22583" y="84846"/>
                  </a:lnTo>
                  <a:lnTo>
                    <a:pt x="22583" y="80249"/>
                  </a:lnTo>
                  <a:lnTo>
                    <a:pt x="27139" y="80249"/>
                  </a:lnTo>
                  <a:close/>
                  <a:moveTo>
                    <a:pt x="27139" y="80007"/>
                  </a:moveTo>
                  <a:lnTo>
                    <a:pt x="22583" y="80007"/>
                  </a:lnTo>
                  <a:lnTo>
                    <a:pt x="22583" y="75450"/>
                  </a:lnTo>
                  <a:lnTo>
                    <a:pt x="27139" y="75450"/>
                  </a:lnTo>
                  <a:close/>
                  <a:moveTo>
                    <a:pt x="27139" y="75208"/>
                  </a:moveTo>
                  <a:lnTo>
                    <a:pt x="22583" y="75208"/>
                  </a:lnTo>
                  <a:lnTo>
                    <a:pt x="22583" y="70611"/>
                  </a:lnTo>
                  <a:lnTo>
                    <a:pt x="27139" y="70611"/>
                  </a:lnTo>
                  <a:close/>
                  <a:moveTo>
                    <a:pt x="27139" y="70369"/>
                  </a:moveTo>
                  <a:lnTo>
                    <a:pt x="22583" y="70369"/>
                  </a:lnTo>
                  <a:lnTo>
                    <a:pt x="22583" y="65812"/>
                  </a:lnTo>
                  <a:lnTo>
                    <a:pt x="27139" y="65812"/>
                  </a:lnTo>
                  <a:close/>
                  <a:moveTo>
                    <a:pt x="27139" y="65570"/>
                  </a:moveTo>
                  <a:lnTo>
                    <a:pt x="22583" y="65570"/>
                  </a:lnTo>
                  <a:lnTo>
                    <a:pt x="22583" y="61013"/>
                  </a:lnTo>
                  <a:lnTo>
                    <a:pt x="27139" y="61013"/>
                  </a:lnTo>
                  <a:close/>
                  <a:moveTo>
                    <a:pt x="27139" y="60771"/>
                  </a:moveTo>
                  <a:lnTo>
                    <a:pt x="22583" y="60771"/>
                  </a:lnTo>
                  <a:lnTo>
                    <a:pt x="22583" y="56174"/>
                  </a:lnTo>
                  <a:lnTo>
                    <a:pt x="27139" y="56174"/>
                  </a:lnTo>
                  <a:close/>
                  <a:moveTo>
                    <a:pt x="27139" y="55932"/>
                  </a:moveTo>
                  <a:lnTo>
                    <a:pt x="22583" y="55932"/>
                  </a:lnTo>
                  <a:lnTo>
                    <a:pt x="22583" y="51375"/>
                  </a:lnTo>
                  <a:lnTo>
                    <a:pt x="27139" y="51375"/>
                  </a:lnTo>
                  <a:close/>
                  <a:moveTo>
                    <a:pt x="27139" y="51133"/>
                  </a:moveTo>
                  <a:lnTo>
                    <a:pt x="22583" y="51133"/>
                  </a:lnTo>
                  <a:lnTo>
                    <a:pt x="22583" y="46577"/>
                  </a:lnTo>
                  <a:lnTo>
                    <a:pt x="27139" y="46577"/>
                  </a:lnTo>
                  <a:close/>
                  <a:moveTo>
                    <a:pt x="27139" y="46335"/>
                  </a:moveTo>
                  <a:lnTo>
                    <a:pt x="22583" y="46335"/>
                  </a:lnTo>
                  <a:lnTo>
                    <a:pt x="22583" y="41737"/>
                  </a:lnTo>
                  <a:lnTo>
                    <a:pt x="27139" y="41737"/>
                  </a:lnTo>
                  <a:close/>
                  <a:moveTo>
                    <a:pt x="27139" y="41495"/>
                  </a:moveTo>
                  <a:lnTo>
                    <a:pt x="22583" y="41495"/>
                  </a:lnTo>
                  <a:lnTo>
                    <a:pt x="22583" y="36939"/>
                  </a:lnTo>
                  <a:lnTo>
                    <a:pt x="27139" y="36939"/>
                  </a:lnTo>
                  <a:close/>
                  <a:moveTo>
                    <a:pt x="27139" y="36697"/>
                  </a:moveTo>
                  <a:lnTo>
                    <a:pt x="22583" y="36697"/>
                  </a:lnTo>
                  <a:lnTo>
                    <a:pt x="22583" y="32140"/>
                  </a:lnTo>
                  <a:lnTo>
                    <a:pt x="27139" y="32140"/>
                  </a:lnTo>
                  <a:close/>
                  <a:moveTo>
                    <a:pt x="27139" y="31898"/>
                  </a:moveTo>
                  <a:lnTo>
                    <a:pt x="22583" y="31898"/>
                  </a:lnTo>
                  <a:lnTo>
                    <a:pt x="22583" y="27301"/>
                  </a:lnTo>
                  <a:lnTo>
                    <a:pt x="27139" y="27301"/>
                  </a:lnTo>
                  <a:close/>
                  <a:moveTo>
                    <a:pt x="27139" y="27059"/>
                  </a:moveTo>
                  <a:lnTo>
                    <a:pt x="22583" y="27059"/>
                  </a:lnTo>
                  <a:lnTo>
                    <a:pt x="22583" y="22502"/>
                  </a:lnTo>
                  <a:lnTo>
                    <a:pt x="27139" y="22502"/>
                  </a:lnTo>
                  <a:close/>
                  <a:moveTo>
                    <a:pt x="27139" y="22260"/>
                  </a:moveTo>
                  <a:lnTo>
                    <a:pt x="22583" y="22260"/>
                  </a:lnTo>
                  <a:lnTo>
                    <a:pt x="22583" y="17703"/>
                  </a:lnTo>
                  <a:lnTo>
                    <a:pt x="27139" y="17703"/>
                  </a:lnTo>
                  <a:close/>
                  <a:moveTo>
                    <a:pt x="27139" y="17461"/>
                  </a:moveTo>
                  <a:lnTo>
                    <a:pt x="22583" y="17461"/>
                  </a:lnTo>
                  <a:lnTo>
                    <a:pt x="22583" y="12864"/>
                  </a:lnTo>
                  <a:lnTo>
                    <a:pt x="27139" y="12864"/>
                  </a:lnTo>
                  <a:close/>
                  <a:moveTo>
                    <a:pt x="27139" y="12622"/>
                  </a:moveTo>
                  <a:lnTo>
                    <a:pt x="22583" y="12622"/>
                  </a:lnTo>
                  <a:lnTo>
                    <a:pt x="22583" y="8065"/>
                  </a:lnTo>
                  <a:lnTo>
                    <a:pt x="27139" y="8065"/>
                  </a:lnTo>
                  <a:close/>
                  <a:moveTo>
                    <a:pt x="31979" y="84806"/>
                  </a:moveTo>
                  <a:lnTo>
                    <a:pt x="27381" y="84806"/>
                  </a:lnTo>
                  <a:lnTo>
                    <a:pt x="27381" y="80249"/>
                  </a:lnTo>
                  <a:lnTo>
                    <a:pt x="31979" y="80249"/>
                  </a:lnTo>
                  <a:close/>
                  <a:moveTo>
                    <a:pt x="31979" y="80007"/>
                  </a:moveTo>
                  <a:lnTo>
                    <a:pt x="27381" y="80007"/>
                  </a:lnTo>
                  <a:lnTo>
                    <a:pt x="27381" y="75410"/>
                  </a:lnTo>
                  <a:lnTo>
                    <a:pt x="31979" y="75410"/>
                  </a:lnTo>
                  <a:close/>
                  <a:moveTo>
                    <a:pt x="31979" y="75168"/>
                  </a:moveTo>
                  <a:lnTo>
                    <a:pt x="27381" y="75168"/>
                  </a:lnTo>
                  <a:lnTo>
                    <a:pt x="27381" y="70611"/>
                  </a:lnTo>
                  <a:lnTo>
                    <a:pt x="31979" y="70611"/>
                  </a:lnTo>
                  <a:close/>
                  <a:moveTo>
                    <a:pt x="31979" y="70369"/>
                  </a:moveTo>
                  <a:lnTo>
                    <a:pt x="27381" y="70369"/>
                  </a:lnTo>
                  <a:lnTo>
                    <a:pt x="27381" y="65812"/>
                  </a:lnTo>
                  <a:lnTo>
                    <a:pt x="31979" y="65812"/>
                  </a:lnTo>
                  <a:close/>
                  <a:moveTo>
                    <a:pt x="31979" y="65570"/>
                  </a:moveTo>
                  <a:lnTo>
                    <a:pt x="27381" y="65570"/>
                  </a:lnTo>
                  <a:lnTo>
                    <a:pt x="27381" y="60973"/>
                  </a:lnTo>
                  <a:lnTo>
                    <a:pt x="31979" y="60973"/>
                  </a:lnTo>
                  <a:close/>
                  <a:moveTo>
                    <a:pt x="31979" y="60731"/>
                  </a:moveTo>
                  <a:lnTo>
                    <a:pt x="27381" y="60731"/>
                  </a:lnTo>
                  <a:lnTo>
                    <a:pt x="27381" y="56174"/>
                  </a:lnTo>
                  <a:lnTo>
                    <a:pt x="31979" y="56174"/>
                  </a:lnTo>
                  <a:close/>
                  <a:moveTo>
                    <a:pt x="31979" y="55932"/>
                  </a:moveTo>
                  <a:lnTo>
                    <a:pt x="27381" y="55932"/>
                  </a:lnTo>
                  <a:lnTo>
                    <a:pt x="27381" y="51375"/>
                  </a:lnTo>
                  <a:lnTo>
                    <a:pt x="31979" y="51375"/>
                  </a:lnTo>
                  <a:close/>
                  <a:moveTo>
                    <a:pt x="31979" y="51133"/>
                  </a:moveTo>
                  <a:lnTo>
                    <a:pt x="27381" y="51133"/>
                  </a:lnTo>
                  <a:lnTo>
                    <a:pt x="27381" y="46536"/>
                  </a:lnTo>
                  <a:lnTo>
                    <a:pt x="31979" y="46536"/>
                  </a:lnTo>
                  <a:close/>
                  <a:moveTo>
                    <a:pt x="31979" y="46294"/>
                  </a:moveTo>
                  <a:lnTo>
                    <a:pt x="27381" y="46294"/>
                  </a:lnTo>
                  <a:lnTo>
                    <a:pt x="27381" y="41737"/>
                  </a:lnTo>
                  <a:lnTo>
                    <a:pt x="31979" y="41737"/>
                  </a:lnTo>
                  <a:close/>
                  <a:moveTo>
                    <a:pt x="31979" y="41495"/>
                  </a:moveTo>
                  <a:lnTo>
                    <a:pt x="27381" y="41495"/>
                  </a:lnTo>
                  <a:lnTo>
                    <a:pt x="27381" y="36898"/>
                  </a:lnTo>
                  <a:lnTo>
                    <a:pt x="31979" y="36898"/>
                  </a:lnTo>
                  <a:close/>
                  <a:moveTo>
                    <a:pt x="31979" y="36656"/>
                  </a:moveTo>
                  <a:lnTo>
                    <a:pt x="27381" y="36656"/>
                  </a:lnTo>
                  <a:lnTo>
                    <a:pt x="27381" y="32099"/>
                  </a:lnTo>
                  <a:lnTo>
                    <a:pt x="31979" y="32099"/>
                  </a:lnTo>
                  <a:close/>
                  <a:moveTo>
                    <a:pt x="31979" y="31858"/>
                  </a:moveTo>
                  <a:lnTo>
                    <a:pt x="27381" y="31858"/>
                  </a:lnTo>
                  <a:lnTo>
                    <a:pt x="27381" y="27301"/>
                  </a:lnTo>
                  <a:lnTo>
                    <a:pt x="31979" y="27301"/>
                  </a:lnTo>
                  <a:close/>
                  <a:moveTo>
                    <a:pt x="31979" y="27059"/>
                  </a:moveTo>
                  <a:lnTo>
                    <a:pt x="27381" y="27059"/>
                  </a:lnTo>
                  <a:lnTo>
                    <a:pt x="27381" y="22462"/>
                  </a:lnTo>
                  <a:lnTo>
                    <a:pt x="31979" y="22462"/>
                  </a:lnTo>
                  <a:close/>
                  <a:moveTo>
                    <a:pt x="31979" y="22220"/>
                  </a:moveTo>
                  <a:lnTo>
                    <a:pt x="27381" y="22220"/>
                  </a:lnTo>
                  <a:lnTo>
                    <a:pt x="27381" y="17663"/>
                  </a:lnTo>
                  <a:lnTo>
                    <a:pt x="31979" y="17663"/>
                  </a:lnTo>
                  <a:close/>
                  <a:moveTo>
                    <a:pt x="31979" y="17421"/>
                  </a:moveTo>
                  <a:lnTo>
                    <a:pt x="27381" y="17421"/>
                  </a:lnTo>
                  <a:lnTo>
                    <a:pt x="27381" y="12864"/>
                  </a:lnTo>
                  <a:lnTo>
                    <a:pt x="31979" y="12864"/>
                  </a:lnTo>
                  <a:close/>
                  <a:moveTo>
                    <a:pt x="31979" y="12622"/>
                  </a:moveTo>
                  <a:lnTo>
                    <a:pt x="27381" y="12622"/>
                  </a:lnTo>
                  <a:lnTo>
                    <a:pt x="27381" y="8025"/>
                  </a:lnTo>
                  <a:lnTo>
                    <a:pt x="31979" y="8025"/>
                  </a:lnTo>
                  <a:close/>
                  <a:moveTo>
                    <a:pt x="36777" y="89604"/>
                  </a:moveTo>
                  <a:lnTo>
                    <a:pt x="32220" y="89604"/>
                  </a:lnTo>
                  <a:lnTo>
                    <a:pt x="32220" y="85007"/>
                  </a:lnTo>
                  <a:lnTo>
                    <a:pt x="36777" y="85007"/>
                  </a:lnTo>
                  <a:close/>
                  <a:moveTo>
                    <a:pt x="36777" y="84765"/>
                  </a:moveTo>
                  <a:lnTo>
                    <a:pt x="32220" y="84765"/>
                  </a:lnTo>
                  <a:lnTo>
                    <a:pt x="32220" y="80208"/>
                  </a:lnTo>
                  <a:lnTo>
                    <a:pt x="36777" y="80208"/>
                  </a:lnTo>
                  <a:close/>
                  <a:moveTo>
                    <a:pt x="36777" y="79966"/>
                  </a:moveTo>
                  <a:lnTo>
                    <a:pt x="32220" y="79966"/>
                  </a:lnTo>
                  <a:lnTo>
                    <a:pt x="32220" y="75410"/>
                  </a:lnTo>
                  <a:lnTo>
                    <a:pt x="36777" y="75410"/>
                  </a:lnTo>
                  <a:close/>
                  <a:moveTo>
                    <a:pt x="36777" y="75168"/>
                  </a:moveTo>
                  <a:lnTo>
                    <a:pt x="32220" y="75168"/>
                  </a:lnTo>
                  <a:lnTo>
                    <a:pt x="32220" y="70570"/>
                  </a:lnTo>
                  <a:lnTo>
                    <a:pt x="36777" y="70570"/>
                  </a:lnTo>
                  <a:close/>
                  <a:moveTo>
                    <a:pt x="36777" y="70329"/>
                  </a:moveTo>
                  <a:lnTo>
                    <a:pt x="32220" y="70329"/>
                  </a:lnTo>
                  <a:lnTo>
                    <a:pt x="32220" y="65772"/>
                  </a:lnTo>
                  <a:lnTo>
                    <a:pt x="36777" y="65772"/>
                  </a:lnTo>
                  <a:close/>
                  <a:moveTo>
                    <a:pt x="36777" y="65530"/>
                  </a:moveTo>
                  <a:lnTo>
                    <a:pt x="32220" y="65530"/>
                  </a:lnTo>
                  <a:lnTo>
                    <a:pt x="32220" y="60973"/>
                  </a:lnTo>
                  <a:lnTo>
                    <a:pt x="36777" y="60973"/>
                  </a:lnTo>
                  <a:close/>
                  <a:moveTo>
                    <a:pt x="36777" y="60731"/>
                  </a:moveTo>
                  <a:lnTo>
                    <a:pt x="32220" y="60731"/>
                  </a:lnTo>
                  <a:lnTo>
                    <a:pt x="32220" y="56134"/>
                  </a:lnTo>
                  <a:lnTo>
                    <a:pt x="36777" y="56134"/>
                  </a:lnTo>
                  <a:close/>
                  <a:moveTo>
                    <a:pt x="36777" y="55892"/>
                  </a:moveTo>
                  <a:lnTo>
                    <a:pt x="32220" y="55892"/>
                  </a:lnTo>
                  <a:lnTo>
                    <a:pt x="32220" y="51335"/>
                  </a:lnTo>
                  <a:lnTo>
                    <a:pt x="36777" y="51335"/>
                  </a:lnTo>
                  <a:close/>
                  <a:moveTo>
                    <a:pt x="36777" y="51093"/>
                  </a:moveTo>
                  <a:lnTo>
                    <a:pt x="32220" y="51093"/>
                  </a:lnTo>
                  <a:lnTo>
                    <a:pt x="32220" y="46536"/>
                  </a:lnTo>
                  <a:lnTo>
                    <a:pt x="36777" y="46536"/>
                  </a:lnTo>
                  <a:close/>
                  <a:moveTo>
                    <a:pt x="36777" y="46294"/>
                  </a:moveTo>
                  <a:lnTo>
                    <a:pt x="32220" y="46294"/>
                  </a:lnTo>
                  <a:lnTo>
                    <a:pt x="32220" y="41697"/>
                  </a:lnTo>
                  <a:lnTo>
                    <a:pt x="36777" y="41697"/>
                  </a:lnTo>
                  <a:close/>
                  <a:moveTo>
                    <a:pt x="36777" y="41455"/>
                  </a:moveTo>
                  <a:lnTo>
                    <a:pt x="32220" y="41455"/>
                  </a:lnTo>
                  <a:lnTo>
                    <a:pt x="32220" y="36898"/>
                  </a:lnTo>
                  <a:lnTo>
                    <a:pt x="36777" y="36898"/>
                  </a:lnTo>
                  <a:close/>
                  <a:moveTo>
                    <a:pt x="36777" y="36656"/>
                  </a:moveTo>
                  <a:lnTo>
                    <a:pt x="32220" y="36656"/>
                  </a:lnTo>
                  <a:lnTo>
                    <a:pt x="32220" y="32059"/>
                  </a:lnTo>
                  <a:lnTo>
                    <a:pt x="36777" y="32059"/>
                  </a:lnTo>
                  <a:close/>
                  <a:moveTo>
                    <a:pt x="36777" y="31817"/>
                  </a:moveTo>
                  <a:lnTo>
                    <a:pt x="32220" y="31817"/>
                  </a:lnTo>
                  <a:lnTo>
                    <a:pt x="32220" y="27260"/>
                  </a:lnTo>
                  <a:lnTo>
                    <a:pt x="36777" y="27260"/>
                  </a:lnTo>
                  <a:close/>
                  <a:moveTo>
                    <a:pt x="36777" y="27018"/>
                  </a:moveTo>
                  <a:lnTo>
                    <a:pt x="32220" y="27018"/>
                  </a:lnTo>
                  <a:lnTo>
                    <a:pt x="32220" y="22462"/>
                  </a:lnTo>
                  <a:lnTo>
                    <a:pt x="36777" y="22462"/>
                  </a:lnTo>
                  <a:close/>
                  <a:moveTo>
                    <a:pt x="36777" y="22220"/>
                  </a:moveTo>
                  <a:lnTo>
                    <a:pt x="32220" y="22220"/>
                  </a:lnTo>
                  <a:lnTo>
                    <a:pt x="32220" y="17622"/>
                  </a:lnTo>
                  <a:lnTo>
                    <a:pt x="36777" y="17622"/>
                  </a:lnTo>
                  <a:close/>
                  <a:moveTo>
                    <a:pt x="36777" y="17380"/>
                  </a:moveTo>
                  <a:lnTo>
                    <a:pt x="32220" y="17380"/>
                  </a:lnTo>
                  <a:lnTo>
                    <a:pt x="32220" y="12824"/>
                  </a:lnTo>
                  <a:lnTo>
                    <a:pt x="36777" y="12824"/>
                  </a:lnTo>
                  <a:close/>
                  <a:moveTo>
                    <a:pt x="36777" y="12582"/>
                  </a:moveTo>
                  <a:lnTo>
                    <a:pt x="32220" y="12582"/>
                  </a:lnTo>
                  <a:lnTo>
                    <a:pt x="32220" y="8025"/>
                  </a:lnTo>
                  <a:lnTo>
                    <a:pt x="36777" y="8025"/>
                  </a:lnTo>
                  <a:close/>
                  <a:moveTo>
                    <a:pt x="36777" y="7783"/>
                  </a:moveTo>
                  <a:lnTo>
                    <a:pt x="32220" y="7783"/>
                  </a:lnTo>
                  <a:lnTo>
                    <a:pt x="32220" y="3307"/>
                  </a:lnTo>
                  <a:lnTo>
                    <a:pt x="36777" y="3307"/>
                  </a:lnTo>
                  <a:lnTo>
                    <a:pt x="36777" y="7904"/>
                  </a:lnTo>
                  <a:close/>
                  <a:moveTo>
                    <a:pt x="41616" y="89564"/>
                  </a:moveTo>
                  <a:lnTo>
                    <a:pt x="37019" y="89564"/>
                  </a:lnTo>
                  <a:lnTo>
                    <a:pt x="37019" y="85007"/>
                  </a:lnTo>
                  <a:lnTo>
                    <a:pt x="41616" y="85007"/>
                  </a:lnTo>
                  <a:close/>
                  <a:moveTo>
                    <a:pt x="41616" y="84765"/>
                  </a:moveTo>
                  <a:lnTo>
                    <a:pt x="37019" y="84765"/>
                  </a:lnTo>
                  <a:lnTo>
                    <a:pt x="37019" y="80168"/>
                  </a:lnTo>
                  <a:lnTo>
                    <a:pt x="41616" y="80168"/>
                  </a:lnTo>
                  <a:close/>
                  <a:moveTo>
                    <a:pt x="41616" y="79926"/>
                  </a:moveTo>
                  <a:lnTo>
                    <a:pt x="37019" y="79926"/>
                  </a:lnTo>
                  <a:lnTo>
                    <a:pt x="37019" y="75369"/>
                  </a:lnTo>
                  <a:lnTo>
                    <a:pt x="41616" y="75369"/>
                  </a:lnTo>
                  <a:close/>
                  <a:moveTo>
                    <a:pt x="41616" y="75127"/>
                  </a:moveTo>
                  <a:lnTo>
                    <a:pt x="37019" y="75127"/>
                  </a:lnTo>
                  <a:lnTo>
                    <a:pt x="37019" y="70570"/>
                  </a:lnTo>
                  <a:lnTo>
                    <a:pt x="41616" y="70570"/>
                  </a:lnTo>
                  <a:close/>
                  <a:moveTo>
                    <a:pt x="41616" y="70329"/>
                  </a:moveTo>
                  <a:lnTo>
                    <a:pt x="37019" y="70329"/>
                  </a:lnTo>
                  <a:lnTo>
                    <a:pt x="37019" y="65731"/>
                  </a:lnTo>
                  <a:lnTo>
                    <a:pt x="41616" y="65731"/>
                  </a:lnTo>
                  <a:close/>
                  <a:moveTo>
                    <a:pt x="41616" y="65489"/>
                  </a:moveTo>
                  <a:lnTo>
                    <a:pt x="37019" y="65489"/>
                  </a:lnTo>
                  <a:lnTo>
                    <a:pt x="37019" y="60933"/>
                  </a:lnTo>
                  <a:lnTo>
                    <a:pt x="41616" y="60933"/>
                  </a:lnTo>
                  <a:close/>
                  <a:moveTo>
                    <a:pt x="41616" y="60691"/>
                  </a:moveTo>
                  <a:lnTo>
                    <a:pt x="37019" y="60691"/>
                  </a:lnTo>
                  <a:lnTo>
                    <a:pt x="37019" y="56134"/>
                  </a:lnTo>
                  <a:lnTo>
                    <a:pt x="41616" y="56134"/>
                  </a:lnTo>
                  <a:close/>
                  <a:moveTo>
                    <a:pt x="41616" y="55892"/>
                  </a:moveTo>
                  <a:lnTo>
                    <a:pt x="37019" y="55892"/>
                  </a:lnTo>
                  <a:lnTo>
                    <a:pt x="37019" y="51295"/>
                  </a:lnTo>
                  <a:lnTo>
                    <a:pt x="41616" y="51295"/>
                  </a:lnTo>
                  <a:close/>
                  <a:moveTo>
                    <a:pt x="41616" y="51053"/>
                  </a:moveTo>
                  <a:lnTo>
                    <a:pt x="37019" y="51053"/>
                  </a:lnTo>
                  <a:lnTo>
                    <a:pt x="37019" y="46496"/>
                  </a:lnTo>
                  <a:lnTo>
                    <a:pt x="41616" y="46496"/>
                  </a:lnTo>
                  <a:close/>
                  <a:moveTo>
                    <a:pt x="41616" y="46254"/>
                  </a:moveTo>
                  <a:lnTo>
                    <a:pt x="37019" y="46254"/>
                  </a:lnTo>
                  <a:lnTo>
                    <a:pt x="37019" y="41697"/>
                  </a:lnTo>
                  <a:lnTo>
                    <a:pt x="41616" y="41697"/>
                  </a:lnTo>
                  <a:close/>
                  <a:moveTo>
                    <a:pt x="41616" y="41455"/>
                  </a:moveTo>
                  <a:lnTo>
                    <a:pt x="37019" y="41455"/>
                  </a:lnTo>
                  <a:lnTo>
                    <a:pt x="37019" y="36858"/>
                  </a:lnTo>
                  <a:lnTo>
                    <a:pt x="41616" y="36858"/>
                  </a:lnTo>
                  <a:close/>
                  <a:moveTo>
                    <a:pt x="41616" y="36616"/>
                  </a:moveTo>
                  <a:lnTo>
                    <a:pt x="37019" y="36616"/>
                  </a:lnTo>
                  <a:lnTo>
                    <a:pt x="37019" y="32059"/>
                  </a:lnTo>
                  <a:lnTo>
                    <a:pt x="41616" y="32059"/>
                  </a:lnTo>
                  <a:close/>
                  <a:moveTo>
                    <a:pt x="41616" y="31817"/>
                  </a:moveTo>
                  <a:lnTo>
                    <a:pt x="37019" y="31817"/>
                  </a:lnTo>
                  <a:lnTo>
                    <a:pt x="37019" y="27220"/>
                  </a:lnTo>
                  <a:lnTo>
                    <a:pt x="41616" y="27220"/>
                  </a:lnTo>
                  <a:close/>
                  <a:moveTo>
                    <a:pt x="41616" y="26978"/>
                  </a:moveTo>
                  <a:lnTo>
                    <a:pt x="37019" y="26978"/>
                  </a:lnTo>
                  <a:lnTo>
                    <a:pt x="37019" y="22421"/>
                  </a:lnTo>
                  <a:lnTo>
                    <a:pt x="41616" y="22421"/>
                  </a:lnTo>
                  <a:close/>
                  <a:moveTo>
                    <a:pt x="41616" y="22179"/>
                  </a:moveTo>
                  <a:lnTo>
                    <a:pt x="37019" y="22179"/>
                  </a:lnTo>
                  <a:lnTo>
                    <a:pt x="37019" y="17622"/>
                  </a:lnTo>
                  <a:lnTo>
                    <a:pt x="41616" y="17622"/>
                  </a:lnTo>
                  <a:close/>
                  <a:moveTo>
                    <a:pt x="41616" y="17380"/>
                  </a:moveTo>
                  <a:lnTo>
                    <a:pt x="37019" y="17380"/>
                  </a:lnTo>
                  <a:lnTo>
                    <a:pt x="37019" y="12783"/>
                  </a:lnTo>
                  <a:lnTo>
                    <a:pt x="41616" y="12783"/>
                  </a:lnTo>
                  <a:close/>
                  <a:moveTo>
                    <a:pt x="41616" y="12541"/>
                  </a:moveTo>
                  <a:lnTo>
                    <a:pt x="37019" y="12541"/>
                  </a:lnTo>
                  <a:lnTo>
                    <a:pt x="37019" y="7985"/>
                  </a:lnTo>
                  <a:lnTo>
                    <a:pt x="41616" y="7985"/>
                  </a:lnTo>
                  <a:close/>
                  <a:moveTo>
                    <a:pt x="41616" y="7743"/>
                  </a:moveTo>
                  <a:lnTo>
                    <a:pt x="37019" y="7743"/>
                  </a:lnTo>
                  <a:lnTo>
                    <a:pt x="37019" y="3307"/>
                  </a:lnTo>
                  <a:lnTo>
                    <a:pt x="41616" y="3307"/>
                  </a:lnTo>
                  <a:lnTo>
                    <a:pt x="41616" y="7904"/>
                  </a:lnTo>
                  <a:close/>
                  <a:moveTo>
                    <a:pt x="46415" y="89564"/>
                  </a:moveTo>
                  <a:lnTo>
                    <a:pt x="41858" y="89564"/>
                  </a:lnTo>
                  <a:lnTo>
                    <a:pt x="41858" y="84967"/>
                  </a:lnTo>
                  <a:lnTo>
                    <a:pt x="46415" y="84967"/>
                  </a:lnTo>
                  <a:close/>
                  <a:moveTo>
                    <a:pt x="46415" y="84725"/>
                  </a:moveTo>
                  <a:lnTo>
                    <a:pt x="41858" y="84725"/>
                  </a:lnTo>
                  <a:lnTo>
                    <a:pt x="41858" y="80168"/>
                  </a:lnTo>
                  <a:lnTo>
                    <a:pt x="46415" y="80168"/>
                  </a:lnTo>
                  <a:close/>
                  <a:moveTo>
                    <a:pt x="46415" y="79926"/>
                  </a:moveTo>
                  <a:lnTo>
                    <a:pt x="41858" y="79926"/>
                  </a:lnTo>
                  <a:lnTo>
                    <a:pt x="41858" y="75329"/>
                  </a:lnTo>
                  <a:lnTo>
                    <a:pt x="46415" y="75329"/>
                  </a:lnTo>
                  <a:close/>
                  <a:moveTo>
                    <a:pt x="46415" y="75087"/>
                  </a:moveTo>
                  <a:lnTo>
                    <a:pt x="41858" y="75087"/>
                  </a:lnTo>
                  <a:lnTo>
                    <a:pt x="41858" y="70530"/>
                  </a:lnTo>
                  <a:lnTo>
                    <a:pt x="46415" y="70530"/>
                  </a:lnTo>
                  <a:close/>
                  <a:moveTo>
                    <a:pt x="46415" y="70288"/>
                  </a:moveTo>
                  <a:lnTo>
                    <a:pt x="41858" y="70288"/>
                  </a:lnTo>
                  <a:lnTo>
                    <a:pt x="41858" y="65731"/>
                  </a:lnTo>
                  <a:lnTo>
                    <a:pt x="46415" y="65731"/>
                  </a:lnTo>
                  <a:close/>
                  <a:moveTo>
                    <a:pt x="46415" y="65489"/>
                  </a:moveTo>
                  <a:lnTo>
                    <a:pt x="41858" y="65489"/>
                  </a:lnTo>
                  <a:lnTo>
                    <a:pt x="41858" y="60892"/>
                  </a:lnTo>
                  <a:lnTo>
                    <a:pt x="46415" y="60892"/>
                  </a:lnTo>
                  <a:close/>
                  <a:moveTo>
                    <a:pt x="46415" y="60650"/>
                  </a:moveTo>
                  <a:lnTo>
                    <a:pt x="41858" y="60650"/>
                  </a:lnTo>
                  <a:lnTo>
                    <a:pt x="41858" y="56093"/>
                  </a:lnTo>
                  <a:lnTo>
                    <a:pt x="46415" y="56093"/>
                  </a:lnTo>
                  <a:close/>
                  <a:moveTo>
                    <a:pt x="46415" y="55851"/>
                  </a:moveTo>
                  <a:lnTo>
                    <a:pt x="41858" y="55851"/>
                  </a:lnTo>
                  <a:lnTo>
                    <a:pt x="41858" y="51295"/>
                  </a:lnTo>
                  <a:lnTo>
                    <a:pt x="46415" y="51295"/>
                  </a:lnTo>
                  <a:close/>
                  <a:moveTo>
                    <a:pt x="46415" y="51053"/>
                  </a:moveTo>
                  <a:lnTo>
                    <a:pt x="41858" y="51053"/>
                  </a:lnTo>
                  <a:lnTo>
                    <a:pt x="41858" y="46456"/>
                  </a:lnTo>
                  <a:lnTo>
                    <a:pt x="46415" y="46456"/>
                  </a:lnTo>
                  <a:close/>
                  <a:moveTo>
                    <a:pt x="46415" y="46214"/>
                  </a:moveTo>
                  <a:lnTo>
                    <a:pt x="41858" y="46214"/>
                  </a:lnTo>
                  <a:lnTo>
                    <a:pt x="41858" y="41657"/>
                  </a:lnTo>
                  <a:lnTo>
                    <a:pt x="46415" y="41657"/>
                  </a:lnTo>
                  <a:close/>
                  <a:moveTo>
                    <a:pt x="46415" y="41415"/>
                  </a:moveTo>
                  <a:lnTo>
                    <a:pt x="41858" y="41415"/>
                  </a:lnTo>
                  <a:lnTo>
                    <a:pt x="41858" y="36858"/>
                  </a:lnTo>
                  <a:lnTo>
                    <a:pt x="46415" y="36858"/>
                  </a:lnTo>
                  <a:close/>
                  <a:moveTo>
                    <a:pt x="46415" y="36616"/>
                  </a:moveTo>
                  <a:lnTo>
                    <a:pt x="41858" y="36616"/>
                  </a:lnTo>
                  <a:lnTo>
                    <a:pt x="41858" y="32019"/>
                  </a:lnTo>
                  <a:lnTo>
                    <a:pt x="46415" y="32019"/>
                  </a:lnTo>
                  <a:close/>
                  <a:moveTo>
                    <a:pt x="46415" y="31777"/>
                  </a:moveTo>
                  <a:lnTo>
                    <a:pt x="41858" y="31777"/>
                  </a:lnTo>
                  <a:lnTo>
                    <a:pt x="41858" y="27220"/>
                  </a:lnTo>
                  <a:lnTo>
                    <a:pt x="46415" y="27220"/>
                  </a:lnTo>
                  <a:close/>
                  <a:moveTo>
                    <a:pt x="46415" y="26978"/>
                  </a:moveTo>
                  <a:lnTo>
                    <a:pt x="41858" y="26978"/>
                  </a:lnTo>
                  <a:lnTo>
                    <a:pt x="41858" y="22381"/>
                  </a:lnTo>
                  <a:lnTo>
                    <a:pt x="46415" y="22381"/>
                  </a:lnTo>
                  <a:close/>
                  <a:moveTo>
                    <a:pt x="46415" y="22139"/>
                  </a:moveTo>
                  <a:lnTo>
                    <a:pt x="41858" y="22139"/>
                  </a:lnTo>
                  <a:lnTo>
                    <a:pt x="41858" y="17582"/>
                  </a:lnTo>
                  <a:lnTo>
                    <a:pt x="46415" y="17582"/>
                  </a:lnTo>
                  <a:close/>
                  <a:moveTo>
                    <a:pt x="46415" y="17340"/>
                  </a:moveTo>
                  <a:lnTo>
                    <a:pt x="41858" y="17340"/>
                  </a:lnTo>
                  <a:lnTo>
                    <a:pt x="41858" y="12783"/>
                  </a:lnTo>
                  <a:lnTo>
                    <a:pt x="46415" y="12783"/>
                  </a:lnTo>
                  <a:close/>
                  <a:moveTo>
                    <a:pt x="46415" y="12541"/>
                  </a:moveTo>
                  <a:lnTo>
                    <a:pt x="41858" y="12541"/>
                  </a:lnTo>
                  <a:lnTo>
                    <a:pt x="41858" y="7944"/>
                  </a:lnTo>
                  <a:lnTo>
                    <a:pt x="46415" y="7944"/>
                  </a:lnTo>
                  <a:close/>
                  <a:moveTo>
                    <a:pt x="46415" y="7702"/>
                  </a:moveTo>
                  <a:lnTo>
                    <a:pt x="41858" y="7702"/>
                  </a:lnTo>
                  <a:lnTo>
                    <a:pt x="41858" y="3307"/>
                  </a:lnTo>
                  <a:lnTo>
                    <a:pt x="46415" y="3307"/>
                  </a:lnTo>
                  <a:lnTo>
                    <a:pt x="46415" y="7904"/>
                  </a:lnTo>
                  <a:close/>
                  <a:moveTo>
                    <a:pt x="51214" y="89524"/>
                  </a:moveTo>
                  <a:lnTo>
                    <a:pt x="46657" y="89524"/>
                  </a:lnTo>
                  <a:lnTo>
                    <a:pt x="46657" y="84967"/>
                  </a:lnTo>
                  <a:lnTo>
                    <a:pt x="51214" y="84967"/>
                  </a:lnTo>
                  <a:close/>
                  <a:moveTo>
                    <a:pt x="51214" y="84685"/>
                  </a:moveTo>
                  <a:lnTo>
                    <a:pt x="46657" y="84685"/>
                  </a:lnTo>
                  <a:lnTo>
                    <a:pt x="46657" y="80128"/>
                  </a:lnTo>
                  <a:lnTo>
                    <a:pt x="51214" y="80128"/>
                  </a:lnTo>
                  <a:close/>
                  <a:moveTo>
                    <a:pt x="51214" y="79886"/>
                  </a:moveTo>
                  <a:lnTo>
                    <a:pt x="46657" y="79886"/>
                  </a:lnTo>
                  <a:lnTo>
                    <a:pt x="46657" y="75329"/>
                  </a:lnTo>
                  <a:lnTo>
                    <a:pt x="51214" y="75329"/>
                  </a:lnTo>
                  <a:close/>
                  <a:moveTo>
                    <a:pt x="51214" y="75087"/>
                  </a:moveTo>
                  <a:lnTo>
                    <a:pt x="46657" y="75087"/>
                  </a:lnTo>
                  <a:lnTo>
                    <a:pt x="46657" y="70490"/>
                  </a:lnTo>
                  <a:lnTo>
                    <a:pt x="51214" y="70490"/>
                  </a:lnTo>
                  <a:close/>
                  <a:moveTo>
                    <a:pt x="51214" y="70248"/>
                  </a:moveTo>
                  <a:lnTo>
                    <a:pt x="46657" y="70248"/>
                  </a:lnTo>
                  <a:lnTo>
                    <a:pt x="46657" y="65691"/>
                  </a:lnTo>
                  <a:lnTo>
                    <a:pt x="51214" y="65691"/>
                  </a:lnTo>
                  <a:close/>
                  <a:moveTo>
                    <a:pt x="51214" y="65449"/>
                  </a:moveTo>
                  <a:lnTo>
                    <a:pt x="46657" y="65449"/>
                  </a:lnTo>
                  <a:lnTo>
                    <a:pt x="46657" y="60892"/>
                  </a:lnTo>
                  <a:lnTo>
                    <a:pt x="51214" y="60892"/>
                  </a:lnTo>
                  <a:close/>
                  <a:moveTo>
                    <a:pt x="51214" y="60650"/>
                  </a:moveTo>
                  <a:lnTo>
                    <a:pt x="46657" y="60650"/>
                  </a:lnTo>
                  <a:lnTo>
                    <a:pt x="46657" y="56053"/>
                  </a:lnTo>
                  <a:lnTo>
                    <a:pt x="51214" y="56053"/>
                  </a:lnTo>
                  <a:close/>
                  <a:moveTo>
                    <a:pt x="51214" y="55811"/>
                  </a:moveTo>
                  <a:lnTo>
                    <a:pt x="46657" y="55811"/>
                  </a:lnTo>
                  <a:lnTo>
                    <a:pt x="46657" y="51254"/>
                  </a:lnTo>
                  <a:lnTo>
                    <a:pt x="51214" y="51254"/>
                  </a:lnTo>
                  <a:close/>
                  <a:moveTo>
                    <a:pt x="51214" y="51012"/>
                  </a:moveTo>
                  <a:lnTo>
                    <a:pt x="46657" y="51012"/>
                  </a:lnTo>
                  <a:lnTo>
                    <a:pt x="46657" y="46456"/>
                  </a:lnTo>
                  <a:lnTo>
                    <a:pt x="51214" y="46456"/>
                  </a:lnTo>
                  <a:close/>
                  <a:moveTo>
                    <a:pt x="51214" y="46214"/>
                  </a:moveTo>
                  <a:lnTo>
                    <a:pt x="46657" y="46214"/>
                  </a:lnTo>
                  <a:lnTo>
                    <a:pt x="46657" y="41616"/>
                  </a:lnTo>
                  <a:lnTo>
                    <a:pt x="51214" y="41616"/>
                  </a:lnTo>
                  <a:close/>
                  <a:moveTo>
                    <a:pt x="51214" y="41374"/>
                  </a:moveTo>
                  <a:lnTo>
                    <a:pt x="46657" y="41374"/>
                  </a:lnTo>
                  <a:lnTo>
                    <a:pt x="46657" y="36818"/>
                  </a:lnTo>
                  <a:lnTo>
                    <a:pt x="51214" y="36818"/>
                  </a:lnTo>
                  <a:close/>
                  <a:moveTo>
                    <a:pt x="51214" y="36576"/>
                  </a:moveTo>
                  <a:lnTo>
                    <a:pt x="46657" y="36576"/>
                  </a:lnTo>
                  <a:lnTo>
                    <a:pt x="46657" y="32019"/>
                  </a:lnTo>
                  <a:lnTo>
                    <a:pt x="51214" y="32019"/>
                  </a:lnTo>
                  <a:close/>
                  <a:moveTo>
                    <a:pt x="51214" y="31777"/>
                  </a:moveTo>
                  <a:lnTo>
                    <a:pt x="46657" y="31777"/>
                  </a:lnTo>
                  <a:lnTo>
                    <a:pt x="46657" y="27180"/>
                  </a:lnTo>
                  <a:lnTo>
                    <a:pt x="51214" y="27180"/>
                  </a:lnTo>
                  <a:close/>
                  <a:moveTo>
                    <a:pt x="51214" y="26938"/>
                  </a:moveTo>
                  <a:lnTo>
                    <a:pt x="46657" y="26938"/>
                  </a:lnTo>
                  <a:lnTo>
                    <a:pt x="46657" y="22381"/>
                  </a:lnTo>
                  <a:lnTo>
                    <a:pt x="51214" y="22381"/>
                  </a:lnTo>
                  <a:close/>
                  <a:moveTo>
                    <a:pt x="51214" y="22139"/>
                  </a:moveTo>
                  <a:lnTo>
                    <a:pt x="46657" y="22139"/>
                  </a:lnTo>
                  <a:lnTo>
                    <a:pt x="46657" y="17582"/>
                  </a:lnTo>
                  <a:lnTo>
                    <a:pt x="51214" y="17582"/>
                  </a:lnTo>
                  <a:close/>
                  <a:moveTo>
                    <a:pt x="51214" y="17340"/>
                  </a:moveTo>
                  <a:lnTo>
                    <a:pt x="46657" y="17340"/>
                  </a:lnTo>
                  <a:lnTo>
                    <a:pt x="46657" y="12743"/>
                  </a:lnTo>
                  <a:lnTo>
                    <a:pt x="51214" y="12743"/>
                  </a:lnTo>
                  <a:close/>
                  <a:moveTo>
                    <a:pt x="51214" y="12501"/>
                  </a:moveTo>
                  <a:lnTo>
                    <a:pt x="46657" y="12501"/>
                  </a:lnTo>
                  <a:lnTo>
                    <a:pt x="46657" y="7944"/>
                  </a:lnTo>
                  <a:lnTo>
                    <a:pt x="51214" y="7944"/>
                  </a:lnTo>
                  <a:close/>
                  <a:moveTo>
                    <a:pt x="51214" y="7702"/>
                  </a:moveTo>
                  <a:lnTo>
                    <a:pt x="46657" y="7702"/>
                  </a:lnTo>
                  <a:lnTo>
                    <a:pt x="46657" y="3307"/>
                  </a:lnTo>
                  <a:lnTo>
                    <a:pt x="51214" y="3307"/>
                  </a:lnTo>
                  <a:lnTo>
                    <a:pt x="51214" y="7904"/>
                  </a:lnTo>
                  <a:close/>
                  <a:moveTo>
                    <a:pt x="56053" y="89483"/>
                  </a:moveTo>
                  <a:lnTo>
                    <a:pt x="51456" y="89483"/>
                  </a:lnTo>
                  <a:lnTo>
                    <a:pt x="51456" y="84927"/>
                  </a:lnTo>
                  <a:lnTo>
                    <a:pt x="56053" y="84927"/>
                  </a:lnTo>
                  <a:close/>
                  <a:moveTo>
                    <a:pt x="56053" y="84685"/>
                  </a:moveTo>
                  <a:lnTo>
                    <a:pt x="51456" y="84685"/>
                  </a:lnTo>
                  <a:lnTo>
                    <a:pt x="51456" y="80087"/>
                  </a:lnTo>
                  <a:lnTo>
                    <a:pt x="56053" y="80087"/>
                  </a:lnTo>
                  <a:close/>
                  <a:moveTo>
                    <a:pt x="56053" y="79845"/>
                  </a:moveTo>
                  <a:lnTo>
                    <a:pt x="51456" y="79845"/>
                  </a:lnTo>
                  <a:lnTo>
                    <a:pt x="51456" y="75289"/>
                  </a:lnTo>
                  <a:lnTo>
                    <a:pt x="56053" y="75289"/>
                  </a:lnTo>
                  <a:close/>
                  <a:moveTo>
                    <a:pt x="56053" y="75047"/>
                  </a:moveTo>
                  <a:lnTo>
                    <a:pt x="51456" y="75047"/>
                  </a:lnTo>
                  <a:lnTo>
                    <a:pt x="51456" y="70490"/>
                  </a:lnTo>
                  <a:lnTo>
                    <a:pt x="56053" y="70490"/>
                  </a:lnTo>
                  <a:close/>
                  <a:moveTo>
                    <a:pt x="56053" y="70248"/>
                  </a:moveTo>
                  <a:lnTo>
                    <a:pt x="51456" y="70248"/>
                  </a:lnTo>
                  <a:lnTo>
                    <a:pt x="51456" y="65651"/>
                  </a:lnTo>
                  <a:lnTo>
                    <a:pt x="56053" y="65651"/>
                  </a:lnTo>
                  <a:close/>
                  <a:moveTo>
                    <a:pt x="56053" y="65409"/>
                  </a:moveTo>
                  <a:lnTo>
                    <a:pt x="51456" y="65409"/>
                  </a:lnTo>
                  <a:lnTo>
                    <a:pt x="51456" y="60852"/>
                  </a:lnTo>
                  <a:lnTo>
                    <a:pt x="56053" y="60852"/>
                  </a:lnTo>
                  <a:close/>
                  <a:moveTo>
                    <a:pt x="56053" y="60610"/>
                  </a:moveTo>
                  <a:lnTo>
                    <a:pt x="51456" y="60610"/>
                  </a:lnTo>
                  <a:lnTo>
                    <a:pt x="51456" y="56053"/>
                  </a:lnTo>
                  <a:lnTo>
                    <a:pt x="56053" y="56053"/>
                  </a:lnTo>
                  <a:close/>
                  <a:moveTo>
                    <a:pt x="56053" y="55811"/>
                  </a:moveTo>
                  <a:lnTo>
                    <a:pt x="51456" y="55811"/>
                  </a:lnTo>
                  <a:lnTo>
                    <a:pt x="51456" y="51214"/>
                  </a:lnTo>
                  <a:lnTo>
                    <a:pt x="56053" y="51214"/>
                  </a:lnTo>
                  <a:close/>
                  <a:moveTo>
                    <a:pt x="56053" y="50972"/>
                  </a:moveTo>
                  <a:lnTo>
                    <a:pt x="51456" y="50972"/>
                  </a:lnTo>
                  <a:lnTo>
                    <a:pt x="51456" y="46415"/>
                  </a:lnTo>
                  <a:lnTo>
                    <a:pt x="56053" y="46415"/>
                  </a:lnTo>
                  <a:close/>
                  <a:moveTo>
                    <a:pt x="56053" y="46173"/>
                  </a:moveTo>
                  <a:lnTo>
                    <a:pt x="51456" y="46173"/>
                  </a:lnTo>
                  <a:lnTo>
                    <a:pt x="51456" y="41616"/>
                  </a:lnTo>
                  <a:lnTo>
                    <a:pt x="56053" y="41616"/>
                  </a:lnTo>
                  <a:close/>
                  <a:moveTo>
                    <a:pt x="56053" y="41374"/>
                  </a:moveTo>
                  <a:lnTo>
                    <a:pt x="51456" y="41374"/>
                  </a:lnTo>
                  <a:lnTo>
                    <a:pt x="51456" y="36777"/>
                  </a:lnTo>
                  <a:lnTo>
                    <a:pt x="56053" y="36777"/>
                  </a:lnTo>
                  <a:close/>
                  <a:moveTo>
                    <a:pt x="56053" y="36535"/>
                  </a:moveTo>
                  <a:lnTo>
                    <a:pt x="51456" y="36535"/>
                  </a:lnTo>
                  <a:lnTo>
                    <a:pt x="51456" y="31978"/>
                  </a:lnTo>
                  <a:lnTo>
                    <a:pt x="56053" y="31978"/>
                  </a:lnTo>
                  <a:close/>
                  <a:moveTo>
                    <a:pt x="56053" y="31737"/>
                  </a:moveTo>
                  <a:lnTo>
                    <a:pt x="51456" y="31737"/>
                  </a:lnTo>
                  <a:lnTo>
                    <a:pt x="51456" y="27180"/>
                  </a:lnTo>
                  <a:lnTo>
                    <a:pt x="56053" y="27180"/>
                  </a:lnTo>
                  <a:close/>
                  <a:moveTo>
                    <a:pt x="56053" y="26938"/>
                  </a:moveTo>
                  <a:lnTo>
                    <a:pt x="51456" y="26938"/>
                  </a:lnTo>
                  <a:lnTo>
                    <a:pt x="51456" y="22341"/>
                  </a:lnTo>
                  <a:lnTo>
                    <a:pt x="56053" y="22341"/>
                  </a:lnTo>
                  <a:close/>
                  <a:moveTo>
                    <a:pt x="56053" y="22099"/>
                  </a:moveTo>
                  <a:lnTo>
                    <a:pt x="51456" y="22099"/>
                  </a:lnTo>
                  <a:lnTo>
                    <a:pt x="51456" y="17542"/>
                  </a:lnTo>
                  <a:lnTo>
                    <a:pt x="56053" y="17542"/>
                  </a:lnTo>
                  <a:close/>
                  <a:moveTo>
                    <a:pt x="56053" y="17300"/>
                  </a:moveTo>
                  <a:lnTo>
                    <a:pt x="51456" y="17300"/>
                  </a:lnTo>
                  <a:lnTo>
                    <a:pt x="51456" y="12743"/>
                  </a:lnTo>
                  <a:lnTo>
                    <a:pt x="56053" y="12743"/>
                  </a:lnTo>
                  <a:close/>
                  <a:moveTo>
                    <a:pt x="56053" y="12501"/>
                  </a:moveTo>
                  <a:lnTo>
                    <a:pt x="51456" y="12501"/>
                  </a:lnTo>
                  <a:lnTo>
                    <a:pt x="51456" y="7904"/>
                  </a:lnTo>
                  <a:lnTo>
                    <a:pt x="56053" y="7904"/>
                  </a:lnTo>
                  <a:close/>
                  <a:moveTo>
                    <a:pt x="56053" y="7662"/>
                  </a:moveTo>
                  <a:lnTo>
                    <a:pt x="51456" y="7662"/>
                  </a:lnTo>
                  <a:lnTo>
                    <a:pt x="51456" y="3307"/>
                  </a:lnTo>
                  <a:lnTo>
                    <a:pt x="56053" y="3307"/>
                  </a:lnTo>
                  <a:lnTo>
                    <a:pt x="56053" y="7904"/>
                  </a:lnTo>
                  <a:close/>
                  <a:moveTo>
                    <a:pt x="60852" y="89483"/>
                  </a:moveTo>
                  <a:lnTo>
                    <a:pt x="56295" y="89483"/>
                  </a:lnTo>
                  <a:lnTo>
                    <a:pt x="56295" y="84886"/>
                  </a:lnTo>
                  <a:lnTo>
                    <a:pt x="60852" y="84886"/>
                  </a:lnTo>
                  <a:close/>
                  <a:moveTo>
                    <a:pt x="60852" y="84644"/>
                  </a:moveTo>
                  <a:lnTo>
                    <a:pt x="56295" y="84644"/>
                  </a:lnTo>
                  <a:lnTo>
                    <a:pt x="56295" y="80087"/>
                  </a:lnTo>
                  <a:lnTo>
                    <a:pt x="60852" y="80087"/>
                  </a:lnTo>
                  <a:close/>
                  <a:moveTo>
                    <a:pt x="60852" y="79845"/>
                  </a:moveTo>
                  <a:lnTo>
                    <a:pt x="56295" y="79845"/>
                  </a:lnTo>
                  <a:lnTo>
                    <a:pt x="56295" y="75248"/>
                  </a:lnTo>
                  <a:lnTo>
                    <a:pt x="60852" y="75248"/>
                  </a:lnTo>
                  <a:close/>
                  <a:moveTo>
                    <a:pt x="60852" y="75006"/>
                  </a:moveTo>
                  <a:lnTo>
                    <a:pt x="56295" y="75006"/>
                  </a:lnTo>
                  <a:lnTo>
                    <a:pt x="56295" y="70449"/>
                  </a:lnTo>
                  <a:lnTo>
                    <a:pt x="60852" y="70449"/>
                  </a:lnTo>
                  <a:close/>
                  <a:moveTo>
                    <a:pt x="60852" y="70208"/>
                  </a:moveTo>
                  <a:lnTo>
                    <a:pt x="56295" y="70208"/>
                  </a:lnTo>
                  <a:lnTo>
                    <a:pt x="56295" y="65651"/>
                  </a:lnTo>
                  <a:lnTo>
                    <a:pt x="60852" y="65651"/>
                  </a:lnTo>
                  <a:close/>
                  <a:moveTo>
                    <a:pt x="60852" y="65409"/>
                  </a:moveTo>
                  <a:lnTo>
                    <a:pt x="56295" y="65409"/>
                  </a:lnTo>
                  <a:lnTo>
                    <a:pt x="56295" y="60812"/>
                  </a:lnTo>
                  <a:lnTo>
                    <a:pt x="60852" y="60812"/>
                  </a:lnTo>
                  <a:close/>
                  <a:moveTo>
                    <a:pt x="60852" y="60570"/>
                  </a:moveTo>
                  <a:lnTo>
                    <a:pt x="56295" y="60570"/>
                  </a:lnTo>
                  <a:lnTo>
                    <a:pt x="56295" y="56013"/>
                  </a:lnTo>
                  <a:lnTo>
                    <a:pt x="60852" y="56013"/>
                  </a:lnTo>
                  <a:close/>
                  <a:moveTo>
                    <a:pt x="60852" y="55771"/>
                  </a:moveTo>
                  <a:lnTo>
                    <a:pt x="56295" y="55771"/>
                  </a:lnTo>
                  <a:lnTo>
                    <a:pt x="56295" y="51214"/>
                  </a:lnTo>
                  <a:lnTo>
                    <a:pt x="60852" y="51214"/>
                  </a:lnTo>
                  <a:close/>
                  <a:moveTo>
                    <a:pt x="60852" y="50972"/>
                  </a:moveTo>
                  <a:lnTo>
                    <a:pt x="56295" y="50972"/>
                  </a:lnTo>
                  <a:lnTo>
                    <a:pt x="56295" y="46375"/>
                  </a:lnTo>
                  <a:lnTo>
                    <a:pt x="60852" y="46375"/>
                  </a:lnTo>
                  <a:close/>
                  <a:moveTo>
                    <a:pt x="60852" y="46133"/>
                  </a:moveTo>
                  <a:lnTo>
                    <a:pt x="56295" y="46133"/>
                  </a:lnTo>
                  <a:lnTo>
                    <a:pt x="56295" y="41576"/>
                  </a:lnTo>
                  <a:lnTo>
                    <a:pt x="60852" y="41576"/>
                  </a:lnTo>
                  <a:close/>
                  <a:moveTo>
                    <a:pt x="60852" y="41334"/>
                  </a:moveTo>
                  <a:lnTo>
                    <a:pt x="56295" y="41334"/>
                  </a:lnTo>
                  <a:lnTo>
                    <a:pt x="56295" y="36777"/>
                  </a:lnTo>
                  <a:lnTo>
                    <a:pt x="60852" y="36777"/>
                  </a:lnTo>
                  <a:close/>
                  <a:moveTo>
                    <a:pt x="60852" y="36535"/>
                  </a:moveTo>
                  <a:lnTo>
                    <a:pt x="56295" y="36535"/>
                  </a:lnTo>
                  <a:lnTo>
                    <a:pt x="56295" y="31938"/>
                  </a:lnTo>
                  <a:lnTo>
                    <a:pt x="60852" y="31938"/>
                  </a:lnTo>
                  <a:close/>
                  <a:moveTo>
                    <a:pt x="60852" y="31696"/>
                  </a:moveTo>
                  <a:lnTo>
                    <a:pt x="56295" y="31696"/>
                  </a:lnTo>
                  <a:lnTo>
                    <a:pt x="56295" y="27139"/>
                  </a:lnTo>
                  <a:lnTo>
                    <a:pt x="60852" y="27139"/>
                  </a:lnTo>
                  <a:close/>
                  <a:moveTo>
                    <a:pt x="60852" y="26897"/>
                  </a:moveTo>
                  <a:lnTo>
                    <a:pt x="56295" y="26897"/>
                  </a:lnTo>
                  <a:lnTo>
                    <a:pt x="56295" y="22341"/>
                  </a:lnTo>
                  <a:lnTo>
                    <a:pt x="60852" y="22341"/>
                  </a:lnTo>
                  <a:close/>
                  <a:moveTo>
                    <a:pt x="60852" y="22099"/>
                  </a:moveTo>
                  <a:lnTo>
                    <a:pt x="56295" y="22099"/>
                  </a:lnTo>
                  <a:lnTo>
                    <a:pt x="56295" y="17501"/>
                  </a:lnTo>
                  <a:lnTo>
                    <a:pt x="60852" y="17501"/>
                  </a:lnTo>
                  <a:close/>
                  <a:moveTo>
                    <a:pt x="60852" y="17260"/>
                  </a:moveTo>
                  <a:lnTo>
                    <a:pt x="56295" y="17260"/>
                  </a:lnTo>
                  <a:lnTo>
                    <a:pt x="56295" y="12703"/>
                  </a:lnTo>
                  <a:lnTo>
                    <a:pt x="60852" y="12703"/>
                  </a:lnTo>
                  <a:close/>
                  <a:moveTo>
                    <a:pt x="60852" y="12461"/>
                  </a:moveTo>
                  <a:lnTo>
                    <a:pt x="56295" y="12461"/>
                  </a:lnTo>
                  <a:lnTo>
                    <a:pt x="56295" y="7904"/>
                  </a:lnTo>
                  <a:lnTo>
                    <a:pt x="60852" y="7904"/>
                  </a:lnTo>
                  <a:close/>
                  <a:moveTo>
                    <a:pt x="60852" y="7662"/>
                  </a:moveTo>
                  <a:lnTo>
                    <a:pt x="56295" y="7662"/>
                  </a:lnTo>
                  <a:lnTo>
                    <a:pt x="56295" y="3307"/>
                  </a:lnTo>
                  <a:lnTo>
                    <a:pt x="60852" y="3307"/>
                  </a:lnTo>
                  <a:lnTo>
                    <a:pt x="60852" y="7904"/>
                  </a:lnTo>
                  <a:close/>
                  <a:moveTo>
                    <a:pt x="65651" y="84644"/>
                  </a:moveTo>
                  <a:lnTo>
                    <a:pt x="61094" y="84644"/>
                  </a:lnTo>
                  <a:lnTo>
                    <a:pt x="61094" y="80047"/>
                  </a:lnTo>
                  <a:lnTo>
                    <a:pt x="65651" y="80047"/>
                  </a:lnTo>
                  <a:close/>
                  <a:moveTo>
                    <a:pt x="65651" y="79805"/>
                  </a:moveTo>
                  <a:lnTo>
                    <a:pt x="61094" y="79805"/>
                  </a:lnTo>
                  <a:lnTo>
                    <a:pt x="61094" y="75248"/>
                  </a:lnTo>
                  <a:lnTo>
                    <a:pt x="65651" y="75248"/>
                  </a:lnTo>
                  <a:close/>
                  <a:moveTo>
                    <a:pt x="65651" y="75006"/>
                  </a:moveTo>
                  <a:lnTo>
                    <a:pt x="61094" y="75006"/>
                  </a:lnTo>
                  <a:lnTo>
                    <a:pt x="61094" y="70449"/>
                  </a:lnTo>
                  <a:lnTo>
                    <a:pt x="65651" y="70449"/>
                  </a:lnTo>
                  <a:close/>
                  <a:moveTo>
                    <a:pt x="65651" y="70208"/>
                  </a:moveTo>
                  <a:lnTo>
                    <a:pt x="61094" y="70208"/>
                  </a:lnTo>
                  <a:lnTo>
                    <a:pt x="61094" y="65610"/>
                  </a:lnTo>
                  <a:lnTo>
                    <a:pt x="65651" y="65610"/>
                  </a:lnTo>
                  <a:close/>
                  <a:moveTo>
                    <a:pt x="65651" y="65368"/>
                  </a:moveTo>
                  <a:lnTo>
                    <a:pt x="61094" y="65368"/>
                  </a:lnTo>
                  <a:lnTo>
                    <a:pt x="61094" y="60812"/>
                  </a:lnTo>
                  <a:lnTo>
                    <a:pt x="65651" y="60812"/>
                  </a:lnTo>
                  <a:close/>
                  <a:moveTo>
                    <a:pt x="65651" y="60570"/>
                  </a:moveTo>
                  <a:lnTo>
                    <a:pt x="61094" y="60570"/>
                  </a:lnTo>
                  <a:lnTo>
                    <a:pt x="61094" y="56013"/>
                  </a:lnTo>
                  <a:lnTo>
                    <a:pt x="65651" y="56013"/>
                  </a:lnTo>
                  <a:close/>
                  <a:moveTo>
                    <a:pt x="65651" y="55771"/>
                  </a:moveTo>
                  <a:lnTo>
                    <a:pt x="61094" y="55771"/>
                  </a:lnTo>
                  <a:lnTo>
                    <a:pt x="61094" y="51174"/>
                  </a:lnTo>
                  <a:lnTo>
                    <a:pt x="65651" y="51174"/>
                  </a:lnTo>
                  <a:close/>
                  <a:moveTo>
                    <a:pt x="65651" y="50932"/>
                  </a:moveTo>
                  <a:lnTo>
                    <a:pt x="61094" y="50932"/>
                  </a:lnTo>
                  <a:lnTo>
                    <a:pt x="61094" y="46375"/>
                  </a:lnTo>
                  <a:lnTo>
                    <a:pt x="65651" y="46375"/>
                  </a:lnTo>
                  <a:close/>
                  <a:moveTo>
                    <a:pt x="65651" y="46133"/>
                  </a:moveTo>
                  <a:lnTo>
                    <a:pt x="61094" y="46133"/>
                  </a:lnTo>
                  <a:lnTo>
                    <a:pt x="61094" y="41536"/>
                  </a:lnTo>
                  <a:lnTo>
                    <a:pt x="65651" y="41536"/>
                  </a:lnTo>
                  <a:close/>
                  <a:moveTo>
                    <a:pt x="65651" y="41294"/>
                  </a:moveTo>
                  <a:lnTo>
                    <a:pt x="61094" y="41294"/>
                  </a:lnTo>
                  <a:lnTo>
                    <a:pt x="61094" y="36737"/>
                  </a:lnTo>
                  <a:lnTo>
                    <a:pt x="65651" y="36737"/>
                  </a:lnTo>
                  <a:close/>
                  <a:moveTo>
                    <a:pt x="65651" y="36495"/>
                  </a:moveTo>
                  <a:lnTo>
                    <a:pt x="61094" y="36495"/>
                  </a:lnTo>
                  <a:lnTo>
                    <a:pt x="61094" y="31938"/>
                  </a:lnTo>
                  <a:lnTo>
                    <a:pt x="65651" y="31938"/>
                  </a:lnTo>
                  <a:close/>
                  <a:moveTo>
                    <a:pt x="65651" y="31696"/>
                  </a:moveTo>
                  <a:lnTo>
                    <a:pt x="61094" y="31696"/>
                  </a:lnTo>
                  <a:lnTo>
                    <a:pt x="61094" y="27099"/>
                  </a:lnTo>
                  <a:lnTo>
                    <a:pt x="65651" y="27099"/>
                  </a:lnTo>
                  <a:close/>
                  <a:moveTo>
                    <a:pt x="65651" y="26857"/>
                  </a:moveTo>
                  <a:lnTo>
                    <a:pt x="61094" y="26857"/>
                  </a:lnTo>
                  <a:lnTo>
                    <a:pt x="61094" y="22300"/>
                  </a:lnTo>
                  <a:lnTo>
                    <a:pt x="65651" y="22300"/>
                  </a:lnTo>
                  <a:close/>
                  <a:moveTo>
                    <a:pt x="65651" y="22058"/>
                  </a:moveTo>
                  <a:lnTo>
                    <a:pt x="61094" y="22058"/>
                  </a:lnTo>
                  <a:lnTo>
                    <a:pt x="61094" y="17501"/>
                  </a:lnTo>
                  <a:lnTo>
                    <a:pt x="65651" y="17501"/>
                  </a:lnTo>
                  <a:close/>
                  <a:moveTo>
                    <a:pt x="65651" y="17260"/>
                  </a:moveTo>
                  <a:lnTo>
                    <a:pt x="61094" y="17260"/>
                  </a:lnTo>
                  <a:lnTo>
                    <a:pt x="61094" y="12662"/>
                  </a:lnTo>
                  <a:lnTo>
                    <a:pt x="65651" y="12662"/>
                  </a:lnTo>
                  <a:close/>
                  <a:moveTo>
                    <a:pt x="65651" y="12420"/>
                  </a:moveTo>
                  <a:lnTo>
                    <a:pt x="61094" y="12420"/>
                  </a:lnTo>
                  <a:lnTo>
                    <a:pt x="61094" y="7864"/>
                  </a:lnTo>
                  <a:lnTo>
                    <a:pt x="65651" y="7864"/>
                  </a:lnTo>
                  <a:close/>
                  <a:moveTo>
                    <a:pt x="70490" y="84604"/>
                  </a:moveTo>
                  <a:lnTo>
                    <a:pt x="65893" y="84604"/>
                  </a:lnTo>
                  <a:lnTo>
                    <a:pt x="65893" y="80047"/>
                  </a:lnTo>
                  <a:lnTo>
                    <a:pt x="70490" y="80047"/>
                  </a:lnTo>
                  <a:close/>
                  <a:moveTo>
                    <a:pt x="70490" y="79805"/>
                  </a:moveTo>
                  <a:lnTo>
                    <a:pt x="65893" y="79805"/>
                  </a:lnTo>
                  <a:lnTo>
                    <a:pt x="65893" y="75208"/>
                  </a:lnTo>
                  <a:lnTo>
                    <a:pt x="70490" y="75208"/>
                  </a:lnTo>
                  <a:close/>
                  <a:moveTo>
                    <a:pt x="70490" y="74966"/>
                  </a:moveTo>
                  <a:lnTo>
                    <a:pt x="65893" y="74966"/>
                  </a:lnTo>
                  <a:lnTo>
                    <a:pt x="65893" y="70409"/>
                  </a:lnTo>
                  <a:lnTo>
                    <a:pt x="70490" y="70409"/>
                  </a:lnTo>
                  <a:close/>
                  <a:moveTo>
                    <a:pt x="70490" y="70167"/>
                  </a:moveTo>
                  <a:lnTo>
                    <a:pt x="65893" y="70167"/>
                  </a:lnTo>
                  <a:lnTo>
                    <a:pt x="65893" y="65610"/>
                  </a:lnTo>
                  <a:lnTo>
                    <a:pt x="70490" y="65610"/>
                  </a:lnTo>
                  <a:close/>
                  <a:moveTo>
                    <a:pt x="70490" y="65368"/>
                  </a:moveTo>
                  <a:lnTo>
                    <a:pt x="65893" y="65368"/>
                  </a:lnTo>
                  <a:lnTo>
                    <a:pt x="65893" y="60771"/>
                  </a:lnTo>
                  <a:lnTo>
                    <a:pt x="70490" y="60771"/>
                  </a:lnTo>
                  <a:close/>
                  <a:moveTo>
                    <a:pt x="70490" y="60529"/>
                  </a:moveTo>
                  <a:lnTo>
                    <a:pt x="65893" y="60529"/>
                  </a:lnTo>
                  <a:lnTo>
                    <a:pt x="65893" y="55972"/>
                  </a:lnTo>
                  <a:lnTo>
                    <a:pt x="70490" y="55972"/>
                  </a:lnTo>
                  <a:close/>
                  <a:moveTo>
                    <a:pt x="70490" y="55730"/>
                  </a:moveTo>
                  <a:lnTo>
                    <a:pt x="65893" y="55730"/>
                  </a:lnTo>
                  <a:lnTo>
                    <a:pt x="65893" y="51174"/>
                  </a:lnTo>
                  <a:lnTo>
                    <a:pt x="70490" y="51174"/>
                  </a:lnTo>
                  <a:close/>
                  <a:moveTo>
                    <a:pt x="70490" y="50932"/>
                  </a:moveTo>
                  <a:lnTo>
                    <a:pt x="65893" y="50932"/>
                  </a:lnTo>
                  <a:lnTo>
                    <a:pt x="65893" y="46335"/>
                  </a:lnTo>
                  <a:lnTo>
                    <a:pt x="70490" y="46335"/>
                  </a:lnTo>
                  <a:close/>
                  <a:moveTo>
                    <a:pt x="70490" y="46093"/>
                  </a:moveTo>
                  <a:lnTo>
                    <a:pt x="65893" y="46093"/>
                  </a:lnTo>
                  <a:lnTo>
                    <a:pt x="65893" y="41536"/>
                  </a:lnTo>
                  <a:lnTo>
                    <a:pt x="70490" y="41536"/>
                  </a:lnTo>
                  <a:close/>
                  <a:moveTo>
                    <a:pt x="70490" y="41294"/>
                  </a:moveTo>
                  <a:lnTo>
                    <a:pt x="65893" y="41294"/>
                  </a:lnTo>
                  <a:lnTo>
                    <a:pt x="65893" y="36737"/>
                  </a:lnTo>
                  <a:lnTo>
                    <a:pt x="70490" y="36737"/>
                  </a:lnTo>
                  <a:close/>
                  <a:moveTo>
                    <a:pt x="70490" y="36495"/>
                  </a:moveTo>
                  <a:lnTo>
                    <a:pt x="65893" y="36495"/>
                  </a:lnTo>
                  <a:lnTo>
                    <a:pt x="65893" y="31898"/>
                  </a:lnTo>
                  <a:lnTo>
                    <a:pt x="70490" y="31898"/>
                  </a:lnTo>
                  <a:close/>
                  <a:moveTo>
                    <a:pt x="70490" y="31656"/>
                  </a:moveTo>
                  <a:lnTo>
                    <a:pt x="65893" y="31656"/>
                  </a:lnTo>
                  <a:lnTo>
                    <a:pt x="65893" y="27099"/>
                  </a:lnTo>
                  <a:lnTo>
                    <a:pt x="70490" y="27099"/>
                  </a:lnTo>
                  <a:close/>
                  <a:moveTo>
                    <a:pt x="70490" y="26857"/>
                  </a:moveTo>
                  <a:lnTo>
                    <a:pt x="65893" y="26857"/>
                  </a:lnTo>
                  <a:lnTo>
                    <a:pt x="65893" y="22260"/>
                  </a:lnTo>
                  <a:lnTo>
                    <a:pt x="70490" y="22260"/>
                  </a:lnTo>
                  <a:close/>
                  <a:moveTo>
                    <a:pt x="70490" y="22018"/>
                  </a:moveTo>
                  <a:lnTo>
                    <a:pt x="65893" y="22018"/>
                  </a:lnTo>
                  <a:lnTo>
                    <a:pt x="65893" y="17461"/>
                  </a:lnTo>
                  <a:lnTo>
                    <a:pt x="70490" y="17461"/>
                  </a:lnTo>
                  <a:close/>
                  <a:moveTo>
                    <a:pt x="70490" y="17219"/>
                  </a:moveTo>
                  <a:lnTo>
                    <a:pt x="65893" y="17219"/>
                  </a:lnTo>
                  <a:lnTo>
                    <a:pt x="65893" y="12662"/>
                  </a:lnTo>
                  <a:lnTo>
                    <a:pt x="70490" y="12662"/>
                  </a:lnTo>
                  <a:close/>
                  <a:moveTo>
                    <a:pt x="70490" y="12420"/>
                  </a:moveTo>
                  <a:lnTo>
                    <a:pt x="65893" y="12420"/>
                  </a:lnTo>
                  <a:lnTo>
                    <a:pt x="65893" y="7823"/>
                  </a:lnTo>
                  <a:lnTo>
                    <a:pt x="70490" y="7823"/>
                  </a:lnTo>
                  <a:close/>
                  <a:moveTo>
                    <a:pt x="75289" y="79765"/>
                  </a:moveTo>
                  <a:lnTo>
                    <a:pt x="70732" y="79765"/>
                  </a:lnTo>
                  <a:lnTo>
                    <a:pt x="70732" y="75208"/>
                  </a:lnTo>
                  <a:lnTo>
                    <a:pt x="75289" y="75208"/>
                  </a:lnTo>
                  <a:close/>
                  <a:moveTo>
                    <a:pt x="75289" y="74966"/>
                  </a:moveTo>
                  <a:lnTo>
                    <a:pt x="70732" y="74966"/>
                  </a:lnTo>
                  <a:lnTo>
                    <a:pt x="70732" y="70409"/>
                  </a:lnTo>
                  <a:lnTo>
                    <a:pt x="75289" y="70409"/>
                  </a:lnTo>
                  <a:close/>
                  <a:moveTo>
                    <a:pt x="75289" y="70167"/>
                  </a:moveTo>
                  <a:lnTo>
                    <a:pt x="70732" y="70167"/>
                  </a:lnTo>
                  <a:lnTo>
                    <a:pt x="70732" y="65570"/>
                  </a:lnTo>
                  <a:lnTo>
                    <a:pt x="75289" y="65570"/>
                  </a:lnTo>
                  <a:close/>
                  <a:moveTo>
                    <a:pt x="75289" y="65328"/>
                  </a:moveTo>
                  <a:lnTo>
                    <a:pt x="70732" y="65328"/>
                  </a:lnTo>
                  <a:lnTo>
                    <a:pt x="70732" y="60771"/>
                  </a:lnTo>
                  <a:lnTo>
                    <a:pt x="75289" y="60771"/>
                  </a:lnTo>
                  <a:close/>
                  <a:moveTo>
                    <a:pt x="75289" y="60529"/>
                  </a:moveTo>
                  <a:lnTo>
                    <a:pt x="70732" y="60529"/>
                  </a:lnTo>
                  <a:lnTo>
                    <a:pt x="70732" y="55972"/>
                  </a:lnTo>
                  <a:lnTo>
                    <a:pt x="75289" y="55972"/>
                  </a:lnTo>
                  <a:close/>
                  <a:moveTo>
                    <a:pt x="75289" y="55730"/>
                  </a:moveTo>
                  <a:lnTo>
                    <a:pt x="70732" y="55730"/>
                  </a:lnTo>
                  <a:lnTo>
                    <a:pt x="70732" y="51133"/>
                  </a:lnTo>
                  <a:lnTo>
                    <a:pt x="75289" y="51133"/>
                  </a:lnTo>
                  <a:close/>
                  <a:moveTo>
                    <a:pt x="75289" y="50891"/>
                  </a:moveTo>
                  <a:lnTo>
                    <a:pt x="70732" y="50891"/>
                  </a:lnTo>
                  <a:lnTo>
                    <a:pt x="70732" y="46335"/>
                  </a:lnTo>
                  <a:lnTo>
                    <a:pt x="75289" y="46335"/>
                  </a:lnTo>
                  <a:close/>
                  <a:moveTo>
                    <a:pt x="75289" y="46093"/>
                  </a:moveTo>
                  <a:lnTo>
                    <a:pt x="70732" y="46093"/>
                  </a:lnTo>
                  <a:lnTo>
                    <a:pt x="70732" y="41495"/>
                  </a:lnTo>
                  <a:lnTo>
                    <a:pt x="75289" y="41495"/>
                  </a:lnTo>
                  <a:close/>
                  <a:moveTo>
                    <a:pt x="75289" y="41253"/>
                  </a:moveTo>
                  <a:lnTo>
                    <a:pt x="70732" y="41253"/>
                  </a:lnTo>
                  <a:lnTo>
                    <a:pt x="70732" y="36697"/>
                  </a:lnTo>
                  <a:lnTo>
                    <a:pt x="75289" y="36697"/>
                  </a:lnTo>
                  <a:close/>
                  <a:moveTo>
                    <a:pt x="75289" y="36455"/>
                  </a:moveTo>
                  <a:lnTo>
                    <a:pt x="70732" y="36455"/>
                  </a:lnTo>
                  <a:lnTo>
                    <a:pt x="70732" y="31898"/>
                  </a:lnTo>
                  <a:lnTo>
                    <a:pt x="75289" y="31898"/>
                  </a:lnTo>
                  <a:close/>
                  <a:moveTo>
                    <a:pt x="75289" y="31656"/>
                  </a:moveTo>
                  <a:lnTo>
                    <a:pt x="70732" y="31656"/>
                  </a:lnTo>
                  <a:lnTo>
                    <a:pt x="70732" y="27059"/>
                  </a:lnTo>
                  <a:lnTo>
                    <a:pt x="75289" y="27059"/>
                  </a:lnTo>
                  <a:close/>
                  <a:moveTo>
                    <a:pt x="75289" y="26817"/>
                  </a:moveTo>
                  <a:lnTo>
                    <a:pt x="70732" y="26817"/>
                  </a:lnTo>
                  <a:lnTo>
                    <a:pt x="70732" y="22260"/>
                  </a:lnTo>
                  <a:lnTo>
                    <a:pt x="75289" y="22260"/>
                  </a:lnTo>
                  <a:close/>
                  <a:moveTo>
                    <a:pt x="75289" y="22018"/>
                  </a:moveTo>
                  <a:lnTo>
                    <a:pt x="70732" y="22018"/>
                  </a:lnTo>
                  <a:lnTo>
                    <a:pt x="70732" y="17461"/>
                  </a:lnTo>
                  <a:lnTo>
                    <a:pt x="75289" y="17461"/>
                  </a:lnTo>
                  <a:close/>
                  <a:moveTo>
                    <a:pt x="75289" y="17219"/>
                  </a:moveTo>
                  <a:lnTo>
                    <a:pt x="70732" y="17219"/>
                  </a:lnTo>
                  <a:lnTo>
                    <a:pt x="70732" y="12622"/>
                  </a:lnTo>
                  <a:lnTo>
                    <a:pt x="75289" y="12622"/>
                  </a:lnTo>
                  <a:close/>
                  <a:moveTo>
                    <a:pt x="80087" y="74926"/>
                  </a:moveTo>
                  <a:lnTo>
                    <a:pt x="75531" y="74926"/>
                  </a:lnTo>
                  <a:lnTo>
                    <a:pt x="75531" y="70369"/>
                  </a:lnTo>
                  <a:lnTo>
                    <a:pt x="80087" y="70369"/>
                  </a:lnTo>
                  <a:close/>
                  <a:moveTo>
                    <a:pt x="80087" y="70127"/>
                  </a:moveTo>
                  <a:lnTo>
                    <a:pt x="75531" y="70127"/>
                  </a:lnTo>
                  <a:lnTo>
                    <a:pt x="75531" y="65570"/>
                  </a:lnTo>
                  <a:lnTo>
                    <a:pt x="80087" y="65570"/>
                  </a:lnTo>
                  <a:close/>
                  <a:moveTo>
                    <a:pt x="80087" y="65328"/>
                  </a:moveTo>
                  <a:lnTo>
                    <a:pt x="75531" y="65328"/>
                  </a:lnTo>
                  <a:lnTo>
                    <a:pt x="75531" y="60731"/>
                  </a:lnTo>
                  <a:lnTo>
                    <a:pt x="80087" y="60731"/>
                  </a:lnTo>
                  <a:close/>
                  <a:moveTo>
                    <a:pt x="80087" y="60489"/>
                  </a:moveTo>
                  <a:lnTo>
                    <a:pt x="75531" y="60489"/>
                  </a:lnTo>
                  <a:lnTo>
                    <a:pt x="75531" y="55932"/>
                  </a:lnTo>
                  <a:lnTo>
                    <a:pt x="80087" y="55932"/>
                  </a:lnTo>
                  <a:close/>
                  <a:moveTo>
                    <a:pt x="80087" y="55690"/>
                  </a:moveTo>
                  <a:lnTo>
                    <a:pt x="75531" y="55690"/>
                  </a:lnTo>
                  <a:lnTo>
                    <a:pt x="75531" y="51133"/>
                  </a:lnTo>
                  <a:lnTo>
                    <a:pt x="80087" y="51133"/>
                  </a:lnTo>
                  <a:close/>
                  <a:moveTo>
                    <a:pt x="80087" y="50891"/>
                  </a:moveTo>
                  <a:lnTo>
                    <a:pt x="75531" y="50891"/>
                  </a:lnTo>
                  <a:lnTo>
                    <a:pt x="75531" y="46294"/>
                  </a:lnTo>
                  <a:lnTo>
                    <a:pt x="80087" y="46294"/>
                  </a:lnTo>
                  <a:close/>
                  <a:moveTo>
                    <a:pt x="80087" y="46052"/>
                  </a:moveTo>
                  <a:lnTo>
                    <a:pt x="75531" y="46052"/>
                  </a:lnTo>
                  <a:lnTo>
                    <a:pt x="75531" y="41495"/>
                  </a:lnTo>
                  <a:lnTo>
                    <a:pt x="80087" y="41495"/>
                  </a:lnTo>
                  <a:close/>
                  <a:moveTo>
                    <a:pt x="80087" y="41253"/>
                  </a:moveTo>
                  <a:lnTo>
                    <a:pt x="75531" y="41253"/>
                  </a:lnTo>
                  <a:lnTo>
                    <a:pt x="75531" y="36697"/>
                  </a:lnTo>
                  <a:lnTo>
                    <a:pt x="80087" y="36697"/>
                  </a:lnTo>
                  <a:close/>
                  <a:moveTo>
                    <a:pt x="80087" y="36455"/>
                  </a:moveTo>
                  <a:lnTo>
                    <a:pt x="75531" y="36455"/>
                  </a:lnTo>
                  <a:lnTo>
                    <a:pt x="75531" y="31858"/>
                  </a:lnTo>
                  <a:lnTo>
                    <a:pt x="80087" y="31858"/>
                  </a:lnTo>
                  <a:close/>
                  <a:moveTo>
                    <a:pt x="80087" y="31616"/>
                  </a:moveTo>
                  <a:lnTo>
                    <a:pt x="75531" y="31616"/>
                  </a:lnTo>
                  <a:lnTo>
                    <a:pt x="75531" y="27059"/>
                  </a:lnTo>
                  <a:lnTo>
                    <a:pt x="80087" y="27059"/>
                  </a:lnTo>
                  <a:close/>
                  <a:moveTo>
                    <a:pt x="80087" y="26817"/>
                  </a:moveTo>
                  <a:lnTo>
                    <a:pt x="75531" y="26817"/>
                  </a:lnTo>
                  <a:lnTo>
                    <a:pt x="75531" y="22260"/>
                  </a:lnTo>
                  <a:lnTo>
                    <a:pt x="80087" y="22260"/>
                  </a:lnTo>
                  <a:close/>
                  <a:moveTo>
                    <a:pt x="80087" y="22018"/>
                  </a:moveTo>
                  <a:lnTo>
                    <a:pt x="75531" y="22018"/>
                  </a:lnTo>
                  <a:lnTo>
                    <a:pt x="75531" y="17421"/>
                  </a:lnTo>
                  <a:lnTo>
                    <a:pt x="80087" y="17421"/>
                  </a:lnTo>
                  <a:close/>
                  <a:moveTo>
                    <a:pt x="84886" y="70127"/>
                  </a:moveTo>
                  <a:lnTo>
                    <a:pt x="80329" y="70127"/>
                  </a:lnTo>
                  <a:lnTo>
                    <a:pt x="80329" y="65530"/>
                  </a:lnTo>
                  <a:lnTo>
                    <a:pt x="84886" y="65530"/>
                  </a:lnTo>
                  <a:close/>
                  <a:moveTo>
                    <a:pt x="84886" y="65288"/>
                  </a:moveTo>
                  <a:lnTo>
                    <a:pt x="80329" y="65288"/>
                  </a:lnTo>
                  <a:lnTo>
                    <a:pt x="80329" y="60731"/>
                  </a:lnTo>
                  <a:lnTo>
                    <a:pt x="84886" y="60731"/>
                  </a:lnTo>
                  <a:close/>
                  <a:moveTo>
                    <a:pt x="84886" y="60489"/>
                  </a:moveTo>
                  <a:lnTo>
                    <a:pt x="80329" y="60489"/>
                  </a:lnTo>
                  <a:lnTo>
                    <a:pt x="80329" y="55932"/>
                  </a:lnTo>
                  <a:lnTo>
                    <a:pt x="84886" y="55932"/>
                  </a:lnTo>
                  <a:close/>
                  <a:moveTo>
                    <a:pt x="84886" y="55690"/>
                  </a:moveTo>
                  <a:lnTo>
                    <a:pt x="80329" y="55690"/>
                  </a:lnTo>
                  <a:lnTo>
                    <a:pt x="80329" y="51093"/>
                  </a:lnTo>
                  <a:lnTo>
                    <a:pt x="84886" y="51093"/>
                  </a:lnTo>
                  <a:close/>
                  <a:moveTo>
                    <a:pt x="84886" y="50851"/>
                  </a:moveTo>
                  <a:lnTo>
                    <a:pt x="80329" y="50851"/>
                  </a:lnTo>
                  <a:lnTo>
                    <a:pt x="80329" y="46294"/>
                  </a:lnTo>
                  <a:lnTo>
                    <a:pt x="84886" y="46294"/>
                  </a:lnTo>
                  <a:close/>
                  <a:moveTo>
                    <a:pt x="84886" y="46052"/>
                  </a:moveTo>
                  <a:lnTo>
                    <a:pt x="80329" y="46052"/>
                  </a:lnTo>
                  <a:lnTo>
                    <a:pt x="80329" y="41495"/>
                  </a:lnTo>
                  <a:lnTo>
                    <a:pt x="84886" y="41495"/>
                  </a:lnTo>
                  <a:close/>
                  <a:moveTo>
                    <a:pt x="84886" y="41253"/>
                  </a:moveTo>
                  <a:lnTo>
                    <a:pt x="80329" y="41253"/>
                  </a:lnTo>
                  <a:lnTo>
                    <a:pt x="80329" y="36656"/>
                  </a:lnTo>
                  <a:lnTo>
                    <a:pt x="84886" y="36656"/>
                  </a:lnTo>
                  <a:close/>
                  <a:moveTo>
                    <a:pt x="84886" y="36414"/>
                  </a:moveTo>
                  <a:lnTo>
                    <a:pt x="80329" y="36414"/>
                  </a:lnTo>
                  <a:lnTo>
                    <a:pt x="80329" y="31858"/>
                  </a:lnTo>
                  <a:lnTo>
                    <a:pt x="84886" y="31858"/>
                  </a:lnTo>
                  <a:close/>
                  <a:moveTo>
                    <a:pt x="84886" y="31616"/>
                  </a:moveTo>
                  <a:lnTo>
                    <a:pt x="80329" y="31616"/>
                  </a:lnTo>
                  <a:lnTo>
                    <a:pt x="80329" y="27018"/>
                  </a:lnTo>
                  <a:lnTo>
                    <a:pt x="84886" y="27018"/>
                  </a:lnTo>
                  <a:close/>
                  <a:moveTo>
                    <a:pt x="84886" y="26776"/>
                  </a:moveTo>
                  <a:lnTo>
                    <a:pt x="80329" y="26776"/>
                  </a:lnTo>
                  <a:lnTo>
                    <a:pt x="80329" y="22220"/>
                  </a:lnTo>
                  <a:lnTo>
                    <a:pt x="84886" y="222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l="12462"/>
          <a:stretch>
            <a:fillRect/>
          </a:stretch>
        </p:blipFill>
        <p:spPr>
          <a:xfrm>
            <a:off x="0" y="1167"/>
            <a:ext cx="3511943" cy="7130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67"/>
          <p:cNvSpPr/>
          <p:nvPr/>
        </p:nvSpPr>
        <p:spPr>
          <a:xfrm rot="5400000">
            <a:off x="6403428" y="364094"/>
            <a:ext cx="561600" cy="13206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>
              <a:alpha val="607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42" name="Google Shape;1642;p67"/>
          <p:cNvSpPr/>
          <p:nvPr/>
        </p:nvSpPr>
        <p:spPr>
          <a:xfrm>
            <a:off x="3758352" y="743594"/>
            <a:ext cx="2265600" cy="561600"/>
          </a:xfrm>
          <a:prstGeom prst="rect">
            <a:avLst/>
          </a:prstGeom>
          <a:solidFill>
            <a:srgbClr val="006DF5">
              <a:alpha val="40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34" name="Google Shape;1634;p67"/>
          <p:cNvSpPr/>
          <p:nvPr/>
        </p:nvSpPr>
        <p:spPr>
          <a:xfrm rot="-5400000">
            <a:off x="2510238" y="44894"/>
            <a:ext cx="561600" cy="1959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>
              <a:alpha val="6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29" name="Google Shape;1629;p67"/>
          <p:cNvSpPr/>
          <p:nvPr/>
        </p:nvSpPr>
        <p:spPr>
          <a:xfrm>
            <a:off x="1234925" y="1926318"/>
            <a:ext cx="720600" cy="720600"/>
          </a:xfrm>
          <a:prstGeom prst="round1Rect">
            <a:avLst>
              <a:gd name="adj" fmla="val 45778"/>
            </a:avLst>
          </a:prstGeom>
          <a:solidFill>
            <a:srgbClr val="63DBF5">
              <a:alpha val="68990"/>
            </a:srgbClr>
          </a:solidFill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algn="ctr"/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630" name="Google Shape;1630;p67"/>
          <p:cNvSpPr/>
          <p:nvPr/>
        </p:nvSpPr>
        <p:spPr>
          <a:xfrm>
            <a:off x="4140402" y="1899798"/>
            <a:ext cx="720600" cy="720600"/>
          </a:xfrm>
          <a:prstGeom prst="round1Rect">
            <a:avLst>
              <a:gd name="adj" fmla="val 50000"/>
            </a:avLst>
          </a:prstGeom>
          <a:solidFill>
            <a:srgbClr val="006DF5">
              <a:alpha val="40510"/>
            </a:srgbClr>
          </a:solidFill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40%</a:t>
            </a:r>
            <a:endParaRPr>
              <a:solidFill>
                <a:schemeClr val="dk2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631" name="Google Shape;1631;p67"/>
          <p:cNvSpPr/>
          <p:nvPr/>
        </p:nvSpPr>
        <p:spPr>
          <a:xfrm>
            <a:off x="6609044" y="1899798"/>
            <a:ext cx="720600" cy="720600"/>
          </a:xfrm>
          <a:prstGeom prst="round1Rect">
            <a:avLst>
              <a:gd name="adj" fmla="val 50000"/>
            </a:avLst>
          </a:prstGeom>
          <a:solidFill>
            <a:srgbClr val="516CEE">
              <a:alpha val="60759"/>
            </a:srgbClr>
          </a:solidFill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25%</a:t>
            </a:r>
            <a:endParaRPr>
              <a:solidFill>
                <a:schemeClr val="dk2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632" name="Google Shape;1632;p67"/>
          <p:cNvSpPr/>
          <p:nvPr/>
        </p:nvSpPr>
        <p:spPr>
          <a:xfrm>
            <a:off x="1799375" y="1487625"/>
            <a:ext cx="5545200" cy="5727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33" name="Google Shape;1633;p67"/>
          <p:cNvSpPr txBox="1">
            <a:spLocks noGrp="1"/>
          </p:cNvSpPr>
          <p:nvPr>
            <p:ph type="title"/>
          </p:nvPr>
        </p:nvSpPr>
        <p:spPr>
          <a:xfrm>
            <a:off x="2142728" y="756699"/>
            <a:ext cx="4826616" cy="5616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191919"/>
                </a:solidFill>
                <a:latin typeface="Aileron Heavy" panose="020B0604020202020204"/>
                <a:ea typeface="Aileron Heavy" panose="020B0604020202020204"/>
                <a:cs typeface="Aileron Heavy" panose="020B0604020202020204"/>
                <a:sym typeface="Aileron Heavy" panose="020B0604020202020204"/>
              </a:rPr>
              <a:t>6. KETERKAITAN MATA PELATIHAN PILIHAN </a:t>
            </a:r>
            <a:br>
              <a:rPr lang="en-US" sz="1600" b="1" dirty="0">
                <a:solidFill>
                  <a:srgbClr val="191919"/>
                </a:solidFill>
                <a:latin typeface="Aileron Heavy" panose="020B0604020202020204"/>
                <a:ea typeface="Aileron Heavy" panose="020B0604020202020204"/>
                <a:cs typeface="Aileron Heavy" panose="020B0604020202020204"/>
                <a:sym typeface="Aileron Heavy" panose="020B0604020202020204"/>
              </a:rPr>
            </a:br>
            <a:r>
              <a:rPr lang="en-US" sz="1600" b="1" dirty="0">
                <a:solidFill>
                  <a:srgbClr val="191919"/>
                </a:solidFill>
                <a:latin typeface="Aileron Heavy" panose="020B0604020202020204"/>
                <a:ea typeface="Aileron Heavy" panose="020B0604020202020204"/>
                <a:cs typeface="Aileron Heavy" panose="020B0604020202020204"/>
                <a:sym typeface="Aileron Heavy" panose="020B0604020202020204"/>
              </a:rPr>
              <a:t>DENGAN PROYEK PERUBAHAN</a:t>
            </a:r>
          </a:p>
        </p:txBody>
      </p:sp>
      <p:sp>
        <p:nvSpPr>
          <p:cNvPr id="1635" name="Google Shape;1635;p67"/>
          <p:cNvSpPr txBox="1"/>
          <p:nvPr/>
        </p:nvSpPr>
        <p:spPr>
          <a:xfrm>
            <a:off x="328236" y="2975950"/>
            <a:ext cx="2371878" cy="1111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b="0" i="0" dirty="0">
                <a:solidFill>
                  <a:srgbClr val="252525"/>
                </a:solidFill>
                <a:effectLst/>
              </a:rPr>
              <a:t>Penyusunan kebijakan karena ada peran teknologi dalam mendukung aksesibilitas, efektifitas dan efisiensi layanan kesehatan mental</a:t>
            </a:r>
            <a:r>
              <a:rPr lang="sv-SE" sz="1200" dirty="0">
                <a:solidFill>
                  <a:srgbClr val="252525"/>
                </a:solidFill>
              </a:rPr>
              <a:t> remaja.</a:t>
            </a:r>
            <a:endParaRPr sz="1200" dirty="0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36" name="Google Shape;1636;p67"/>
          <p:cNvSpPr txBox="1"/>
          <p:nvPr/>
        </p:nvSpPr>
        <p:spPr>
          <a:xfrm>
            <a:off x="-70769" y="2487160"/>
            <a:ext cx="3169887" cy="612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chemeClr val="bg1">
                    <a:lumMod val="75000"/>
                  </a:schemeClr>
                </a:solidFill>
                <a:latin typeface="+mj-lt"/>
                <a:ea typeface="Montserrat" panose="00000500000000000000"/>
                <a:cs typeface="Montserrat" panose="00000500000000000000"/>
                <a:sym typeface="Montserrat" panose="00000500000000000000"/>
              </a:rPr>
              <a:t>Keterampilan</a:t>
            </a:r>
            <a:r>
              <a:rPr lang="en-US" sz="1600" b="1" dirty="0">
                <a:solidFill>
                  <a:schemeClr val="bg1">
                    <a:lumMod val="75000"/>
                  </a:schemeClr>
                </a:solidFill>
                <a:latin typeface="+mj-lt"/>
                <a:ea typeface="Montserrat" panose="00000500000000000000"/>
                <a:cs typeface="Montserrat" panose="00000500000000000000"/>
                <a:sym typeface="Montserrat" panose="00000500000000000000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>
                    <a:lumMod val="75000"/>
                  </a:schemeClr>
                </a:solidFill>
                <a:latin typeface="+mj-lt"/>
                <a:ea typeface="Montserrat" panose="00000500000000000000"/>
                <a:cs typeface="Montserrat" panose="00000500000000000000"/>
                <a:sym typeface="Montserrat" panose="00000500000000000000"/>
              </a:rPr>
              <a:t>Digital</a:t>
            </a:r>
          </a:p>
        </p:txBody>
      </p:sp>
      <p:sp>
        <p:nvSpPr>
          <p:cNvPr id="1637" name="Google Shape;1637;p67"/>
          <p:cNvSpPr txBox="1"/>
          <p:nvPr/>
        </p:nvSpPr>
        <p:spPr>
          <a:xfrm>
            <a:off x="2863134" y="3052331"/>
            <a:ext cx="2760000" cy="88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dirty="0" err="1">
                <a:solidFill>
                  <a:srgbClr val="252525"/>
                </a:solidFill>
                <a:effectLst/>
              </a:rPr>
              <a:t>Pemberdayaan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remaja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memenuhi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hak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dasar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hidup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setiap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orang,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menjangkau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semua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kelompok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remaja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tanpa</a:t>
            </a:r>
            <a:r>
              <a:rPr lang="en-US" sz="1100" b="0" i="0" dirty="0">
                <a:solidFill>
                  <a:srgbClr val="252525"/>
                </a:solidFill>
                <a:effectLst/>
              </a:rPr>
              <a:t> </a:t>
            </a:r>
            <a:r>
              <a:rPr lang="en-US" sz="1100" b="0" i="0" dirty="0" err="1">
                <a:solidFill>
                  <a:srgbClr val="252525"/>
                </a:solidFill>
                <a:effectLst/>
              </a:rPr>
              <a:t>diskriminasi</a:t>
            </a:r>
            <a:r>
              <a:rPr lang="en-US" sz="1100" dirty="0">
                <a:solidFill>
                  <a:srgbClr val="252525"/>
                </a:solidFill>
              </a:rPr>
              <a:t>, </a:t>
            </a:r>
            <a:r>
              <a:rPr lang="en-US" sz="1100" dirty="0" err="1">
                <a:solidFill>
                  <a:srgbClr val="252525"/>
                </a:solidFill>
              </a:rPr>
              <a:t>kerahasiaan</a:t>
            </a:r>
            <a:r>
              <a:rPr lang="en-US" sz="1100" dirty="0">
                <a:solidFill>
                  <a:srgbClr val="252525"/>
                </a:solidFill>
              </a:rPr>
              <a:t> </a:t>
            </a:r>
            <a:r>
              <a:rPr lang="en-US" sz="1100" dirty="0" err="1">
                <a:solidFill>
                  <a:srgbClr val="252525"/>
                </a:solidFill>
              </a:rPr>
              <a:t>klien</a:t>
            </a:r>
            <a:r>
              <a:rPr lang="en-US" sz="1100" dirty="0">
                <a:solidFill>
                  <a:srgbClr val="252525"/>
                </a:solidFill>
              </a:rPr>
              <a:t>.</a:t>
            </a:r>
            <a:endParaRPr sz="1100" dirty="0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38" name="Google Shape;1638;p67"/>
          <p:cNvSpPr txBox="1"/>
          <p:nvPr/>
        </p:nvSpPr>
        <p:spPr>
          <a:xfrm>
            <a:off x="5704449" y="3182751"/>
            <a:ext cx="3052689" cy="833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Menciptakan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persepsi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positif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yang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memperkuat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kepercayaan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masyarakat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terhadap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layanan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dan</a:t>
            </a:r>
            <a:r>
              <a:rPr lang="en-US" sz="1100" dirty="0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 program-program yang </a:t>
            </a:r>
            <a:r>
              <a:rPr lang="en-US" sz="1100" dirty="0" err="1">
                <a:solidFill>
                  <a:schemeClr val="dk1"/>
                </a:solidFill>
                <a:latin typeface="+mj-lt"/>
                <a:ea typeface="Maven Pro"/>
                <a:cs typeface="Maven Pro"/>
                <a:sym typeface="Maven Pro"/>
              </a:rPr>
              <a:t>disediakan</a:t>
            </a:r>
            <a:endParaRPr sz="1100" dirty="0">
              <a:solidFill>
                <a:schemeClr val="dk1"/>
              </a:solidFill>
              <a:latin typeface="+mj-lt"/>
              <a:ea typeface="Maven Pro"/>
              <a:cs typeface="Maven Pro"/>
              <a:sym typeface="Maven Pro"/>
            </a:endParaRPr>
          </a:p>
        </p:txBody>
      </p:sp>
      <p:sp>
        <p:nvSpPr>
          <p:cNvPr id="1639" name="Google Shape;1639;p67"/>
          <p:cNvSpPr txBox="1"/>
          <p:nvPr/>
        </p:nvSpPr>
        <p:spPr>
          <a:xfrm>
            <a:off x="2700114" y="2487160"/>
            <a:ext cx="3063986" cy="69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bg1">
                    <a:lumMod val="75000"/>
                  </a:schemeClr>
                </a:solidFill>
                <a:effectLst/>
              </a:rPr>
              <a:t>Gender Equality, Disability and Social Inclusion (GEDSI)</a:t>
            </a:r>
            <a:endParaRPr sz="1600" b="1" dirty="0">
              <a:solidFill>
                <a:schemeClr val="bg1">
                  <a:lumMod val="75000"/>
                </a:schemeClr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640" name="Google Shape;1640;p67"/>
          <p:cNvSpPr txBox="1"/>
          <p:nvPr/>
        </p:nvSpPr>
        <p:spPr>
          <a:xfrm>
            <a:off x="5404507" y="2607151"/>
            <a:ext cx="3962400" cy="73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dirty="0" err="1">
                <a:solidFill>
                  <a:schemeClr val="bg1">
                    <a:lumMod val="75000"/>
                  </a:schemeClr>
                </a:solidFill>
                <a:effectLst/>
              </a:rPr>
              <a:t>Membangun</a:t>
            </a:r>
            <a:r>
              <a:rPr lang="en-US" b="1" i="0" dirty="0">
                <a:solidFill>
                  <a:schemeClr val="bg1">
                    <a:lumMod val="75000"/>
                  </a:schemeClr>
                </a:solidFill>
                <a:effectLst/>
              </a:rPr>
              <a:t> Branding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chemeClr val="bg1">
                    <a:lumMod val="75000"/>
                  </a:schemeClr>
                </a:solidFill>
                <a:effectLst/>
              </a:rPr>
              <a:t>yang </a:t>
            </a:r>
            <a:r>
              <a:rPr lang="en-US" b="1" i="0" dirty="0" err="1">
                <a:solidFill>
                  <a:schemeClr val="bg1">
                    <a:lumMod val="75000"/>
                  </a:schemeClr>
                </a:solidFill>
                <a:effectLst/>
              </a:rPr>
              <a:t>berkelanjutan</a:t>
            </a:r>
            <a:r>
              <a:rPr lang="en-US" b="1" i="0" dirty="0"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  <a:r>
              <a:rPr lang="en-US" b="1" i="0" dirty="0" err="1">
                <a:solidFill>
                  <a:schemeClr val="bg1">
                    <a:lumMod val="75000"/>
                  </a:schemeClr>
                </a:solidFill>
                <a:effectLst/>
              </a:rPr>
              <a:t>pada</a:t>
            </a:r>
            <a:r>
              <a:rPr lang="en-US" b="1" i="0" dirty="0"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  <a:r>
              <a:rPr lang="en-US" b="1" i="0" dirty="0" err="1">
                <a:solidFill>
                  <a:schemeClr val="bg1">
                    <a:lumMod val="75000"/>
                  </a:schemeClr>
                </a:solidFill>
                <a:effectLst/>
              </a:rPr>
              <a:t>organisasi</a:t>
            </a:r>
            <a:r>
              <a:rPr lang="en-US" b="1" i="0" dirty="0"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  <a:r>
              <a:rPr lang="en-US" b="1" i="0" dirty="0" err="1">
                <a:solidFill>
                  <a:schemeClr val="bg1">
                    <a:lumMod val="75000"/>
                  </a:schemeClr>
                </a:solidFill>
                <a:effectLst/>
              </a:rPr>
              <a:t>pemerintah</a:t>
            </a:r>
            <a:endParaRPr b="1" dirty="0">
              <a:solidFill>
                <a:schemeClr val="bg1">
                  <a:lumMod val="75000"/>
                </a:schemeClr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cxnSp>
        <p:nvCxnSpPr>
          <p:cNvPr id="1643" name="Google Shape;1643;p67"/>
          <p:cNvCxnSpPr>
            <a:stCxn id="1629" idx="0"/>
            <a:endCxn id="1634" idx="2"/>
          </p:cNvCxnSpPr>
          <p:nvPr/>
        </p:nvCxnSpPr>
        <p:spPr>
          <a:xfrm rot="5400000" flipH="1" flipV="1">
            <a:off x="1882569" y="1017850"/>
            <a:ext cx="621124" cy="1195813"/>
          </a:xfrm>
          <a:prstGeom prst="bentConnector5">
            <a:avLst>
              <a:gd name="adj1" fmla="val 36804"/>
              <a:gd name="adj2" fmla="val 53324"/>
              <a:gd name="adj3" fmla="val 6319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4" name="Google Shape;1644;p67"/>
          <p:cNvCxnSpPr>
            <a:stCxn id="1630" idx="0"/>
            <a:endCxn id="1642" idx="2"/>
          </p:cNvCxnSpPr>
          <p:nvPr/>
        </p:nvCxnSpPr>
        <p:spPr>
          <a:xfrm rot="5400000" flipH="1" flipV="1">
            <a:off x="4398625" y="1407271"/>
            <a:ext cx="594604" cy="39045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5" name="Google Shape;1645;p67"/>
          <p:cNvCxnSpPr>
            <a:stCxn id="1631" idx="0"/>
            <a:endCxn id="1641" idx="0"/>
          </p:cNvCxnSpPr>
          <p:nvPr/>
        </p:nvCxnSpPr>
        <p:spPr>
          <a:xfrm rot="16200000" flipV="1">
            <a:off x="6529484" y="1459938"/>
            <a:ext cx="594604" cy="28511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rcRect t="29493" b="18190"/>
          <a:stretch>
            <a:fillRect/>
          </a:stretch>
        </p:blipFill>
        <p:spPr>
          <a:xfrm>
            <a:off x="1247534" y="1798807"/>
            <a:ext cx="533283" cy="6199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318" y="1662453"/>
            <a:ext cx="1237834" cy="82470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8991" y="1696451"/>
            <a:ext cx="824707" cy="82470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rcRect l="12462"/>
          <a:stretch>
            <a:fillRect/>
          </a:stretch>
        </p:blipFill>
        <p:spPr>
          <a:xfrm>
            <a:off x="75018" y="39009"/>
            <a:ext cx="2788116" cy="637011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6" t="13014" r="17324" b="7449"/>
          <a:stretch>
            <a:fillRect/>
          </a:stretch>
        </p:blipFill>
        <p:spPr bwMode="auto">
          <a:xfrm>
            <a:off x="670244" y="4023398"/>
            <a:ext cx="1597664" cy="943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7" t="21134" r="29141" b="25937"/>
          <a:stretch>
            <a:fillRect/>
          </a:stretch>
        </p:blipFill>
        <p:spPr bwMode="auto">
          <a:xfrm>
            <a:off x="3381474" y="4014998"/>
            <a:ext cx="1723320" cy="917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9" t="20372" r="28817" b="24976"/>
          <a:stretch>
            <a:fillRect/>
          </a:stretch>
        </p:blipFill>
        <p:spPr bwMode="auto">
          <a:xfrm>
            <a:off x="6364000" y="4002252"/>
            <a:ext cx="1609311" cy="929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69"/>
          <p:cNvSpPr txBox="1">
            <a:spLocks noGrp="1"/>
          </p:cNvSpPr>
          <p:nvPr>
            <p:ph type="title"/>
          </p:nvPr>
        </p:nvSpPr>
        <p:spPr>
          <a:xfrm>
            <a:off x="1168524" y="748641"/>
            <a:ext cx="6633285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KESIMPULAN DAN REKOMENDASI</a:t>
            </a:r>
            <a:endParaRPr dirty="0"/>
          </a:p>
        </p:txBody>
      </p:sp>
      <p:sp>
        <p:nvSpPr>
          <p:cNvPr id="1668" name="Google Shape;1668;p69"/>
          <p:cNvSpPr txBox="1"/>
          <p:nvPr/>
        </p:nvSpPr>
        <p:spPr>
          <a:xfrm>
            <a:off x="152785" y="1784456"/>
            <a:ext cx="3250815" cy="29746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 algn="just">
              <a:buFont typeface="Wingdings" panose="05000000000000000000" charset="0"/>
              <a:buChar char="§"/>
            </a:pPr>
            <a:r>
              <a:rPr lang="en-US" sz="900" b="0" i="0" dirty="0" err="1">
                <a:effectLst/>
                <a:latin typeface="+mj-lt"/>
              </a:rPr>
              <a:t>Pro</a:t>
            </a:r>
            <a:r>
              <a:rPr lang="en-US" sz="1050" b="0" i="0" dirty="0" err="1">
                <a:effectLst/>
                <a:latin typeface="+mj-lt"/>
              </a:rPr>
              <a:t>yek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perubahan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ini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dirancang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untuk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memberikan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solusi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berkelanjutan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dalam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menangani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masalah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kesehatan</a:t>
            </a:r>
            <a:r>
              <a:rPr lang="en-US" sz="1050" b="0" i="0" dirty="0">
                <a:effectLst/>
                <a:latin typeface="+mj-lt"/>
              </a:rPr>
              <a:t> mental </a:t>
            </a:r>
            <a:r>
              <a:rPr lang="en-US" sz="1050" b="0" i="0" dirty="0" err="1">
                <a:effectLst/>
                <a:latin typeface="+mj-lt"/>
              </a:rPr>
              <a:t>remaja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melalui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pendekatan</a:t>
            </a:r>
            <a:r>
              <a:rPr lang="en-US" sz="1050" b="0" i="0" dirty="0">
                <a:effectLst/>
                <a:latin typeface="+mj-lt"/>
              </a:rPr>
              <a:t> yang </a:t>
            </a:r>
            <a:r>
              <a:rPr lang="en-US" sz="1050" b="0" i="0" dirty="0" err="1">
                <a:effectLst/>
                <a:latin typeface="+mj-lt"/>
              </a:rPr>
              <a:t>terintegrasi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dengan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menggabungkan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metode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konvensional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dengan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teknologi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berbasis</a:t>
            </a:r>
            <a:r>
              <a:rPr lang="en-US" sz="1050" b="0" i="0" dirty="0">
                <a:effectLst/>
                <a:latin typeface="+mj-lt"/>
              </a:rPr>
              <a:t> IT. </a:t>
            </a:r>
            <a:endParaRPr lang="en-US" sz="1050" dirty="0">
              <a:effectLst/>
              <a:latin typeface="+mj-lt"/>
            </a:endParaRPr>
          </a:p>
          <a:p>
            <a:pPr marL="171450" indent="-171450" algn="just">
              <a:buFont typeface="Wingdings" panose="05000000000000000000" charset="0"/>
              <a:buChar char="§"/>
            </a:pPr>
            <a:r>
              <a:rPr lang="en-US" sz="1050" b="0" i="0" dirty="0" err="1">
                <a:effectLst/>
                <a:latin typeface="+mj-lt"/>
              </a:rPr>
              <a:t>Dengan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sistem</a:t>
            </a:r>
            <a:r>
              <a:rPr lang="en-US" sz="1050" b="0" i="0" dirty="0">
                <a:effectLst/>
                <a:latin typeface="+mj-lt"/>
              </a:rPr>
              <a:t> yang </a:t>
            </a:r>
            <a:r>
              <a:rPr lang="en-US" sz="1050" b="0" i="0" dirty="0" err="1">
                <a:effectLst/>
                <a:latin typeface="+mj-lt"/>
              </a:rPr>
              <a:t>terintegrasi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antara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layanan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konvensional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tatap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muka</a:t>
            </a:r>
            <a:r>
              <a:rPr lang="en-US" sz="1050" b="0" i="0" dirty="0">
                <a:effectLst/>
                <a:latin typeface="+mj-lt"/>
              </a:rPr>
              <a:t> dan </a:t>
            </a:r>
            <a:r>
              <a:rPr lang="en-US" sz="1050" b="0" i="0" dirty="0" err="1">
                <a:effectLst/>
                <a:latin typeface="+mj-lt"/>
              </a:rPr>
              <a:t>layanan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berbasis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teknologi</a:t>
            </a:r>
            <a:r>
              <a:rPr lang="en-US" sz="1050" b="0" i="0" dirty="0">
                <a:effectLst/>
                <a:latin typeface="+mj-lt"/>
              </a:rPr>
              <a:t>, </a:t>
            </a:r>
            <a:r>
              <a:rPr lang="en-US" sz="1050" b="0" i="0" dirty="0" err="1">
                <a:effectLst/>
                <a:latin typeface="+mj-lt"/>
              </a:rPr>
              <a:t>proyek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ini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mampu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menjangkau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lebih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banyak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individu</a:t>
            </a:r>
            <a:r>
              <a:rPr lang="en-US" sz="1050" b="0" i="0" dirty="0">
                <a:effectLst/>
                <a:latin typeface="+mj-lt"/>
              </a:rPr>
              <a:t> dan </a:t>
            </a:r>
            <a:r>
              <a:rPr lang="en-US" sz="1050" b="0" i="0" dirty="0" err="1">
                <a:effectLst/>
                <a:latin typeface="+mj-lt"/>
              </a:rPr>
              <a:t>memberikan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solusi</a:t>
            </a:r>
            <a:r>
              <a:rPr lang="en-US" sz="1050" b="0" i="0" dirty="0">
                <a:effectLst/>
                <a:latin typeface="+mj-lt"/>
              </a:rPr>
              <a:t> yang </a:t>
            </a:r>
            <a:r>
              <a:rPr lang="en-US" sz="1050" b="0" i="0" dirty="0" err="1">
                <a:effectLst/>
                <a:latin typeface="+mj-lt"/>
              </a:rPr>
              <a:t>lebih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efisien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serta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relevan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dengan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perkembangan</a:t>
            </a:r>
            <a:r>
              <a:rPr lang="en-US" sz="1050" b="0" i="0" dirty="0">
                <a:effectLst/>
                <a:latin typeface="+mj-lt"/>
              </a:rPr>
              <a:t> zaman. </a:t>
            </a:r>
          </a:p>
          <a:p>
            <a:pPr marL="171450" indent="-171450" algn="just">
              <a:buFont typeface="Wingdings" panose="05000000000000000000" charset="0"/>
              <a:buChar char="§"/>
            </a:pPr>
            <a:r>
              <a:rPr lang="en-US" sz="1050" b="0" i="0" dirty="0" err="1">
                <a:effectLst/>
                <a:latin typeface="+mj-lt"/>
              </a:rPr>
              <a:t>Selain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itu</a:t>
            </a:r>
            <a:r>
              <a:rPr lang="en-US" sz="1050" b="0" i="0" dirty="0">
                <a:effectLst/>
                <a:latin typeface="+mj-lt"/>
              </a:rPr>
              <a:t>, </a:t>
            </a:r>
            <a:r>
              <a:rPr lang="en-US" sz="1050" b="0" i="0" dirty="0" err="1">
                <a:effectLst/>
                <a:latin typeface="+mj-lt"/>
              </a:rPr>
              <a:t>kerjasama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lintas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sektor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antara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pemerintah</a:t>
            </a:r>
            <a:r>
              <a:rPr lang="en-US" sz="1050" b="0" i="0" dirty="0">
                <a:effectLst/>
                <a:latin typeface="+mj-lt"/>
              </a:rPr>
              <a:t>, NGO, </a:t>
            </a:r>
            <a:r>
              <a:rPr lang="en-US" sz="1050" b="0" i="0" dirty="0" err="1">
                <a:effectLst/>
                <a:latin typeface="+mj-lt"/>
              </a:rPr>
              <a:t>komunitas</a:t>
            </a:r>
            <a:r>
              <a:rPr lang="en-US" sz="1050" b="0" i="0" dirty="0">
                <a:effectLst/>
                <a:latin typeface="+mj-lt"/>
              </a:rPr>
              <a:t>, dan </a:t>
            </a:r>
            <a:r>
              <a:rPr lang="en-US" sz="1050" b="0" i="0" dirty="0" err="1">
                <a:effectLst/>
                <a:latin typeface="+mj-lt"/>
              </a:rPr>
              <a:t>sekolah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menjadi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landasan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penting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dalam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memastikan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bahwa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akses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terhadap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kesehatan</a:t>
            </a:r>
            <a:r>
              <a:rPr lang="en-US" sz="1050" b="0" i="0" dirty="0">
                <a:effectLst/>
                <a:latin typeface="+mj-lt"/>
              </a:rPr>
              <a:t> mental </a:t>
            </a:r>
            <a:r>
              <a:rPr lang="en-US" sz="1050" b="0" i="0" dirty="0" err="1">
                <a:effectLst/>
                <a:latin typeface="+mj-lt"/>
              </a:rPr>
              <a:t>tersedia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secara</a:t>
            </a:r>
            <a:r>
              <a:rPr lang="en-US" sz="1050" b="0" i="0" dirty="0">
                <a:effectLst/>
                <a:latin typeface="+mj-lt"/>
              </a:rPr>
              <a:t> </a:t>
            </a:r>
            <a:r>
              <a:rPr lang="en-US" sz="1050" b="0" i="0" dirty="0" err="1">
                <a:effectLst/>
                <a:latin typeface="+mj-lt"/>
              </a:rPr>
              <a:t>inklusif</a:t>
            </a:r>
            <a:r>
              <a:rPr lang="en-US" sz="1050" b="0" i="0" dirty="0">
                <a:effectLst/>
                <a:latin typeface="+mj-lt"/>
              </a:rPr>
              <a:t> dan </a:t>
            </a:r>
            <a:r>
              <a:rPr lang="en-US" sz="1050" b="0" i="0" dirty="0" err="1">
                <a:effectLst/>
                <a:latin typeface="+mj-lt"/>
              </a:rPr>
              <a:t>merata</a:t>
            </a:r>
            <a:endParaRPr lang="en-US" sz="1050" dirty="0">
              <a:effectLst/>
              <a:latin typeface="+mj-lt"/>
            </a:endParaRPr>
          </a:p>
        </p:txBody>
      </p:sp>
      <p:sp>
        <p:nvSpPr>
          <p:cNvPr id="1669" name="Google Shape;1669;p69"/>
          <p:cNvSpPr txBox="1"/>
          <p:nvPr/>
        </p:nvSpPr>
        <p:spPr>
          <a:xfrm>
            <a:off x="3510967" y="1790305"/>
            <a:ext cx="5277433" cy="14814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b="0" i="0" dirty="0">
                <a:effectLst/>
              </a:rPr>
              <a:t>Stakeholder internal : </a:t>
            </a:r>
            <a:r>
              <a:rPr lang="en-US" sz="1000" b="0" i="0" dirty="0" err="1">
                <a:effectLst/>
              </a:rPr>
              <a:t>memastikan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keberlanjutan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layanan</a:t>
            </a:r>
            <a:r>
              <a:rPr lang="en-US" sz="1000" b="0" i="0" dirty="0">
                <a:effectLst/>
              </a:rPr>
              <a:t> agar </a:t>
            </a:r>
            <a:r>
              <a:rPr lang="en-US" sz="1000" b="0" i="0" dirty="0" err="1">
                <a:effectLst/>
              </a:rPr>
              <a:t>dapat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terus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berlaksana</a:t>
            </a:r>
            <a:r>
              <a:rPr lang="en-US" sz="1000" b="0" i="0" dirty="0">
                <a:effectLst/>
              </a:rPr>
              <a:t> dan </a:t>
            </a:r>
            <a:r>
              <a:rPr lang="en-US" sz="1000" b="0" i="0" dirty="0" err="1">
                <a:effectLst/>
              </a:rPr>
              <a:t>memperluas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cakupan</a:t>
            </a:r>
            <a:endParaRPr lang="en-US" sz="10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b="0" i="0" dirty="0">
                <a:effectLst/>
              </a:rPr>
              <a:t>Stakeholder </a:t>
            </a:r>
            <a:r>
              <a:rPr lang="en-US" sz="1000" b="0" i="0" dirty="0" err="1">
                <a:effectLst/>
              </a:rPr>
              <a:t>eksternal</a:t>
            </a:r>
            <a:r>
              <a:rPr lang="en-US" sz="1000" b="0" i="0" dirty="0">
                <a:effectLst/>
              </a:rPr>
              <a:t> : </a:t>
            </a:r>
            <a:r>
              <a:rPr lang="en-US" sz="1000" b="0" i="0" dirty="0" err="1">
                <a:effectLst/>
              </a:rPr>
              <a:t>Membangun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komitmen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kolaborasi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pelaksanaan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layanan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sebagai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tujuan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bersama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dalam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mecapai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kinerja</a:t>
            </a:r>
            <a:endParaRPr lang="en-US" sz="10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b="0" i="0" dirty="0" err="1">
                <a:effectLst/>
              </a:rPr>
              <a:t>Swasta</a:t>
            </a:r>
            <a:r>
              <a:rPr lang="en-US" sz="1000" b="0" i="0" dirty="0">
                <a:effectLst/>
              </a:rPr>
              <a:t> : Sponsoring program </a:t>
            </a:r>
            <a:r>
              <a:rPr lang="en-US" sz="1000" b="0" i="0" dirty="0" err="1">
                <a:effectLst/>
              </a:rPr>
              <a:t>kesehatan</a:t>
            </a:r>
            <a:r>
              <a:rPr lang="en-US" sz="1000" b="0" i="0" dirty="0">
                <a:effectLst/>
              </a:rPr>
              <a:t> mental </a:t>
            </a:r>
            <a:r>
              <a:rPr lang="en-US" sz="1000" b="0" i="0" dirty="0" err="1">
                <a:effectLst/>
              </a:rPr>
              <a:t>remaja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sehingga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menciptakan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lingkungan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masyarakat</a:t>
            </a:r>
            <a:r>
              <a:rPr lang="en-US" sz="1000" b="0" i="0" dirty="0">
                <a:effectLst/>
              </a:rPr>
              <a:t> yang </a:t>
            </a:r>
            <a:r>
              <a:rPr lang="en-US" sz="1000" b="0" i="0" dirty="0" err="1">
                <a:effectLst/>
              </a:rPr>
              <a:t>kondusif</a:t>
            </a:r>
            <a:endParaRPr lang="en-US" sz="10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b="0" i="0" dirty="0" err="1">
                <a:effectLst/>
              </a:rPr>
              <a:t>Remaja</a:t>
            </a:r>
            <a:r>
              <a:rPr lang="en-US" sz="1000" b="0" i="0" dirty="0">
                <a:effectLst/>
              </a:rPr>
              <a:t> dan </a:t>
            </a:r>
            <a:r>
              <a:rPr lang="en-US" sz="1000" b="0" i="0" dirty="0" err="1">
                <a:effectLst/>
              </a:rPr>
              <a:t>masyarakat</a:t>
            </a:r>
            <a:r>
              <a:rPr lang="en-US" sz="1000" b="0" i="0" dirty="0">
                <a:effectLst/>
              </a:rPr>
              <a:t> : </a:t>
            </a:r>
            <a:r>
              <a:rPr lang="en-US" sz="1000" b="0" i="0" dirty="0" err="1">
                <a:effectLst/>
              </a:rPr>
              <a:t>Remaja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perlu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didorong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untuk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mengenali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tanda-tanda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stres</a:t>
            </a:r>
            <a:r>
              <a:rPr lang="en-US" sz="1000" b="0" i="0" dirty="0">
                <a:effectLst/>
              </a:rPr>
              <a:t>, </a:t>
            </a:r>
            <a:r>
              <a:rPr lang="en-US" sz="1000" b="0" i="0" dirty="0" err="1">
                <a:effectLst/>
              </a:rPr>
              <a:t>kecemasan</a:t>
            </a:r>
            <a:r>
              <a:rPr lang="en-US" sz="1000" b="0" i="0" dirty="0">
                <a:effectLst/>
              </a:rPr>
              <a:t>, </a:t>
            </a:r>
            <a:r>
              <a:rPr lang="en-US" sz="1000" b="0" i="0" dirty="0" err="1">
                <a:effectLst/>
              </a:rPr>
              <a:t>atau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depresi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dalam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diri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mereka</a:t>
            </a:r>
            <a:r>
              <a:rPr lang="en-US" sz="1000" b="0" i="0" dirty="0">
                <a:effectLst/>
              </a:rPr>
              <a:t> dan </a:t>
            </a:r>
            <a:r>
              <a:rPr lang="en-US" sz="1000" b="0" i="0" dirty="0" err="1">
                <a:effectLst/>
              </a:rPr>
              <a:t>memperoleh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layanan</a:t>
            </a:r>
            <a:r>
              <a:rPr lang="en-US" sz="1000" b="0" i="0" dirty="0">
                <a:effectLst/>
              </a:rPr>
              <a:t> </a:t>
            </a:r>
            <a:r>
              <a:rPr lang="en-US" sz="1000" b="0" i="0" dirty="0" err="1">
                <a:effectLst/>
              </a:rPr>
              <a:t>penanganan</a:t>
            </a:r>
            <a:r>
              <a:rPr lang="en-US" sz="1000" b="0" i="0" dirty="0">
                <a:effectLst/>
              </a:rPr>
              <a:t> yang </a:t>
            </a:r>
            <a:r>
              <a:rPr lang="en-US" sz="1000" b="0" i="0" dirty="0" err="1">
                <a:effectLst/>
              </a:rPr>
              <a:t>tepat</a:t>
            </a:r>
            <a:endParaRPr lang="en-US" sz="1000" dirty="0"/>
          </a:p>
        </p:txBody>
      </p:sp>
      <p:sp>
        <p:nvSpPr>
          <p:cNvPr id="1670" name="Google Shape;1670;p69"/>
          <p:cNvSpPr txBox="1"/>
          <p:nvPr/>
        </p:nvSpPr>
        <p:spPr>
          <a:xfrm>
            <a:off x="152785" y="1349035"/>
            <a:ext cx="1915629" cy="402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Kesimpulan </a:t>
            </a:r>
            <a:endParaRPr sz="2000" b="1" dirty="0">
              <a:solidFill>
                <a:schemeClr val="lt1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671" name="Google Shape;1671;p69"/>
          <p:cNvSpPr txBox="1"/>
          <p:nvPr/>
        </p:nvSpPr>
        <p:spPr>
          <a:xfrm>
            <a:off x="3505199" y="1413964"/>
            <a:ext cx="1961745" cy="3332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Rekomendasi</a:t>
            </a:r>
            <a:endParaRPr sz="1800" b="1" dirty="0">
              <a:solidFill>
                <a:schemeClr val="lt1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12462"/>
          <a:stretch>
            <a:fillRect/>
          </a:stretch>
        </p:blipFill>
        <p:spPr>
          <a:xfrm>
            <a:off x="99538" y="52753"/>
            <a:ext cx="2741405" cy="626339"/>
          </a:xfrm>
          <a:prstGeom prst="rect">
            <a:avLst/>
          </a:prstGeom>
        </p:spPr>
      </p:pic>
      <p:sp>
        <p:nvSpPr>
          <p:cNvPr id="8" name="Google Shape;1669;p69"/>
          <p:cNvSpPr txBox="1"/>
          <p:nvPr/>
        </p:nvSpPr>
        <p:spPr>
          <a:xfrm>
            <a:off x="3505200" y="3724275"/>
            <a:ext cx="5277485" cy="120840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 err="1"/>
              <a:t>Efisiensi</a:t>
            </a:r>
            <a:r>
              <a:rPr lang="en-US" sz="1000" dirty="0"/>
              <a:t> </a:t>
            </a:r>
            <a:r>
              <a:rPr lang="en-US" sz="1000" dirty="0" err="1"/>
              <a:t>dan</a:t>
            </a:r>
            <a:r>
              <a:rPr lang="en-US" sz="1000" dirty="0"/>
              <a:t> </a:t>
            </a:r>
            <a:r>
              <a:rPr lang="en-US" sz="1000" dirty="0" err="1"/>
              <a:t>Transparansi</a:t>
            </a:r>
            <a:r>
              <a:rPr lang="en-US" sz="1000" dirty="0"/>
              <a:t> </a:t>
            </a:r>
            <a:r>
              <a:rPr lang="en-US" sz="1000" dirty="0" err="1"/>
              <a:t>Layanan</a:t>
            </a:r>
            <a:r>
              <a:rPr lang="en-US" sz="1000" dirty="0"/>
              <a:t> </a:t>
            </a:r>
            <a:r>
              <a:rPr lang="en-US" sz="1000" dirty="0" err="1"/>
              <a:t>dengan</a:t>
            </a:r>
            <a:r>
              <a:rPr lang="en-US" sz="1000" dirty="0"/>
              <a:t> </a:t>
            </a:r>
            <a:r>
              <a:rPr lang="en-US" sz="1000" dirty="0" err="1"/>
              <a:t>Digitalisasi</a:t>
            </a:r>
            <a:r>
              <a:rPr lang="en-US" sz="1000" dirty="0"/>
              <a:t>. </a:t>
            </a:r>
            <a:r>
              <a:rPr lang="en-US" sz="1000" dirty="0" err="1"/>
              <a:t>Implementasi</a:t>
            </a:r>
            <a:r>
              <a:rPr lang="en-US" sz="1000" dirty="0"/>
              <a:t> </a:t>
            </a:r>
            <a:r>
              <a:rPr lang="en-US" sz="1000" dirty="0" err="1"/>
              <a:t>sistem</a:t>
            </a:r>
            <a:r>
              <a:rPr lang="en-US" sz="1000" dirty="0"/>
              <a:t> </a:t>
            </a:r>
            <a:r>
              <a:rPr lang="en-US" sz="1000" dirty="0" err="1"/>
              <a:t>layanan</a:t>
            </a:r>
            <a:r>
              <a:rPr lang="en-US" sz="1000" dirty="0"/>
              <a:t> digital </a:t>
            </a:r>
            <a:r>
              <a:rPr lang="en-US" sz="1000" dirty="0" err="1"/>
              <a:t>mempercepat</a:t>
            </a:r>
            <a:r>
              <a:rPr lang="en-US" sz="1000" dirty="0"/>
              <a:t> proses </a:t>
            </a:r>
            <a:r>
              <a:rPr lang="en-US" sz="1000" dirty="0" err="1"/>
              <a:t>administrasi</a:t>
            </a:r>
            <a:r>
              <a:rPr lang="en-US" sz="1000" dirty="0"/>
              <a:t> </a:t>
            </a:r>
            <a:r>
              <a:rPr lang="en-US" sz="1000" dirty="0" err="1"/>
              <a:t>dan</a:t>
            </a:r>
            <a:r>
              <a:rPr lang="en-US" sz="1000" dirty="0"/>
              <a:t> </a:t>
            </a:r>
            <a:r>
              <a:rPr lang="en-US" sz="1000" dirty="0" err="1"/>
              <a:t>meningkatkan</a:t>
            </a:r>
            <a:r>
              <a:rPr lang="en-US" sz="1000" dirty="0"/>
              <a:t> </a:t>
            </a:r>
            <a:r>
              <a:rPr lang="en-US" sz="1000" dirty="0" err="1"/>
              <a:t>transparansi</a:t>
            </a:r>
            <a:r>
              <a:rPr lang="en-US" sz="1000" dirty="0"/>
              <a:t> </a:t>
            </a:r>
            <a:r>
              <a:rPr lang="en-US" sz="1000" dirty="0" err="1"/>
              <a:t>layanan</a:t>
            </a:r>
            <a:r>
              <a:rPr lang="en-US" sz="1000" dirty="0"/>
              <a:t> </a:t>
            </a:r>
            <a:r>
              <a:rPr lang="en-US" sz="1000" dirty="0" err="1"/>
              <a:t>publik</a:t>
            </a:r>
            <a:endParaRPr lang="en-US" sz="10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 err="1"/>
              <a:t>Pentingnya</a:t>
            </a:r>
            <a:r>
              <a:rPr lang="en-US" sz="1000" dirty="0"/>
              <a:t> </a:t>
            </a:r>
            <a:r>
              <a:rPr lang="en-US" sz="1000" dirty="0" err="1"/>
              <a:t>Integrasi</a:t>
            </a:r>
            <a:r>
              <a:rPr lang="en-US" sz="1000" dirty="0"/>
              <a:t> </a:t>
            </a:r>
            <a:r>
              <a:rPr lang="en-US" sz="1000" dirty="0" err="1"/>
              <a:t>Sistem</a:t>
            </a:r>
            <a:r>
              <a:rPr lang="en-US" sz="1000" dirty="0"/>
              <a:t> </a:t>
            </a:r>
            <a:r>
              <a:rPr lang="en-US" sz="1000" dirty="0" err="1"/>
              <a:t>dan</a:t>
            </a:r>
            <a:r>
              <a:rPr lang="en-US" sz="1000" dirty="0"/>
              <a:t> </a:t>
            </a:r>
            <a:r>
              <a:rPr lang="en-US" sz="1000" dirty="0" err="1"/>
              <a:t>Kolaborasi</a:t>
            </a:r>
            <a:r>
              <a:rPr lang="en-US" sz="1000" dirty="0"/>
              <a:t> Stakeholder. </a:t>
            </a:r>
            <a:r>
              <a:rPr lang="en-US" sz="1000" dirty="0" err="1"/>
              <a:t>Kolaborasi</a:t>
            </a:r>
            <a:r>
              <a:rPr lang="en-US" sz="1000" dirty="0"/>
              <a:t> </a:t>
            </a:r>
            <a:r>
              <a:rPr lang="en-US" sz="1000" dirty="0" err="1"/>
              <a:t>antarlembaga</a:t>
            </a:r>
            <a:r>
              <a:rPr lang="en-US" sz="1000" dirty="0"/>
              <a:t> </a:t>
            </a:r>
            <a:r>
              <a:rPr lang="en-US" sz="1000" dirty="0" err="1"/>
              <a:t>dan</a:t>
            </a:r>
            <a:r>
              <a:rPr lang="en-US" sz="1000" dirty="0"/>
              <a:t> </a:t>
            </a:r>
            <a:r>
              <a:rPr lang="en-US" sz="1000" dirty="0" err="1"/>
              <a:t>integrasi</a:t>
            </a:r>
            <a:r>
              <a:rPr lang="en-US" sz="1000" dirty="0"/>
              <a:t> platform </a:t>
            </a:r>
            <a:r>
              <a:rPr lang="en-US" sz="1000" dirty="0" err="1"/>
              <a:t>adalah</a:t>
            </a:r>
            <a:r>
              <a:rPr lang="en-US" sz="1000" dirty="0"/>
              <a:t> </a:t>
            </a:r>
            <a:r>
              <a:rPr lang="en-US" sz="1000" dirty="0" err="1"/>
              <a:t>kunci</a:t>
            </a:r>
            <a:r>
              <a:rPr lang="en-US" sz="1000" dirty="0"/>
              <a:t> </a:t>
            </a:r>
            <a:r>
              <a:rPr lang="en-US" sz="1000" dirty="0" err="1"/>
              <a:t>keberhasilan</a:t>
            </a:r>
            <a:r>
              <a:rPr lang="en-US" sz="1000" dirty="0"/>
              <a:t> </a:t>
            </a:r>
            <a:r>
              <a:rPr lang="en-US" sz="1000" dirty="0" err="1"/>
              <a:t>digitalisasi</a:t>
            </a:r>
            <a:r>
              <a:rPr lang="en-US" sz="1000" dirty="0"/>
              <a:t> </a:t>
            </a:r>
            <a:r>
              <a:rPr lang="en-US" sz="1000" dirty="0" err="1"/>
              <a:t>layanan</a:t>
            </a:r>
            <a:r>
              <a:rPr lang="en-US" sz="1000" dirty="0"/>
              <a:t> </a:t>
            </a:r>
            <a:r>
              <a:rPr lang="en-US" sz="1000" dirty="0" err="1"/>
              <a:t>publik</a:t>
            </a:r>
            <a:r>
              <a:rPr lang="en-US" sz="1000" dirty="0"/>
              <a:t>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 err="1"/>
              <a:t>Keberhasilan</a:t>
            </a:r>
            <a:r>
              <a:rPr lang="en-US" sz="1000" dirty="0"/>
              <a:t> </a:t>
            </a:r>
            <a:r>
              <a:rPr lang="en-US" sz="1000" dirty="0" err="1"/>
              <a:t>Bergantung</a:t>
            </a:r>
            <a:r>
              <a:rPr lang="en-US" sz="1000" dirty="0"/>
              <a:t> </a:t>
            </a:r>
            <a:r>
              <a:rPr lang="en-US" sz="1000" dirty="0" err="1"/>
              <a:t>pada</a:t>
            </a:r>
            <a:r>
              <a:rPr lang="en-US" sz="1000" dirty="0"/>
              <a:t> </a:t>
            </a:r>
            <a:r>
              <a:rPr lang="en-US" sz="1000" dirty="0" err="1"/>
              <a:t>Partisipasi</a:t>
            </a:r>
            <a:r>
              <a:rPr lang="en-US" sz="1000" dirty="0"/>
              <a:t> </a:t>
            </a:r>
            <a:r>
              <a:rPr lang="en-US" sz="1000" dirty="0" err="1"/>
              <a:t>Aktif</a:t>
            </a:r>
            <a:r>
              <a:rPr lang="en-US" sz="1000" dirty="0"/>
              <a:t> Stakeholder.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 err="1"/>
              <a:t>Digitalisasi</a:t>
            </a:r>
            <a:r>
              <a:rPr lang="en-US" sz="1000" dirty="0"/>
              <a:t> </a:t>
            </a:r>
            <a:r>
              <a:rPr lang="en-US" sz="1000" dirty="0" err="1"/>
              <a:t>sebagai</a:t>
            </a:r>
            <a:r>
              <a:rPr lang="en-US" sz="1000" dirty="0"/>
              <a:t> </a:t>
            </a:r>
            <a:r>
              <a:rPr lang="en-US" sz="1000" dirty="0" err="1"/>
              <a:t>Langkah</a:t>
            </a:r>
            <a:r>
              <a:rPr lang="en-US" sz="1000" dirty="0"/>
              <a:t> </a:t>
            </a:r>
            <a:r>
              <a:rPr lang="en-US" sz="1000" dirty="0" err="1"/>
              <a:t>Menuju</a:t>
            </a:r>
            <a:r>
              <a:rPr lang="en-US" sz="1000" dirty="0"/>
              <a:t> Smart City. </a:t>
            </a:r>
          </a:p>
        </p:txBody>
      </p:sp>
      <p:sp>
        <p:nvSpPr>
          <p:cNvPr id="9" name="Google Shape;1671;p69"/>
          <p:cNvSpPr txBox="1"/>
          <p:nvPr/>
        </p:nvSpPr>
        <p:spPr>
          <a:xfrm>
            <a:off x="3481420" y="3340100"/>
            <a:ext cx="1920672" cy="3332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Lesson Learn</a:t>
            </a:r>
            <a:endParaRPr sz="1800" b="1" dirty="0">
              <a:solidFill>
                <a:schemeClr val="lt1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71"/>
          <p:cNvSpPr txBox="1">
            <a:spLocks noGrp="1"/>
          </p:cNvSpPr>
          <p:nvPr>
            <p:ph type="ctrTitle"/>
          </p:nvPr>
        </p:nvSpPr>
        <p:spPr>
          <a:xfrm>
            <a:off x="1505824" y="574566"/>
            <a:ext cx="6299956" cy="9819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/>
              <a:t>LINK LAPORAN IMPLEMENTASI PROYEK PERUBAHAN</a:t>
            </a:r>
            <a:endParaRPr sz="2800" dirty="0"/>
          </a:p>
        </p:txBody>
      </p:sp>
      <p:sp>
        <p:nvSpPr>
          <p:cNvPr id="1711" name="Google Shape;1711;p71"/>
          <p:cNvSpPr/>
          <p:nvPr/>
        </p:nvSpPr>
        <p:spPr>
          <a:xfrm rot="10800000">
            <a:off x="6464197" y="-78300"/>
            <a:ext cx="2710800" cy="85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2" name="Google Shape;1712;p71"/>
          <p:cNvSpPr/>
          <p:nvPr/>
        </p:nvSpPr>
        <p:spPr>
          <a:xfrm flipH="1">
            <a:off x="7903891" y="3272100"/>
            <a:ext cx="1255200" cy="1871400"/>
          </a:xfrm>
          <a:prstGeom prst="rect">
            <a:avLst/>
          </a:prstGeom>
          <a:solidFill>
            <a:srgbClr val="63DBF5">
              <a:alpha val="6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3" name="Google Shape;1713;p71"/>
          <p:cNvSpPr/>
          <p:nvPr/>
        </p:nvSpPr>
        <p:spPr>
          <a:xfrm>
            <a:off x="-89051" y="4290340"/>
            <a:ext cx="1965300" cy="853160"/>
          </a:xfrm>
          <a:prstGeom prst="round1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4" name="Google Shape;1714;p71"/>
          <p:cNvSpPr/>
          <p:nvPr/>
        </p:nvSpPr>
        <p:spPr>
          <a:xfrm>
            <a:off x="-47450" y="4594800"/>
            <a:ext cx="4157400" cy="548700"/>
          </a:xfrm>
          <a:prstGeom prst="round1Rect">
            <a:avLst>
              <a:gd name="adj" fmla="val 50000"/>
            </a:avLst>
          </a:prstGeom>
          <a:solidFill>
            <a:srgbClr val="63DBF5">
              <a:alpha val="6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5" name="Google Shape;1715;p71"/>
          <p:cNvSpPr/>
          <p:nvPr/>
        </p:nvSpPr>
        <p:spPr>
          <a:xfrm flipH="1">
            <a:off x="6895591" y="4829725"/>
            <a:ext cx="2263500" cy="313800"/>
          </a:xfrm>
          <a:prstGeom prst="round1Rect">
            <a:avLst>
              <a:gd name="adj" fmla="val 50000"/>
            </a:avLst>
          </a:prstGeom>
          <a:solidFill>
            <a:srgbClr val="006DF5">
              <a:alpha val="40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6" name="Google Shape;1716;p71"/>
          <p:cNvSpPr/>
          <p:nvPr/>
        </p:nvSpPr>
        <p:spPr>
          <a:xfrm flipH="1">
            <a:off x="-630087" y="896475"/>
            <a:ext cx="1882500" cy="213000"/>
          </a:xfrm>
          <a:prstGeom prst="roundRect">
            <a:avLst>
              <a:gd name="adj" fmla="val 50000"/>
            </a:avLst>
          </a:prstGeom>
          <a:solidFill>
            <a:srgbClr val="516CEE">
              <a:alpha val="607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grpSp>
        <p:nvGrpSpPr>
          <p:cNvPr id="1717" name="Google Shape;1717;p71"/>
          <p:cNvGrpSpPr/>
          <p:nvPr/>
        </p:nvGrpSpPr>
        <p:grpSpPr>
          <a:xfrm flipH="1">
            <a:off x="-181900" y="-274649"/>
            <a:ext cx="986125" cy="2095500"/>
            <a:chOff x="7631225" y="2241175"/>
            <a:chExt cx="986125" cy="2095500"/>
          </a:xfrm>
        </p:grpSpPr>
        <p:cxnSp>
          <p:nvCxnSpPr>
            <p:cNvPr id="1718" name="Google Shape;1718;p71"/>
            <p:cNvCxnSpPr/>
            <p:nvPr/>
          </p:nvCxnSpPr>
          <p:spPr>
            <a:xfrm>
              <a:off x="7631225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9" name="Google Shape;1719;p71"/>
            <p:cNvCxnSpPr/>
            <p:nvPr/>
          </p:nvCxnSpPr>
          <p:spPr>
            <a:xfrm>
              <a:off x="7707081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0" name="Google Shape;1720;p71"/>
            <p:cNvCxnSpPr/>
            <p:nvPr/>
          </p:nvCxnSpPr>
          <p:spPr>
            <a:xfrm>
              <a:off x="7782937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1" name="Google Shape;1721;p71"/>
            <p:cNvCxnSpPr/>
            <p:nvPr/>
          </p:nvCxnSpPr>
          <p:spPr>
            <a:xfrm>
              <a:off x="7858792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2" name="Google Shape;1722;p71"/>
            <p:cNvCxnSpPr/>
            <p:nvPr/>
          </p:nvCxnSpPr>
          <p:spPr>
            <a:xfrm>
              <a:off x="8010504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3" name="Google Shape;1723;p71"/>
            <p:cNvCxnSpPr/>
            <p:nvPr/>
          </p:nvCxnSpPr>
          <p:spPr>
            <a:xfrm>
              <a:off x="8162215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4" name="Google Shape;1724;p71"/>
            <p:cNvCxnSpPr/>
            <p:nvPr/>
          </p:nvCxnSpPr>
          <p:spPr>
            <a:xfrm>
              <a:off x="8313927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5" name="Google Shape;1725;p71"/>
            <p:cNvCxnSpPr/>
            <p:nvPr/>
          </p:nvCxnSpPr>
          <p:spPr>
            <a:xfrm>
              <a:off x="7934648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6" name="Google Shape;1726;p71"/>
            <p:cNvCxnSpPr/>
            <p:nvPr/>
          </p:nvCxnSpPr>
          <p:spPr>
            <a:xfrm>
              <a:off x="8086360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7" name="Google Shape;1727;p71"/>
            <p:cNvCxnSpPr/>
            <p:nvPr/>
          </p:nvCxnSpPr>
          <p:spPr>
            <a:xfrm>
              <a:off x="8238071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8" name="Google Shape;1728;p71"/>
            <p:cNvCxnSpPr/>
            <p:nvPr/>
          </p:nvCxnSpPr>
          <p:spPr>
            <a:xfrm>
              <a:off x="8389783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9" name="Google Shape;1729;p71"/>
            <p:cNvCxnSpPr/>
            <p:nvPr/>
          </p:nvCxnSpPr>
          <p:spPr>
            <a:xfrm>
              <a:off x="8465638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0" name="Google Shape;1730;p71"/>
            <p:cNvCxnSpPr/>
            <p:nvPr/>
          </p:nvCxnSpPr>
          <p:spPr>
            <a:xfrm>
              <a:off x="8541494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1" name="Google Shape;1731;p71"/>
            <p:cNvCxnSpPr/>
            <p:nvPr/>
          </p:nvCxnSpPr>
          <p:spPr>
            <a:xfrm>
              <a:off x="8617350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9765;p85"/>
          <p:cNvSpPr/>
          <p:nvPr/>
        </p:nvSpPr>
        <p:spPr>
          <a:xfrm rot="2524119">
            <a:off x="2031536" y="3424906"/>
            <a:ext cx="744465" cy="749812"/>
          </a:xfrm>
          <a:custGeom>
            <a:avLst/>
            <a:gdLst/>
            <a:ahLst/>
            <a:cxnLst/>
            <a:rect l="l" t="t" r="r" b="b"/>
            <a:pathLst>
              <a:path w="18894" h="18746" extrusionOk="0">
                <a:moveTo>
                  <a:pt x="15874" y="1821"/>
                </a:moveTo>
                <a:lnTo>
                  <a:pt x="6498" y="9403"/>
                </a:lnTo>
                <a:lnTo>
                  <a:pt x="1918" y="5629"/>
                </a:lnTo>
                <a:lnTo>
                  <a:pt x="15874" y="1821"/>
                </a:lnTo>
                <a:close/>
                <a:moveTo>
                  <a:pt x="14524" y="4370"/>
                </a:moveTo>
                <a:lnTo>
                  <a:pt x="8425" y="11912"/>
                </a:lnTo>
                <a:lnTo>
                  <a:pt x="6257" y="12634"/>
                </a:lnTo>
                <a:lnTo>
                  <a:pt x="6981" y="10469"/>
                </a:lnTo>
                <a:lnTo>
                  <a:pt x="14524" y="4370"/>
                </a:lnTo>
                <a:close/>
                <a:moveTo>
                  <a:pt x="17072" y="3020"/>
                </a:moveTo>
                <a:lnTo>
                  <a:pt x="13265" y="16976"/>
                </a:lnTo>
                <a:lnTo>
                  <a:pt x="9491" y="12392"/>
                </a:lnTo>
                <a:lnTo>
                  <a:pt x="17072" y="3020"/>
                </a:lnTo>
                <a:close/>
                <a:moveTo>
                  <a:pt x="18298" y="0"/>
                </a:moveTo>
                <a:cubicBezTo>
                  <a:pt x="18286" y="0"/>
                  <a:pt x="18274" y="0"/>
                  <a:pt x="18262" y="3"/>
                </a:cubicBezTo>
                <a:lnTo>
                  <a:pt x="18253" y="3"/>
                </a:lnTo>
                <a:cubicBezTo>
                  <a:pt x="18238" y="6"/>
                  <a:pt x="18223" y="6"/>
                  <a:pt x="18211" y="12"/>
                </a:cubicBezTo>
                <a:lnTo>
                  <a:pt x="18193" y="15"/>
                </a:lnTo>
                <a:lnTo>
                  <a:pt x="18178" y="18"/>
                </a:lnTo>
                <a:lnTo>
                  <a:pt x="562" y="4822"/>
                </a:lnTo>
                <a:cubicBezTo>
                  <a:pt x="121" y="4943"/>
                  <a:pt x="0" y="5511"/>
                  <a:pt x="351" y="5804"/>
                </a:cubicBezTo>
                <a:lnTo>
                  <a:pt x="5834" y="10321"/>
                </a:lnTo>
                <a:lnTo>
                  <a:pt x="4826" y="13349"/>
                </a:lnTo>
                <a:cubicBezTo>
                  <a:pt x="4696" y="13732"/>
                  <a:pt x="4991" y="14098"/>
                  <a:pt x="5359" y="14098"/>
                </a:cubicBezTo>
                <a:cubicBezTo>
                  <a:pt x="5418" y="14098"/>
                  <a:pt x="5479" y="14089"/>
                  <a:pt x="5541" y="14068"/>
                </a:cubicBezTo>
                <a:lnTo>
                  <a:pt x="8570" y="13060"/>
                </a:lnTo>
                <a:lnTo>
                  <a:pt x="13087" y="18540"/>
                </a:lnTo>
                <a:cubicBezTo>
                  <a:pt x="13195" y="18670"/>
                  <a:pt x="13355" y="18745"/>
                  <a:pt x="13525" y="18745"/>
                </a:cubicBezTo>
                <a:cubicBezTo>
                  <a:pt x="13564" y="18745"/>
                  <a:pt x="13603" y="18742"/>
                  <a:pt x="13642" y="18733"/>
                </a:cubicBezTo>
                <a:cubicBezTo>
                  <a:pt x="13848" y="18691"/>
                  <a:pt x="14014" y="18534"/>
                  <a:pt x="14071" y="18328"/>
                </a:cubicBezTo>
                <a:lnTo>
                  <a:pt x="18875" y="716"/>
                </a:lnTo>
                <a:cubicBezTo>
                  <a:pt x="18875" y="710"/>
                  <a:pt x="18875" y="704"/>
                  <a:pt x="18878" y="698"/>
                </a:cubicBezTo>
                <a:lnTo>
                  <a:pt x="18881" y="683"/>
                </a:lnTo>
                <a:cubicBezTo>
                  <a:pt x="18884" y="668"/>
                  <a:pt x="18887" y="653"/>
                  <a:pt x="18890" y="637"/>
                </a:cubicBezTo>
                <a:cubicBezTo>
                  <a:pt x="18890" y="637"/>
                  <a:pt x="18890" y="634"/>
                  <a:pt x="18890" y="631"/>
                </a:cubicBezTo>
                <a:cubicBezTo>
                  <a:pt x="18890" y="619"/>
                  <a:pt x="18890" y="604"/>
                  <a:pt x="18893" y="592"/>
                </a:cubicBezTo>
                <a:lnTo>
                  <a:pt x="18893" y="580"/>
                </a:lnTo>
                <a:cubicBezTo>
                  <a:pt x="18893" y="568"/>
                  <a:pt x="18893" y="553"/>
                  <a:pt x="18893" y="541"/>
                </a:cubicBezTo>
                <a:cubicBezTo>
                  <a:pt x="18893" y="538"/>
                  <a:pt x="18893" y="535"/>
                  <a:pt x="18893" y="532"/>
                </a:cubicBezTo>
                <a:cubicBezTo>
                  <a:pt x="18893" y="517"/>
                  <a:pt x="18890" y="502"/>
                  <a:pt x="18890" y="487"/>
                </a:cubicBezTo>
                <a:cubicBezTo>
                  <a:pt x="18890" y="483"/>
                  <a:pt x="18890" y="480"/>
                  <a:pt x="18887" y="477"/>
                </a:cubicBezTo>
                <a:cubicBezTo>
                  <a:pt x="18887" y="465"/>
                  <a:pt x="18884" y="453"/>
                  <a:pt x="18881" y="441"/>
                </a:cubicBezTo>
                <a:lnTo>
                  <a:pt x="18878" y="429"/>
                </a:lnTo>
                <a:cubicBezTo>
                  <a:pt x="18875" y="417"/>
                  <a:pt x="18872" y="402"/>
                  <a:pt x="18866" y="390"/>
                </a:cubicBezTo>
                <a:cubicBezTo>
                  <a:pt x="18866" y="387"/>
                  <a:pt x="18866" y="384"/>
                  <a:pt x="18863" y="381"/>
                </a:cubicBezTo>
                <a:cubicBezTo>
                  <a:pt x="18860" y="369"/>
                  <a:pt x="18854" y="354"/>
                  <a:pt x="18848" y="345"/>
                </a:cubicBezTo>
                <a:cubicBezTo>
                  <a:pt x="18848" y="339"/>
                  <a:pt x="18845" y="333"/>
                  <a:pt x="18842" y="329"/>
                </a:cubicBezTo>
                <a:cubicBezTo>
                  <a:pt x="18839" y="323"/>
                  <a:pt x="18833" y="308"/>
                  <a:pt x="18830" y="299"/>
                </a:cubicBezTo>
                <a:cubicBezTo>
                  <a:pt x="18824" y="290"/>
                  <a:pt x="18824" y="290"/>
                  <a:pt x="18821" y="287"/>
                </a:cubicBezTo>
                <a:cubicBezTo>
                  <a:pt x="18815" y="275"/>
                  <a:pt x="18806" y="263"/>
                  <a:pt x="18797" y="248"/>
                </a:cubicBezTo>
                <a:lnTo>
                  <a:pt x="18790" y="239"/>
                </a:lnTo>
                <a:cubicBezTo>
                  <a:pt x="18784" y="230"/>
                  <a:pt x="18775" y="221"/>
                  <a:pt x="18769" y="212"/>
                </a:cubicBezTo>
                <a:cubicBezTo>
                  <a:pt x="18760" y="203"/>
                  <a:pt x="18763" y="203"/>
                  <a:pt x="18760" y="200"/>
                </a:cubicBezTo>
                <a:cubicBezTo>
                  <a:pt x="18751" y="188"/>
                  <a:pt x="18739" y="176"/>
                  <a:pt x="18727" y="163"/>
                </a:cubicBezTo>
                <a:cubicBezTo>
                  <a:pt x="18718" y="154"/>
                  <a:pt x="18706" y="142"/>
                  <a:pt x="18694" y="133"/>
                </a:cubicBezTo>
                <a:lnTo>
                  <a:pt x="18682" y="124"/>
                </a:lnTo>
                <a:cubicBezTo>
                  <a:pt x="18673" y="115"/>
                  <a:pt x="18664" y="109"/>
                  <a:pt x="18655" y="103"/>
                </a:cubicBezTo>
                <a:lnTo>
                  <a:pt x="18643" y="94"/>
                </a:lnTo>
                <a:cubicBezTo>
                  <a:pt x="18630" y="88"/>
                  <a:pt x="18618" y="79"/>
                  <a:pt x="18606" y="73"/>
                </a:cubicBezTo>
                <a:lnTo>
                  <a:pt x="18591" y="64"/>
                </a:lnTo>
                <a:lnTo>
                  <a:pt x="18564" y="52"/>
                </a:lnTo>
                <a:lnTo>
                  <a:pt x="18549" y="43"/>
                </a:lnTo>
                <a:cubicBezTo>
                  <a:pt x="18537" y="40"/>
                  <a:pt x="18522" y="34"/>
                  <a:pt x="18510" y="28"/>
                </a:cubicBezTo>
                <a:lnTo>
                  <a:pt x="18501" y="28"/>
                </a:lnTo>
                <a:cubicBezTo>
                  <a:pt x="18489" y="22"/>
                  <a:pt x="18476" y="18"/>
                  <a:pt x="18464" y="15"/>
                </a:cubicBezTo>
                <a:lnTo>
                  <a:pt x="18449" y="12"/>
                </a:lnTo>
                <a:lnTo>
                  <a:pt x="18416" y="6"/>
                </a:lnTo>
                <a:lnTo>
                  <a:pt x="18404" y="3"/>
                </a:lnTo>
                <a:cubicBezTo>
                  <a:pt x="18389" y="3"/>
                  <a:pt x="18374" y="0"/>
                  <a:pt x="1835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12462"/>
          <a:stretch>
            <a:fillRect/>
          </a:stretch>
        </p:blipFill>
        <p:spPr>
          <a:xfrm>
            <a:off x="13690" y="1160"/>
            <a:ext cx="2741405" cy="626339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2130550" y="2185124"/>
            <a:ext cx="5395044" cy="2166619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098" y="1576544"/>
            <a:ext cx="2223097" cy="2223097"/>
          </a:xfrm>
          <a:prstGeom prst="rect">
            <a:avLst/>
          </a:prstGeom>
        </p:spPr>
      </p:pic>
      <p:sp>
        <p:nvSpPr>
          <p:cNvPr id="9" name="Google Shape;1694;p71"/>
          <p:cNvSpPr txBox="1"/>
          <p:nvPr/>
        </p:nvSpPr>
        <p:spPr>
          <a:xfrm>
            <a:off x="2015898" y="3445032"/>
            <a:ext cx="4675495" cy="75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r>
              <a:rPr lang="en-GB" sz="1800" dirty="0"/>
              <a:t> </a:t>
            </a:r>
            <a:r>
              <a:rPr lang="en-GB" sz="1800" dirty="0">
                <a:hlinkClick r:id="rId5"/>
              </a:rPr>
              <a:t>Link Website</a:t>
            </a:r>
            <a:endParaRPr lang="en-GB" sz="1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450" y="1607329"/>
            <a:ext cx="2223097" cy="2223097"/>
          </a:xfrm>
          <a:prstGeom prst="rect">
            <a:avLst/>
          </a:prstGeom>
        </p:spPr>
      </p:pic>
      <p:sp>
        <p:nvSpPr>
          <p:cNvPr id="12" name="Google Shape;1694;p71"/>
          <p:cNvSpPr txBox="1"/>
          <p:nvPr/>
        </p:nvSpPr>
        <p:spPr>
          <a:xfrm>
            <a:off x="-987361" y="3459905"/>
            <a:ext cx="4675495" cy="75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r>
              <a:rPr lang="en-GB" sz="1800" dirty="0"/>
              <a:t> </a:t>
            </a:r>
            <a:r>
              <a:rPr lang="en-GB" sz="1800" dirty="0">
                <a:hlinkClick r:id="rId7"/>
              </a:rPr>
              <a:t>Link </a:t>
            </a:r>
            <a:r>
              <a:rPr lang="en-GB" sz="1800" dirty="0" err="1">
                <a:hlinkClick r:id="rId7"/>
              </a:rPr>
              <a:t>Youtube</a:t>
            </a:r>
            <a:endParaRPr lang="en-GB" sz="1800" dirty="0"/>
          </a:p>
        </p:txBody>
      </p:sp>
      <p:sp>
        <p:nvSpPr>
          <p:cNvPr id="5" name="Google Shape;1694;p71"/>
          <p:cNvSpPr txBox="1"/>
          <p:nvPr/>
        </p:nvSpPr>
        <p:spPr>
          <a:xfrm>
            <a:off x="4994237" y="3464467"/>
            <a:ext cx="4675495" cy="75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" panose="00000500000000000000"/>
              <a:buNone/>
              <a:defRPr sz="5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r>
              <a:rPr lang="en-GB" sz="1800" dirty="0">
                <a:hlinkClick r:id="rId8"/>
              </a:rPr>
              <a:t>Link </a:t>
            </a:r>
            <a:r>
              <a:rPr lang="en-GB" sz="1800" dirty="0" err="1">
                <a:hlinkClick r:id="rId8"/>
              </a:rPr>
              <a:t>Narasi</a:t>
            </a:r>
            <a:r>
              <a:rPr lang="en-GB" sz="1800"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4316" y="1623060"/>
            <a:ext cx="2115459" cy="211545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71"/>
          <p:cNvSpPr txBox="1">
            <a:spLocks noGrp="1"/>
          </p:cNvSpPr>
          <p:nvPr>
            <p:ph type="ctrTitle"/>
          </p:nvPr>
        </p:nvSpPr>
        <p:spPr>
          <a:xfrm>
            <a:off x="2830949" y="526621"/>
            <a:ext cx="4437313" cy="1008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VIDEO LAPORAN IMPLEMENTASI PROYEK PERUBAHAN</a:t>
            </a:r>
            <a:endParaRPr sz="1600" dirty="0"/>
          </a:p>
        </p:txBody>
      </p:sp>
      <p:sp>
        <p:nvSpPr>
          <p:cNvPr id="1711" name="Google Shape;1711;p71"/>
          <p:cNvSpPr/>
          <p:nvPr/>
        </p:nvSpPr>
        <p:spPr>
          <a:xfrm rot="10800000">
            <a:off x="6464197" y="-78300"/>
            <a:ext cx="2710800" cy="85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2" name="Google Shape;1712;p71"/>
          <p:cNvSpPr/>
          <p:nvPr/>
        </p:nvSpPr>
        <p:spPr>
          <a:xfrm flipH="1">
            <a:off x="7903891" y="3272100"/>
            <a:ext cx="1255200" cy="1871400"/>
          </a:xfrm>
          <a:prstGeom prst="rect">
            <a:avLst/>
          </a:prstGeom>
          <a:solidFill>
            <a:srgbClr val="63DBF5">
              <a:alpha val="6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3" name="Google Shape;1713;p71"/>
          <p:cNvSpPr/>
          <p:nvPr/>
        </p:nvSpPr>
        <p:spPr>
          <a:xfrm>
            <a:off x="-89051" y="4290340"/>
            <a:ext cx="1965300" cy="853160"/>
          </a:xfrm>
          <a:prstGeom prst="round1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4" name="Google Shape;1714;p71"/>
          <p:cNvSpPr/>
          <p:nvPr/>
        </p:nvSpPr>
        <p:spPr>
          <a:xfrm>
            <a:off x="-47450" y="4594800"/>
            <a:ext cx="4157400" cy="548700"/>
          </a:xfrm>
          <a:prstGeom prst="round1Rect">
            <a:avLst>
              <a:gd name="adj" fmla="val 50000"/>
            </a:avLst>
          </a:prstGeom>
          <a:solidFill>
            <a:srgbClr val="63DBF5">
              <a:alpha val="6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5" name="Google Shape;1715;p71"/>
          <p:cNvSpPr/>
          <p:nvPr/>
        </p:nvSpPr>
        <p:spPr>
          <a:xfrm flipH="1">
            <a:off x="6895591" y="4829725"/>
            <a:ext cx="2263500" cy="313800"/>
          </a:xfrm>
          <a:prstGeom prst="round1Rect">
            <a:avLst>
              <a:gd name="adj" fmla="val 50000"/>
            </a:avLst>
          </a:prstGeom>
          <a:solidFill>
            <a:srgbClr val="006DF5">
              <a:alpha val="405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16" name="Google Shape;1716;p71"/>
          <p:cNvSpPr/>
          <p:nvPr/>
        </p:nvSpPr>
        <p:spPr>
          <a:xfrm flipH="1">
            <a:off x="-630087" y="896475"/>
            <a:ext cx="1882500" cy="213000"/>
          </a:xfrm>
          <a:prstGeom prst="roundRect">
            <a:avLst>
              <a:gd name="adj" fmla="val 50000"/>
            </a:avLst>
          </a:prstGeom>
          <a:solidFill>
            <a:srgbClr val="516CEE">
              <a:alpha val="607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grpSp>
        <p:nvGrpSpPr>
          <p:cNvPr id="1717" name="Google Shape;1717;p71"/>
          <p:cNvGrpSpPr/>
          <p:nvPr/>
        </p:nvGrpSpPr>
        <p:grpSpPr>
          <a:xfrm flipH="1">
            <a:off x="-181900" y="-274649"/>
            <a:ext cx="986125" cy="2095500"/>
            <a:chOff x="7631225" y="2241175"/>
            <a:chExt cx="986125" cy="2095500"/>
          </a:xfrm>
        </p:grpSpPr>
        <p:cxnSp>
          <p:nvCxnSpPr>
            <p:cNvPr id="1718" name="Google Shape;1718;p71"/>
            <p:cNvCxnSpPr/>
            <p:nvPr/>
          </p:nvCxnSpPr>
          <p:spPr>
            <a:xfrm>
              <a:off x="7631225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9" name="Google Shape;1719;p71"/>
            <p:cNvCxnSpPr/>
            <p:nvPr/>
          </p:nvCxnSpPr>
          <p:spPr>
            <a:xfrm>
              <a:off x="7707081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0" name="Google Shape;1720;p71"/>
            <p:cNvCxnSpPr/>
            <p:nvPr/>
          </p:nvCxnSpPr>
          <p:spPr>
            <a:xfrm>
              <a:off x="7782937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1" name="Google Shape;1721;p71"/>
            <p:cNvCxnSpPr/>
            <p:nvPr/>
          </p:nvCxnSpPr>
          <p:spPr>
            <a:xfrm>
              <a:off x="7858792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2" name="Google Shape;1722;p71"/>
            <p:cNvCxnSpPr/>
            <p:nvPr/>
          </p:nvCxnSpPr>
          <p:spPr>
            <a:xfrm>
              <a:off x="8010504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3" name="Google Shape;1723;p71"/>
            <p:cNvCxnSpPr/>
            <p:nvPr/>
          </p:nvCxnSpPr>
          <p:spPr>
            <a:xfrm>
              <a:off x="8162215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4" name="Google Shape;1724;p71"/>
            <p:cNvCxnSpPr/>
            <p:nvPr/>
          </p:nvCxnSpPr>
          <p:spPr>
            <a:xfrm>
              <a:off x="8313927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5" name="Google Shape;1725;p71"/>
            <p:cNvCxnSpPr/>
            <p:nvPr/>
          </p:nvCxnSpPr>
          <p:spPr>
            <a:xfrm>
              <a:off x="7934648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6" name="Google Shape;1726;p71"/>
            <p:cNvCxnSpPr/>
            <p:nvPr/>
          </p:nvCxnSpPr>
          <p:spPr>
            <a:xfrm>
              <a:off x="8086360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7" name="Google Shape;1727;p71"/>
            <p:cNvCxnSpPr/>
            <p:nvPr/>
          </p:nvCxnSpPr>
          <p:spPr>
            <a:xfrm>
              <a:off x="8238071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8" name="Google Shape;1728;p71"/>
            <p:cNvCxnSpPr/>
            <p:nvPr/>
          </p:nvCxnSpPr>
          <p:spPr>
            <a:xfrm>
              <a:off x="8389783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9" name="Google Shape;1729;p71"/>
            <p:cNvCxnSpPr/>
            <p:nvPr/>
          </p:nvCxnSpPr>
          <p:spPr>
            <a:xfrm>
              <a:off x="8465638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0" name="Google Shape;1730;p71"/>
            <p:cNvCxnSpPr/>
            <p:nvPr/>
          </p:nvCxnSpPr>
          <p:spPr>
            <a:xfrm>
              <a:off x="8541494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1" name="Google Shape;1731;p71"/>
            <p:cNvCxnSpPr/>
            <p:nvPr/>
          </p:nvCxnSpPr>
          <p:spPr>
            <a:xfrm>
              <a:off x="8617350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9765;p85"/>
          <p:cNvSpPr/>
          <p:nvPr/>
        </p:nvSpPr>
        <p:spPr>
          <a:xfrm rot="2524119">
            <a:off x="2031536" y="3424906"/>
            <a:ext cx="744465" cy="749812"/>
          </a:xfrm>
          <a:custGeom>
            <a:avLst/>
            <a:gdLst/>
            <a:ahLst/>
            <a:cxnLst/>
            <a:rect l="l" t="t" r="r" b="b"/>
            <a:pathLst>
              <a:path w="18894" h="18746" extrusionOk="0">
                <a:moveTo>
                  <a:pt x="15874" y="1821"/>
                </a:moveTo>
                <a:lnTo>
                  <a:pt x="6498" y="9403"/>
                </a:lnTo>
                <a:lnTo>
                  <a:pt x="1918" y="5629"/>
                </a:lnTo>
                <a:lnTo>
                  <a:pt x="15874" y="1821"/>
                </a:lnTo>
                <a:close/>
                <a:moveTo>
                  <a:pt x="14524" y="4370"/>
                </a:moveTo>
                <a:lnTo>
                  <a:pt x="8425" y="11912"/>
                </a:lnTo>
                <a:lnTo>
                  <a:pt x="6257" y="12634"/>
                </a:lnTo>
                <a:lnTo>
                  <a:pt x="6981" y="10469"/>
                </a:lnTo>
                <a:lnTo>
                  <a:pt x="14524" y="4370"/>
                </a:lnTo>
                <a:close/>
                <a:moveTo>
                  <a:pt x="17072" y="3020"/>
                </a:moveTo>
                <a:lnTo>
                  <a:pt x="13265" y="16976"/>
                </a:lnTo>
                <a:lnTo>
                  <a:pt x="9491" y="12392"/>
                </a:lnTo>
                <a:lnTo>
                  <a:pt x="17072" y="3020"/>
                </a:lnTo>
                <a:close/>
                <a:moveTo>
                  <a:pt x="18298" y="0"/>
                </a:moveTo>
                <a:cubicBezTo>
                  <a:pt x="18286" y="0"/>
                  <a:pt x="18274" y="0"/>
                  <a:pt x="18262" y="3"/>
                </a:cubicBezTo>
                <a:lnTo>
                  <a:pt x="18253" y="3"/>
                </a:lnTo>
                <a:cubicBezTo>
                  <a:pt x="18238" y="6"/>
                  <a:pt x="18223" y="6"/>
                  <a:pt x="18211" y="12"/>
                </a:cubicBezTo>
                <a:lnTo>
                  <a:pt x="18193" y="15"/>
                </a:lnTo>
                <a:lnTo>
                  <a:pt x="18178" y="18"/>
                </a:lnTo>
                <a:lnTo>
                  <a:pt x="562" y="4822"/>
                </a:lnTo>
                <a:cubicBezTo>
                  <a:pt x="121" y="4943"/>
                  <a:pt x="0" y="5511"/>
                  <a:pt x="351" y="5804"/>
                </a:cubicBezTo>
                <a:lnTo>
                  <a:pt x="5834" y="10321"/>
                </a:lnTo>
                <a:lnTo>
                  <a:pt x="4826" y="13349"/>
                </a:lnTo>
                <a:cubicBezTo>
                  <a:pt x="4696" y="13732"/>
                  <a:pt x="4991" y="14098"/>
                  <a:pt x="5359" y="14098"/>
                </a:cubicBezTo>
                <a:cubicBezTo>
                  <a:pt x="5418" y="14098"/>
                  <a:pt x="5479" y="14089"/>
                  <a:pt x="5541" y="14068"/>
                </a:cubicBezTo>
                <a:lnTo>
                  <a:pt x="8570" y="13060"/>
                </a:lnTo>
                <a:lnTo>
                  <a:pt x="13087" y="18540"/>
                </a:lnTo>
                <a:cubicBezTo>
                  <a:pt x="13195" y="18670"/>
                  <a:pt x="13355" y="18745"/>
                  <a:pt x="13525" y="18745"/>
                </a:cubicBezTo>
                <a:cubicBezTo>
                  <a:pt x="13564" y="18745"/>
                  <a:pt x="13603" y="18742"/>
                  <a:pt x="13642" y="18733"/>
                </a:cubicBezTo>
                <a:cubicBezTo>
                  <a:pt x="13848" y="18691"/>
                  <a:pt x="14014" y="18534"/>
                  <a:pt x="14071" y="18328"/>
                </a:cubicBezTo>
                <a:lnTo>
                  <a:pt x="18875" y="716"/>
                </a:lnTo>
                <a:cubicBezTo>
                  <a:pt x="18875" y="710"/>
                  <a:pt x="18875" y="704"/>
                  <a:pt x="18878" y="698"/>
                </a:cubicBezTo>
                <a:lnTo>
                  <a:pt x="18881" y="683"/>
                </a:lnTo>
                <a:cubicBezTo>
                  <a:pt x="18884" y="668"/>
                  <a:pt x="18887" y="653"/>
                  <a:pt x="18890" y="637"/>
                </a:cubicBezTo>
                <a:cubicBezTo>
                  <a:pt x="18890" y="637"/>
                  <a:pt x="18890" y="634"/>
                  <a:pt x="18890" y="631"/>
                </a:cubicBezTo>
                <a:cubicBezTo>
                  <a:pt x="18890" y="619"/>
                  <a:pt x="18890" y="604"/>
                  <a:pt x="18893" y="592"/>
                </a:cubicBezTo>
                <a:lnTo>
                  <a:pt x="18893" y="580"/>
                </a:lnTo>
                <a:cubicBezTo>
                  <a:pt x="18893" y="568"/>
                  <a:pt x="18893" y="553"/>
                  <a:pt x="18893" y="541"/>
                </a:cubicBezTo>
                <a:cubicBezTo>
                  <a:pt x="18893" y="538"/>
                  <a:pt x="18893" y="535"/>
                  <a:pt x="18893" y="532"/>
                </a:cubicBezTo>
                <a:cubicBezTo>
                  <a:pt x="18893" y="517"/>
                  <a:pt x="18890" y="502"/>
                  <a:pt x="18890" y="487"/>
                </a:cubicBezTo>
                <a:cubicBezTo>
                  <a:pt x="18890" y="483"/>
                  <a:pt x="18890" y="480"/>
                  <a:pt x="18887" y="477"/>
                </a:cubicBezTo>
                <a:cubicBezTo>
                  <a:pt x="18887" y="465"/>
                  <a:pt x="18884" y="453"/>
                  <a:pt x="18881" y="441"/>
                </a:cubicBezTo>
                <a:lnTo>
                  <a:pt x="18878" y="429"/>
                </a:lnTo>
                <a:cubicBezTo>
                  <a:pt x="18875" y="417"/>
                  <a:pt x="18872" y="402"/>
                  <a:pt x="18866" y="390"/>
                </a:cubicBezTo>
                <a:cubicBezTo>
                  <a:pt x="18866" y="387"/>
                  <a:pt x="18866" y="384"/>
                  <a:pt x="18863" y="381"/>
                </a:cubicBezTo>
                <a:cubicBezTo>
                  <a:pt x="18860" y="369"/>
                  <a:pt x="18854" y="354"/>
                  <a:pt x="18848" y="345"/>
                </a:cubicBezTo>
                <a:cubicBezTo>
                  <a:pt x="18848" y="339"/>
                  <a:pt x="18845" y="333"/>
                  <a:pt x="18842" y="329"/>
                </a:cubicBezTo>
                <a:cubicBezTo>
                  <a:pt x="18839" y="323"/>
                  <a:pt x="18833" y="308"/>
                  <a:pt x="18830" y="299"/>
                </a:cubicBezTo>
                <a:cubicBezTo>
                  <a:pt x="18824" y="290"/>
                  <a:pt x="18824" y="290"/>
                  <a:pt x="18821" y="287"/>
                </a:cubicBezTo>
                <a:cubicBezTo>
                  <a:pt x="18815" y="275"/>
                  <a:pt x="18806" y="263"/>
                  <a:pt x="18797" y="248"/>
                </a:cubicBezTo>
                <a:lnTo>
                  <a:pt x="18790" y="239"/>
                </a:lnTo>
                <a:cubicBezTo>
                  <a:pt x="18784" y="230"/>
                  <a:pt x="18775" y="221"/>
                  <a:pt x="18769" y="212"/>
                </a:cubicBezTo>
                <a:cubicBezTo>
                  <a:pt x="18760" y="203"/>
                  <a:pt x="18763" y="203"/>
                  <a:pt x="18760" y="200"/>
                </a:cubicBezTo>
                <a:cubicBezTo>
                  <a:pt x="18751" y="188"/>
                  <a:pt x="18739" y="176"/>
                  <a:pt x="18727" y="163"/>
                </a:cubicBezTo>
                <a:cubicBezTo>
                  <a:pt x="18718" y="154"/>
                  <a:pt x="18706" y="142"/>
                  <a:pt x="18694" y="133"/>
                </a:cubicBezTo>
                <a:lnTo>
                  <a:pt x="18682" y="124"/>
                </a:lnTo>
                <a:cubicBezTo>
                  <a:pt x="18673" y="115"/>
                  <a:pt x="18664" y="109"/>
                  <a:pt x="18655" y="103"/>
                </a:cubicBezTo>
                <a:lnTo>
                  <a:pt x="18643" y="94"/>
                </a:lnTo>
                <a:cubicBezTo>
                  <a:pt x="18630" y="88"/>
                  <a:pt x="18618" y="79"/>
                  <a:pt x="18606" y="73"/>
                </a:cubicBezTo>
                <a:lnTo>
                  <a:pt x="18591" y="64"/>
                </a:lnTo>
                <a:lnTo>
                  <a:pt x="18564" y="52"/>
                </a:lnTo>
                <a:lnTo>
                  <a:pt x="18549" y="43"/>
                </a:lnTo>
                <a:cubicBezTo>
                  <a:pt x="18537" y="40"/>
                  <a:pt x="18522" y="34"/>
                  <a:pt x="18510" y="28"/>
                </a:cubicBezTo>
                <a:lnTo>
                  <a:pt x="18501" y="28"/>
                </a:lnTo>
                <a:cubicBezTo>
                  <a:pt x="18489" y="22"/>
                  <a:pt x="18476" y="18"/>
                  <a:pt x="18464" y="15"/>
                </a:cubicBezTo>
                <a:lnTo>
                  <a:pt x="18449" y="12"/>
                </a:lnTo>
                <a:lnTo>
                  <a:pt x="18416" y="6"/>
                </a:lnTo>
                <a:lnTo>
                  <a:pt x="18404" y="3"/>
                </a:lnTo>
                <a:cubicBezTo>
                  <a:pt x="18389" y="3"/>
                  <a:pt x="18374" y="0"/>
                  <a:pt x="1835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 l="12462"/>
          <a:stretch>
            <a:fillRect/>
          </a:stretch>
        </p:blipFill>
        <p:spPr>
          <a:xfrm>
            <a:off x="-47450" y="1160"/>
            <a:ext cx="2802545" cy="626339"/>
          </a:xfrm>
          <a:prstGeom prst="rect">
            <a:avLst/>
          </a:prstGeom>
        </p:spPr>
      </p:pic>
      <p:sp>
        <p:nvSpPr>
          <p:cNvPr id="6" name="Rectangles 5"/>
          <p:cNvSpPr/>
          <p:nvPr/>
        </p:nvSpPr>
        <p:spPr>
          <a:xfrm>
            <a:off x="1876425" y="1830705"/>
            <a:ext cx="4846955" cy="249682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 Media 2" title="Layanan Kesehatan Mental (SINDERELA) : Solusi untuk Mengatasi Masalah Remaja Masa Kini">
            <a:hlinkClick r:id="" action="ppaction://media"/>
            <a:extLst>
              <a:ext uri="{FF2B5EF4-FFF2-40B4-BE49-F238E27FC236}">
                <a16:creationId xmlns:a16="http://schemas.microsoft.com/office/drawing/2014/main" id="{A3D31C43-66EE-9FB3-135C-1E43C44635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-30188" y="654273"/>
            <a:ext cx="9205184" cy="4488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1" name="Google Shape;1011;p40"/>
          <p:cNvGrpSpPr/>
          <p:nvPr/>
        </p:nvGrpSpPr>
        <p:grpSpPr>
          <a:xfrm>
            <a:off x="-218875" y="-50400"/>
            <a:ext cx="1882500" cy="2095500"/>
            <a:chOff x="-218875" y="-50400"/>
            <a:chExt cx="1882500" cy="2095500"/>
          </a:xfrm>
        </p:grpSpPr>
        <p:sp>
          <p:nvSpPr>
            <p:cNvPr id="1012" name="Google Shape;1012;p40"/>
            <p:cNvSpPr/>
            <p:nvPr/>
          </p:nvSpPr>
          <p:spPr>
            <a:xfrm>
              <a:off x="-218875" y="89085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1013" name="Google Shape;1013;p40"/>
            <p:cNvGrpSpPr/>
            <p:nvPr/>
          </p:nvGrpSpPr>
          <p:grpSpPr>
            <a:xfrm>
              <a:off x="229313" y="-50400"/>
              <a:ext cx="986125" cy="2095500"/>
              <a:chOff x="7631225" y="2241175"/>
              <a:chExt cx="986125" cy="2095500"/>
            </a:xfrm>
          </p:grpSpPr>
          <p:cxnSp>
            <p:nvCxnSpPr>
              <p:cNvPr id="1014" name="Google Shape;1014;p40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5" name="Google Shape;1015;p40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6" name="Google Shape;1016;p40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7" name="Google Shape;1017;p40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8" name="Google Shape;1018;p40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9" name="Google Shape;1019;p40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0" name="Google Shape;1020;p40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1" name="Google Shape;1021;p40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2" name="Google Shape;1022;p40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3" name="Google Shape;1023;p40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4" name="Google Shape;1024;p40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5" name="Google Shape;1025;p40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6" name="Google Shape;1026;p40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7" name="Google Shape;1027;p40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028" name="Google Shape;1028;p40"/>
          <p:cNvGrpSpPr/>
          <p:nvPr/>
        </p:nvGrpSpPr>
        <p:grpSpPr>
          <a:xfrm>
            <a:off x="2906038" y="4336663"/>
            <a:ext cx="1885275" cy="1884250"/>
            <a:chOff x="2609275" y="3149350"/>
            <a:chExt cx="1885275" cy="1884250"/>
          </a:xfrm>
        </p:grpSpPr>
        <p:sp>
          <p:nvSpPr>
            <p:cNvPr id="1029" name="Google Shape;1029;p40"/>
            <p:cNvSpPr/>
            <p:nvPr/>
          </p:nvSpPr>
          <p:spPr>
            <a:xfrm>
              <a:off x="3923900" y="3224950"/>
              <a:ext cx="494025" cy="495025"/>
            </a:xfrm>
            <a:custGeom>
              <a:avLst/>
              <a:gdLst/>
              <a:ahLst/>
              <a:cxnLst/>
              <a:rect l="l" t="t" r="r" b="b"/>
              <a:pathLst>
                <a:path w="19761" h="19801" extrusionOk="0">
                  <a:moveTo>
                    <a:pt x="485" y="202"/>
                  </a:moveTo>
                  <a:cubicBezTo>
                    <a:pt x="323" y="162"/>
                    <a:pt x="162" y="81"/>
                    <a:pt x="1" y="1"/>
                  </a:cubicBezTo>
                  <a:lnTo>
                    <a:pt x="19761" y="19801"/>
                  </a:lnTo>
                  <a:cubicBezTo>
                    <a:pt x="19720" y="19640"/>
                    <a:pt x="19640" y="19478"/>
                    <a:pt x="19559" y="19317"/>
                  </a:cubicBezTo>
                  <a:lnTo>
                    <a:pt x="485" y="2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3725300" y="3164475"/>
              <a:ext cx="753125" cy="753100"/>
            </a:xfrm>
            <a:custGeom>
              <a:avLst/>
              <a:gdLst/>
              <a:ahLst/>
              <a:cxnLst/>
              <a:rect l="l" t="t" r="r" b="b"/>
              <a:pathLst>
                <a:path w="30125" h="30124" extrusionOk="0">
                  <a:moveTo>
                    <a:pt x="323" y="81"/>
                  </a:moveTo>
                  <a:cubicBezTo>
                    <a:pt x="202" y="41"/>
                    <a:pt x="122" y="41"/>
                    <a:pt x="1" y="0"/>
                  </a:cubicBezTo>
                  <a:lnTo>
                    <a:pt x="30124" y="30124"/>
                  </a:lnTo>
                  <a:cubicBezTo>
                    <a:pt x="30084" y="30043"/>
                    <a:pt x="30084" y="29922"/>
                    <a:pt x="30043" y="29801"/>
                  </a:cubicBezTo>
                  <a:lnTo>
                    <a:pt x="323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572075" y="3149350"/>
              <a:ext cx="922475" cy="922475"/>
            </a:xfrm>
            <a:custGeom>
              <a:avLst/>
              <a:gdLst/>
              <a:ahLst/>
              <a:cxnLst/>
              <a:rect l="l" t="t" r="r" b="b"/>
              <a:pathLst>
                <a:path w="36899" h="36899" extrusionOk="0">
                  <a:moveTo>
                    <a:pt x="282" y="0"/>
                  </a:moveTo>
                  <a:cubicBezTo>
                    <a:pt x="161" y="0"/>
                    <a:pt x="81" y="0"/>
                    <a:pt x="0" y="0"/>
                  </a:cubicBezTo>
                  <a:lnTo>
                    <a:pt x="36898" y="36899"/>
                  </a:lnTo>
                  <a:cubicBezTo>
                    <a:pt x="36898" y="36778"/>
                    <a:pt x="36898" y="36697"/>
                    <a:pt x="36858" y="36616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3440000" y="315440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242" y="0"/>
                  </a:moveTo>
                  <a:cubicBezTo>
                    <a:pt x="162" y="40"/>
                    <a:pt x="81" y="40"/>
                    <a:pt x="0" y="40"/>
                  </a:cubicBezTo>
                  <a:lnTo>
                    <a:pt x="41899" y="41939"/>
                  </a:lnTo>
                  <a:cubicBezTo>
                    <a:pt x="41899" y="41858"/>
                    <a:pt x="41939" y="41778"/>
                    <a:pt x="41939" y="41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3323050" y="3175550"/>
              <a:ext cx="1145275" cy="1144275"/>
            </a:xfrm>
            <a:custGeom>
              <a:avLst/>
              <a:gdLst/>
              <a:ahLst/>
              <a:cxnLst/>
              <a:rect l="l" t="t" r="r" b="b"/>
              <a:pathLst>
                <a:path w="45811" h="45771" extrusionOk="0">
                  <a:moveTo>
                    <a:pt x="243" y="1"/>
                  </a:moveTo>
                  <a:cubicBezTo>
                    <a:pt x="162" y="1"/>
                    <a:pt x="81" y="41"/>
                    <a:pt x="1" y="41"/>
                  </a:cubicBezTo>
                  <a:lnTo>
                    <a:pt x="45730" y="45771"/>
                  </a:lnTo>
                  <a:cubicBezTo>
                    <a:pt x="45771" y="45690"/>
                    <a:pt x="45771" y="45610"/>
                    <a:pt x="45811" y="455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3218200" y="320782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202" y="0"/>
                  </a:moveTo>
                  <a:cubicBezTo>
                    <a:pt x="122" y="0"/>
                    <a:pt x="81" y="41"/>
                    <a:pt x="1" y="81"/>
                  </a:cubicBezTo>
                  <a:lnTo>
                    <a:pt x="48593" y="48674"/>
                  </a:lnTo>
                  <a:cubicBezTo>
                    <a:pt x="48634" y="48633"/>
                    <a:pt x="48674" y="48553"/>
                    <a:pt x="48674" y="48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3122425" y="324915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202" y="1"/>
                  </a:moveTo>
                  <a:cubicBezTo>
                    <a:pt x="122" y="41"/>
                    <a:pt x="81" y="81"/>
                    <a:pt x="1" y="122"/>
                  </a:cubicBezTo>
                  <a:lnTo>
                    <a:pt x="50771" y="50852"/>
                  </a:lnTo>
                  <a:cubicBezTo>
                    <a:pt x="50771" y="50811"/>
                    <a:pt x="50811" y="50731"/>
                    <a:pt x="50852" y="506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3035725" y="3299550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162" y="1"/>
                  </a:moveTo>
                  <a:cubicBezTo>
                    <a:pt x="81" y="41"/>
                    <a:pt x="41" y="82"/>
                    <a:pt x="1" y="122"/>
                  </a:cubicBezTo>
                  <a:lnTo>
                    <a:pt x="52182" y="52344"/>
                  </a:lnTo>
                  <a:cubicBezTo>
                    <a:pt x="52223" y="52263"/>
                    <a:pt x="52263" y="52223"/>
                    <a:pt x="52303" y="52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2956075" y="3358025"/>
              <a:ext cx="1328775" cy="1329775"/>
            </a:xfrm>
            <a:custGeom>
              <a:avLst/>
              <a:gdLst/>
              <a:ahLst/>
              <a:cxnLst/>
              <a:rect l="l" t="t" r="r" b="b"/>
              <a:pathLst>
                <a:path w="53151" h="53191" extrusionOk="0">
                  <a:moveTo>
                    <a:pt x="122" y="1"/>
                  </a:moveTo>
                  <a:cubicBezTo>
                    <a:pt x="82" y="41"/>
                    <a:pt x="41" y="82"/>
                    <a:pt x="1" y="122"/>
                  </a:cubicBezTo>
                  <a:lnTo>
                    <a:pt x="53030" y="53191"/>
                  </a:lnTo>
                  <a:cubicBezTo>
                    <a:pt x="53070" y="53110"/>
                    <a:pt x="53110" y="53070"/>
                    <a:pt x="53151" y="53030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2883500" y="3422550"/>
              <a:ext cx="1336825" cy="1336825"/>
            </a:xfrm>
            <a:custGeom>
              <a:avLst/>
              <a:gdLst/>
              <a:ahLst/>
              <a:cxnLst/>
              <a:rect l="l" t="t" r="r" b="b"/>
              <a:pathLst>
                <a:path w="53473" h="53473" extrusionOk="0">
                  <a:moveTo>
                    <a:pt x="121" y="1"/>
                  </a:moveTo>
                  <a:cubicBezTo>
                    <a:pt x="121" y="1"/>
                    <a:pt x="81" y="81"/>
                    <a:pt x="81" y="81"/>
                  </a:cubicBezTo>
                  <a:cubicBezTo>
                    <a:pt x="41" y="122"/>
                    <a:pt x="0" y="122"/>
                    <a:pt x="0" y="162"/>
                  </a:cubicBezTo>
                  <a:lnTo>
                    <a:pt x="53311" y="53473"/>
                  </a:lnTo>
                  <a:cubicBezTo>
                    <a:pt x="53311" y="53473"/>
                    <a:pt x="53392" y="53433"/>
                    <a:pt x="53392" y="53433"/>
                  </a:cubicBezTo>
                  <a:cubicBezTo>
                    <a:pt x="53432" y="53392"/>
                    <a:pt x="53432" y="53392"/>
                    <a:pt x="53473" y="533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2817975" y="3495150"/>
              <a:ext cx="1329775" cy="1329775"/>
            </a:xfrm>
            <a:custGeom>
              <a:avLst/>
              <a:gdLst/>
              <a:ahLst/>
              <a:cxnLst/>
              <a:rect l="l" t="t" r="r" b="b"/>
              <a:pathLst>
                <a:path w="53191" h="53191" extrusionOk="0">
                  <a:moveTo>
                    <a:pt x="121" y="0"/>
                  </a:moveTo>
                  <a:cubicBezTo>
                    <a:pt x="81" y="41"/>
                    <a:pt x="41" y="121"/>
                    <a:pt x="0" y="161"/>
                  </a:cubicBezTo>
                  <a:lnTo>
                    <a:pt x="53029" y="53190"/>
                  </a:lnTo>
                  <a:cubicBezTo>
                    <a:pt x="53110" y="53150"/>
                    <a:pt x="53150" y="53109"/>
                    <a:pt x="53190" y="53069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2760500" y="3574775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81" y="1"/>
                  </a:moveTo>
                  <a:cubicBezTo>
                    <a:pt x="41" y="82"/>
                    <a:pt x="41" y="122"/>
                    <a:pt x="1" y="162"/>
                  </a:cubicBezTo>
                  <a:lnTo>
                    <a:pt x="52142" y="52344"/>
                  </a:lnTo>
                  <a:cubicBezTo>
                    <a:pt x="52182" y="52304"/>
                    <a:pt x="52263" y="52263"/>
                    <a:pt x="52303" y="52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2710100" y="366250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81" y="0"/>
                  </a:moveTo>
                  <a:cubicBezTo>
                    <a:pt x="41" y="41"/>
                    <a:pt x="41" y="121"/>
                    <a:pt x="0" y="162"/>
                  </a:cubicBezTo>
                  <a:lnTo>
                    <a:pt x="50650" y="50851"/>
                  </a:lnTo>
                  <a:cubicBezTo>
                    <a:pt x="50690" y="50811"/>
                    <a:pt x="50771" y="50771"/>
                    <a:pt x="50851" y="50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2667750" y="375827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81" y="0"/>
                  </a:moveTo>
                  <a:cubicBezTo>
                    <a:pt x="41" y="41"/>
                    <a:pt x="41" y="121"/>
                    <a:pt x="1" y="202"/>
                  </a:cubicBezTo>
                  <a:lnTo>
                    <a:pt x="48513" y="48674"/>
                  </a:lnTo>
                  <a:cubicBezTo>
                    <a:pt x="48553" y="48633"/>
                    <a:pt x="48634" y="48633"/>
                    <a:pt x="48674" y="4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2635500" y="3863125"/>
              <a:ext cx="1144275" cy="1144275"/>
            </a:xfrm>
            <a:custGeom>
              <a:avLst/>
              <a:gdLst/>
              <a:ahLst/>
              <a:cxnLst/>
              <a:rect l="l" t="t" r="r" b="b"/>
              <a:pathLst>
                <a:path w="45771" h="45771" extrusionOk="0">
                  <a:moveTo>
                    <a:pt x="41" y="0"/>
                  </a:moveTo>
                  <a:cubicBezTo>
                    <a:pt x="41" y="81"/>
                    <a:pt x="0" y="121"/>
                    <a:pt x="0" y="202"/>
                  </a:cubicBezTo>
                  <a:lnTo>
                    <a:pt x="45569" y="45770"/>
                  </a:lnTo>
                  <a:cubicBezTo>
                    <a:pt x="45649" y="45770"/>
                    <a:pt x="45730" y="45730"/>
                    <a:pt x="45770" y="45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2615325" y="398005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1" y="1"/>
                  </a:moveTo>
                  <a:cubicBezTo>
                    <a:pt x="1" y="82"/>
                    <a:pt x="1" y="162"/>
                    <a:pt x="1" y="243"/>
                  </a:cubicBezTo>
                  <a:lnTo>
                    <a:pt x="41657" y="41940"/>
                  </a:lnTo>
                  <a:cubicBezTo>
                    <a:pt x="41738" y="41900"/>
                    <a:pt x="41859" y="41900"/>
                    <a:pt x="41940" y="419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2609275" y="4111125"/>
              <a:ext cx="922500" cy="922475"/>
            </a:xfrm>
            <a:custGeom>
              <a:avLst/>
              <a:gdLst/>
              <a:ahLst/>
              <a:cxnLst/>
              <a:rect l="l" t="t" r="r" b="b"/>
              <a:pathLst>
                <a:path w="36900" h="36899" extrusionOk="0">
                  <a:moveTo>
                    <a:pt x="1" y="0"/>
                  </a:moveTo>
                  <a:cubicBezTo>
                    <a:pt x="1" y="81"/>
                    <a:pt x="1" y="202"/>
                    <a:pt x="1" y="283"/>
                  </a:cubicBezTo>
                  <a:lnTo>
                    <a:pt x="36617" y="36899"/>
                  </a:lnTo>
                  <a:cubicBezTo>
                    <a:pt x="36697" y="36899"/>
                    <a:pt x="36818" y="36899"/>
                    <a:pt x="36899" y="3689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2625400" y="4264350"/>
              <a:ext cx="753125" cy="754125"/>
            </a:xfrm>
            <a:custGeom>
              <a:avLst/>
              <a:gdLst/>
              <a:ahLst/>
              <a:cxnLst/>
              <a:rect l="l" t="t" r="r" b="b"/>
              <a:pathLst>
                <a:path w="30125" h="30165" extrusionOk="0">
                  <a:moveTo>
                    <a:pt x="1" y="1"/>
                  </a:moveTo>
                  <a:cubicBezTo>
                    <a:pt x="1" y="122"/>
                    <a:pt x="41" y="243"/>
                    <a:pt x="41" y="364"/>
                  </a:cubicBezTo>
                  <a:lnTo>
                    <a:pt x="29762" y="30084"/>
                  </a:lnTo>
                  <a:cubicBezTo>
                    <a:pt x="29883" y="30124"/>
                    <a:pt x="30004" y="30124"/>
                    <a:pt x="30124" y="301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2684900" y="4462975"/>
              <a:ext cx="495025" cy="495025"/>
            </a:xfrm>
            <a:custGeom>
              <a:avLst/>
              <a:gdLst/>
              <a:ahLst/>
              <a:cxnLst/>
              <a:rect l="l" t="t" r="r" b="b"/>
              <a:pathLst>
                <a:path w="19801" h="19801" extrusionOk="0">
                  <a:moveTo>
                    <a:pt x="0" y="0"/>
                  </a:moveTo>
                  <a:cubicBezTo>
                    <a:pt x="81" y="161"/>
                    <a:pt x="161" y="323"/>
                    <a:pt x="242" y="484"/>
                  </a:cubicBezTo>
                  <a:lnTo>
                    <a:pt x="19316" y="19599"/>
                  </a:lnTo>
                  <a:cubicBezTo>
                    <a:pt x="19478" y="19639"/>
                    <a:pt x="19639" y="19720"/>
                    <a:pt x="19800" y="198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" name="Google Shape;1048;p40"/>
          <p:cNvGrpSpPr/>
          <p:nvPr/>
        </p:nvGrpSpPr>
        <p:grpSpPr>
          <a:xfrm>
            <a:off x="5274000" y="-24823"/>
            <a:ext cx="3870000" cy="1050648"/>
            <a:chOff x="5274000" y="-24823"/>
            <a:chExt cx="3870000" cy="1050648"/>
          </a:xfrm>
        </p:grpSpPr>
        <p:sp>
          <p:nvSpPr>
            <p:cNvPr id="1049" name="Google Shape;1049;p40"/>
            <p:cNvSpPr/>
            <p:nvPr/>
          </p:nvSpPr>
          <p:spPr>
            <a:xfrm rot="10800000">
              <a:off x="5952000" y="-24775"/>
              <a:ext cx="3192000" cy="10506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 rot="10800000">
              <a:off x="5274000" y="-24823"/>
              <a:ext cx="3870000" cy="573600"/>
            </a:xfrm>
            <a:prstGeom prst="round1Rect">
              <a:avLst>
                <a:gd name="adj" fmla="val 50000"/>
              </a:avLst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051" name="Google Shape;1051;p40"/>
          <p:cNvSpPr/>
          <p:nvPr/>
        </p:nvSpPr>
        <p:spPr>
          <a:xfrm flipH="1">
            <a:off x="5879725" y="4336675"/>
            <a:ext cx="3429000" cy="85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78947" y="2979426"/>
            <a:ext cx="53941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spc="42" dirty="0">
                <a:solidFill>
                  <a:srgbClr val="FFFFFF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Milestones</a:t>
            </a:r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50950" y="891587"/>
          <a:ext cx="8461325" cy="39884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8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9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5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1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862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Milestone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Output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Kunci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Waktu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Capaian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Evidence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557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Melaksanakan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rapat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internal dan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membentuk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tim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kerja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terkait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rancangan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aksi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perubahan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Daftar hadir peserta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Notulen  Rakor Internal 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SK Tim Kerja Proyek Perubahan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3"/>
                        </a:rPr>
                        <a:t>Lampiran 1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557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Menyusun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rencana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anggaran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, proses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bisnis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dan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panduan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penggunaan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platform digital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kesehatan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mental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Proses bisnis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Buku Panduan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Rencana Anggaran dan Kegiatan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4"/>
                        </a:rPr>
                        <a:t>Lampiran 2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3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Merancang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platform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konseling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kesehatan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mental online dan offline yang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terintegrasi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Rancang Bangun website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5"/>
                        </a:rPr>
                        <a:t>Lampiran 3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43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Mengadakan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rapat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koordinasi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dengan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Perangkat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Daerah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terkait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, dan stakeholder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lainnya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Daftar hadir peserta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Notulen  Rapat koordinasi 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6"/>
                        </a:rPr>
                        <a:t>Lampiran 4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048373" y="43990"/>
            <a:ext cx="4831352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lvl="1">
              <a:lnSpc>
                <a:spcPts val="3165"/>
              </a:lnSpc>
            </a:pPr>
            <a:r>
              <a:rPr lang="en-US" sz="2800" dirty="0">
                <a:solidFill>
                  <a:srgbClr val="122F63"/>
                </a:solidFill>
                <a:latin typeface="+mj-lt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1. </a:t>
            </a:r>
            <a:r>
              <a:rPr lang="en-US" sz="2800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CAPAIAN HASIL </a:t>
            </a:r>
          </a:p>
          <a:p>
            <a:pPr marL="180975" lvl="1">
              <a:lnSpc>
                <a:spcPts val="3165"/>
              </a:lnSpc>
            </a:pPr>
            <a:r>
              <a:rPr lang="en-US" sz="2800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    PROYEK PERUBAHAN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6794" y="1695363"/>
            <a:ext cx="473199" cy="4731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9110" y="2643887"/>
            <a:ext cx="473199" cy="4731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3612" y="3584327"/>
            <a:ext cx="478697" cy="4786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5669" y="4336663"/>
            <a:ext cx="478697" cy="4786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rcRect l="12462"/>
          <a:stretch>
            <a:fillRect/>
          </a:stretch>
        </p:blipFill>
        <p:spPr>
          <a:xfrm>
            <a:off x="6192841" y="95888"/>
            <a:ext cx="2741405" cy="6263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1" name="Google Shape;1011;p40"/>
          <p:cNvGrpSpPr/>
          <p:nvPr/>
        </p:nvGrpSpPr>
        <p:grpSpPr>
          <a:xfrm>
            <a:off x="-218875" y="-50400"/>
            <a:ext cx="1882500" cy="2095500"/>
            <a:chOff x="-218875" y="-50400"/>
            <a:chExt cx="1882500" cy="2095500"/>
          </a:xfrm>
        </p:grpSpPr>
        <p:sp>
          <p:nvSpPr>
            <p:cNvPr id="1012" name="Google Shape;1012;p40"/>
            <p:cNvSpPr/>
            <p:nvPr/>
          </p:nvSpPr>
          <p:spPr>
            <a:xfrm>
              <a:off x="-218875" y="89085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1013" name="Google Shape;1013;p40"/>
            <p:cNvGrpSpPr/>
            <p:nvPr/>
          </p:nvGrpSpPr>
          <p:grpSpPr>
            <a:xfrm>
              <a:off x="229313" y="-50400"/>
              <a:ext cx="986125" cy="2095500"/>
              <a:chOff x="7631225" y="2241175"/>
              <a:chExt cx="986125" cy="2095500"/>
            </a:xfrm>
          </p:grpSpPr>
          <p:cxnSp>
            <p:nvCxnSpPr>
              <p:cNvPr id="1014" name="Google Shape;1014;p40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5" name="Google Shape;1015;p40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6" name="Google Shape;1016;p40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7" name="Google Shape;1017;p40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8" name="Google Shape;1018;p40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9" name="Google Shape;1019;p40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0" name="Google Shape;1020;p40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1" name="Google Shape;1021;p40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2" name="Google Shape;1022;p40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3" name="Google Shape;1023;p40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4" name="Google Shape;1024;p40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5" name="Google Shape;1025;p40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6" name="Google Shape;1026;p40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7" name="Google Shape;1027;p40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028" name="Google Shape;1028;p40"/>
          <p:cNvGrpSpPr/>
          <p:nvPr/>
        </p:nvGrpSpPr>
        <p:grpSpPr>
          <a:xfrm>
            <a:off x="2906038" y="4336663"/>
            <a:ext cx="1885275" cy="1884250"/>
            <a:chOff x="2609275" y="3149350"/>
            <a:chExt cx="1885275" cy="1884250"/>
          </a:xfrm>
        </p:grpSpPr>
        <p:sp>
          <p:nvSpPr>
            <p:cNvPr id="1029" name="Google Shape;1029;p40"/>
            <p:cNvSpPr/>
            <p:nvPr/>
          </p:nvSpPr>
          <p:spPr>
            <a:xfrm>
              <a:off x="3923900" y="3224950"/>
              <a:ext cx="494025" cy="495025"/>
            </a:xfrm>
            <a:custGeom>
              <a:avLst/>
              <a:gdLst/>
              <a:ahLst/>
              <a:cxnLst/>
              <a:rect l="l" t="t" r="r" b="b"/>
              <a:pathLst>
                <a:path w="19761" h="19801" extrusionOk="0">
                  <a:moveTo>
                    <a:pt x="485" y="202"/>
                  </a:moveTo>
                  <a:cubicBezTo>
                    <a:pt x="323" y="162"/>
                    <a:pt x="162" y="81"/>
                    <a:pt x="1" y="1"/>
                  </a:cubicBezTo>
                  <a:lnTo>
                    <a:pt x="19761" y="19801"/>
                  </a:lnTo>
                  <a:cubicBezTo>
                    <a:pt x="19720" y="19640"/>
                    <a:pt x="19640" y="19478"/>
                    <a:pt x="19559" y="19317"/>
                  </a:cubicBezTo>
                  <a:lnTo>
                    <a:pt x="485" y="2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3725300" y="3164475"/>
              <a:ext cx="753125" cy="753100"/>
            </a:xfrm>
            <a:custGeom>
              <a:avLst/>
              <a:gdLst/>
              <a:ahLst/>
              <a:cxnLst/>
              <a:rect l="l" t="t" r="r" b="b"/>
              <a:pathLst>
                <a:path w="30125" h="30124" extrusionOk="0">
                  <a:moveTo>
                    <a:pt x="323" y="81"/>
                  </a:moveTo>
                  <a:cubicBezTo>
                    <a:pt x="202" y="41"/>
                    <a:pt x="122" y="41"/>
                    <a:pt x="1" y="0"/>
                  </a:cubicBezTo>
                  <a:lnTo>
                    <a:pt x="30124" y="30124"/>
                  </a:lnTo>
                  <a:cubicBezTo>
                    <a:pt x="30084" y="30043"/>
                    <a:pt x="30084" y="29922"/>
                    <a:pt x="30043" y="29801"/>
                  </a:cubicBezTo>
                  <a:lnTo>
                    <a:pt x="323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572075" y="3149350"/>
              <a:ext cx="922475" cy="922475"/>
            </a:xfrm>
            <a:custGeom>
              <a:avLst/>
              <a:gdLst/>
              <a:ahLst/>
              <a:cxnLst/>
              <a:rect l="l" t="t" r="r" b="b"/>
              <a:pathLst>
                <a:path w="36899" h="36899" extrusionOk="0">
                  <a:moveTo>
                    <a:pt x="282" y="0"/>
                  </a:moveTo>
                  <a:cubicBezTo>
                    <a:pt x="161" y="0"/>
                    <a:pt x="81" y="0"/>
                    <a:pt x="0" y="0"/>
                  </a:cubicBezTo>
                  <a:lnTo>
                    <a:pt x="36898" y="36899"/>
                  </a:lnTo>
                  <a:cubicBezTo>
                    <a:pt x="36898" y="36778"/>
                    <a:pt x="36898" y="36697"/>
                    <a:pt x="36858" y="36616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3440000" y="315440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242" y="0"/>
                  </a:moveTo>
                  <a:cubicBezTo>
                    <a:pt x="162" y="40"/>
                    <a:pt x="81" y="40"/>
                    <a:pt x="0" y="40"/>
                  </a:cubicBezTo>
                  <a:lnTo>
                    <a:pt x="41899" y="41939"/>
                  </a:lnTo>
                  <a:cubicBezTo>
                    <a:pt x="41899" y="41858"/>
                    <a:pt x="41939" y="41778"/>
                    <a:pt x="41939" y="41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3323050" y="3175550"/>
              <a:ext cx="1145275" cy="1144275"/>
            </a:xfrm>
            <a:custGeom>
              <a:avLst/>
              <a:gdLst/>
              <a:ahLst/>
              <a:cxnLst/>
              <a:rect l="l" t="t" r="r" b="b"/>
              <a:pathLst>
                <a:path w="45811" h="45771" extrusionOk="0">
                  <a:moveTo>
                    <a:pt x="243" y="1"/>
                  </a:moveTo>
                  <a:cubicBezTo>
                    <a:pt x="162" y="1"/>
                    <a:pt x="81" y="41"/>
                    <a:pt x="1" y="41"/>
                  </a:cubicBezTo>
                  <a:lnTo>
                    <a:pt x="45730" y="45771"/>
                  </a:lnTo>
                  <a:cubicBezTo>
                    <a:pt x="45771" y="45690"/>
                    <a:pt x="45771" y="45610"/>
                    <a:pt x="45811" y="455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3218200" y="320782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202" y="0"/>
                  </a:moveTo>
                  <a:cubicBezTo>
                    <a:pt x="122" y="0"/>
                    <a:pt x="81" y="41"/>
                    <a:pt x="1" y="81"/>
                  </a:cubicBezTo>
                  <a:lnTo>
                    <a:pt x="48593" y="48674"/>
                  </a:lnTo>
                  <a:cubicBezTo>
                    <a:pt x="48634" y="48633"/>
                    <a:pt x="48674" y="48553"/>
                    <a:pt x="48674" y="48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3122425" y="324915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202" y="1"/>
                  </a:moveTo>
                  <a:cubicBezTo>
                    <a:pt x="122" y="41"/>
                    <a:pt x="81" y="81"/>
                    <a:pt x="1" y="122"/>
                  </a:cubicBezTo>
                  <a:lnTo>
                    <a:pt x="50771" y="50852"/>
                  </a:lnTo>
                  <a:cubicBezTo>
                    <a:pt x="50771" y="50811"/>
                    <a:pt x="50811" y="50731"/>
                    <a:pt x="50852" y="506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3035725" y="3299550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162" y="1"/>
                  </a:moveTo>
                  <a:cubicBezTo>
                    <a:pt x="81" y="41"/>
                    <a:pt x="41" y="82"/>
                    <a:pt x="1" y="122"/>
                  </a:cubicBezTo>
                  <a:lnTo>
                    <a:pt x="52182" y="52344"/>
                  </a:lnTo>
                  <a:cubicBezTo>
                    <a:pt x="52223" y="52263"/>
                    <a:pt x="52263" y="52223"/>
                    <a:pt x="52303" y="52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2956075" y="3358025"/>
              <a:ext cx="1328775" cy="1329775"/>
            </a:xfrm>
            <a:custGeom>
              <a:avLst/>
              <a:gdLst/>
              <a:ahLst/>
              <a:cxnLst/>
              <a:rect l="l" t="t" r="r" b="b"/>
              <a:pathLst>
                <a:path w="53151" h="53191" extrusionOk="0">
                  <a:moveTo>
                    <a:pt x="122" y="1"/>
                  </a:moveTo>
                  <a:cubicBezTo>
                    <a:pt x="82" y="41"/>
                    <a:pt x="41" y="82"/>
                    <a:pt x="1" y="122"/>
                  </a:cubicBezTo>
                  <a:lnTo>
                    <a:pt x="53030" y="53191"/>
                  </a:lnTo>
                  <a:cubicBezTo>
                    <a:pt x="53070" y="53110"/>
                    <a:pt x="53110" y="53070"/>
                    <a:pt x="53151" y="53030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2883500" y="3422550"/>
              <a:ext cx="1336825" cy="1336825"/>
            </a:xfrm>
            <a:custGeom>
              <a:avLst/>
              <a:gdLst/>
              <a:ahLst/>
              <a:cxnLst/>
              <a:rect l="l" t="t" r="r" b="b"/>
              <a:pathLst>
                <a:path w="53473" h="53473" extrusionOk="0">
                  <a:moveTo>
                    <a:pt x="121" y="1"/>
                  </a:moveTo>
                  <a:cubicBezTo>
                    <a:pt x="121" y="1"/>
                    <a:pt x="81" y="81"/>
                    <a:pt x="81" y="81"/>
                  </a:cubicBezTo>
                  <a:cubicBezTo>
                    <a:pt x="41" y="122"/>
                    <a:pt x="0" y="122"/>
                    <a:pt x="0" y="162"/>
                  </a:cubicBezTo>
                  <a:lnTo>
                    <a:pt x="53311" y="53473"/>
                  </a:lnTo>
                  <a:cubicBezTo>
                    <a:pt x="53311" y="53473"/>
                    <a:pt x="53392" y="53433"/>
                    <a:pt x="53392" y="53433"/>
                  </a:cubicBezTo>
                  <a:cubicBezTo>
                    <a:pt x="53432" y="53392"/>
                    <a:pt x="53432" y="53392"/>
                    <a:pt x="53473" y="533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2817975" y="3495150"/>
              <a:ext cx="1329775" cy="1329775"/>
            </a:xfrm>
            <a:custGeom>
              <a:avLst/>
              <a:gdLst/>
              <a:ahLst/>
              <a:cxnLst/>
              <a:rect l="l" t="t" r="r" b="b"/>
              <a:pathLst>
                <a:path w="53191" h="53191" extrusionOk="0">
                  <a:moveTo>
                    <a:pt x="121" y="0"/>
                  </a:moveTo>
                  <a:cubicBezTo>
                    <a:pt x="81" y="41"/>
                    <a:pt x="41" y="121"/>
                    <a:pt x="0" y="161"/>
                  </a:cubicBezTo>
                  <a:lnTo>
                    <a:pt x="53029" y="53190"/>
                  </a:lnTo>
                  <a:cubicBezTo>
                    <a:pt x="53110" y="53150"/>
                    <a:pt x="53150" y="53109"/>
                    <a:pt x="53190" y="53069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2760500" y="3574775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81" y="1"/>
                  </a:moveTo>
                  <a:cubicBezTo>
                    <a:pt x="41" y="82"/>
                    <a:pt x="41" y="122"/>
                    <a:pt x="1" y="162"/>
                  </a:cubicBezTo>
                  <a:lnTo>
                    <a:pt x="52142" y="52344"/>
                  </a:lnTo>
                  <a:cubicBezTo>
                    <a:pt x="52182" y="52304"/>
                    <a:pt x="52263" y="52263"/>
                    <a:pt x="52303" y="52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2710100" y="366250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81" y="0"/>
                  </a:moveTo>
                  <a:cubicBezTo>
                    <a:pt x="41" y="41"/>
                    <a:pt x="41" y="121"/>
                    <a:pt x="0" y="162"/>
                  </a:cubicBezTo>
                  <a:lnTo>
                    <a:pt x="50650" y="50851"/>
                  </a:lnTo>
                  <a:cubicBezTo>
                    <a:pt x="50690" y="50811"/>
                    <a:pt x="50771" y="50771"/>
                    <a:pt x="50851" y="50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2667750" y="375827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81" y="0"/>
                  </a:moveTo>
                  <a:cubicBezTo>
                    <a:pt x="41" y="41"/>
                    <a:pt x="41" y="121"/>
                    <a:pt x="1" y="202"/>
                  </a:cubicBezTo>
                  <a:lnTo>
                    <a:pt x="48513" y="48674"/>
                  </a:lnTo>
                  <a:cubicBezTo>
                    <a:pt x="48553" y="48633"/>
                    <a:pt x="48634" y="48633"/>
                    <a:pt x="48674" y="4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2635500" y="3863125"/>
              <a:ext cx="1144275" cy="1144275"/>
            </a:xfrm>
            <a:custGeom>
              <a:avLst/>
              <a:gdLst/>
              <a:ahLst/>
              <a:cxnLst/>
              <a:rect l="l" t="t" r="r" b="b"/>
              <a:pathLst>
                <a:path w="45771" h="45771" extrusionOk="0">
                  <a:moveTo>
                    <a:pt x="41" y="0"/>
                  </a:moveTo>
                  <a:cubicBezTo>
                    <a:pt x="41" y="81"/>
                    <a:pt x="0" y="121"/>
                    <a:pt x="0" y="202"/>
                  </a:cubicBezTo>
                  <a:lnTo>
                    <a:pt x="45569" y="45770"/>
                  </a:lnTo>
                  <a:cubicBezTo>
                    <a:pt x="45649" y="45770"/>
                    <a:pt x="45730" y="45730"/>
                    <a:pt x="45770" y="45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2615325" y="398005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1" y="1"/>
                  </a:moveTo>
                  <a:cubicBezTo>
                    <a:pt x="1" y="82"/>
                    <a:pt x="1" y="162"/>
                    <a:pt x="1" y="243"/>
                  </a:cubicBezTo>
                  <a:lnTo>
                    <a:pt x="41657" y="41940"/>
                  </a:lnTo>
                  <a:cubicBezTo>
                    <a:pt x="41738" y="41900"/>
                    <a:pt x="41859" y="41900"/>
                    <a:pt x="41940" y="419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2609275" y="4111125"/>
              <a:ext cx="922500" cy="922475"/>
            </a:xfrm>
            <a:custGeom>
              <a:avLst/>
              <a:gdLst/>
              <a:ahLst/>
              <a:cxnLst/>
              <a:rect l="l" t="t" r="r" b="b"/>
              <a:pathLst>
                <a:path w="36900" h="36899" extrusionOk="0">
                  <a:moveTo>
                    <a:pt x="1" y="0"/>
                  </a:moveTo>
                  <a:cubicBezTo>
                    <a:pt x="1" y="81"/>
                    <a:pt x="1" y="202"/>
                    <a:pt x="1" y="283"/>
                  </a:cubicBezTo>
                  <a:lnTo>
                    <a:pt x="36617" y="36899"/>
                  </a:lnTo>
                  <a:cubicBezTo>
                    <a:pt x="36697" y="36899"/>
                    <a:pt x="36818" y="36899"/>
                    <a:pt x="36899" y="3689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2625400" y="4264350"/>
              <a:ext cx="753125" cy="754125"/>
            </a:xfrm>
            <a:custGeom>
              <a:avLst/>
              <a:gdLst/>
              <a:ahLst/>
              <a:cxnLst/>
              <a:rect l="l" t="t" r="r" b="b"/>
              <a:pathLst>
                <a:path w="30125" h="30165" extrusionOk="0">
                  <a:moveTo>
                    <a:pt x="1" y="1"/>
                  </a:moveTo>
                  <a:cubicBezTo>
                    <a:pt x="1" y="122"/>
                    <a:pt x="41" y="243"/>
                    <a:pt x="41" y="364"/>
                  </a:cubicBezTo>
                  <a:lnTo>
                    <a:pt x="29762" y="30084"/>
                  </a:lnTo>
                  <a:cubicBezTo>
                    <a:pt x="29883" y="30124"/>
                    <a:pt x="30004" y="30124"/>
                    <a:pt x="30124" y="301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2684900" y="4462975"/>
              <a:ext cx="495025" cy="495025"/>
            </a:xfrm>
            <a:custGeom>
              <a:avLst/>
              <a:gdLst/>
              <a:ahLst/>
              <a:cxnLst/>
              <a:rect l="l" t="t" r="r" b="b"/>
              <a:pathLst>
                <a:path w="19801" h="19801" extrusionOk="0">
                  <a:moveTo>
                    <a:pt x="0" y="0"/>
                  </a:moveTo>
                  <a:cubicBezTo>
                    <a:pt x="81" y="161"/>
                    <a:pt x="161" y="323"/>
                    <a:pt x="242" y="484"/>
                  </a:cubicBezTo>
                  <a:lnTo>
                    <a:pt x="19316" y="19599"/>
                  </a:lnTo>
                  <a:cubicBezTo>
                    <a:pt x="19478" y="19639"/>
                    <a:pt x="19639" y="19720"/>
                    <a:pt x="19800" y="198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" name="Google Shape;1048;p40"/>
          <p:cNvGrpSpPr/>
          <p:nvPr/>
        </p:nvGrpSpPr>
        <p:grpSpPr>
          <a:xfrm>
            <a:off x="5274000" y="-24823"/>
            <a:ext cx="3870000" cy="1050648"/>
            <a:chOff x="5274000" y="-24823"/>
            <a:chExt cx="3870000" cy="1050648"/>
          </a:xfrm>
        </p:grpSpPr>
        <p:sp>
          <p:nvSpPr>
            <p:cNvPr id="1049" name="Google Shape;1049;p40"/>
            <p:cNvSpPr/>
            <p:nvPr/>
          </p:nvSpPr>
          <p:spPr>
            <a:xfrm rot="10800000">
              <a:off x="5952000" y="-24775"/>
              <a:ext cx="3192000" cy="10506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 rot="10800000">
              <a:off x="5274000" y="-24823"/>
              <a:ext cx="3870000" cy="573600"/>
            </a:xfrm>
            <a:prstGeom prst="round1Rect">
              <a:avLst>
                <a:gd name="adj" fmla="val 50000"/>
              </a:avLst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051" name="Google Shape;1051;p40"/>
          <p:cNvSpPr/>
          <p:nvPr/>
        </p:nvSpPr>
        <p:spPr>
          <a:xfrm flipH="1">
            <a:off x="5879725" y="4336675"/>
            <a:ext cx="3429000" cy="85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78947" y="2979426"/>
            <a:ext cx="53941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spc="42" dirty="0">
                <a:solidFill>
                  <a:srgbClr val="FFFFFF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Milestones</a:t>
            </a:r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50951" y="827792"/>
          <a:ext cx="8487875" cy="42459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5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1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6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93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1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40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Milestone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Output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Kunci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Waktu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Capaian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Evidence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9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Melaksanakan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pelatihan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bagi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konselor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tentang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penggunaan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platform dan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pendekatan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integratif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Daftar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hadir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Materi pelatihan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3"/>
                        </a:rPr>
                        <a:t>Lampiran 5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49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Mensosialisasikan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layanan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kesehatan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mental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kepada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remaja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, orang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tua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, dan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masyarakat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Laporan sosialisasi 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Advertorial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Foto Kegiatan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4"/>
                        </a:rPr>
                        <a:t>Lampiran 6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381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Meluncurkan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platform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konseling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kesehatan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mental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secara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resmi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.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Video Launching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Advertorial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Foto Kegiatan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5"/>
                        </a:rPr>
                        <a:t>Lampiran 7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381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Melaksanakan Monitoring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,</a:t>
                      </a: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Evaluasi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dan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Evaluasi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Digital</a:t>
                      </a:r>
                      <a:r>
                        <a:rPr lang="en-US" sz="12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Kegiatan SINDERELA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Laporan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Monev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 panose="020B0604020202020204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6"/>
                        </a:rPr>
                        <a:t>Lampiran 8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859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Komitmen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membangun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keberlanjutan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layanan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kesehatan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mental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remaja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1. Komitmen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/PKS</a:t>
                      </a:r>
                    </a:p>
                    <a:p>
                      <a:r>
                        <a:rPr lang="id-ID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2. 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Draft Surat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Edaran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SINDERELA </a:t>
                      </a:r>
                    </a:p>
                    <a:p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3. Draft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Perbup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Layanan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SINDERELA</a:t>
                      </a:r>
                    </a:p>
                    <a:p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4. Draft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Perjanjian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 panose="020B0604020202020204"/>
                        </a:rPr>
                        <a:t> Kinerja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</a:rPr>
                        <a:t>Minggu</a:t>
                      </a:r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ysClr val="windowText" lastClr="000000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ysClr val="windowText" lastClr="000000"/>
                          </a:solidFill>
                          <a:hlinkClick r:id="rId7"/>
                        </a:rPr>
                        <a:t>Lampiran 9</a:t>
                      </a:r>
                      <a:endParaRPr lang="en-US" sz="105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09753" y="6716"/>
            <a:ext cx="6398381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lvl="1">
              <a:lnSpc>
                <a:spcPts val="3165"/>
              </a:lnSpc>
            </a:pPr>
            <a:r>
              <a:rPr lang="en-US" sz="2800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CAPAIAN HASIL PROYEK PERUBAHAN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1857" y="1398145"/>
            <a:ext cx="480237" cy="4802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1856" y="2242977"/>
            <a:ext cx="480238" cy="4802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0017" y="3016827"/>
            <a:ext cx="455998" cy="4032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0396" y="3642302"/>
            <a:ext cx="455998" cy="4133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81635" y="4384007"/>
            <a:ext cx="507453" cy="4695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rcRect l="12462"/>
          <a:stretch>
            <a:fillRect/>
          </a:stretch>
        </p:blipFill>
        <p:spPr>
          <a:xfrm>
            <a:off x="6192841" y="95888"/>
            <a:ext cx="2741405" cy="6263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1" name="Google Shape;1011;p40"/>
          <p:cNvGrpSpPr/>
          <p:nvPr/>
        </p:nvGrpSpPr>
        <p:grpSpPr>
          <a:xfrm>
            <a:off x="-218875" y="-50400"/>
            <a:ext cx="1882500" cy="2095500"/>
            <a:chOff x="-218875" y="-50400"/>
            <a:chExt cx="1882500" cy="2095500"/>
          </a:xfrm>
        </p:grpSpPr>
        <p:sp>
          <p:nvSpPr>
            <p:cNvPr id="1012" name="Google Shape;1012;p40"/>
            <p:cNvSpPr/>
            <p:nvPr/>
          </p:nvSpPr>
          <p:spPr>
            <a:xfrm>
              <a:off x="-218875" y="89085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1013" name="Google Shape;1013;p40"/>
            <p:cNvGrpSpPr/>
            <p:nvPr/>
          </p:nvGrpSpPr>
          <p:grpSpPr>
            <a:xfrm>
              <a:off x="229313" y="-50400"/>
              <a:ext cx="986125" cy="2095500"/>
              <a:chOff x="7631225" y="2241175"/>
              <a:chExt cx="986125" cy="2095500"/>
            </a:xfrm>
          </p:grpSpPr>
          <p:cxnSp>
            <p:nvCxnSpPr>
              <p:cNvPr id="1014" name="Google Shape;1014;p40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5" name="Google Shape;1015;p40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6" name="Google Shape;1016;p40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7" name="Google Shape;1017;p40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8" name="Google Shape;1018;p40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9" name="Google Shape;1019;p40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0" name="Google Shape;1020;p40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1" name="Google Shape;1021;p40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2" name="Google Shape;1022;p40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3" name="Google Shape;1023;p40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4" name="Google Shape;1024;p40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5" name="Google Shape;1025;p40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6" name="Google Shape;1026;p40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7" name="Google Shape;1027;p40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028" name="Google Shape;1028;p40"/>
          <p:cNvGrpSpPr/>
          <p:nvPr/>
        </p:nvGrpSpPr>
        <p:grpSpPr>
          <a:xfrm>
            <a:off x="2906038" y="4336663"/>
            <a:ext cx="1885275" cy="1884250"/>
            <a:chOff x="2609275" y="3149350"/>
            <a:chExt cx="1885275" cy="1884250"/>
          </a:xfrm>
        </p:grpSpPr>
        <p:sp>
          <p:nvSpPr>
            <p:cNvPr id="1029" name="Google Shape;1029;p40"/>
            <p:cNvSpPr/>
            <p:nvPr/>
          </p:nvSpPr>
          <p:spPr>
            <a:xfrm>
              <a:off x="3923900" y="3224950"/>
              <a:ext cx="494025" cy="495025"/>
            </a:xfrm>
            <a:custGeom>
              <a:avLst/>
              <a:gdLst/>
              <a:ahLst/>
              <a:cxnLst/>
              <a:rect l="l" t="t" r="r" b="b"/>
              <a:pathLst>
                <a:path w="19761" h="19801" extrusionOk="0">
                  <a:moveTo>
                    <a:pt x="485" y="202"/>
                  </a:moveTo>
                  <a:cubicBezTo>
                    <a:pt x="323" y="162"/>
                    <a:pt x="162" y="81"/>
                    <a:pt x="1" y="1"/>
                  </a:cubicBezTo>
                  <a:lnTo>
                    <a:pt x="19761" y="19801"/>
                  </a:lnTo>
                  <a:cubicBezTo>
                    <a:pt x="19720" y="19640"/>
                    <a:pt x="19640" y="19478"/>
                    <a:pt x="19559" y="19317"/>
                  </a:cubicBezTo>
                  <a:lnTo>
                    <a:pt x="485" y="2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3725300" y="3164475"/>
              <a:ext cx="753125" cy="753100"/>
            </a:xfrm>
            <a:custGeom>
              <a:avLst/>
              <a:gdLst/>
              <a:ahLst/>
              <a:cxnLst/>
              <a:rect l="l" t="t" r="r" b="b"/>
              <a:pathLst>
                <a:path w="30125" h="30124" extrusionOk="0">
                  <a:moveTo>
                    <a:pt x="323" y="81"/>
                  </a:moveTo>
                  <a:cubicBezTo>
                    <a:pt x="202" y="41"/>
                    <a:pt x="122" y="41"/>
                    <a:pt x="1" y="0"/>
                  </a:cubicBezTo>
                  <a:lnTo>
                    <a:pt x="30124" y="30124"/>
                  </a:lnTo>
                  <a:cubicBezTo>
                    <a:pt x="30084" y="30043"/>
                    <a:pt x="30084" y="29922"/>
                    <a:pt x="30043" y="29801"/>
                  </a:cubicBezTo>
                  <a:lnTo>
                    <a:pt x="323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572075" y="3149350"/>
              <a:ext cx="922475" cy="922475"/>
            </a:xfrm>
            <a:custGeom>
              <a:avLst/>
              <a:gdLst/>
              <a:ahLst/>
              <a:cxnLst/>
              <a:rect l="l" t="t" r="r" b="b"/>
              <a:pathLst>
                <a:path w="36899" h="36899" extrusionOk="0">
                  <a:moveTo>
                    <a:pt x="282" y="0"/>
                  </a:moveTo>
                  <a:cubicBezTo>
                    <a:pt x="161" y="0"/>
                    <a:pt x="81" y="0"/>
                    <a:pt x="0" y="0"/>
                  </a:cubicBezTo>
                  <a:lnTo>
                    <a:pt x="36898" y="36899"/>
                  </a:lnTo>
                  <a:cubicBezTo>
                    <a:pt x="36898" y="36778"/>
                    <a:pt x="36898" y="36697"/>
                    <a:pt x="36858" y="36616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3440000" y="315440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242" y="0"/>
                  </a:moveTo>
                  <a:cubicBezTo>
                    <a:pt x="162" y="40"/>
                    <a:pt x="81" y="40"/>
                    <a:pt x="0" y="40"/>
                  </a:cubicBezTo>
                  <a:lnTo>
                    <a:pt x="41899" y="41939"/>
                  </a:lnTo>
                  <a:cubicBezTo>
                    <a:pt x="41899" y="41858"/>
                    <a:pt x="41939" y="41778"/>
                    <a:pt x="41939" y="41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3323050" y="3175550"/>
              <a:ext cx="1145275" cy="1144275"/>
            </a:xfrm>
            <a:custGeom>
              <a:avLst/>
              <a:gdLst/>
              <a:ahLst/>
              <a:cxnLst/>
              <a:rect l="l" t="t" r="r" b="b"/>
              <a:pathLst>
                <a:path w="45811" h="45771" extrusionOk="0">
                  <a:moveTo>
                    <a:pt x="243" y="1"/>
                  </a:moveTo>
                  <a:cubicBezTo>
                    <a:pt x="162" y="1"/>
                    <a:pt x="81" y="41"/>
                    <a:pt x="1" y="41"/>
                  </a:cubicBezTo>
                  <a:lnTo>
                    <a:pt x="45730" y="45771"/>
                  </a:lnTo>
                  <a:cubicBezTo>
                    <a:pt x="45771" y="45690"/>
                    <a:pt x="45771" y="45610"/>
                    <a:pt x="45811" y="455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3218200" y="320782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202" y="0"/>
                  </a:moveTo>
                  <a:cubicBezTo>
                    <a:pt x="122" y="0"/>
                    <a:pt x="81" y="41"/>
                    <a:pt x="1" y="81"/>
                  </a:cubicBezTo>
                  <a:lnTo>
                    <a:pt x="48593" y="48674"/>
                  </a:lnTo>
                  <a:cubicBezTo>
                    <a:pt x="48634" y="48633"/>
                    <a:pt x="48674" y="48553"/>
                    <a:pt x="48674" y="48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3122425" y="324915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202" y="1"/>
                  </a:moveTo>
                  <a:cubicBezTo>
                    <a:pt x="122" y="41"/>
                    <a:pt x="81" y="81"/>
                    <a:pt x="1" y="122"/>
                  </a:cubicBezTo>
                  <a:lnTo>
                    <a:pt x="50771" y="50852"/>
                  </a:lnTo>
                  <a:cubicBezTo>
                    <a:pt x="50771" y="50811"/>
                    <a:pt x="50811" y="50731"/>
                    <a:pt x="50852" y="506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3035725" y="3299550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162" y="1"/>
                  </a:moveTo>
                  <a:cubicBezTo>
                    <a:pt x="81" y="41"/>
                    <a:pt x="41" y="82"/>
                    <a:pt x="1" y="122"/>
                  </a:cubicBezTo>
                  <a:lnTo>
                    <a:pt x="52182" y="52344"/>
                  </a:lnTo>
                  <a:cubicBezTo>
                    <a:pt x="52223" y="52263"/>
                    <a:pt x="52263" y="52223"/>
                    <a:pt x="52303" y="52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2956075" y="3358025"/>
              <a:ext cx="1328775" cy="1329775"/>
            </a:xfrm>
            <a:custGeom>
              <a:avLst/>
              <a:gdLst/>
              <a:ahLst/>
              <a:cxnLst/>
              <a:rect l="l" t="t" r="r" b="b"/>
              <a:pathLst>
                <a:path w="53151" h="53191" extrusionOk="0">
                  <a:moveTo>
                    <a:pt x="122" y="1"/>
                  </a:moveTo>
                  <a:cubicBezTo>
                    <a:pt x="82" y="41"/>
                    <a:pt x="41" y="82"/>
                    <a:pt x="1" y="122"/>
                  </a:cubicBezTo>
                  <a:lnTo>
                    <a:pt x="53030" y="53191"/>
                  </a:lnTo>
                  <a:cubicBezTo>
                    <a:pt x="53070" y="53110"/>
                    <a:pt x="53110" y="53070"/>
                    <a:pt x="53151" y="53030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2883500" y="3422550"/>
              <a:ext cx="1336825" cy="1336825"/>
            </a:xfrm>
            <a:custGeom>
              <a:avLst/>
              <a:gdLst/>
              <a:ahLst/>
              <a:cxnLst/>
              <a:rect l="l" t="t" r="r" b="b"/>
              <a:pathLst>
                <a:path w="53473" h="53473" extrusionOk="0">
                  <a:moveTo>
                    <a:pt x="121" y="1"/>
                  </a:moveTo>
                  <a:cubicBezTo>
                    <a:pt x="121" y="1"/>
                    <a:pt x="81" y="81"/>
                    <a:pt x="81" y="81"/>
                  </a:cubicBezTo>
                  <a:cubicBezTo>
                    <a:pt x="41" y="122"/>
                    <a:pt x="0" y="122"/>
                    <a:pt x="0" y="162"/>
                  </a:cubicBezTo>
                  <a:lnTo>
                    <a:pt x="53311" y="53473"/>
                  </a:lnTo>
                  <a:cubicBezTo>
                    <a:pt x="53311" y="53473"/>
                    <a:pt x="53392" y="53433"/>
                    <a:pt x="53392" y="53433"/>
                  </a:cubicBezTo>
                  <a:cubicBezTo>
                    <a:pt x="53432" y="53392"/>
                    <a:pt x="53432" y="53392"/>
                    <a:pt x="53473" y="533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2817975" y="3495150"/>
              <a:ext cx="1329775" cy="1329775"/>
            </a:xfrm>
            <a:custGeom>
              <a:avLst/>
              <a:gdLst/>
              <a:ahLst/>
              <a:cxnLst/>
              <a:rect l="l" t="t" r="r" b="b"/>
              <a:pathLst>
                <a:path w="53191" h="53191" extrusionOk="0">
                  <a:moveTo>
                    <a:pt x="121" y="0"/>
                  </a:moveTo>
                  <a:cubicBezTo>
                    <a:pt x="81" y="41"/>
                    <a:pt x="41" y="121"/>
                    <a:pt x="0" y="161"/>
                  </a:cubicBezTo>
                  <a:lnTo>
                    <a:pt x="53029" y="53190"/>
                  </a:lnTo>
                  <a:cubicBezTo>
                    <a:pt x="53110" y="53150"/>
                    <a:pt x="53150" y="53109"/>
                    <a:pt x="53190" y="53069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2760500" y="3574775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81" y="1"/>
                  </a:moveTo>
                  <a:cubicBezTo>
                    <a:pt x="41" y="82"/>
                    <a:pt x="41" y="122"/>
                    <a:pt x="1" y="162"/>
                  </a:cubicBezTo>
                  <a:lnTo>
                    <a:pt x="52142" y="52344"/>
                  </a:lnTo>
                  <a:cubicBezTo>
                    <a:pt x="52182" y="52304"/>
                    <a:pt x="52263" y="52263"/>
                    <a:pt x="52303" y="52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2710100" y="366250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81" y="0"/>
                  </a:moveTo>
                  <a:cubicBezTo>
                    <a:pt x="41" y="41"/>
                    <a:pt x="41" y="121"/>
                    <a:pt x="0" y="162"/>
                  </a:cubicBezTo>
                  <a:lnTo>
                    <a:pt x="50650" y="50851"/>
                  </a:lnTo>
                  <a:cubicBezTo>
                    <a:pt x="50690" y="50811"/>
                    <a:pt x="50771" y="50771"/>
                    <a:pt x="50851" y="50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2667750" y="375827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81" y="0"/>
                  </a:moveTo>
                  <a:cubicBezTo>
                    <a:pt x="41" y="41"/>
                    <a:pt x="41" y="121"/>
                    <a:pt x="1" y="202"/>
                  </a:cubicBezTo>
                  <a:lnTo>
                    <a:pt x="48513" y="48674"/>
                  </a:lnTo>
                  <a:cubicBezTo>
                    <a:pt x="48553" y="48633"/>
                    <a:pt x="48634" y="48633"/>
                    <a:pt x="48674" y="4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2635500" y="3863125"/>
              <a:ext cx="1144275" cy="1144275"/>
            </a:xfrm>
            <a:custGeom>
              <a:avLst/>
              <a:gdLst/>
              <a:ahLst/>
              <a:cxnLst/>
              <a:rect l="l" t="t" r="r" b="b"/>
              <a:pathLst>
                <a:path w="45771" h="45771" extrusionOk="0">
                  <a:moveTo>
                    <a:pt x="41" y="0"/>
                  </a:moveTo>
                  <a:cubicBezTo>
                    <a:pt x="41" y="81"/>
                    <a:pt x="0" y="121"/>
                    <a:pt x="0" y="202"/>
                  </a:cubicBezTo>
                  <a:lnTo>
                    <a:pt x="45569" y="45770"/>
                  </a:lnTo>
                  <a:cubicBezTo>
                    <a:pt x="45649" y="45770"/>
                    <a:pt x="45730" y="45730"/>
                    <a:pt x="45770" y="45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2615325" y="398005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1" y="1"/>
                  </a:moveTo>
                  <a:cubicBezTo>
                    <a:pt x="1" y="82"/>
                    <a:pt x="1" y="162"/>
                    <a:pt x="1" y="243"/>
                  </a:cubicBezTo>
                  <a:lnTo>
                    <a:pt x="41657" y="41940"/>
                  </a:lnTo>
                  <a:cubicBezTo>
                    <a:pt x="41738" y="41900"/>
                    <a:pt x="41859" y="41900"/>
                    <a:pt x="41940" y="419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2609275" y="4111125"/>
              <a:ext cx="922500" cy="922475"/>
            </a:xfrm>
            <a:custGeom>
              <a:avLst/>
              <a:gdLst/>
              <a:ahLst/>
              <a:cxnLst/>
              <a:rect l="l" t="t" r="r" b="b"/>
              <a:pathLst>
                <a:path w="36900" h="36899" extrusionOk="0">
                  <a:moveTo>
                    <a:pt x="1" y="0"/>
                  </a:moveTo>
                  <a:cubicBezTo>
                    <a:pt x="1" y="81"/>
                    <a:pt x="1" y="202"/>
                    <a:pt x="1" y="283"/>
                  </a:cubicBezTo>
                  <a:lnTo>
                    <a:pt x="36617" y="36899"/>
                  </a:lnTo>
                  <a:cubicBezTo>
                    <a:pt x="36697" y="36899"/>
                    <a:pt x="36818" y="36899"/>
                    <a:pt x="36899" y="3689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2625400" y="4264350"/>
              <a:ext cx="753125" cy="754125"/>
            </a:xfrm>
            <a:custGeom>
              <a:avLst/>
              <a:gdLst/>
              <a:ahLst/>
              <a:cxnLst/>
              <a:rect l="l" t="t" r="r" b="b"/>
              <a:pathLst>
                <a:path w="30125" h="30165" extrusionOk="0">
                  <a:moveTo>
                    <a:pt x="1" y="1"/>
                  </a:moveTo>
                  <a:cubicBezTo>
                    <a:pt x="1" y="122"/>
                    <a:pt x="41" y="243"/>
                    <a:pt x="41" y="364"/>
                  </a:cubicBezTo>
                  <a:lnTo>
                    <a:pt x="29762" y="30084"/>
                  </a:lnTo>
                  <a:cubicBezTo>
                    <a:pt x="29883" y="30124"/>
                    <a:pt x="30004" y="30124"/>
                    <a:pt x="30124" y="301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2684900" y="4462975"/>
              <a:ext cx="495025" cy="495025"/>
            </a:xfrm>
            <a:custGeom>
              <a:avLst/>
              <a:gdLst/>
              <a:ahLst/>
              <a:cxnLst/>
              <a:rect l="l" t="t" r="r" b="b"/>
              <a:pathLst>
                <a:path w="19801" h="19801" extrusionOk="0">
                  <a:moveTo>
                    <a:pt x="0" y="0"/>
                  </a:moveTo>
                  <a:cubicBezTo>
                    <a:pt x="81" y="161"/>
                    <a:pt x="161" y="323"/>
                    <a:pt x="242" y="484"/>
                  </a:cubicBezTo>
                  <a:lnTo>
                    <a:pt x="19316" y="19599"/>
                  </a:lnTo>
                  <a:cubicBezTo>
                    <a:pt x="19478" y="19639"/>
                    <a:pt x="19639" y="19720"/>
                    <a:pt x="19800" y="198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" name="Google Shape;1048;p40"/>
          <p:cNvGrpSpPr/>
          <p:nvPr/>
        </p:nvGrpSpPr>
        <p:grpSpPr>
          <a:xfrm>
            <a:off x="5274000" y="-24823"/>
            <a:ext cx="3870000" cy="1050648"/>
            <a:chOff x="5274000" y="-24823"/>
            <a:chExt cx="3870000" cy="1050648"/>
          </a:xfrm>
        </p:grpSpPr>
        <p:sp>
          <p:nvSpPr>
            <p:cNvPr id="1049" name="Google Shape;1049;p40"/>
            <p:cNvSpPr/>
            <p:nvPr/>
          </p:nvSpPr>
          <p:spPr>
            <a:xfrm rot="10800000">
              <a:off x="5952000" y="-24775"/>
              <a:ext cx="3192000" cy="10506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 rot="10800000">
              <a:off x="5274000" y="-24823"/>
              <a:ext cx="3870000" cy="573600"/>
            </a:xfrm>
            <a:prstGeom prst="round1Rect">
              <a:avLst>
                <a:gd name="adj" fmla="val 50000"/>
              </a:avLst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051" name="Google Shape;1051;p40"/>
          <p:cNvSpPr/>
          <p:nvPr/>
        </p:nvSpPr>
        <p:spPr>
          <a:xfrm flipH="1">
            <a:off x="5879725" y="4336675"/>
            <a:ext cx="3429000" cy="85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8947" y="2979426"/>
            <a:ext cx="53941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spc="42" dirty="0">
                <a:solidFill>
                  <a:srgbClr val="FFFFFF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Milestones</a:t>
            </a:r>
            <a:endParaRPr lang="en-US" dirty="0"/>
          </a:p>
        </p:txBody>
      </p:sp>
      <p:sp>
        <p:nvSpPr>
          <p:cNvPr id="2" name="Google Shape;983;p38"/>
          <p:cNvSpPr txBox="1">
            <a:spLocks noGrp="1"/>
          </p:cNvSpPr>
          <p:nvPr>
            <p:ph type="title"/>
          </p:nvPr>
        </p:nvSpPr>
        <p:spPr>
          <a:xfrm>
            <a:off x="129470" y="128281"/>
            <a:ext cx="3900361" cy="68792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600" b="1" u="none" strike="noStrike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CAPAIAN HASIL PERUBAHAN</a:t>
            </a:r>
            <a:br>
              <a:rPr lang="en-US" sz="1600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</a:br>
            <a:r>
              <a:rPr lang="en-US" sz="1600" b="1" u="none" strike="noStrike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TERHADAP RENCANA PERUBAHAN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437" y="878062"/>
            <a:ext cx="1723606" cy="169277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800" dirty="0" err="1"/>
              <a:t>Kondisi</a:t>
            </a:r>
            <a:r>
              <a:rPr lang="en-US" sz="800" dirty="0"/>
              <a:t> </a:t>
            </a:r>
            <a:r>
              <a:rPr lang="en-US" sz="800" dirty="0" err="1"/>
              <a:t>Sebelum</a:t>
            </a:r>
            <a:r>
              <a:rPr lang="en-US" sz="800" dirty="0"/>
              <a:t> :</a:t>
            </a:r>
          </a:p>
          <a:p>
            <a:pPr marL="113030" indent="-113030" algn="just">
              <a:buFont typeface="+mj-lt"/>
              <a:buAutoNum type="arabicPeriod"/>
            </a:pPr>
            <a:r>
              <a:rPr lang="en-US" sz="800" i="0" dirty="0">
                <a:solidFill>
                  <a:srgbClr val="000000"/>
                </a:solidFill>
                <a:effectLst/>
              </a:rPr>
              <a:t>Belum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terbentuknya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komitmen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bersama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lintas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sektor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pengembangan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kesehatan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mental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bagi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remaja</a:t>
            </a:r>
            <a:endParaRPr lang="en-US" sz="800" dirty="0"/>
          </a:p>
          <a:p>
            <a:pPr marL="113030" indent="-113030" algn="just">
              <a:buFont typeface="+mj-lt"/>
              <a:buAutoNum type="arabicPeriod"/>
            </a:pPr>
            <a:r>
              <a:rPr lang="en-US" sz="800" i="0" dirty="0">
                <a:solidFill>
                  <a:srgbClr val="000000"/>
                </a:solidFill>
                <a:effectLst/>
              </a:rPr>
              <a:t>Belum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adanya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kesehatan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mental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remaja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terintegrasi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baik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online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maupun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offline.</a:t>
            </a:r>
            <a:endParaRPr lang="en-US" sz="800" dirty="0"/>
          </a:p>
          <a:p>
            <a:pPr marL="113030" indent="-113030" algn="just">
              <a:buFont typeface="+mj-lt"/>
              <a:buAutoNum type="arabicPeriod"/>
            </a:pPr>
            <a:r>
              <a:rPr lang="en-US" sz="800" i="0" dirty="0">
                <a:solidFill>
                  <a:srgbClr val="000000"/>
                </a:solidFill>
                <a:effectLst/>
              </a:rPr>
              <a:t>Masih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banyak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remaja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mengalami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gangguan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kesehatan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mental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belum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terlayani</a:t>
            </a:r>
            <a:endParaRPr lang="en-US" sz="800" dirty="0"/>
          </a:p>
        </p:txBody>
      </p:sp>
      <p:sp>
        <p:nvSpPr>
          <p:cNvPr id="5" name="TextBox 4"/>
          <p:cNvSpPr txBox="1"/>
          <p:nvPr/>
        </p:nvSpPr>
        <p:spPr>
          <a:xfrm>
            <a:off x="3292475" y="885825"/>
            <a:ext cx="1580515" cy="169164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800" dirty="0" err="1"/>
              <a:t>Kondisi</a:t>
            </a:r>
            <a:r>
              <a:rPr lang="en-US" sz="800" dirty="0"/>
              <a:t> </a:t>
            </a:r>
            <a:r>
              <a:rPr lang="en-US" sz="800" dirty="0" err="1"/>
              <a:t>Sesudah</a:t>
            </a:r>
            <a:endParaRPr lang="en-US" sz="800" dirty="0"/>
          </a:p>
          <a:p>
            <a:pPr marL="113030" indent="-113030" algn="just">
              <a:buFont typeface="+mj-lt"/>
              <a:buAutoNum type="arabicPeriod"/>
            </a:pPr>
            <a:r>
              <a:rPr lang="en-US" sz="800" i="0" dirty="0" err="1">
                <a:solidFill>
                  <a:srgbClr val="000000"/>
                </a:solidFill>
                <a:effectLst/>
              </a:rPr>
              <a:t>Terbentuknya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Komitmen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bersama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lintas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sektor</a:t>
            </a:r>
            <a:endParaRPr lang="en-US" sz="800" dirty="0"/>
          </a:p>
          <a:p>
            <a:pPr marL="113030" indent="-113030" algn="just">
              <a:buFont typeface="+mj-lt"/>
              <a:buAutoNum type="arabicPeriod"/>
            </a:pPr>
            <a:r>
              <a:rPr lang="en-US" sz="800" i="0" dirty="0" err="1">
                <a:solidFill>
                  <a:srgbClr val="000000"/>
                </a:solidFill>
                <a:effectLst/>
              </a:rPr>
              <a:t>Tersedianya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kesehatan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mental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remaja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terintegrasi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baik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online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maupun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offline di 7 Balai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Penyuluh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KB, 1 Ruang Konseling di DPPKB</a:t>
            </a:r>
            <a:endParaRPr lang="en-US" sz="800" dirty="0"/>
          </a:p>
          <a:p>
            <a:pPr marL="113030" indent="-113030" algn="just">
              <a:buFont typeface="+mj-lt"/>
              <a:buAutoNum type="arabicPeriod"/>
            </a:pPr>
            <a:r>
              <a:rPr lang="en-US" sz="800" i="0" dirty="0" err="1">
                <a:solidFill>
                  <a:srgbClr val="000000"/>
                </a:solidFill>
                <a:effectLst/>
              </a:rPr>
              <a:t>Jumlah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remaja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mengakses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SINDERELA </a:t>
            </a:r>
            <a:r>
              <a:rPr lang="en-US" sz="800" i="0" dirty="0" err="1">
                <a:solidFill>
                  <a:srgbClr val="000000"/>
                </a:solidFill>
                <a:effectLst/>
              </a:rPr>
              <a:t>sebanyak</a:t>
            </a:r>
            <a:r>
              <a:rPr lang="en-US" sz="800" i="0" dirty="0">
                <a:solidFill>
                  <a:srgbClr val="000000"/>
                </a:solidFill>
                <a:effectLst/>
              </a:rPr>
              <a:t> 100 orang</a:t>
            </a:r>
            <a:endParaRPr lang="en-US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912015" y="2640327"/>
            <a:ext cx="3048573" cy="1076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err="1"/>
              <a:t>Indikator</a:t>
            </a:r>
            <a:r>
              <a:rPr lang="en-US" sz="800" dirty="0"/>
              <a:t> </a:t>
            </a:r>
            <a:r>
              <a:rPr lang="en-US" sz="800" dirty="0" err="1"/>
              <a:t>Keberhasilan</a:t>
            </a:r>
            <a:r>
              <a:rPr lang="en-US" sz="800" dirty="0"/>
              <a:t> (IKU DINAS PP&amp;KB)  :</a:t>
            </a:r>
          </a:p>
          <a:p>
            <a:pPr marL="113030" indent="-113030">
              <a:buAutoNum type="arabicPeriod"/>
            </a:pPr>
            <a:r>
              <a:rPr lang="en-US" sz="800" b="1" dirty="0"/>
              <a:t>Tersedianya </a:t>
            </a:r>
            <a:r>
              <a:rPr lang="en-US" sz="800" b="1" dirty="0" err="1"/>
              <a:t>akses</a:t>
            </a:r>
            <a:r>
              <a:rPr lang="en-US" sz="800" b="1" dirty="0"/>
              <a:t> </a:t>
            </a:r>
            <a:r>
              <a:rPr lang="en-US" sz="800" dirty="0" err="1"/>
              <a:t>layanan</a:t>
            </a:r>
            <a:r>
              <a:rPr lang="en-US" sz="800" dirty="0"/>
              <a:t> </a:t>
            </a:r>
            <a:r>
              <a:rPr lang="en-US" sz="800" dirty="0" err="1"/>
              <a:t>kesehatan</a:t>
            </a:r>
            <a:r>
              <a:rPr lang="en-US" sz="800" dirty="0"/>
              <a:t> mental </a:t>
            </a:r>
            <a:r>
              <a:rPr lang="en-US" sz="800" dirty="0" err="1"/>
              <a:t>remaja yang sebelumnya </a:t>
            </a:r>
            <a:r>
              <a:rPr lang="en-US" sz="800" b="1" dirty="0" err="1"/>
              <a:t>tidak ada</a:t>
            </a:r>
            <a:endParaRPr lang="en-US" sz="800" b="1" dirty="0"/>
          </a:p>
          <a:p>
            <a:pPr marL="113030" indent="-113030">
              <a:buAutoNum type="arabicPeriod"/>
            </a:pPr>
            <a:r>
              <a:rPr lang="en-US" sz="800" b="1" dirty="0" err="1"/>
              <a:t>Meningkatnya</a:t>
            </a:r>
            <a:r>
              <a:rPr lang="en-US" sz="800" dirty="0"/>
              <a:t> </a:t>
            </a:r>
            <a:r>
              <a:rPr lang="en-US" sz="800" dirty="0" err="1"/>
              <a:t>Indeks</a:t>
            </a:r>
            <a:r>
              <a:rPr lang="en-US" sz="800" dirty="0"/>
              <a:t> Pembangunan </a:t>
            </a:r>
            <a:r>
              <a:rPr lang="en-US" sz="800" dirty="0" err="1"/>
              <a:t>Keluarga</a:t>
            </a:r>
            <a:r>
              <a:rPr lang="en-US" sz="800" dirty="0"/>
              <a:t> </a:t>
            </a:r>
            <a:r>
              <a:rPr lang="en-US" sz="800" b="1" dirty="0"/>
              <a:t>(</a:t>
            </a:r>
            <a:r>
              <a:rPr lang="en-US" sz="800" b="1" dirty="0" err="1"/>
              <a:t>iBangga</a:t>
            </a:r>
            <a:r>
              <a:rPr lang="en-US" sz="800" b="1" dirty="0"/>
              <a:t>) </a:t>
            </a:r>
            <a:r>
              <a:rPr lang="en-US" sz="800" dirty="0" err="1"/>
              <a:t>Kabupaten</a:t>
            </a:r>
            <a:r>
              <a:rPr lang="en-US" sz="800" dirty="0"/>
              <a:t> Muara </a:t>
            </a:r>
            <a:r>
              <a:rPr lang="en-US" sz="800" dirty="0" err="1"/>
              <a:t>Enim</a:t>
            </a:r>
            <a:r>
              <a:rPr lang="en-US" sz="800" dirty="0"/>
              <a:t> </a:t>
            </a:r>
            <a:r>
              <a:rPr lang="en-US" sz="800" dirty="0" err="1"/>
              <a:t>sebanyak</a:t>
            </a:r>
            <a:r>
              <a:rPr lang="en-US" sz="800" dirty="0"/>
              <a:t> 8.9 % </a:t>
            </a:r>
            <a:r>
              <a:rPr lang="en-US" sz="800" dirty="0" err="1"/>
              <a:t>dari</a:t>
            </a:r>
            <a:r>
              <a:rPr lang="en-US" sz="800" dirty="0"/>
              <a:t> 56.52% </a:t>
            </a:r>
            <a:r>
              <a:rPr lang="en-US" sz="800" dirty="0" err="1"/>
              <a:t>menjadi</a:t>
            </a:r>
            <a:r>
              <a:rPr lang="en-US" sz="800" dirty="0"/>
              <a:t> 65.32%  (</a:t>
            </a:r>
            <a:r>
              <a:rPr lang="en-US" sz="800" dirty="0" err="1"/>
              <a:t>Tertinggi</a:t>
            </a:r>
            <a:r>
              <a:rPr lang="en-US" sz="800" dirty="0"/>
              <a:t> di Sumatera Selatan)</a:t>
            </a:r>
          </a:p>
          <a:p>
            <a:pPr marL="113030" indent="-113030">
              <a:buAutoNum type="arabicPeriod"/>
            </a:pPr>
            <a:r>
              <a:rPr lang="en-US" sz="800" b="1" dirty="0" err="1"/>
              <a:t>Terlayaninya</a:t>
            </a:r>
            <a:r>
              <a:rPr lang="en-US" sz="800" b="1" dirty="0"/>
              <a:t> 215 </a:t>
            </a:r>
            <a:r>
              <a:rPr lang="en-US" sz="800" dirty="0"/>
              <a:t>orang </a:t>
            </a:r>
            <a:r>
              <a:rPr lang="en-US" sz="800" dirty="0" err="1"/>
              <a:t>remaja</a:t>
            </a:r>
            <a:r>
              <a:rPr lang="en-US" sz="800" dirty="0"/>
              <a:t> di </a:t>
            </a:r>
            <a:r>
              <a:rPr lang="en-US" sz="800" b="1" dirty="0"/>
              <a:t>7 Balai </a:t>
            </a:r>
            <a:r>
              <a:rPr lang="en-US" sz="800" dirty="0" err="1"/>
              <a:t>Kecamatan</a:t>
            </a:r>
            <a:r>
              <a:rPr lang="en-US" sz="800" dirty="0"/>
              <a:t> di wilayah </a:t>
            </a:r>
            <a:r>
              <a:rPr lang="en-US" sz="800" dirty="0" err="1"/>
              <a:t>Kabupaten</a:t>
            </a:r>
            <a:r>
              <a:rPr lang="en-US" sz="800" dirty="0"/>
              <a:t> Muara </a:t>
            </a:r>
            <a:r>
              <a:rPr lang="en-US" sz="800" dirty="0" err="1"/>
              <a:t>Enim</a:t>
            </a:r>
            <a:endParaRPr lang="en-US" sz="800" dirty="0"/>
          </a:p>
        </p:txBody>
      </p:sp>
      <p:sp>
        <p:nvSpPr>
          <p:cNvPr id="7" name="Google Shape;997;p39"/>
          <p:cNvSpPr txBox="1"/>
          <p:nvPr/>
        </p:nvSpPr>
        <p:spPr>
          <a:xfrm>
            <a:off x="2054290" y="893456"/>
            <a:ext cx="1023089" cy="50909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/>
            <a:r>
              <a:rPr lang="en-US" sz="1100" dirty="0" err="1"/>
              <a:t>Implementasi</a:t>
            </a:r>
            <a:r>
              <a:rPr lang="en-US" sz="1100" dirty="0"/>
              <a:t> Proper </a:t>
            </a:r>
            <a:r>
              <a:rPr lang="en-US" sz="1100" dirty="0" err="1"/>
              <a:t>Sinderela</a:t>
            </a:r>
            <a:endParaRPr lang="en-US" sz="11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l="19113" t="15458" r="18986" b="13576"/>
          <a:stretch>
            <a:fillRect/>
          </a:stretch>
        </p:blipFill>
        <p:spPr>
          <a:xfrm>
            <a:off x="2319763" y="1509276"/>
            <a:ext cx="510673" cy="585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: Single Corner Snipped 8"/>
          <p:cNvSpPr/>
          <p:nvPr/>
        </p:nvSpPr>
        <p:spPr>
          <a:xfrm>
            <a:off x="107918" y="3873001"/>
            <a:ext cx="3681591" cy="102525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100" dirty="0" err="1"/>
              <a:t>Poin</a:t>
            </a:r>
            <a:r>
              <a:rPr lang="en-US" sz="1100" dirty="0"/>
              <a:t> Utama 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100" dirty="0" err="1"/>
              <a:t>Mendukung</a:t>
            </a:r>
            <a:r>
              <a:rPr lang="en-US" sz="1100" dirty="0"/>
              <a:t> </a:t>
            </a:r>
            <a:r>
              <a:rPr lang="id-ID" sz="1100" dirty="0"/>
              <a:t>Terpenuhinya Standar Pelayanan Minimal (SPM) pada</a:t>
            </a:r>
            <a:r>
              <a:rPr lang="en-US" sz="1100" dirty="0"/>
              <a:t> </a:t>
            </a:r>
            <a:r>
              <a:rPr lang="en-US" sz="1100" dirty="0" err="1"/>
              <a:t>kesehatan</a:t>
            </a:r>
            <a:r>
              <a:rPr lang="id-ID" sz="1100" dirty="0"/>
              <a:t> </a:t>
            </a:r>
            <a:r>
              <a:rPr lang="en-US" sz="1100" dirty="0"/>
              <a:t>u</a:t>
            </a:r>
            <a:r>
              <a:rPr lang="id-ID" sz="1100" dirty="0"/>
              <a:t>sia </a:t>
            </a:r>
            <a:r>
              <a:rPr lang="en-US" sz="1100" dirty="0"/>
              <a:t>p</a:t>
            </a:r>
            <a:r>
              <a:rPr lang="id-ID" sz="1100" dirty="0"/>
              <a:t>roduktif</a:t>
            </a:r>
            <a:endParaRPr lang="en-US" sz="1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100" dirty="0" err="1"/>
              <a:t>Mendukung</a:t>
            </a:r>
            <a:r>
              <a:rPr lang="en-US" sz="1100" dirty="0"/>
              <a:t> </a:t>
            </a:r>
            <a:r>
              <a:rPr lang="en-US" sz="1100" dirty="0" err="1"/>
              <a:t>meningkatnya</a:t>
            </a:r>
            <a:r>
              <a:rPr lang="en-US" sz="1100" dirty="0"/>
              <a:t> </a:t>
            </a:r>
            <a:r>
              <a:rPr lang="en-US" sz="1100" dirty="0" err="1"/>
              <a:t>indeks</a:t>
            </a:r>
            <a:r>
              <a:rPr lang="en-US" sz="1100" dirty="0"/>
              <a:t> Pembangunan </a:t>
            </a:r>
            <a:r>
              <a:rPr lang="en-US" sz="1100" dirty="0" err="1"/>
              <a:t>keluarga</a:t>
            </a:r>
            <a:r>
              <a:rPr lang="en-US" sz="1100" dirty="0"/>
              <a:t> (I </a:t>
            </a:r>
            <a:r>
              <a:rPr lang="en-US" sz="1100" dirty="0" err="1"/>
              <a:t>Bangga</a:t>
            </a:r>
            <a:r>
              <a:rPr lang="en-US" sz="1100" dirty="0"/>
              <a:t>) IKU BKKBN RI target 70%</a:t>
            </a:r>
          </a:p>
          <a:p>
            <a:pPr algn="just"/>
            <a:endParaRPr lang="en-US" dirty="0"/>
          </a:p>
        </p:txBody>
      </p:sp>
      <p:sp>
        <p:nvSpPr>
          <p:cNvPr id="10" name="Arrow: Right 9"/>
          <p:cNvSpPr/>
          <p:nvPr/>
        </p:nvSpPr>
        <p:spPr>
          <a:xfrm>
            <a:off x="1984533" y="1645021"/>
            <a:ext cx="154925" cy="2745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/>
          <p:cNvSpPr/>
          <p:nvPr/>
        </p:nvSpPr>
        <p:spPr>
          <a:xfrm flipV="1">
            <a:off x="3006863" y="1645021"/>
            <a:ext cx="145959" cy="2834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Pentagon 12"/>
          <p:cNvSpPr/>
          <p:nvPr/>
        </p:nvSpPr>
        <p:spPr>
          <a:xfrm>
            <a:off x="6190909" y="1100715"/>
            <a:ext cx="1982549" cy="315590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BUKTI DUKUNG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 b="44622"/>
          <a:stretch>
            <a:fillRect/>
          </a:stretch>
        </p:blipFill>
        <p:spPr>
          <a:xfrm>
            <a:off x="7167076" y="1473301"/>
            <a:ext cx="1772847" cy="1699990"/>
          </a:xfrm>
          <a:prstGeom prst="rect">
            <a:avLst/>
          </a:prstGeom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rcRect l="26636" t="12218" r="27168" b="15315"/>
          <a:stretch>
            <a:fillRect/>
          </a:stretch>
        </p:blipFill>
        <p:spPr>
          <a:xfrm>
            <a:off x="5246749" y="1467527"/>
            <a:ext cx="1830693" cy="169974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rcRect l="42391" t="35682" r="27939" b="12433"/>
          <a:stretch>
            <a:fillRect/>
          </a:stretch>
        </p:blipFill>
        <p:spPr>
          <a:xfrm>
            <a:off x="6223477" y="3259748"/>
            <a:ext cx="1820441" cy="179068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rcRect l="12462"/>
          <a:stretch>
            <a:fillRect/>
          </a:stretch>
        </p:blipFill>
        <p:spPr>
          <a:xfrm>
            <a:off x="6223522" y="128532"/>
            <a:ext cx="2741405" cy="62633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s 26"/>
          <p:cNvSpPr/>
          <p:nvPr/>
        </p:nvSpPr>
        <p:spPr>
          <a:xfrm>
            <a:off x="5025391" y="-97275"/>
            <a:ext cx="4118609" cy="51434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11" name="Google Shape;1011;p40"/>
          <p:cNvGrpSpPr/>
          <p:nvPr/>
        </p:nvGrpSpPr>
        <p:grpSpPr>
          <a:xfrm>
            <a:off x="-218875" y="-50400"/>
            <a:ext cx="1882500" cy="2095500"/>
            <a:chOff x="-218875" y="-50400"/>
            <a:chExt cx="1882500" cy="2095500"/>
          </a:xfrm>
        </p:grpSpPr>
        <p:sp>
          <p:nvSpPr>
            <p:cNvPr id="1012" name="Google Shape;1012;p40"/>
            <p:cNvSpPr/>
            <p:nvPr/>
          </p:nvSpPr>
          <p:spPr>
            <a:xfrm>
              <a:off x="-218875" y="890850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1013" name="Google Shape;1013;p40"/>
            <p:cNvGrpSpPr/>
            <p:nvPr/>
          </p:nvGrpSpPr>
          <p:grpSpPr>
            <a:xfrm>
              <a:off x="229313" y="-50400"/>
              <a:ext cx="986125" cy="2095500"/>
              <a:chOff x="7631225" y="2241175"/>
              <a:chExt cx="986125" cy="2095500"/>
            </a:xfrm>
          </p:grpSpPr>
          <p:cxnSp>
            <p:nvCxnSpPr>
              <p:cNvPr id="1014" name="Google Shape;1014;p40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5" name="Google Shape;1015;p40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6" name="Google Shape;1016;p40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7" name="Google Shape;1017;p40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8" name="Google Shape;1018;p40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9" name="Google Shape;1019;p40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0" name="Google Shape;1020;p40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1" name="Google Shape;1021;p40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2" name="Google Shape;1022;p40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3" name="Google Shape;1023;p40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4" name="Google Shape;1024;p40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5" name="Google Shape;1025;p40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6" name="Google Shape;1026;p40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7" name="Google Shape;1027;p40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028" name="Google Shape;1028;p40"/>
          <p:cNvGrpSpPr/>
          <p:nvPr/>
        </p:nvGrpSpPr>
        <p:grpSpPr>
          <a:xfrm>
            <a:off x="2906038" y="4336663"/>
            <a:ext cx="1885275" cy="1884250"/>
            <a:chOff x="2609275" y="3149350"/>
            <a:chExt cx="1885275" cy="1884250"/>
          </a:xfrm>
        </p:grpSpPr>
        <p:sp>
          <p:nvSpPr>
            <p:cNvPr id="1029" name="Google Shape;1029;p40"/>
            <p:cNvSpPr/>
            <p:nvPr/>
          </p:nvSpPr>
          <p:spPr>
            <a:xfrm>
              <a:off x="3923900" y="3224950"/>
              <a:ext cx="494025" cy="495025"/>
            </a:xfrm>
            <a:custGeom>
              <a:avLst/>
              <a:gdLst/>
              <a:ahLst/>
              <a:cxnLst/>
              <a:rect l="l" t="t" r="r" b="b"/>
              <a:pathLst>
                <a:path w="19761" h="19801" extrusionOk="0">
                  <a:moveTo>
                    <a:pt x="485" y="202"/>
                  </a:moveTo>
                  <a:cubicBezTo>
                    <a:pt x="323" y="162"/>
                    <a:pt x="162" y="81"/>
                    <a:pt x="1" y="1"/>
                  </a:cubicBezTo>
                  <a:lnTo>
                    <a:pt x="19761" y="19801"/>
                  </a:lnTo>
                  <a:cubicBezTo>
                    <a:pt x="19720" y="19640"/>
                    <a:pt x="19640" y="19478"/>
                    <a:pt x="19559" y="19317"/>
                  </a:cubicBezTo>
                  <a:lnTo>
                    <a:pt x="485" y="2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3725300" y="3164475"/>
              <a:ext cx="753125" cy="753100"/>
            </a:xfrm>
            <a:custGeom>
              <a:avLst/>
              <a:gdLst/>
              <a:ahLst/>
              <a:cxnLst/>
              <a:rect l="l" t="t" r="r" b="b"/>
              <a:pathLst>
                <a:path w="30125" h="30124" extrusionOk="0">
                  <a:moveTo>
                    <a:pt x="323" y="81"/>
                  </a:moveTo>
                  <a:cubicBezTo>
                    <a:pt x="202" y="41"/>
                    <a:pt x="122" y="41"/>
                    <a:pt x="1" y="0"/>
                  </a:cubicBezTo>
                  <a:lnTo>
                    <a:pt x="30124" y="30124"/>
                  </a:lnTo>
                  <a:cubicBezTo>
                    <a:pt x="30084" y="30043"/>
                    <a:pt x="30084" y="29922"/>
                    <a:pt x="30043" y="29801"/>
                  </a:cubicBezTo>
                  <a:lnTo>
                    <a:pt x="323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572075" y="3149350"/>
              <a:ext cx="922475" cy="922475"/>
            </a:xfrm>
            <a:custGeom>
              <a:avLst/>
              <a:gdLst/>
              <a:ahLst/>
              <a:cxnLst/>
              <a:rect l="l" t="t" r="r" b="b"/>
              <a:pathLst>
                <a:path w="36899" h="36899" extrusionOk="0">
                  <a:moveTo>
                    <a:pt x="282" y="0"/>
                  </a:moveTo>
                  <a:cubicBezTo>
                    <a:pt x="161" y="0"/>
                    <a:pt x="81" y="0"/>
                    <a:pt x="0" y="0"/>
                  </a:cubicBezTo>
                  <a:lnTo>
                    <a:pt x="36898" y="36899"/>
                  </a:lnTo>
                  <a:cubicBezTo>
                    <a:pt x="36898" y="36778"/>
                    <a:pt x="36898" y="36697"/>
                    <a:pt x="36858" y="36616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3440000" y="315440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242" y="0"/>
                  </a:moveTo>
                  <a:cubicBezTo>
                    <a:pt x="162" y="40"/>
                    <a:pt x="81" y="40"/>
                    <a:pt x="0" y="40"/>
                  </a:cubicBezTo>
                  <a:lnTo>
                    <a:pt x="41899" y="41939"/>
                  </a:lnTo>
                  <a:cubicBezTo>
                    <a:pt x="41899" y="41858"/>
                    <a:pt x="41939" y="41778"/>
                    <a:pt x="41939" y="41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3323050" y="3175550"/>
              <a:ext cx="1145275" cy="1144275"/>
            </a:xfrm>
            <a:custGeom>
              <a:avLst/>
              <a:gdLst/>
              <a:ahLst/>
              <a:cxnLst/>
              <a:rect l="l" t="t" r="r" b="b"/>
              <a:pathLst>
                <a:path w="45811" h="45771" extrusionOk="0">
                  <a:moveTo>
                    <a:pt x="243" y="1"/>
                  </a:moveTo>
                  <a:cubicBezTo>
                    <a:pt x="162" y="1"/>
                    <a:pt x="81" y="41"/>
                    <a:pt x="1" y="41"/>
                  </a:cubicBezTo>
                  <a:lnTo>
                    <a:pt x="45730" y="45771"/>
                  </a:lnTo>
                  <a:cubicBezTo>
                    <a:pt x="45771" y="45690"/>
                    <a:pt x="45771" y="45610"/>
                    <a:pt x="45811" y="455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3218200" y="320782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202" y="0"/>
                  </a:moveTo>
                  <a:cubicBezTo>
                    <a:pt x="122" y="0"/>
                    <a:pt x="81" y="41"/>
                    <a:pt x="1" y="81"/>
                  </a:cubicBezTo>
                  <a:lnTo>
                    <a:pt x="48593" y="48674"/>
                  </a:lnTo>
                  <a:cubicBezTo>
                    <a:pt x="48634" y="48633"/>
                    <a:pt x="48674" y="48553"/>
                    <a:pt x="48674" y="48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3122425" y="324915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202" y="1"/>
                  </a:moveTo>
                  <a:cubicBezTo>
                    <a:pt x="122" y="41"/>
                    <a:pt x="81" y="81"/>
                    <a:pt x="1" y="122"/>
                  </a:cubicBezTo>
                  <a:lnTo>
                    <a:pt x="50771" y="50852"/>
                  </a:lnTo>
                  <a:cubicBezTo>
                    <a:pt x="50771" y="50811"/>
                    <a:pt x="50811" y="50731"/>
                    <a:pt x="50852" y="506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3035725" y="3299550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162" y="1"/>
                  </a:moveTo>
                  <a:cubicBezTo>
                    <a:pt x="81" y="41"/>
                    <a:pt x="41" y="82"/>
                    <a:pt x="1" y="122"/>
                  </a:cubicBezTo>
                  <a:lnTo>
                    <a:pt x="52182" y="52344"/>
                  </a:lnTo>
                  <a:cubicBezTo>
                    <a:pt x="52223" y="52263"/>
                    <a:pt x="52263" y="52223"/>
                    <a:pt x="52303" y="52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2956075" y="3358025"/>
              <a:ext cx="1328775" cy="1329775"/>
            </a:xfrm>
            <a:custGeom>
              <a:avLst/>
              <a:gdLst/>
              <a:ahLst/>
              <a:cxnLst/>
              <a:rect l="l" t="t" r="r" b="b"/>
              <a:pathLst>
                <a:path w="53151" h="53191" extrusionOk="0">
                  <a:moveTo>
                    <a:pt x="122" y="1"/>
                  </a:moveTo>
                  <a:cubicBezTo>
                    <a:pt x="82" y="41"/>
                    <a:pt x="41" y="82"/>
                    <a:pt x="1" y="122"/>
                  </a:cubicBezTo>
                  <a:lnTo>
                    <a:pt x="53030" y="53191"/>
                  </a:lnTo>
                  <a:cubicBezTo>
                    <a:pt x="53070" y="53110"/>
                    <a:pt x="53110" y="53070"/>
                    <a:pt x="53151" y="53030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2883500" y="3422550"/>
              <a:ext cx="1336825" cy="1336825"/>
            </a:xfrm>
            <a:custGeom>
              <a:avLst/>
              <a:gdLst/>
              <a:ahLst/>
              <a:cxnLst/>
              <a:rect l="l" t="t" r="r" b="b"/>
              <a:pathLst>
                <a:path w="53473" h="53473" extrusionOk="0">
                  <a:moveTo>
                    <a:pt x="121" y="1"/>
                  </a:moveTo>
                  <a:cubicBezTo>
                    <a:pt x="121" y="1"/>
                    <a:pt x="81" y="81"/>
                    <a:pt x="81" y="81"/>
                  </a:cubicBezTo>
                  <a:cubicBezTo>
                    <a:pt x="41" y="122"/>
                    <a:pt x="0" y="122"/>
                    <a:pt x="0" y="162"/>
                  </a:cubicBezTo>
                  <a:lnTo>
                    <a:pt x="53311" y="53473"/>
                  </a:lnTo>
                  <a:cubicBezTo>
                    <a:pt x="53311" y="53473"/>
                    <a:pt x="53392" y="53433"/>
                    <a:pt x="53392" y="53433"/>
                  </a:cubicBezTo>
                  <a:cubicBezTo>
                    <a:pt x="53432" y="53392"/>
                    <a:pt x="53432" y="53392"/>
                    <a:pt x="53473" y="533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2817975" y="3495150"/>
              <a:ext cx="1329775" cy="1329775"/>
            </a:xfrm>
            <a:custGeom>
              <a:avLst/>
              <a:gdLst/>
              <a:ahLst/>
              <a:cxnLst/>
              <a:rect l="l" t="t" r="r" b="b"/>
              <a:pathLst>
                <a:path w="53191" h="53191" extrusionOk="0">
                  <a:moveTo>
                    <a:pt x="121" y="0"/>
                  </a:moveTo>
                  <a:cubicBezTo>
                    <a:pt x="81" y="41"/>
                    <a:pt x="41" y="121"/>
                    <a:pt x="0" y="161"/>
                  </a:cubicBezTo>
                  <a:lnTo>
                    <a:pt x="53029" y="53190"/>
                  </a:lnTo>
                  <a:cubicBezTo>
                    <a:pt x="53110" y="53150"/>
                    <a:pt x="53150" y="53109"/>
                    <a:pt x="53190" y="53069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2760500" y="3574775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81" y="1"/>
                  </a:moveTo>
                  <a:cubicBezTo>
                    <a:pt x="41" y="82"/>
                    <a:pt x="41" y="122"/>
                    <a:pt x="1" y="162"/>
                  </a:cubicBezTo>
                  <a:lnTo>
                    <a:pt x="52142" y="52344"/>
                  </a:lnTo>
                  <a:cubicBezTo>
                    <a:pt x="52182" y="52304"/>
                    <a:pt x="52263" y="52263"/>
                    <a:pt x="52303" y="52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2710100" y="366250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81" y="0"/>
                  </a:moveTo>
                  <a:cubicBezTo>
                    <a:pt x="41" y="41"/>
                    <a:pt x="41" y="121"/>
                    <a:pt x="0" y="162"/>
                  </a:cubicBezTo>
                  <a:lnTo>
                    <a:pt x="50650" y="50851"/>
                  </a:lnTo>
                  <a:cubicBezTo>
                    <a:pt x="50690" y="50811"/>
                    <a:pt x="50771" y="50771"/>
                    <a:pt x="50851" y="50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2667750" y="375827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81" y="0"/>
                  </a:moveTo>
                  <a:cubicBezTo>
                    <a:pt x="41" y="41"/>
                    <a:pt x="41" y="121"/>
                    <a:pt x="1" y="202"/>
                  </a:cubicBezTo>
                  <a:lnTo>
                    <a:pt x="48513" y="48674"/>
                  </a:lnTo>
                  <a:cubicBezTo>
                    <a:pt x="48553" y="48633"/>
                    <a:pt x="48634" y="48633"/>
                    <a:pt x="48674" y="4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2635500" y="3863125"/>
              <a:ext cx="1144275" cy="1144275"/>
            </a:xfrm>
            <a:custGeom>
              <a:avLst/>
              <a:gdLst/>
              <a:ahLst/>
              <a:cxnLst/>
              <a:rect l="l" t="t" r="r" b="b"/>
              <a:pathLst>
                <a:path w="45771" h="45771" extrusionOk="0">
                  <a:moveTo>
                    <a:pt x="41" y="0"/>
                  </a:moveTo>
                  <a:cubicBezTo>
                    <a:pt x="41" y="81"/>
                    <a:pt x="0" y="121"/>
                    <a:pt x="0" y="202"/>
                  </a:cubicBezTo>
                  <a:lnTo>
                    <a:pt x="45569" y="45770"/>
                  </a:lnTo>
                  <a:cubicBezTo>
                    <a:pt x="45649" y="45770"/>
                    <a:pt x="45730" y="45730"/>
                    <a:pt x="45770" y="45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2615325" y="398005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1" y="1"/>
                  </a:moveTo>
                  <a:cubicBezTo>
                    <a:pt x="1" y="82"/>
                    <a:pt x="1" y="162"/>
                    <a:pt x="1" y="243"/>
                  </a:cubicBezTo>
                  <a:lnTo>
                    <a:pt x="41657" y="41940"/>
                  </a:lnTo>
                  <a:cubicBezTo>
                    <a:pt x="41738" y="41900"/>
                    <a:pt x="41859" y="41900"/>
                    <a:pt x="41940" y="419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2609275" y="4111125"/>
              <a:ext cx="922500" cy="922475"/>
            </a:xfrm>
            <a:custGeom>
              <a:avLst/>
              <a:gdLst/>
              <a:ahLst/>
              <a:cxnLst/>
              <a:rect l="l" t="t" r="r" b="b"/>
              <a:pathLst>
                <a:path w="36900" h="36899" extrusionOk="0">
                  <a:moveTo>
                    <a:pt x="1" y="0"/>
                  </a:moveTo>
                  <a:cubicBezTo>
                    <a:pt x="1" y="81"/>
                    <a:pt x="1" y="202"/>
                    <a:pt x="1" y="283"/>
                  </a:cubicBezTo>
                  <a:lnTo>
                    <a:pt x="36617" y="36899"/>
                  </a:lnTo>
                  <a:cubicBezTo>
                    <a:pt x="36697" y="36899"/>
                    <a:pt x="36818" y="36899"/>
                    <a:pt x="36899" y="3689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2625400" y="4264350"/>
              <a:ext cx="753125" cy="754125"/>
            </a:xfrm>
            <a:custGeom>
              <a:avLst/>
              <a:gdLst/>
              <a:ahLst/>
              <a:cxnLst/>
              <a:rect l="l" t="t" r="r" b="b"/>
              <a:pathLst>
                <a:path w="30125" h="30165" extrusionOk="0">
                  <a:moveTo>
                    <a:pt x="1" y="1"/>
                  </a:moveTo>
                  <a:cubicBezTo>
                    <a:pt x="1" y="122"/>
                    <a:pt x="41" y="243"/>
                    <a:pt x="41" y="364"/>
                  </a:cubicBezTo>
                  <a:lnTo>
                    <a:pt x="29762" y="30084"/>
                  </a:lnTo>
                  <a:cubicBezTo>
                    <a:pt x="29883" y="30124"/>
                    <a:pt x="30004" y="30124"/>
                    <a:pt x="30124" y="301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2684900" y="4462975"/>
              <a:ext cx="495025" cy="495025"/>
            </a:xfrm>
            <a:custGeom>
              <a:avLst/>
              <a:gdLst/>
              <a:ahLst/>
              <a:cxnLst/>
              <a:rect l="l" t="t" r="r" b="b"/>
              <a:pathLst>
                <a:path w="19801" h="19801" extrusionOk="0">
                  <a:moveTo>
                    <a:pt x="0" y="0"/>
                  </a:moveTo>
                  <a:cubicBezTo>
                    <a:pt x="81" y="161"/>
                    <a:pt x="161" y="323"/>
                    <a:pt x="242" y="484"/>
                  </a:cubicBezTo>
                  <a:lnTo>
                    <a:pt x="19316" y="19599"/>
                  </a:lnTo>
                  <a:cubicBezTo>
                    <a:pt x="19478" y="19639"/>
                    <a:pt x="19639" y="19720"/>
                    <a:pt x="19800" y="198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478947" y="2979426"/>
            <a:ext cx="53941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spc="42" dirty="0">
                <a:solidFill>
                  <a:srgbClr val="FFFFFF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Milestones</a:t>
            </a:r>
            <a:endParaRPr lang="en-US" dirty="0"/>
          </a:p>
        </p:txBody>
      </p:sp>
      <p:sp>
        <p:nvSpPr>
          <p:cNvPr id="2" name="Google Shape;983;p38"/>
          <p:cNvSpPr txBox="1">
            <a:spLocks noGrp="1"/>
          </p:cNvSpPr>
          <p:nvPr>
            <p:ph type="title"/>
          </p:nvPr>
        </p:nvSpPr>
        <p:spPr>
          <a:xfrm>
            <a:off x="5331656" y="619938"/>
            <a:ext cx="3526292" cy="420497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600" b="1" u="none" strike="noStrike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CAKUPAN MANFAAT</a:t>
            </a:r>
          </a:p>
        </p:txBody>
      </p:sp>
      <p:graphicFrame>
        <p:nvGraphicFramePr>
          <p:cNvPr id="28" name="Diagram 27"/>
          <p:cNvGraphicFramePr/>
          <p:nvPr/>
        </p:nvGraphicFramePr>
        <p:xfrm>
          <a:off x="782" y="-251525"/>
          <a:ext cx="5175225" cy="5478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reeform 25"/>
          <p:cNvSpPr/>
          <p:nvPr/>
        </p:nvSpPr>
        <p:spPr>
          <a:xfrm>
            <a:off x="5665359" y="1041497"/>
            <a:ext cx="197410" cy="226261"/>
          </a:xfrm>
          <a:custGeom>
            <a:avLst/>
            <a:gdLst/>
            <a:ahLst/>
            <a:cxnLst/>
            <a:rect l="l" t="t" r="r" b="b"/>
            <a:pathLst>
              <a:path w="1030885" h="1169798">
                <a:moveTo>
                  <a:pt x="0" y="0"/>
                </a:moveTo>
                <a:lnTo>
                  <a:pt x="1030885" y="0"/>
                </a:lnTo>
                <a:lnTo>
                  <a:pt x="1030885" y="1169798"/>
                </a:lnTo>
                <a:lnTo>
                  <a:pt x="0" y="11697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34"/>
          <p:cNvSpPr txBox="1"/>
          <p:nvPr/>
        </p:nvSpPr>
        <p:spPr>
          <a:xfrm>
            <a:off x="5884128" y="922780"/>
            <a:ext cx="1656156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5"/>
              </a:lnSpc>
            </a:pPr>
            <a:r>
              <a:rPr lang="en-US" sz="1800" b="1" i="1" dirty="0">
                <a:solidFill>
                  <a:srgbClr val="000000"/>
                </a:solidFill>
                <a:latin typeface="Open Sans 1 Bold Italics" panose="020B0604020202020204"/>
                <a:ea typeface="Open Sans 1 Bold Italics" panose="020B0604020202020204"/>
                <a:cs typeface="Open Sans 1 Bold Italics" panose="020B0604020202020204"/>
                <a:sym typeface="Open Sans 1 Bold Italics" panose="020B0604020202020204"/>
              </a:rPr>
              <a:t>Nilai </a:t>
            </a:r>
            <a:r>
              <a:rPr lang="en-US" sz="1800" b="1" i="1" dirty="0" err="1">
                <a:solidFill>
                  <a:srgbClr val="000000"/>
                </a:solidFill>
                <a:latin typeface="Open Sans 1 Bold Italics" panose="020B0604020202020204"/>
                <a:ea typeface="Open Sans 1 Bold Italics" panose="020B0604020202020204"/>
                <a:cs typeface="Open Sans 1 Bold Italics" panose="020B0604020202020204"/>
                <a:sym typeface="Open Sans 1 Bold Italics" panose="020B0604020202020204"/>
              </a:rPr>
              <a:t>Ekonomis</a:t>
            </a:r>
            <a:endParaRPr lang="en-US" sz="1800" b="1" i="1" dirty="0">
              <a:solidFill>
                <a:srgbClr val="000000"/>
              </a:solidFill>
              <a:latin typeface="Open Sans 1 Bold Italics" panose="020B0604020202020204"/>
              <a:ea typeface="Open Sans 1 Bold Italics" panose="020B0604020202020204"/>
              <a:cs typeface="Open Sans 1 Bold Italics" panose="020B0604020202020204"/>
              <a:sym typeface="Open Sans 1 Bold Italics" panose="020B060402020202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3520" y="1324482"/>
            <a:ext cx="3749870" cy="19227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no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Efisiensi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Biaya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Operasional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Pelayanan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kesehatan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mental online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mengurangi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biaya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terkait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dengan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biaya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transportasi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 </a:t>
            </a:r>
            <a:endParaRPr lang="en-US" sz="8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Akses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Terjangkau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: L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ayanan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konseling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online,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remaja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berada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di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daerah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terpencil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atau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memiliki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keterbatasan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geografis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dapat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mengakses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kesehatan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mental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tanpa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biaya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perjalanan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tinggi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 </a:t>
            </a:r>
            <a:endParaRPr lang="en-US" sz="8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Skalabilitas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Jangkauan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Luas: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Penyediaan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Pelayanan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online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memungkinkan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untuk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menjangkau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banyak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remaja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waktu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singkat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</a:t>
            </a:r>
            <a:endParaRPr lang="en-US" sz="8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Pengurangan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Waktu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Tunggu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Sinderela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menyediakan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online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sering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kali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dapat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memberikan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konseling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cepat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tanpa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antrian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atau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jadwal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terbatas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 </a:t>
            </a:r>
            <a:endParaRPr lang="en-US" sz="8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Peningkatan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Keberlanjutan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Pendanaan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Layanan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online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efisien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efektif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juga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dapat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membuka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peluang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untuk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model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pendanaan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berkelanjutan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seperti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kemitraan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dengan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sektor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swasta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atau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pembiayaan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berbasis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hasil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(pay-for-performance),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mudah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dijalankan</a:t>
            </a:r>
            <a:endParaRPr lang="en-US" sz="8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rcRect l="12462"/>
          <a:stretch>
            <a:fillRect/>
          </a:stretch>
        </p:blipFill>
        <p:spPr>
          <a:xfrm>
            <a:off x="6311985" y="-38203"/>
            <a:ext cx="2741405" cy="626339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334343" y="3247276"/>
          <a:ext cx="3716007" cy="1756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47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3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46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7065">
                <a:tc>
                  <a:txBody>
                    <a:bodyPr/>
                    <a:lstStyle/>
                    <a:p>
                      <a:r>
                        <a:rPr lang="en-US" sz="500" dirty="0" err="1"/>
                        <a:t>Keterangan</a:t>
                      </a:r>
                      <a:endParaRPr lang="en-US" sz="5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DPPKB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500" dirty="0"/>
                        <a:t>KOMINFO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DPPPA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500" dirty="0"/>
                        <a:t>DIKBUD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MEDIA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028">
                <a:tc>
                  <a:txBody>
                    <a:bodyPr/>
                    <a:lstStyle/>
                    <a:p>
                      <a:r>
                        <a:rPr lang="en-US" sz="700" dirty="0" err="1"/>
                        <a:t>Pelatihan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00" dirty="0"/>
                        <a:t>50 org</a:t>
                      </a:r>
                    </a:p>
                    <a:p>
                      <a:r>
                        <a:rPr lang="en-US" sz="500" dirty="0"/>
                        <a:t>(Rp.15</a:t>
                      </a:r>
                      <a:r>
                        <a:rPr lang="en-US" sz="500" baseline="0" dirty="0"/>
                        <a:t> </a:t>
                      </a:r>
                      <a:r>
                        <a:rPr lang="en-US" sz="500" baseline="0" dirty="0" err="1"/>
                        <a:t>Juta</a:t>
                      </a:r>
                      <a:r>
                        <a:rPr lang="en-US" sz="5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407">
                <a:tc>
                  <a:txBody>
                    <a:bodyPr/>
                    <a:lstStyle/>
                    <a:p>
                      <a:r>
                        <a:rPr lang="en-US" sz="700" dirty="0"/>
                        <a:t>Hosting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00" dirty="0"/>
                        <a:t>Server</a:t>
                      </a:r>
                    </a:p>
                    <a:p>
                      <a:r>
                        <a:rPr lang="en-US" sz="500" baseline="0" dirty="0"/>
                        <a:t>(Rp.5 </a:t>
                      </a:r>
                      <a:r>
                        <a:rPr lang="en-US" sz="500" baseline="0" dirty="0" err="1"/>
                        <a:t>Juta</a:t>
                      </a:r>
                      <a:r>
                        <a:rPr lang="en-US" sz="500" baseline="0" dirty="0"/>
                        <a:t>)</a:t>
                      </a:r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648">
                <a:tc>
                  <a:txBody>
                    <a:bodyPr/>
                    <a:lstStyle/>
                    <a:p>
                      <a:r>
                        <a:rPr lang="en-US" sz="700" dirty="0" err="1"/>
                        <a:t>Jasa</a:t>
                      </a:r>
                      <a:r>
                        <a:rPr lang="en-US" sz="700" dirty="0"/>
                        <a:t> </a:t>
                      </a:r>
                      <a:r>
                        <a:rPr lang="en-US" sz="700" dirty="0" err="1"/>
                        <a:t>Psikolog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00" dirty="0"/>
                        <a:t>2</a:t>
                      </a:r>
                      <a:r>
                        <a:rPr lang="en-US" sz="500" baseline="0" dirty="0"/>
                        <a:t> Orang</a:t>
                      </a:r>
                      <a:endParaRPr lang="en-US" sz="500" dirty="0"/>
                    </a:p>
                    <a:p>
                      <a:r>
                        <a:rPr lang="en-US" sz="500" dirty="0"/>
                        <a:t>(Rp.84</a:t>
                      </a:r>
                      <a:r>
                        <a:rPr lang="en-US" sz="500" baseline="0" dirty="0"/>
                        <a:t> </a:t>
                      </a:r>
                      <a:r>
                        <a:rPr lang="en-US" sz="500" baseline="0" dirty="0" err="1"/>
                        <a:t>juta</a:t>
                      </a:r>
                      <a:r>
                        <a:rPr lang="en-US" sz="5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509">
                <a:tc>
                  <a:txBody>
                    <a:bodyPr/>
                    <a:lstStyle/>
                    <a:p>
                      <a:r>
                        <a:rPr lang="en-US" sz="700" dirty="0" err="1"/>
                        <a:t>Sosialisasi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7 </a:t>
                      </a:r>
                      <a:r>
                        <a:rPr lang="en-US" sz="600" dirty="0" err="1"/>
                        <a:t>Kec</a:t>
                      </a:r>
                      <a:endParaRPr lang="en-US" sz="600" dirty="0"/>
                    </a:p>
                    <a:p>
                      <a:r>
                        <a:rPr lang="en-US" sz="500" dirty="0"/>
                        <a:t>(Rp.7</a:t>
                      </a:r>
                      <a:r>
                        <a:rPr lang="en-US" sz="500" baseline="0" dirty="0"/>
                        <a:t> </a:t>
                      </a:r>
                      <a:r>
                        <a:rPr lang="en-US" sz="500" baseline="0" dirty="0" err="1"/>
                        <a:t>Juta</a:t>
                      </a:r>
                      <a:r>
                        <a:rPr lang="en-US" sz="500" baseline="0" dirty="0"/>
                        <a:t>)</a:t>
                      </a:r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750">
                <a:tc>
                  <a:txBody>
                    <a:bodyPr/>
                    <a:lstStyle/>
                    <a:p>
                      <a:r>
                        <a:rPr lang="en-US" sz="700" dirty="0" err="1"/>
                        <a:t>Publikasi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Podcast</a:t>
                      </a:r>
                    </a:p>
                    <a:p>
                      <a:r>
                        <a:rPr lang="en-US" sz="600" dirty="0"/>
                        <a:t>(</a:t>
                      </a:r>
                      <a:r>
                        <a:rPr lang="en-US" sz="600" dirty="0" err="1"/>
                        <a:t>Rp</a:t>
                      </a:r>
                      <a:r>
                        <a:rPr lang="en-US" sz="600" dirty="0"/>
                        <a:t>. 2</a:t>
                      </a:r>
                      <a:r>
                        <a:rPr lang="en-US" sz="600" baseline="0" dirty="0"/>
                        <a:t> </a:t>
                      </a:r>
                      <a:r>
                        <a:rPr lang="en-US" sz="600" baseline="0" dirty="0" err="1"/>
                        <a:t>juta</a:t>
                      </a:r>
                      <a:r>
                        <a:rPr lang="en-US" sz="600" baseline="0" dirty="0"/>
                        <a:t>)</a:t>
                      </a:r>
                      <a:endParaRPr lang="en-US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39"/>
          <p:cNvSpPr txBox="1">
            <a:spLocks noGrp="1"/>
          </p:cNvSpPr>
          <p:nvPr>
            <p:ph type="title"/>
          </p:nvPr>
        </p:nvSpPr>
        <p:spPr>
          <a:xfrm>
            <a:off x="722375" y="213845"/>
            <a:ext cx="5383457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/>
              <a:t>2. KEPEMIMPINAN STRATEGIS</a:t>
            </a:r>
            <a:endParaRPr sz="2400" dirty="0"/>
          </a:p>
        </p:txBody>
      </p:sp>
      <p:sp>
        <p:nvSpPr>
          <p:cNvPr id="997" name="Google Shape;997;p39"/>
          <p:cNvSpPr txBox="1">
            <a:spLocks noGrp="1"/>
          </p:cNvSpPr>
          <p:nvPr>
            <p:ph type="subTitle" idx="1"/>
          </p:nvPr>
        </p:nvSpPr>
        <p:spPr>
          <a:xfrm>
            <a:off x="729500" y="833074"/>
            <a:ext cx="3217354" cy="283726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Pemanfaatan Peluang</a:t>
            </a:r>
            <a:endParaRPr dirty="0"/>
          </a:p>
        </p:txBody>
      </p:sp>
      <p:sp>
        <p:nvSpPr>
          <p:cNvPr id="998" name="Google Shape;998;p39"/>
          <p:cNvSpPr txBox="1">
            <a:spLocks noGrp="1"/>
          </p:cNvSpPr>
          <p:nvPr>
            <p:ph type="subTitle" idx="6"/>
          </p:nvPr>
        </p:nvSpPr>
        <p:spPr>
          <a:xfrm>
            <a:off x="5006749" y="832477"/>
            <a:ext cx="3764908" cy="266158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Optimalisasi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Daya</a:t>
            </a:r>
          </a:p>
        </p:txBody>
      </p:sp>
      <p:sp>
        <p:nvSpPr>
          <p:cNvPr id="20" name="Freeform 28"/>
          <p:cNvSpPr/>
          <p:nvPr/>
        </p:nvSpPr>
        <p:spPr>
          <a:xfrm>
            <a:off x="587663" y="1979720"/>
            <a:ext cx="175620" cy="143569"/>
          </a:xfrm>
          <a:custGeom>
            <a:avLst/>
            <a:gdLst/>
            <a:ahLst/>
            <a:cxnLst/>
            <a:rect l="l" t="t" r="r" b="b"/>
            <a:pathLst>
              <a:path w="351239" h="287138">
                <a:moveTo>
                  <a:pt x="0" y="0"/>
                </a:moveTo>
                <a:lnTo>
                  <a:pt x="351239" y="0"/>
                </a:lnTo>
                <a:lnTo>
                  <a:pt x="351239" y="287138"/>
                </a:lnTo>
                <a:lnTo>
                  <a:pt x="0" y="2871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Google Shape;997;p39"/>
          <p:cNvSpPr txBox="1"/>
          <p:nvPr/>
        </p:nvSpPr>
        <p:spPr>
          <a:xfrm>
            <a:off x="805836" y="2698090"/>
            <a:ext cx="1438198" cy="192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2000" b="1" i="0" u="none" strike="noStrike" cap="none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indent="0"/>
            <a:r>
              <a:rPr lang="en-US" sz="1600" dirty="0" err="1">
                <a:solidFill>
                  <a:schemeClr val="tx1"/>
                </a:solidFill>
              </a:rPr>
              <a:t>Risiko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" name="Freeform 28"/>
          <p:cNvSpPr/>
          <p:nvPr/>
        </p:nvSpPr>
        <p:spPr>
          <a:xfrm>
            <a:off x="610565" y="2715495"/>
            <a:ext cx="175620" cy="143569"/>
          </a:xfrm>
          <a:custGeom>
            <a:avLst/>
            <a:gdLst/>
            <a:ahLst/>
            <a:cxnLst/>
            <a:rect l="l" t="t" r="r" b="b"/>
            <a:pathLst>
              <a:path w="351239" h="287138">
                <a:moveTo>
                  <a:pt x="0" y="0"/>
                </a:moveTo>
                <a:lnTo>
                  <a:pt x="351239" y="0"/>
                </a:lnTo>
                <a:lnTo>
                  <a:pt x="351239" y="287138"/>
                </a:lnTo>
                <a:lnTo>
                  <a:pt x="0" y="2871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8"/>
          <p:cNvSpPr/>
          <p:nvPr/>
        </p:nvSpPr>
        <p:spPr>
          <a:xfrm>
            <a:off x="663523" y="3620684"/>
            <a:ext cx="175620" cy="143569"/>
          </a:xfrm>
          <a:custGeom>
            <a:avLst/>
            <a:gdLst/>
            <a:ahLst/>
            <a:cxnLst/>
            <a:rect l="l" t="t" r="r" b="b"/>
            <a:pathLst>
              <a:path w="351239" h="287138">
                <a:moveTo>
                  <a:pt x="0" y="0"/>
                </a:moveTo>
                <a:lnTo>
                  <a:pt x="351239" y="0"/>
                </a:lnTo>
                <a:lnTo>
                  <a:pt x="351239" y="287138"/>
                </a:lnTo>
                <a:lnTo>
                  <a:pt x="0" y="2871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Google Shape;997;p39"/>
          <p:cNvSpPr txBox="1"/>
          <p:nvPr/>
        </p:nvSpPr>
        <p:spPr>
          <a:xfrm>
            <a:off x="786185" y="1955172"/>
            <a:ext cx="1438198" cy="192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2000" b="1" i="0" u="none" strike="noStrike" cap="none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indent="0"/>
            <a:r>
              <a:rPr lang="en-US" sz="1600" dirty="0" err="1">
                <a:solidFill>
                  <a:schemeClr val="tx1"/>
                </a:solidFill>
              </a:rPr>
              <a:t>Kendala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Google Shape;997;p39"/>
          <p:cNvSpPr txBox="1"/>
          <p:nvPr/>
        </p:nvSpPr>
        <p:spPr>
          <a:xfrm>
            <a:off x="830959" y="3602570"/>
            <a:ext cx="1438198" cy="192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2000" b="1" i="0" u="none" strike="noStrike" cap="none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indent="0"/>
            <a:r>
              <a:rPr lang="en-US" sz="1600" dirty="0">
                <a:solidFill>
                  <a:schemeClr val="tx1"/>
                </a:solidFill>
              </a:rPr>
              <a:t>Solusi</a:t>
            </a:r>
          </a:p>
        </p:txBody>
      </p:sp>
      <p:sp>
        <p:nvSpPr>
          <p:cNvPr id="28" name="Arrow: Pentagon 27"/>
          <p:cNvSpPr/>
          <p:nvPr/>
        </p:nvSpPr>
        <p:spPr>
          <a:xfrm>
            <a:off x="5027796" y="1337244"/>
            <a:ext cx="3748786" cy="47279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260"/>
              </a:lnSpc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Optimalisasi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Tim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Proper,Dunia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Usaha, Media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cetak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elektronik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Perangkat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Daerah,Camat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Kades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/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Lurah,Sekolah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Remaja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Mahasiswa</a:t>
            </a:r>
            <a:endParaRPr lang="en-US" sz="800" dirty="0">
              <a:latin typeface="+mj-lt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</p:txBody>
      </p:sp>
      <p:sp>
        <p:nvSpPr>
          <p:cNvPr id="29" name="Arrow: Pentagon 28"/>
          <p:cNvSpPr/>
          <p:nvPr/>
        </p:nvSpPr>
        <p:spPr>
          <a:xfrm>
            <a:off x="5035888" y="2010593"/>
            <a:ext cx="3748786" cy="47279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260"/>
              </a:lnSpc>
            </a:pP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Dana APBD, Cost Sharing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dengan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 OPD,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Dunia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 Usaha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dan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Masyarakat</a:t>
            </a:r>
            <a:endParaRPr lang="en-US" sz="1000" dirty="0">
              <a:latin typeface="Open Sans 1" panose="020B0604020202020204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</p:txBody>
      </p:sp>
      <p:sp>
        <p:nvSpPr>
          <p:cNvPr id="30" name="Arrow: Pentagon 29"/>
          <p:cNvSpPr/>
          <p:nvPr/>
        </p:nvSpPr>
        <p:spPr>
          <a:xfrm>
            <a:off x="5027796" y="2660113"/>
            <a:ext cx="3748786" cy="47279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>
                <a:ea typeface="Open Sans 1" panose="020B0604020202020204"/>
                <a:cs typeface="Open Sans 1" panose="020B0604020202020204"/>
                <a:sym typeface="Open Sans 1" panose="020B0604020202020204"/>
              </a:rPr>
              <a:t>TV, Radio, Koran, Website, Social Media, </a:t>
            </a:r>
            <a:r>
              <a:rPr lang="en-US" sz="1050" dirty="0" err="1">
                <a:ea typeface="Open Sans 1" panose="020B0604020202020204"/>
                <a:cs typeface="Open Sans 1" panose="020B0604020202020204"/>
                <a:sym typeface="Open Sans 1" panose="020B0604020202020204"/>
              </a:rPr>
              <a:t>Ruang</a:t>
            </a:r>
            <a:r>
              <a:rPr lang="en-US" sz="1050" dirty="0"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050" dirty="0" err="1">
                <a:ea typeface="Open Sans 1" panose="020B0604020202020204"/>
                <a:cs typeface="Open Sans 1" panose="020B0604020202020204"/>
                <a:sym typeface="Open Sans 1" panose="020B0604020202020204"/>
              </a:rPr>
              <a:t>Konseling</a:t>
            </a:r>
            <a:r>
              <a:rPr lang="en-US" sz="1050" dirty="0"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050" dirty="0" err="1">
                <a:ea typeface="Open Sans 1" panose="020B0604020202020204"/>
                <a:cs typeface="Open Sans 1" panose="020B0604020202020204"/>
                <a:sym typeface="Open Sans 1" panose="020B0604020202020204"/>
              </a:rPr>
              <a:t>pada</a:t>
            </a:r>
            <a:r>
              <a:rPr lang="en-US" sz="1050" dirty="0">
                <a:ea typeface="Open Sans 1" panose="020B0604020202020204"/>
                <a:cs typeface="Open Sans 1" panose="020B0604020202020204"/>
                <a:sym typeface="Open Sans 1" panose="020B0604020202020204"/>
              </a:rPr>
              <a:t> 7 </a:t>
            </a:r>
            <a:r>
              <a:rPr lang="en-US" sz="1050" dirty="0" err="1">
                <a:ea typeface="Open Sans 1" panose="020B0604020202020204"/>
                <a:cs typeface="Open Sans 1" panose="020B0604020202020204"/>
                <a:sym typeface="Open Sans 1" panose="020B0604020202020204"/>
              </a:rPr>
              <a:t>Balai</a:t>
            </a:r>
            <a:r>
              <a:rPr lang="en-US" sz="1050" dirty="0">
                <a:ea typeface="Open Sans 1" panose="020B0604020202020204"/>
                <a:cs typeface="Open Sans 1" panose="020B0604020202020204"/>
                <a:sym typeface="Open Sans 1" panose="020B0604020202020204"/>
              </a:rPr>
              <a:t> KB</a:t>
            </a:r>
          </a:p>
        </p:txBody>
      </p:sp>
      <p:sp>
        <p:nvSpPr>
          <p:cNvPr id="31" name="Arrow: Pentagon 30"/>
          <p:cNvSpPr/>
          <p:nvPr/>
        </p:nvSpPr>
        <p:spPr>
          <a:xfrm>
            <a:off x="5035888" y="3301112"/>
            <a:ext cx="3748786" cy="47279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Pentagon 31"/>
          <p:cNvSpPr/>
          <p:nvPr/>
        </p:nvSpPr>
        <p:spPr>
          <a:xfrm>
            <a:off x="5035888" y="4047961"/>
            <a:ext cx="3748786" cy="47279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260"/>
              </a:lnSpc>
            </a:pP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FGD,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Pelatihan,Sosialisasi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Pendampingan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Konseling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Fasilitasi,Sosialisasi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 media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sosial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000" dirty="0" err="1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dan</a:t>
            </a:r>
            <a:r>
              <a:rPr lang="en-US" sz="10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 website  </a:t>
            </a:r>
          </a:p>
        </p:txBody>
      </p:sp>
      <p:sp>
        <p:nvSpPr>
          <p:cNvPr id="33" name="Flowchart: Terminator 32"/>
          <p:cNvSpPr/>
          <p:nvPr/>
        </p:nvSpPr>
        <p:spPr>
          <a:xfrm>
            <a:off x="5027796" y="1207647"/>
            <a:ext cx="879831" cy="192666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Man</a:t>
            </a:r>
          </a:p>
        </p:txBody>
      </p:sp>
      <p:sp>
        <p:nvSpPr>
          <p:cNvPr id="34" name="Flowchart: Terminator 33"/>
          <p:cNvSpPr/>
          <p:nvPr/>
        </p:nvSpPr>
        <p:spPr>
          <a:xfrm>
            <a:off x="5035888" y="1906454"/>
            <a:ext cx="879831" cy="192666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Money</a:t>
            </a:r>
          </a:p>
        </p:txBody>
      </p:sp>
      <p:sp>
        <p:nvSpPr>
          <p:cNvPr id="35" name="Flowchart: Terminator 34"/>
          <p:cNvSpPr/>
          <p:nvPr/>
        </p:nvSpPr>
        <p:spPr>
          <a:xfrm>
            <a:off x="5027795" y="2537580"/>
            <a:ext cx="879831" cy="192666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Material</a:t>
            </a:r>
          </a:p>
        </p:txBody>
      </p:sp>
      <p:sp>
        <p:nvSpPr>
          <p:cNvPr id="36" name="Flowchart: Terminator 35"/>
          <p:cNvSpPr/>
          <p:nvPr/>
        </p:nvSpPr>
        <p:spPr>
          <a:xfrm>
            <a:off x="5035888" y="3221866"/>
            <a:ext cx="879831" cy="192666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Machine</a:t>
            </a:r>
          </a:p>
        </p:txBody>
      </p:sp>
      <p:sp>
        <p:nvSpPr>
          <p:cNvPr id="37" name="Flowchart: Terminator 36"/>
          <p:cNvSpPr/>
          <p:nvPr/>
        </p:nvSpPr>
        <p:spPr>
          <a:xfrm>
            <a:off x="5035888" y="3873381"/>
            <a:ext cx="879831" cy="192666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Method</a:t>
            </a:r>
          </a:p>
        </p:txBody>
      </p:sp>
      <p:sp>
        <p:nvSpPr>
          <p:cNvPr id="38" name="TextBox 21"/>
          <p:cNvSpPr txBox="1"/>
          <p:nvPr/>
        </p:nvSpPr>
        <p:spPr>
          <a:xfrm>
            <a:off x="5124900" y="3519214"/>
            <a:ext cx="3485700" cy="166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sz="10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Mobile </a:t>
            </a:r>
            <a:r>
              <a:rPr lang="en-US" sz="10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Phohe</a:t>
            </a:r>
            <a:r>
              <a:rPr lang="en-US" sz="10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PC, Laptop </a:t>
            </a:r>
            <a:r>
              <a:rPr lang="en-US" sz="10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Dinas</a:t>
            </a:r>
            <a:r>
              <a:rPr lang="en-US" sz="10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PP&amp;KB, Server </a:t>
            </a:r>
            <a:r>
              <a:rPr lang="en-US" sz="10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dan</a:t>
            </a:r>
            <a:r>
              <a:rPr lang="en-US" sz="10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0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Aplikasi</a:t>
            </a:r>
            <a:r>
              <a:rPr lang="en-US" sz="10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</a:p>
        </p:txBody>
      </p:sp>
      <p:sp>
        <p:nvSpPr>
          <p:cNvPr id="39" name="TextBox 25"/>
          <p:cNvSpPr txBox="1"/>
          <p:nvPr/>
        </p:nvSpPr>
        <p:spPr>
          <a:xfrm>
            <a:off x="805836" y="2051505"/>
            <a:ext cx="4170440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endParaRPr lang="en-US" sz="800" dirty="0">
              <a:latin typeface="Open Sans 1" panose="020B0604020202020204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Stigma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negatif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kesehatann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mental yang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masih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dianggap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tabu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/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aib</a:t>
            </a:r>
            <a:endParaRPr lang="en-US" sz="800" dirty="0">
              <a:latin typeface="+mj-lt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Kurangnya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jumlah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SDM internal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dalam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aksi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proper.</a:t>
            </a: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Kurangnya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partisipasi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masyarakat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karena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terkendala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waktu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.</a:t>
            </a:r>
          </a:p>
        </p:txBody>
      </p:sp>
      <p:sp>
        <p:nvSpPr>
          <p:cNvPr id="40" name="TextBox 25"/>
          <p:cNvSpPr txBox="1"/>
          <p:nvPr/>
        </p:nvSpPr>
        <p:spPr>
          <a:xfrm>
            <a:off x="827718" y="2938685"/>
            <a:ext cx="4153727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Petugas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tidak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menjalankan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kegiatan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sesuai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dengan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buku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panduan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yang di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tetapkan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.</a:t>
            </a: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Jaringan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internet yang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tidak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stabil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.</a:t>
            </a: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Server Down</a:t>
            </a: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Waktu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pelayanan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tidak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sesuai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dengan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jadwal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yang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ditetapkan</a:t>
            </a:r>
            <a:endParaRPr lang="en-US" sz="800" dirty="0">
              <a:latin typeface="+mj-lt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86360" lvl="1">
              <a:lnSpc>
                <a:spcPts val="1120"/>
              </a:lnSpc>
            </a:pPr>
            <a:endParaRPr lang="en-US" sz="800" dirty="0">
              <a:latin typeface="Open Sans 1" panose="020B0604020202020204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endParaRPr lang="en-US" sz="800" dirty="0">
              <a:latin typeface="Open Sans 1" panose="020B0604020202020204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</p:txBody>
      </p:sp>
      <p:sp>
        <p:nvSpPr>
          <p:cNvPr id="41" name="TextBox 27"/>
          <p:cNvSpPr txBox="1"/>
          <p:nvPr/>
        </p:nvSpPr>
        <p:spPr>
          <a:xfrm>
            <a:off x="805836" y="3785071"/>
            <a:ext cx="4267098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Back up server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cadangan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Opsional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layanan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via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Wa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Memanfaatkan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kerja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sama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dengan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stakeholder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lintas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sektor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dan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tenaga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kesehatan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profesional</a:t>
            </a:r>
            <a:endParaRPr lang="en-US" sz="800" dirty="0">
              <a:latin typeface="+mj-lt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Evaluasi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berbasis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digital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untuk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petugas</a:t>
            </a:r>
            <a:endParaRPr lang="en-US" sz="800" dirty="0">
              <a:latin typeface="+mj-lt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Pelatihan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,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pemberian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reward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punishment </a:t>
            </a: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Peningkatan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kapasitas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server dan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jaringan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rcRect l="12462"/>
          <a:stretch>
            <a:fillRect/>
          </a:stretch>
        </p:blipFill>
        <p:spPr>
          <a:xfrm>
            <a:off x="6192841" y="95888"/>
            <a:ext cx="2741405" cy="626339"/>
          </a:xfrm>
          <a:prstGeom prst="rect">
            <a:avLst/>
          </a:prstGeom>
        </p:spPr>
      </p:pic>
      <p:sp>
        <p:nvSpPr>
          <p:cNvPr id="42" name="Google Shape;997;p39"/>
          <p:cNvSpPr txBox="1"/>
          <p:nvPr/>
        </p:nvSpPr>
        <p:spPr>
          <a:xfrm>
            <a:off x="763283" y="1131884"/>
            <a:ext cx="1438198" cy="192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2000" b="1" i="0" u="none" strike="noStrike" cap="none">
                <a:solidFill>
                  <a:schemeClr val="l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 panose="00000500000000000000"/>
              <a:buNone/>
              <a:defRPr sz="1200" b="1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indent="0"/>
            <a:r>
              <a:rPr lang="en-US" sz="1600" dirty="0" err="1">
                <a:solidFill>
                  <a:schemeClr val="tx1"/>
                </a:solidFill>
              </a:rPr>
              <a:t>Peluang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3" name="Freeform 28"/>
          <p:cNvSpPr/>
          <p:nvPr/>
        </p:nvSpPr>
        <p:spPr>
          <a:xfrm>
            <a:off x="646825" y="1160865"/>
            <a:ext cx="175620" cy="143569"/>
          </a:xfrm>
          <a:custGeom>
            <a:avLst/>
            <a:gdLst/>
            <a:ahLst/>
            <a:cxnLst/>
            <a:rect l="l" t="t" r="r" b="b"/>
            <a:pathLst>
              <a:path w="351239" h="287138">
                <a:moveTo>
                  <a:pt x="0" y="0"/>
                </a:moveTo>
                <a:lnTo>
                  <a:pt x="351239" y="0"/>
                </a:lnTo>
                <a:lnTo>
                  <a:pt x="351239" y="287138"/>
                </a:lnTo>
                <a:lnTo>
                  <a:pt x="0" y="2871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25"/>
          <p:cNvSpPr txBox="1"/>
          <p:nvPr/>
        </p:nvSpPr>
        <p:spPr>
          <a:xfrm>
            <a:off x="805836" y="1232649"/>
            <a:ext cx="4170440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endParaRPr lang="en-US" sz="800" dirty="0">
              <a:latin typeface="Open Sans 1" panose="020B0604020202020204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Visi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Indonesia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Emas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2045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asta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cita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4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dan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6</a:t>
            </a: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Komitmen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Kepala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Daerah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terkait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proyek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perubahan</a:t>
            </a:r>
            <a:endParaRPr lang="en-US" sz="800" dirty="0">
              <a:latin typeface="+mj-lt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Bonus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Demografi</a:t>
            </a:r>
            <a:endParaRPr lang="en-US" sz="800" dirty="0">
              <a:latin typeface="+mj-lt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  <a:p>
            <a:pPr marL="172720" lvl="1" indent="-86360">
              <a:lnSpc>
                <a:spcPts val="1120"/>
              </a:lnSpc>
              <a:buFont typeface="Arial" panose="020B0604020202020204"/>
              <a:buChar char="•"/>
            </a:pP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Quick Win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Kemendukbangga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terkait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Super-apps </a:t>
            </a:r>
            <a:r>
              <a:rPr lang="en-US" sz="800" dirty="0" err="1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keluarga</a:t>
            </a:r>
            <a:r>
              <a:rPr lang="en-US" sz="800" dirty="0"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8" name="Google Shape;1058;p41"/>
          <p:cNvGrpSpPr/>
          <p:nvPr/>
        </p:nvGrpSpPr>
        <p:grpSpPr>
          <a:xfrm>
            <a:off x="7808800" y="3403550"/>
            <a:ext cx="986125" cy="2095500"/>
            <a:chOff x="7631225" y="2241175"/>
            <a:chExt cx="986125" cy="2095500"/>
          </a:xfrm>
        </p:grpSpPr>
        <p:cxnSp>
          <p:nvCxnSpPr>
            <p:cNvPr id="1059" name="Google Shape;1059;p41"/>
            <p:cNvCxnSpPr/>
            <p:nvPr/>
          </p:nvCxnSpPr>
          <p:spPr>
            <a:xfrm>
              <a:off x="7631225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41"/>
            <p:cNvCxnSpPr/>
            <p:nvPr/>
          </p:nvCxnSpPr>
          <p:spPr>
            <a:xfrm>
              <a:off x="7707081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41"/>
            <p:cNvCxnSpPr/>
            <p:nvPr/>
          </p:nvCxnSpPr>
          <p:spPr>
            <a:xfrm>
              <a:off x="7782937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41"/>
            <p:cNvCxnSpPr/>
            <p:nvPr/>
          </p:nvCxnSpPr>
          <p:spPr>
            <a:xfrm>
              <a:off x="7858792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41"/>
            <p:cNvCxnSpPr/>
            <p:nvPr/>
          </p:nvCxnSpPr>
          <p:spPr>
            <a:xfrm>
              <a:off x="8010504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41"/>
            <p:cNvCxnSpPr/>
            <p:nvPr/>
          </p:nvCxnSpPr>
          <p:spPr>
            <a:xfrm>
              <a:off x="8162215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41"/>
            <p:cNvCxnSpPr/>
            <p:nvPr/>
          </p:nvCxnSpPr>
          <p:spPr>
            <a:xfrm>
              <a:off x="8313927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41"/>
            <p:cNvCxnSpPr/>
            <p:nvPr/>
          </p:nvCxnSpPr>
          <p:spPr>
            <a:xfrm>
              <a:off x="7934648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41"/>
            <p:cNvCxnSpPr/>
            <p:nvPr/>
          </p:nvCxnSpPr>
          <p:spPr>
            <a:xfrm>
              <a:off x="8086360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41"/>
            <p:cNvCxnSpPr/>
            <p:nvPr/>
          </p:nvCxnSpPr>
          <p:spPr>
            <a:xfrm>
              <a:off x="8238071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41"/>
            <p:cNvCxnSpPr/>
            <p:nvPr/>
          </p:nvCxnSpPr>
          <p:spPr>
            <a:xfrm>
              <a:off x="8389783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41"/>
            <p:cNvCxnSpPr/>
            <p:nvPr/>
          </p:nvCxnSpPr>
          <p:spPr>
            <a:xfrm>
              <a:off x="8465638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41"/>
            <p:cNvCxnSpPr/>
            <p:nvPr/>
          </p:nvCxnSpPr>
          <p:spPr>
            <a:xfrm>
              <a:off x="8541494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41"/>
            <p:cNvCxnSpPr/>
            <p:nvPr/>
          </p:nvCxnSpPr>
          <p:spPr>
            <a:xfrm>
              <a:off x="8617350" y="2241175"/>
              <a:ext cx="0" cy="20955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41"/>
          <p:cNvSpPr/>
          <p:nvPr/>
        </p:nvSpPr>
        <p:spPr>
          <a:xfrm rot="5400000">
            <a:off x="-1603450" y="1231038"/>
            <a:ext cx="2325825" cy="2325825"/>
          </a:xfrm>
          <a:custGeom>
            <a:avLst/>
            <a:gdLst/>
            <a:ahLst/>
            <a:cxnLst/>
            <a:rect l="l" t="t" r="r" b="b"/>
            <a:pathLst>
              <a:path w="93033" h="93033" extrusionOk="0">
                <a:moveTo>
                  <a:pt x="89685" y="61054"/>
                </a:moveTo>
                <a:lnTo>
                  <a:pt x="89685" y="63796"/>
                </a:lnTo>
                <a:lnTo>
                  <a:pt x="89927" y="63150"/>
                </a:lnTo>
                <a:lnTo>
                  <a:pt x="89927" y="61054"/>
                </a:lnTo>
                <a:lnTo>
                  <a:pt x="90693" y="61054"/>
                </a:lnTo>
                <a:cubicBezTo>
                  <a:pt x="90733" y="60973"/>
                  <a:pt x="90733" y="60892"/>
                  <a:pt x="90774" y="60812"/>
                </a:cubicBezTo>
                <a:lnTo>
                  <a:pt x="89927" y="60812"/>
                </a:lnTo>
                <a:lnTo>
                  <a:pt x="89927" y="56255"/>
                </a:lnTo>
                <a:lnTo>
                  <a:pt x="91984" y="56255"/>
                </a:lnTo>
                <a:cubicBezTo>
                  <a:pt x="92024" y="56174"/>
                  <a:pt x="92024" y="56093"/>
                  <a:pt x="92064" y="56013"/>
                </a:cubicBezTo>
                <a:lnTo>
                  <a:pt x="89927" y="56013"/>
                </a:lnTo>
                <a:lnTo>
                  <a:pt x="89927" y="51456"/>
                </a:lnTo>
                <a:lnTo>
                  <a:pt x="92750" y="51456"/>
                </a:lnTo>
                <a:cubicBezTo>
                  <a:pt x="92750" y="51375"/>
                  <a:pt x="92790" y="51295"/>
                  <a:pt x="92790" y="51174"/>
                </a:cubicBezTo>
                <a:lnTo>
                  <a:pt x="89927" y="51174"/>
                </a:lnTo>
                <a:lnTo>
                  <a:pt x="89927" y="46617"/>
                </a:lnTo>
                <a:lnTo>
                  <a:pt x="93032" y="46617"/>
                </a:lnTo>
                <a:lnTo>
                  <a:pt x="93032" y="46496"/>
                </a:lnTo>
                <a:lnTo>
                  <a:pt x="93032" y="46375"/>
                </a:lnTo>
                <a:lnTo>
                  <a:pt x="89927" y="46375"/>
                </a:lnTo>
                <a:lnTo>
                  <a:pt x="89927" y="41818"/>
                </a:lnTo>
                <a:lnTo>
                  <a:pt x="92790" y="41818"/>
                </a:lnTo>
                <a:cubicBezTo>
                  <a:pt x="92790" y="41737"/>
                  <a:pt x="92750" y="41657"/>
                  <a:pt x="92750" y="41576"/>
                </a:cubicBezTo>
                <a:lnTo>
                  <a:pt x="89927" y="41576"/>
                </a:lnTo>
                <a:lnTo>
                  <a:pt x="89927" y="36979"/>
                </a:lnTo>
                <a:lnTo>
                  <a:pt x="92064" y="36979"/>
                </a:lnTo>
                <a:cubicBezTo>
                  <a:pt x="92024" y="36898"/>
                  <a:pt x="92024" y="36818"/>
                  <a:pt x="91984" y="36737"/>
                </a:cubicBezTo>
                <a:lnTo>
                  <a:pt x="89927" y="36737"/>
                </a:lnTo>
                <a:lnTo>
                  <a:pt x="89927" y="32180"/>
                </a:lnTo>
                <a:lnTo>
                  <a:pt x="90774" y="32180"/>
                </a:lnTo>
                <a:cubicBezTo>
                  <a:pt x="90733" y="32099"/>
                  <a:pt x="90733" y="32019"/>
                  <a:pt x="90693" y="31938"/>
                </a:cubicBezTo>
                <a:lnTo>
                  <a:pt x="89927" y="31938"/>
                </a:lnTo>
                <a:lnTo>
                  <a:pt x="89927" y="29841"/>
                </a:lnTo>
                <a:lnTo>
                  <a:pt x="89685" y="29196"/>
                </a:lnTo>
                <a:lnTo>
                  <a:pt x="89685" y="31938"/>
                </a:lnTo>
                <a:lnTo>
                  <a:pt x="85128" y="31938"/>
                </a:lnTo>
                <a:lnTo>
                  <a:pt x="85128" y="27381"/>
                </a:lnTo>
                <a:lnTo>
                  <a:pt x="88919" y="27381"/>
                </a:lnTo>
                <a:cubicBezTo>
                  <a:pt x="88879" y="27301"/>
                  <a:pt x="88838" y="27220"/>
                  <a:pt x="88798" y="27139"/>
                </a:cubicBezTo>
                <a:lnTo>
                  <a:pt x="85128" y="27139"/>
                </a:lnTo>
                <a:lnTo>
                  <a:pt x="85128" y="22542"/>
                </a:lnTo>
                <a:lnTo>
                  <a:pt x="86378" y="22542"/>
                </a:lnTo>
                <a:cubicBezTo>
                  <a:pt x="86338" y="22462"/>
                  <a:pt x="86298" y="22381"/>
                  <a:pt x="86257" y="22300"/>
                </a:cubicBezTo>
                <a:lnTo>
                  <a:pt x="85128" y="22300"/>
                </a:lnTo>
                <a:lnTo>
                  <a:pt x="85128" y="20566"/>
                </a:lnTo>
                <a:cubicBezTo>
                  <a:pt x="85048" y="20445"/>
                  <a:pt x="84967" y="20324"/>
                  <a:pt x="84886" y="20203"/>
                </a:cubicBezTo>
                <a:lnTo>
                  <a:pt x="84886" y="22300"/>
                </a:lnTo>
                <a:lnTo>
                  <a:pt x="80329" y="22300"/>
                </a:lnTo>
                <a:lnTo>
                  <a:pt x="80329" y="17743"/>
                </a:lnTo>
                <a:lnTo>
                  <a:pt x="83072" y="17743"/>
                </a:lnTo>
                <a:lnTo>
                  <a:pt x="82870" y="17501"/>
                </a:lnTo>
                <a:lnTo>
                  <a:pt x="80329" y="17501"/>
                </a:lnTo>
                <a:lnTo>
                  <a:pt x="80329" y="14558"/>
                </a:lnTo>
                <a:lnTo>
                  <a:pt x="80087" y="14316"/>
                </a:lnTo>
                <a:lnTo>
                  <a:pt x="80087" y="17501"/>
                </a:lnTo>
                <a:lnTo>
                  <a:pt x="75490" y="17501"/>
                </a:lnTo>
                <a:lnTo>
                  <a:pt x="75490" y="12945"/>
                </a:lnTo>
                <a:lnTo>
                  <a:pt x="78716" y="12945"/>
                </a:lnTo>
                <a:lnTo>
                  <a:pt x="78434" y="12703"/>
                </a:lnTo>
                <a:lnTo>
                  <a:pt x="75490" y="12703"/>
                </a:lnTo>
                <a:lnTo>
                  <a:pt x="75490" y="10122"/>
                </a:lnTo>
                <a:lnTo>
                  <a:pt x="75248" y="9920"/>
                </a:lnTo>
                <a:lnTo>
                  <a:pt x="75248" y="12703"/>
                </a:lnTo>
                <a:lnTo>
                  <a:pt x="70691" y="12703"/>
                </a:lnTo>
                <a:lnTo>
                  <a:pt x="70691" y="8106"/>
                </a:lnTo>
                <a:lnTo>
                  <a:pt x="72788" y="8106"/>
                </a:lnTo>
                <a:cubicBezTo>
                  <a:pt x="72667" y="8025"/>
                  <a:pt x="72546" y="7944"/>
                  <a:pt x="72425" y="7864"/>
                </a:cubicBezTo>
                <a:lnTo>
                  <a:pt x="70691" y="7864"/>
                </a:lnTo>
                <a:lnTo>
                  <a:pt x="70691" y="6775"/>
                </a:lnTo>
                <a:cubicBezTo>
                  <a:pt x="70611" y="6694"/>
                  <a:pt x="70530" y="6654"/>
                  <a:pt x="70450" y="6613"/>
                </a:cubicBezTo>
                <a:lnTo>
                  <a:pt x="70450" y="7864"/>
                </a:lnTo>
                <a:lnTo>
                  <a:pt x="65893" y="7864"/>
                </a:lnTo>
                <a:lnTo>
                  <a:pt x="65893" y="4194"/>
                </a:lnTo>
                <a:cubicBezTo>
                  <a:pt x="65812" y="4154"/>
                  <a:pt x="65731" y="4113"/>
                  <a:pt x="65651" y="4073"/>
                </a:cubicBezTo>
                <a:lnTo>
                  <a:pt x="65651" y="7864"/>
                </a:lnTo>
                <a:lnTo>
                  <a:pt x="61054" y="7864"/>
                </a:lnTo>
                <a:lnTo>
                  <a:pt x="61054" y="3307"/>
                </a:lnTo>
                <a:lnTo>
                  <a:pt x="63796" y="3307"/>
                </a:lnTo>
                <a:lnTo>
                  <a:pt x="63191" y="3065"/>
                </a:lnTo>
                <a:lnTo>
                  <a:pt x="61054" y="3065"/>
                </a:lnTo>
                <a:lnTo>
                  <a:pt x="61054" y="2339"/>
                </a:lnTo>
                <a:cubicBezTo>
                  <a:pt x="60973" y="2299"/>
                  <a:pt x="60892" y="2258"/>
                  <a:pt x="60812" y="2258"/>
                </a:cubicBezTo>
                <a:lnTo>
                  <a:pt x="60812" y="3065"/>
                </a:lnTo>
                <a:lnTo>
                  <a:pt x="56255" y="3065"/>
                </a:lnTo>
                <a:lnTo>
                  <a:pt x="56255" y="1048"/>
                </a:lnTo>
                <a:cubicBezTo>
                  <a:pt x="56174" y="1008"/>
                  <a:pt x="56093" y="1008"/>
                  <a:pt x="56013" y="968"/>
                </a:cubicBezTo>
                <a:lnTo>
                  <a:pt x="56013" y="3065"/>
                </a:lnTo>
                <a:lnTo>
                  <a:pt x="51456" y="3065"/>
                </a:lnTo>
                <a:lnTo>
                  <a:pt x="51456" y="282"/>
                </a:lnTo>
                <a:cubicBezTo>
                  <a:pt x="51375" y="242"/>
                  <a:pt x="51295" y="242"/>
                  <a:pt x="51214" y="242"/>
                </a:cubicBezTo>
                <a:lnTo>
                  <a:pt x="51214" y="3065"/>
                </a:lnTo>
                <a:lnTo>
                  <a:pt x="46617" y="3065"/>
                </a:lnTo>
                <a:lnTo>
                  <a:pt x="46617" y="0"/>
                </a:lnTo>
                <a:lnTo>
                  <a:pt x="46496" y="0"/>
                </a:lnTo>
                <a:lnTo>
                  <a:pt x="46375" y="0"/>
                </a:lnTo>
                <a:lnTo>
                  <a:pt x="46375" y="3065"/>
                </a:lnTo>
                <a:lnTo>
                  <a:pt x="41818" y="3065"/>
                </a:lnTo>
                <a:lnTo>
                  <a:pt x="41818" y="242"/>
                </a:lnTo>
                <a:cubicBezTo>
                  <a:pt x="41737" y="242"/>
                  <a:pt x="41657" y="242"/>
                  <a:pt x="41576" y="242"/>
                </a:cubicBezTo>
                <a:lnTo>
                  <a:pt x="41576" y="3065"/>
                </a:lnTo>
                <a:lnTo>
                  <a:pt x="37019" y="3065"/>
                </a:lnTo>
                <a:lnTo>
                  <a:pt x="37019" y="968"/>
                </a:lnTo>
                <a:cubicBezTo>
                  <a:pt x="36939" y="1008"/>
                  <a:pt x="36858" y="1008"/>
                  <a:pt x="36777" y="1008"/>
                </a:cubicBezTo>
                <a:lnTo>
                  <a:pt x="36777" y="3065"/>
                </a:lnTo>
                <a:lnTo>
                  <a:pt x="32180" y="3065"/>
                </a:lnTo>
                <a:lnTo>
                  <a:pt x="32180" y="2258"/>
                </a:lnTo>
                <a:cubicBezTo>
                  <a:pt x="32099" y="2258"/>
                  <a:pt x="32019" y="2299"/>
                  <a:pt x="31938" y="2339"/>
                </a:cubicBezTo>
                <a:lnTo>
                  <a:pt x="31938" y="3065"/>
                </a:lnTo>
                <a:lnTo>
                  <a:pt x="29841" y="3065"/>
                </a:lnTo>
                <a:lnTo>
                  <a:pt x="29236" y="3307"/>
                </a:lnTo>
                <a:lnTo>
                  <a:pt x="31938" y="3307"/>
                </a:lnTo>
                <a:lnTo>
                  <a:pt x="31938" y="7904"/>
                </a:lnTo>
                <a:lnTo>
                  <a:pt x="27381" y="7904"/>
                </a:lnTo>
                <a:lnTo>
                  <a:pt x="27381" y="4113"/>
                </a:lnTo>
                <a:cubicBezTo>
                  <a:pt x="27301" y="4154"/>
                  <a:pt x="27220" y="4194"/>
                  <a:pt x="27139" y="4234"/>
                </a:cubicBezTo>
                <a:lnTo>
                  <a:pt x="27139" y="7904"/>
                </a:lnTo>
                <a:lnTo>
                  <a:pt x="22542" y="7904"/>
                </a:lnTo>
                <a:lnTo>
                  <a:pt x="22542" y="6613"/>
                </a:lnTo>
                <a:cubicBezTo>
                  <a:pt x="22462" y="6694"/>
                  <a:pt x="22381" y="6734"/>
                  <a:pt x="22300" y="6775"/>
                </a:cubicBezTo>
                <a:lnTo>
                  <a:pt x="22300" y="7904"/>
                </a:lnTo>
                <a:lnTo>
                  <a:pt x="20566" y="7904"/>
                </a:lnTo>
                <a:cubicBezTo>
                  <a:pt x="20445" y="7985"/>
                  <a:pt x="20324" y="8065"/>
                  <a:pt x="20203" y="8146"/>
                </a:cubicBezTo>
                <a:lnTo>
                  <a:pt x="22300" y="8146"/>
                </a:lnTo>
                <a:lnTo>
                  <a:pt x="22300" y="12703"/>
                </a:lnTo>
                <a:lnTo>
                  <a:pt x="17743" y="12703"/>
                </a:lnTo>
                <a:lnTo>
                  <a:pt x="17743" y="9961"/>
                </a:lnTo>
                <a:lnTo>
                  <a:pt x="17501" y="10162"/>
                </a:lnTo>
                <a:lnTo>
                  <a:pt x="17501" y="12703"/>
                </a:lnTo>
                <a:lnTo>
                  <a:pt x="14558" y="12703"/>
                </a:lnTo>
                <a:lnTo>
                  <a:pt x="14316" y="12945"/>
                </a:lnTo>
                <a:lnTo>
                  <a:pt x="17501" y="12945"/>
                </a:lnTo>
                <a:lnTo>
                  <a:pt x="17501" y="17542"/>
                </a:lnTo>
                <a:lnTo>
                  <a:pt x="12945" y="17542"/>
                </a:lnTo>
                <a:lnTo>
                  <a:pt x="12945" y="14316"/>
                </a:lnTo>
                <a:lnTo>
                  <a:pt x="12703" y="14598"/>
                </a:lnTo>
                <a:lnTo>
                  <a:pt x="12703" y="17542"/>
                </a:lnTo>
                <a:lnTo>
                  <a:pt x="10122" y="17542"/>
                </a:lnTo>
                <a:lnTo>
                  <a:pt x="9920" y="17784"/>
                </a:lnTo>
                <a:lnTo>
                  <a:pt x="12703" y="17784"/>
                </a:lnTo>
                <a:lnTo>
                  <a:pt x="12703" y="22341"/>
                </a:lnTo>
                <a:lnTo>
                  <a:pt x="8106" y="22341"/>
                </a:lnTo>
                <a:lnTo>
                  <a:pt x="8106" y="20244"/>
                </a:lnTo>
                <a:cubicBezTo>
                  <a:pt x="8025" y="20365"/>
                  <a:pt x="7944" y="20486"/>
                  <a:pt x="7864" y="20607"/>
                </a:cubicBezTo>
                <a:lnTo>
                  <a:pt x="7864" y="22341"/>
                </a:lnTo>
                <a:lnTo>
                  <a:pt x="6775" y="22341"/>
                </a:lnTo>
                <a:cubicBezTo>
                  <a:pt x="6694" y="22421"/>
                  <a:pt x="6654" y="22502"/>
                  <a:pt x="6613" y="22583"/>
                </a:cubicBezTo>
                <a:lnTo>
                  <a:pt x="7864" y="22583"/>
                </a:lnTo>
                <a:lnTo>
                  <a:pt x="7864" y="27139"/>
                </a:lnTo>
                <a:lnTo>
                  <a:pt x="4194" y="27139"/>
                </a:lnTo>
                <a:cubicBezTo>
                  <a:pt x="4154" y="27220"/>
                  <a:pt x="4113" y="27301"/>
                  <a:pt x="4073" y="27381"/>
                </a:cubicBezTo>
                <a:lnTo>
                  <a:pt x="7864" y="27381"/>
                </a:lnTo>
                <a:lnTo>
                  <a:pt x="7864" y="31978"/>
                </a:lnTo>
                <a:lnTo>
                  <a:pt x="3307" y="31978"/>
                </a:lnTo>
                <a:lnTo>
                  <a:pt x="3307" y="29236"/>
                </a:lnTo>
                <a:lnTo>
                  <a:pt x="3065" y="29841"/>
                </a:lnTo>
                <a:lnTo>
                  <a:pt x="3065" y="31978"/>
                </a:lnTo>
                <a:lnTo>
                  <a:pt x="2299" y="31978"/>
                </a:lnTo>
                <a:cubicBezTo>
                  <a:pt x="2299" y="32059"/>
                  <a:pt x="2258" y="32140"/>
                  <a:pt x="2218" y="32220"/>
                </a:cubicBezTo>
                <a:lnTo>
                  <a:pt x="3065" y="32220"/>
                </a:lnTo>
                <a:lnTo>
                  <a:pt x="3065" y="36777"/>
                </a:lnTo>
                <a:lnTo>
                  <a:pt x="1008" y="36777"/>
                </a:lnTo>
                <a:cubicBezTo>
                  <a:pt x="1008" y="36858"/>
                  <a:pt x="968" y="36939"/>
                  <a:pt x="968" y="37019"/>
                </a:cubicBezTo>
                <a:lnTo>
                  <a:pt x="3065" y="37019"/>
                </a:lnTo>
                <a:lnTo>
                  <a:pt x="3065" y="41576"/>
                </a:lnTo>
                <a:lnTo>
                  <a:pt x="242" y="41576"/>
                </a:lnTo>
                <a:cubicBezTo>
                  <a:pt x="242" y="41657"/>
                  <a:pt x="242" y="41737"/>
                  <a:pt x="242" y="41818"/>
                </a:cubicBezTo>
                <a:lnTo>
                  <a:pt x="3065" y="41818"/>
                </a:lnTo>
                <a:lnTo>
                  <a:pt x="3065" y="46415"/>
                </a:lnTo>
                <a:lnTo>
                  <a:pt x="0" y="46415"/>
                </a:lnTo>
                <a:lnTo>
                  <a:pt x="0" y="46536"/>
                </a:lnTo>
                <a:lnTo>
                  <a:pt x="0" y="46657"/>
                </a:lnTo>
                <a:lnTo>
                  <a:pt x="3065" y="46657"/>
                </a:lnTo>
                <a:lnTo>
                  <a:pt x="3065" y="51214"/>
                </a:lnTo>
                <a:lnTo>
                  <a:pt x="242" y="51214"/>
                </a:lnTo>
                <a:cubicBezTo>
                  <a:pt x="242" y="51295"/>
                  <a:pt x="242" y="51375"/>
                  <a:pt x="242" y="51456"/>
                </a:cubicBezTo>
                <a:lnTo>
                  <a:pt x="3065" y="51456"/>
                </a:lnTo>
                <a:lnTo>
                  <a:pt x="3065" y="56053"/>
                </a:lnTo>
                <a:lnTo>
                  <a:pt x="968" y="56053"/>
                </a:lnTo>
                <a:cubicBezTo>
                  <a:pt x="968" y="56134"/>
                  <a:pt x="1008" y="56174"/>
                  <a:pt x="1008" y="56295"/>
                </a:cubicBezTo>
                <a:lnTo>
                  <a:pt x="3065" y="56295"/>
                </a:lnTo>
                <a:lnTo>
                  <a:pt x="3065" y="60852"/>
                </a:lnTo>
                <a:lnTo>
                  <a:pt x="2218" y="60852"/>
                </a:lnTo>
                <a:cubicBezTo>
                  <a:pt x="2258" y="60933"/>
                  <a:pt x="2299" y="61013"/>
                  <a:pt x="2299" y="61094"/>
                </a:cubicBezTo>
                <a:lnTo>
                  <a:pt x="3065" y="61094"/>
                </a:lnTo>
                <a:lnTo>
                  <a:pt x="3065" y="63191"/>
                </a:lnTo>
                <a:lnTo>
                  <a:pt x="3307" y="63836"/>
                </a:lnTo>
                <a:lnTo>
                  <a:pt x="3307" y="61094"/>
                </a:lnTo>
                <a:lnTo>
                  <a:pt x="7864" y="61094"/>
                </a:lnTo>
                <a:lnTo>
                  <a:pt x="7864" y="65651"/>
                </a:lnTo>
                <a:lnTo>
                  <a:pt x="4073" y="65651"/>
                </a:lnTo>
                <a:cubicBezTo>
                  <a:pt x="4113" y="65731"/>
                  <a:pt x="4154" y="65812"/>
                  <a:pt x="4194" y="65893"/>
                </a:cubicBezTo>
                <a:lnTo>
                  <a:pt x="7864" y="65893"/>
                </a:lnTo>
                <a:lnTo>
                  <a:pt x="7864" y="70490"/>
                </a:lnTo>
                <a:lnTo>
                  <a:pt x="6613" y="70490"/>
                </a:lnTo>
                <a:cubicBezTo>
                  <a:pt x="6654" y="70570"/>
                  <a:pt x="6694" y="70651"/>
                  <a:pt x="6775" y="70732"/>
                </a:cubicBezTo>
                <a:lnTo>
                  <a:pt x="7864" y="70732"/>
                </a:lnTo>
                <a:lnTo>
                  <a:pt x="7864" y="72466"/>
                </a:lnTo>
                <a:cubicBezTo>
                  <a:pt x="7944" y="72587"/>
                  <a:pt x="8025" y="72708"/>
                  <a:pt x="8106" y="72829"/>
                </a:cubicBezTo>
                <a:lnTo>
                  <a:pt x="8106" y="70732"/>
                </a:lnTo>
                <a:lnTo>
                  <a:pt x="12703" y="70732"/>
                </a:lnTo>
                <a:lnTo>
                  <a:pt x="12703" y="75289"/>
                </a:lnTo>
                <a:lnTo>
                  <a:pt x="9920" y="75289"/>
                </a:lnTo>
                <a:lnTo>
                  <a:pt x="10122" y="75531"/>
                </a:lnTo>
                <a:lnTo>
                  <a:pt x="12703" y="75531"/>
                </a:lnTo>
                <a:lnTo>
                  <a:pt x="12703" y="78474"/>
                </a:lnTo>
                <a:lnTo>
                  <a:pt x="12945" y="78716"/>
                </a:lnTo>
                <a:lnTo>
                  <a:pt x="12945" y="75531"/>
                </a:lnTo>
                <a:lnTo>
                  <a:pt x="17501" y="75531"/>
                </a:lnTo>
                <a:lnTo>
                  <a:pt x="17501" y="80087"/>
                </a:lnTo>
                <a:lnTo>
                  <a:pt x="14316" y="80087"/>
                </a:lnTo>
                <a:lnTo>
                  <a:pt x="14558" y="80329"/>
                </a:lnTo>
                <a:lnTo>
                  <a:pt x="17501" y="80329"/>
                </a:lnTo>
                <a:lnTo>
                  <a:pt x="17501" y="82910"/>
                </a:lnTo>
                <a:lnTo>
                  <a:pt x="17743" y="83072"/>
                </a:lnTo>
                <a:lnTo>
                  <a:pt x="17743" y="80329"/>
                </a:lnTo>
                <a:lnTo>
                  <a:pt x="22300" y="80329"/>
                </a:lnTo>
                <a:lnTo>
                  <a:pt x="22300" y="84927"/>
                </a:lnTo>
                <a:lnTo>
                  <a:pt x="20203" y="84927"/>
                </a:lnTo>
                <a:cubicBezTo>
                  <a:pt x="20324" y="85007"/>
                  <a:pt x="20445" y="85088"/>
                  <a:pt x="20566" y="85168"/>
                </a:cubicBezTo>
                <a:lnTo>
                  <a:pt x="22300" y="85168"/>
                </a:lnTo>
                <a:lnTo>
                  <a:pt x="22300" y="86257"/>
                </a:lnTo>
                <a:cubicBezTo>
                  <a:pt x="22381" y="86338"/>
                  <a:pt x="22462" y="86378"/>
                  <a:pt x="22542" y="86419"/>
                </a:cubicBezTo>
                <a:lnTo>
                  <a:pt x="22542" y="85168"/>
                </a:lnTo>
                <a:lnTo>
                  <a:pt x="27139" y="85168"/>
                </a:lnTo>
                <a:lnTo>
                  <a:pt x="27139" y="88838"/>
                </a:lnTo>
                <a:cubicBezTo>
                  <a:pt x="27220" y="88878"/>
                  <a:pt x="27301" y="88919"/>
                  <a:pt x="27381" y="88959"/>
                </a:cubicBezTo>
                <a:lnTo>
                  <a:pt x="27381" y="85168"/>
                </a:lnTo>
                <a:lnTo>
                  <a:pt x="31938" y="85168"/>
                </a:lnTo>
                <a:lnTo>
                  <a:pt x="31938" y="89725"/>
                </a:lnTo>
                <a:lnTo>
                  <a:pt x="29236" y="89725"/>
                </a:lnTo>
                <a:lnTo>
                  <a:pt x="29841" y="89967"/>
                </a:lnTo>
                <a:lnTo>
                  <a:pt x="31938" y="89967"/>
                </a:lnTo>
                <a:lnTo>
                  <a:pt x="31938" y="90733"/>
                </a:lnTo>
                <a:cubicBezTo>
                  <a:pt x="32019" y="90733"/>
                  <a:pt x="32099" y="90774"/>
                  <a:pt x="32180" y="90814"/>
                </a:cubicBezTo>
                <a:lnTo>
                  <a:pt x="32180" y="89967"/>
                </a:lnTo>
                <a:lnTo>
                  <a:pt x="36777" y="89967"/>
                </a:lnTo>
                <a:lnTo>
                  <a:pt x="36777" y="92024"/>
                </a:lnTo>
                <a:cubicBezTo>
                  <a:pt x="36858" y="92024"/>
                  <a:pt x="36939" y="92064"/>
                  <a:pt x="37019" y="92064"/>
                </a:cubicBezTo>
                <a:lnTo>
                  <a:pt x="37019" y="89967"/>
                </a:lnTo>
                <a:lnTo>
                  <a:pt x="41576" y="89967"/>
                </a:lnTo>
                <a:lnTo>
                  <a:pt x="41576" y="92790"/>
                </a:lnTo>
                <a:cubicBezTo>
                  <a:pt x="41657" y="92790"/>
                  <a:pt x="41737" y="92790"/>
                  <a:pt x="41818" y="92790"/>
                </a:cubicBezTo>
                <a:lnTo>
                  <a:pt x="41818" y="89967"/>
                </a:lnTo>
                <a:lnTo>
                  <a:pt x="46375" y="89967"/>
                </a:lnTo>
                <a:lnTo>
                  <a:pt x="46375" y="93032"/>
                </a:lnTo>
                <a:lnTo>
                  <a:pt x="46496" y="93032"/>
                </a:lnTo>
                <a:lnTo>
                  <a:pt x="46617" y="93032"/>
                </a:lnTo>
                <a:lnTo>
                  <a:pt x="46617" y="89967"/>
                </a:lnTo>
                <a:lnTo>
                  <a:pt x="51214" y="89967"/>
                </a:lnTo>
                <a:lnTo>
                  <a:pt x="51214" y="92790"/>
                </a:lnTo>
                <a:cubicBezTo>
                  <a:pt x="51295" y="92790"/>
                  <a:pt x="51375" y="92790"/>
                  <a:pt x="51456" y="92790"/>
                </a:cubicBezTo>
                <a:lnTo>
                  <a:pt x="51456" y="89967"/>
                </a:lnTo>
                <a:lnTo>
                  <a:pt x="56013" y="89967"/>
                </a:lnTo>
                <a:lnTo>
                  <a:pt x="56013" y="92064"/>
                </a:lnTo>
                <a:cubicBezTo>
                  <a:pt x="56093" y="92064"/>
                  <a:pt x="56174" y="92024"/>
                  <a:pt x="56255" y="92024"/>
                </a:cubicBezTo>
                <a:lnTo>
                  <a:pt x="56255" y="89967"/>
                </a:lnTo>
                <a:lnTo>
                  <a:pt x="60812" y="89967"/>
                </a:lnTo>
                <a:lnTo>
                  <a:pt x="60812" y="90814"/>
                </a:lnTo>
                <a:cubicBezTo>
                  <a:pt x="60892" y="90774"/>
                  <a:pt x="60973" y="90733"/>
                  <a:pt x="61054" y="90733"/>
                </a:cubicBezTo>
                <a:lnTo>
                  <a:pt x="61054" y="89967"/>
                </a:lnTo>
                <a:lnTo>
                  <a:pt x="63191" y="89967"/>
                </a:lnTo>
                <a:lnTo>
                  <a:pt x="63796" y="89725"/>
                </a:lnTo>
                <a:lnTo>
                  <a:pt x="61054" y="89725"/>
                </a:lnTo>
                <a:lnTo>
                  <a:pt x="61054" y="85168"/>
                </a:lnTo>
                <a:lnTo>
                  <a:pt x="65651" y="85168"/>
                </a:lnTo>
                <a:lnTo>
                  <a:pt x="65651" y="88959"/>
                </a:lnTo>
                <a:cubicBezTo>
                  <a:pt x="65731" y="88919"/>
                  <a:pt x="65812" y="88878"/>
                  <a:pt x="65893" y="88838"/>
                </a:cubicBezTo>
                <a:lnTo>
                  <a:pt x="65893" y="85168"/>
                </a:lnTo>
                <a:lnTo>
                  <a:pt x="70450" y="85168"/>
                </a:lnTo>
                <a:lnTo>
                  <a:pt x="70450" y="86419"/>
                </a:lnTo>
                <a:cubicBezTo>
                  <a:pt x="70530" y="86378"/>
                  <a:pt x="70611" y="86338"/>
                  <a:pt x="70691" y="86257"/>
                </a:cubicBezTo>
                <a:lnTo>
                  <a:pt x="70691" y="85168"/>
                </a:lnTo>
                <a:lnTo>
                  <a:pt x="72425" y="85168"/>
                </a:lnTo>
                <a:cubicBezTo>
                  <a:pt x="72546" y="85088"/>
                  <a:pt x="72667" y="85007"/>
                  <a:pt x="72788" y="84927"/>
                </a:cubicBezTo>
                <a:lnTo>
                  <a:pt x="70691" y="84927"/>
                </a:lnTo>
                <a:lnTo>
                  <a:pt x="70691" y="80329"/>
                </a:lnTo>
                <a:lnTo>
                  <a:pt x="75248" y="80329"/>
                </a:lnTo>
                <a:lnTo>
                  <a:pt x="75248" y="83072"/>
                </a:lnTo>
                <a:lnTo>
                  <a:pt x="75490" y="82910"/>
                </a:lnTo>
                <a:lnTo>
                  <a:pt x="75490" y="80329"/>
                </a:lnTo>
                <a:lnTo>
                  <a:pt x="78434" y="80329"/>
                </a:lnTo>
                <a:lnTo>
                  <a:pt x="78716" y="80087"/>
                </a:lnTo>
                <a:lnTo>
                  <a:pt x="75490" y="80087"/>
                </a:lnTo>
                <a:lnTo>
                  <a:pt x="75490" y="75531"/>
                </a:lnTo>
                <a:lnTo>
                  <a:pt x="80087" y="75531"/>
                </a:lnTo>
                <a:lnTo>
                  <a:pt x="80087" y="78716"/>
                </a:lnTo>
                <a:lnTo>
                  <a:pt x="80329" y="78474"/>
                </a:lnTo>
                <a:lnTo>
                  <a:pt x="80329" y="75531"/>
                </a:lnTo>
                <a:lnTo>
                  <a:pt x="82870" y="75531"/>
                </a:lnTo>
                <a:lnTo>
                  <a:pt x="83072" y="75289"/>
                </a:lnTo>
                <a:lnTo>
                  <a:pt x="80329" y="75289"/>
                </a:lnTo>
                <a:lnTo>
                  <a:pt x="80329" y="70732"/>
                </a:lnTo>
                <a:lnTo>
                  <a:pt x="84886" y="70732"/>
                </a:lnTo>
                <a:lnTo>
                  <a:pt x="84886" y="72829"/>
                </a:lnTo>
                <a:cubicBezTo>
                  <a:pt x="84967" y="72708"/>
                  <a:pt x="85048" y="72587"/>
                  <a:pt x="85128" y="72466"/>
                </a:cubicBezTo>
                <a:lnTo>
                  <a:pt x="85128" y="70732"/>
                </a:lnTo>
                <a:lnTo>
                  <a:pt x="86257" y="70732"/>
                </a:lnTo>
                <a:cubicBezTo>
                  <a:pt x="86298" y="70651"/>
                  <a:pt x="86338" y="70570"/>
                  <a:pt x="86378" y="70490"/>
                </a:cubicBezTo>
                <a:lnTo>
                  <a:pt x="85128" y="70490"/>
                </a:lnTo>
                <a:lnTo>
                  <a:pt x="85128" y="65893"/>
                </a:lnTo>
                <a:lnTo>
                  <a:pt x="88798" y="65893"/>
                </a:lnTo>
                <a:cubicBezTo>
                  <a:pt x="88838" y="65812"/>
                  <a:pt x="88879" y="65731"/>
                  <a:pt x="88919" y="65651"/>
                </a:cubicBezTo>
                <a:lnTo>
                  <a:pt x="85128" y="65651"/>
                </a:lnTo>
                <a:lnTo>
                  <a:pt x="85128" y="61094"/>
                </a:lnTo>
                <a:lnTo>
                  <a:pt x="89685" y="61094"/>
                </a:lnTo>
                <a:close/>
                <a:moveTo>
                  <a:pt x="85128" y="32180"/>
                </a:moveTo>
                <a:lnTo>
                  <a:pt x="89685" y="32180"/>
                </a:lnTo>
                <a:lnTo>
                  <a:pt x="89685" y="36777"/>
                </a:lnTo>
                <a:lnTo>
                  <a:pt x="85128" y="36777"/>
                </a:lnTo>
                <a:close/>
                <a:moveTo>
                  <a:pt x="85128" y="37019"/>
                </a:moveTo>
                <a:lnTo>
                  <a:pt x="89685" y="37019"/>
                </a:lnTo>
                <a:lnTo>
                  <a:pt x="89685" y="41576"/>
                </a:lnTo>
                <a:lnTo>
                  <a:pt x="85128" y="41576"/>
                </a:lnTo>
                <a:close/>
                <a:moveTo>
                  <a:pt x="85128" y="41818"/>
                </a:moveTo>
                <a:lnTo>
                  <a:pt x="89685" y="41818"/>
                </a:lnTo>
                <a:lnTo>
                  <a:pt x="89685" y="46375"/>
                </a:lnTo>
                <a:lnTo>
                  <a:pt x="85128" y="46375"/>
                </a:lnTo>
                <a:close/>
                <a:moveTo>
                  <a:pt x="85128" y="46617"/>
                </a:moveTo>
                <a:lnTo>
                  <a:pt x="89685" y="46617"/>
                </a:lnTo>
                <a:lnTo>
                  <a:pt x="89685" y="51214"/>
                </a:lnTo>
                <a:lnTo>
                  <a:pt x="85128" y="51214"/>
                </a:lnTo>
                <a:close/>
                <a:moveTo>
                  <a:pt x="85128" y="51456"/>
                </a:moveTo>
                <a:lnTo>
                  <a:pt x="89685" y="51456"/>
                </a:lnTo>
                <a:lnTo>
                  <a:pt x="89685" y="56013"/>
                </a:lnTo>
                <a:lnTo>
                  <a:pt x="85128" y="56013"/>
                </a:lnTo>
                <a:close/>
                <a:moveTo>
                  <a:pt x="85128" y="56255"/>
                </a:moveTo>
                <a:lnTo>
                  <a:pt x="89685" y="56255"/>
                </a:lnTo>
                <a:lnTo>
                  <a:pt x="89685" y="60812"/>
                </a:lnTo>
                <a:lnTo>
                  <a:pt x="85128" y="60812"/>
                </a:lnTo>
                <a:close/>
                <a:moveTo>
                  <a:pt x="7904" y="60812"/>
                </a:moveTo>
                <a:lnTo>
                  <a:pt x="3347" y="60812"/>
                </a:lnTo>
                <a:lnTo>
                  <a:pt x="3347" y="56255"/>
                </a:lnTo>
                <a:lnTo>
                  <a:pt x="7904" y="56255"/>
                </a:lnTo>
                <a:close/>
                <a:moveTo>
                  <a:pt x="7904" y="56013"/>
                </a:moveTo>
                <a:lnTo>
                  <a:pt x="3347" y="56013"/>
                </a:lnTo>
                <a:lnTo>
                  <a:pt x="3347" y="51456"/>
                </a:lnTo>
                <a:lnTo>
                  <a:pt x="7904" y="51456"/>
                </a:lnTo>
                <a:close/>
                <a:moveTo>
                  <a:pt x="7904" y="51214"/>
                </a:moveTo>
                <a:lnTo>
                  <a:pt x="3347" y="51214"/>
                </a:lnTo>
                <a:lnTo>
                  <a:pt x="3347" y="46617"/>
                </a:lnTo>
                <a:lnTo>
                  <a:pt x="7904" y="46617"/>
                </a:lnTo>
                <a:close/>
                <a:moveTo>
                  <a:pt x="7904" y="46375"/>
                </a:moveTo>
                <a:lnTo>
                  <a:pt x="3347" y="46375"/>
                </a:lnTo>
                <a:lnTo>
                  <a:pt x="3347" y="41818"/>
                </a:lnTo>
                <a:lnTo>
                  <a:pt x="7904" y="41818"/>
                </a:lnTo>
                <a:close/>
                <a:moveTo>
                  <a:pt x="7904" y="41576"/>
                </a:moveTo>
                <a:lnTo>
                  <a:pt x="3347" y="41576"/>
                </a:lnTo>
                <a:lnTo>
                  <a:pt x="3347" y="37019"/>
                </a:lnTo>
                <a:lnTo>
                  <a:pt x="7904" y="37019"/>
                </a:lnTo>
                <a:close/>
                <a:moveTo>
                  <a:pt x="7904" y="36777"/>
                </a:moveTo>
                <a:lnTo>
                  <a:pt x="3347" y="36777"/>
                </a:lnTo>
                <a:lnTo>
                  <a:pt x="3347" y="32180"/>
                </a:lnTo>
                <a:lnTo>
                  <a:pt x="7904" y="32180"/>
                </a:lnTo>
                <a:close/>
                <a:moveTo>
                  <a:pt x="12703" y="70449"/>
                </a:moveTo>
                <a:lnTo>
                  <a:pt x="8146" y="70449"/>
                </a:lnTo>
                <a:lnTo>
                  <a:pt x="8146" y="65893"/>
                </a:lnTo>
                <a:lnTo>
                  <a:pt x="12703" y="65893"/>
                </a:lnTo>
                <a:close/>
                <a:moveTo>
                  <a:pt x="12703" y="65610"/>
                </a:moveTo>
                <a:lnTo>
                  <a:pt x="8146" y="65610"/>
                </a:lnTo>
                <a:lnTo>
                  <a:pt x="8146" y="61054"/>
                </a:lnTo>
                <a:lnTo>
                  <a:pt x="12703" y="61054"/>
                </a:lnTo>
                <a:close/>
                <a:moveTo>
                  <a:pt x="12703" y="60812"/>
                </a:moveTo>
                <a:lnTo>
                  <a:pt x="8146" y="60812"/>
                </a:lnTo>
                <a:lnTo>
                  <a:pt x="8146" y="56255"/>
                </a:lnTo>
                <a:lnTo>
                  <a:pt x="12703" y="56255"/>
                </a:lnTo>
                <a:close/>
                <a:moveTo>
                  <a:pt x="12703" y="56013"/>
                </a:moveTo>
                <a:lnTo>
                  <a:pt x="8146" y="56013"/>
                </a:lnTo>
                <a:lnTo>
                  <a:pt x="8146" y="51456"/>
                </a:lnTo>
                <a:lnTo>
                  <a:pt x="12703" y="51456"/>
                </a:lnTo>
                <a:close/>
                <a:moveTo>
                  <a:pt x="12703" y="51174"/>
                </a:moveTo>
                <a:lnTo>
                  <a:pt x="8146" y="51174"/>
                </a:lnTo>
                <a:lnTo>
                  <a:pt x="8146" y="46617"/>
                </a:lnTo>
                <a:lnTo>
                  <a:pt x="12703" y="46617"/>
                </a:lnTo>
                <a:close/>
                <a:moveTo>
                  <a:pt x="12703" y="46375"/>
                </a:moveTo>
                <a:lnTo>
                  <a:pt x="8146" y="46375"/>
                </a:lnTo>
                <a:lnTo>
                  <a:pt x="8146" y="41818"/>
                </a:lnTo>
                <a:lnTo>
                  <a:pt x="12703" y="41818"/>
                </a:lnTo>
                <a:close/>
                <a:moveTo>
                  <a:pt x="12703" y="41576"/>
                </a:moveTo>
                <a:lnTo>
                  <a:pt x="8146" y="41576"/>
                </a:lnTo>
                <a:lnTo>
                  <a:pt x="8146" y="36979"/>
                </a:lnTo>
                <a:lnTo>
                  <a:pt x="12703" y="36979"/>
                </a:lnTo>
                <a:close/>
                <a:moveTo>
                  <a:pt x="12703" y="36737"/>
                </a:moveTo>
                <a:lnTo>
                  <a:pt x="8146" y="36737"/>
                </a:lnTo>
                <a:lnTo>
                  <a:pt x="8146" y="32180"/>
                </a:lnTo>
                <a:lnTo>
                  <a:pt x="12703" y="32180"/>
                </a:lnTo>
                <a:close/>
                <a:moveTo>
                  <a:pt x="12703" y="31938"/>
                </a:moveTo>
                <a:lnTo>
                  <a:pt x="8146" y="31938"/>
                </a:lnTo>
                <a:lnTo>
                  <a:pt x="8146" y="27381"/>
                </a:lnTo>
                <a:lnTo>
                  <a:pt x="12703" y="27381"/>
                </a:lnTo>
                <a:close/>
                <a:moveTo>
                  <a:pt x="12703" y="27139"/>
                </a:moveTo>
                <a:lnTo>
                  <a:pt x="8146" y="27139"/>
                </a:lnTo>
                <a:lnTo>
                  <a:pt x="8146" y="22542"/>
                </a:lnTo>
                <a:lnTo>
                  <a:pt x="12703" y="22542"/>
                </a:lnTo>
                <a:close/>
                <a:moveTo>
                  <a:pt x="17542" y="75248"/>
                </a:moveTo>
                <a:lnTo>
                  <a:pt x="12945" y="75248"/>
                </a:lnTo>
                <a:lnTo>
                  <a:pt x="12945" y="70651"/>
                </a:lnTo>
                <a:lnTo>
                  <a:pt x="17542" y="70651"/>
                </a:lnTo>
                <a:close/>
                <a:moveTo>
                  <a:pt x="17542" y="70449"/>
                </a:moveTo>
                <a:lnTo>
                  <a:pt x="12945" y="70449"/>
                </a:lnTo>
                <a:lnTo>
                  <a:pt x="12945" y="65852"/>
                </a:lnTo>
                <a:lnTo>
                  <a:pt x="17542" y="65852"/>
                </a:lnTo>
                <a:close/>
                <a:moveTo>
                  <a:pt x="17542" y="65610"/>
                </a:moveTo>
                <a:lnTo>
                  <a:pt x="12945" y="65610"/>
                </a:lnTo>
                <a:lnTo>
                  <a:pt x="12945" y="61054"/>
                </a:lnTo>
                <a:lnTo>
                  <a:pt x="17542" y="61054"/>
                </a:lnTo>
                <a:close/>
                <a:moveTo>
                  <a:pt x="17542" y="60812"/>
                </a:moveTo>
                <a:lnTo>
                  <a:pt x="12945" y="60812"/>
                </a:lnTo>
                <a:lnTo>
                  <a:pt x="12945" y="56214"/>
                </a:lnTo>
                <a:lnTo>
                  <a:pt x="17542" y="56214"/>
                </a:lnTo>
                <a:close/>
                <a:moveTo>
                  <a:pt x="17542" y="55972"/>
                </a:moveTo>
                <a:lnTo>
                  <a:pt x="12945" y="55972"/>
                </a:lnTo>
                <a:lnTo>
                  <a:pt x="12945" y="51416"/>
                </a:lnTo>
                <a:lnTo>
                  <a:pt x="17542" y="51416"/>
                </a:lnTo>
                <a:close/>
                <a:moveTo>
                  <a:pt x="17542" y="51174"/>
                </a:moveTo>
                <a:lnTo>
                  <a:pt x="12945" y="51174"/>
                </a:lnTo>
                <a:lnTo>
                  <a:pt x="12945" y="46617"/>
                </a:lnTo>
                <a:lnTo>
                  <a:pt x="17542" y="46617"/>
                </a:lnTo>
                <a:close/>
                <a:moveTo>
                  <a:pt x="17542" y="46375"/>
                </a:moveTo>
                <a:lnTo>
                  <a:pt x="12945" y="46375"/>
                </a:lnTo>
                <a:lnTo>
                  <a:pt x="12945" y="41778"/>
                </a:lnTo>
                <a:lnTo>
                  <a:pt x="17542" y="41778"/>
                </a:lnTo>
                <a:close/>
                <a:moveTo>
                  <a:pt x="17542" y="41536"/>
                </a:moveTo>
                <a:lnTo>
                  <a:pt x="12945" y="41536"/>
                </a:lnTo>
                <a:lnTo>
                  <a:pt x="12945" y="36979"/>
                </a:lnTo>
                <a:lnTo>
                  <a:pt x="17542" y="36979"/>
                </a:lnTo>
                <a:close/>
                <a:moveTo>
                  <a:pt x="17542" y="36737"/>
                </a:moveTo>
                <a:lnTo>
                  <a:pt x="12945" y="36737"/>
                </a:lnTo>
                <a:lnTo>
                  <a:pt x="12945" y="32180"/>
                </a:lnTo>
                <a:lnTo>
                  <a:pt x="17542" y="32180"/>
                </a:lnTo>
                <a:close/>
                <a:moveTo>
                  <a:pt x="17542" y="31938"/>
                </a:moveTo>
                <a:lnTo>
                  <a:pt x="12945" y="31938"/>
                </a:lnTo>
                <a:lnTo>
                  <a:pt x="12945" y="27341"/>
                </a:lnTo>
                <a:lnTo>
                  <a:pt x="17542" y="27341"/>
                </a:lnTo>
                <a:close/>
                <a:moveTo>
                  <a:pt x="17542" y="27099"/>
                </a:moveTo>
                <a:lnTo>
                  <a:pt x="12945" y="27099"/>
                </a:lnTo>
                <a:lnTo>
                  <a:pt x="12945" y="22542"/>
                </a:lnTo>
                <a:lnTo>
                  <a:pt x="17542" y="22542"/>
                </a:lnTo>
                <a:close/>
                <a:moveTo>
                  <a:pt x="17542" y="22300"/>
                </a:moveTo>
                <a:lnTo>
                  <a:pt x="12945" y="22300"/>
                </a:lnTo>
                <a:lnTo>
                  <a:pt x="12945" y="17743"/>
                </a:lnTo>
                <a:lnTo>
                  <a:pt x="17542" y="17743"/>
                </a:lnTo>
                <a:close/>
                <a:moveTo>
                  <a:pt x="22341" y="80047"/>
                </a:moveTo>
                <a:lnTo>
                  <a:pt x="17784" y="80047"/>
                </a:lnTo>
                <a:lnTo>
                  <a:pt x="17784" y="75450"/>
                </a:lnTo>
                <a:lnTo>
                  <a:pt x="22341" y="75450"/>
                </a:lnTo>
                <a:close/>
                <a:moveTo>
                  <a:pt x="22341" y="75208"/>
                </a:moveTo>
                <a:lnTo>
                  <a:pt x="17784" y="75208"/>
                </a:lnTo>
                <a:lnTo>
                  <a:pt x="17784" y="70651"/>
                </a:lnTo>
                <a:lnTo>
                  <a:pt x="22341" y="70651"/>
                </a:lnTo>
                <a:close/>
                <a:moveTo>
                  <a:pt x="22341" y="70409"/>
                </a:moveTo>
                <a:lnTo>
                  <a:pt x="17784" y="70409"/>
                </a:lnTo>
                <a:lnTo>
                  <a:pt x="17784" y="65852"/>
                </a:lnTo>
                <a:lnTo>
                  <a:pt x="22341" y="65852"/>
                </a:lnTo>
                <a:close/>
                <a:moveTo>
                  <a:pt x="22341" y="65610"/>
                </a:moveTo>
                <a:lnTo>
                  <a:pt x="17784" y="65610"/>
                </a:lnTo>
                <a:lnTo>
                  <a:pt x="17784" y="61013"/>
                </a:lnTo>
                <a:lnTo>
                  <a:pt x="22341" y="61013"/>
                </a:lnTo>
                <a:close/>
                <a:moveTo>
                  <a:pt x="22341" y="60771"/>
                </a:moveTo>
                <a:lnTo>
                  <a:pt x="17784" y="60771"/>
                </a:lnTo>
                <a:lnTo>
                  <a:pt x="17784" y="56214"/>
                </a:lnTo>
                <a:lnTo>
                  <a:pt x="22341" y="56214"/>
                </a:lnTo>
                <a:close/>
                <a:moveTo>
                  <a:pt x="22341" y="55972"/>
                </a:moveTo>
                <a:lnTo>
                  <a:pt x="17784" y="55972"/>
                </a:lnTo>
                <a:lnTo>
                  <a:pt x="17784" y="51416"/>
                </a:lnTo>
                <a:lnTo>
                  <a:pt x="22341" y="51416"/>
                </a:lnTo>
                <a:close/>
                <a:moveTo>
                  <a:pt x="22341" y="51174"/>
                </a:moveTo>
                <a:lnTo>
                  <a:pt x="17784" y="51174"/>
                </a:lnTo>
                <a:lnTo>
                  <a:pt x="17784" y="46577"/>
                </a:lnTo>
                <a:lnTo>
                  <a:pt x="22341" y="46577"/>
                </a:lnTo>
                <a:close/>
                <a:moveTo>
                  <a:pt x="22341" y="46335"/>
                </a:moveTo>
                <a:lnTo>
                  <a:pt x="17784" y="46335"/>
                </a:lnTo>
                <a:lnTo>
                  <a:pt x="17784" y="41778"/>
                </a:lnTo>
                <a:lnTo>
                  <a:pt x="22341" y="41778"/>
                </a:lnTo>
                <a:close/>
                <a:moveTo>
                  <a:pt x="22341" y="41536"/>
                </a:moveTo>
                <a:lnTo>
                  <a:pt x="17784" y="41536"/>
                </a:lnTo>
                <a:lnTo>
                  <a:pt x="17784" y="36939"/>
                </a:lnTo>
                <a:lnTo>
                  <a:pt x="22341" y="36939"/>
                </a:lnTo>
                <a:close/>
                <a:moveTo>
                  <a:pt x="22341" y="36737"/>
                </a:moveTo>
                <a:lnTo>
                  <a:pt x="17784" y="36737"/>
                </a:lnTo>
                <a:lnTo>
                  <a:pt x="17784" y="32140"/>
                </a:lnTo>
                <a:lnTo>
                  <a:pt x="22341" y="32140"/>
                </a:lnTo>
                <a:close/>
                <a:moveTo>
                  <a:pt x="22341" y="31898"/>
                </a:moveTo>
                <a:lnTo>
                  <a:pt x="17784" y="31898"/>
                </a:lnTo>
                <a:lnTo>
                  <a:pt x="17784" y="27341"/>
                </a:lnTo>
                <a:lnTo>
                  <a:pt x="22341" y="27341"/>
                </a:lnTo>
                <a:close/>
                <a:moveTo>
                  <a:pt x="22341" y="27099"/>
                </a:moveTo>
                <a:lnTo>
                  <a:pt x="17784" y="27099"/>
                </a:lnTo>
                <a:lnTo>
                  <a:pt x="17784" y="22502"/>
                </a:lnTo>
                <a:lnTo>
                  <a:pt x="22341" y="22502"/>
                </a:lnTo>
                <a:close/>
                <a:moveTo>
                  <a:pt x="22341" y="22260"/>
                </a:moveTo>
                <a:lnTo>
                  <a:pt x="17784" y="22260"/>
                </a:lnTo>
                <a:lnTo>
                  <a:pt x="17784" y="17703"/>
                </a:lnTo>
                <a:lnTo>
                  <a:pt x="22341" y="17703"/>
                </a:lnTo>
                <a:close/>
                <a:moveTo>
                  <a:pt x="22341" y="17461"/>
                </a:moveTo>
                <a:lnTo>
                  <a:pt x="17784" y="17461"/>
                </a:lnTo>
                <a:lnTo>
                  <a:pt x="17784" y="12904"/>
                </a:lnTo>
                <a:lnTo>
                  <a:pt x="22341" y="12904"/>
                </a:lnTo>
                <a:close/>
                <a:moveTo>
                  <a:pt x="27139" y="84846"/>
                </a:moveTo>
                <a:lnTo>
                  <a:pt x="22583" y="84846"/>
                </a:lnTo>
                <a:lnTo>
                  <a:pt x="22583" y="80249"/>
                </a:lnTo>
                <a:lnTo>
                  <a:pt x="27139" y="80249"/>
                </a:lnTo>
                <a:close/>
                <a:moveTo>
                  <a:pt x="27139" y="80007"/>
                </a:moveTo>
                <a:lnTo>
                  <a:pt x="22583" y="80007"/>
                </a:lnTo>
                <a:lnTo>
                  <a:pt x="22583" y="75450"/>
                </a:lnTo>
                <a:lnTo>
                  <a:pt x="27139" y="75450"/>
                </a:lnTo>
                <a:close/>
                <a:moveTo>
                  <a:pt x="27139" y="75208"/>
                </a:moveTo>
                <a:lnTo>
                  <a:pt x="22583" y="75208"/>
                </a:lnTo>
                <a:lnTo>
                  <a:pt x="22583" y="70611"/>
                </a:lnTo>
                <a:lnTo>
                  <a:pt x="27139" y="70611"/>
                </a:lnTo>
                <a:close/>
                <a:moveTo>
                  <a:pt x="27139" y="70369"/>
                </a:moveTo>
                <a:lnTo>
                  <a:pt x="22583" y="70369"/>
                </a:lnTo>
                <a:lnTo>
                  <a:pt x="22583" y="65812"/>
                </a:lnTo>
                <a:lnTo>
                  <a:pt x="27139" y="65812"/>
                </a:lnTo>
                <a:close/>
                <a:moveTo>
                  <a:pt x="27139" y="65570"/>
                </a:moveTo>
                <a:lnTo>
                  <a:pt x="22583" y="65570"/>
                </a:lnTo>
                <a:lnTo>
                  <a:pt x="22583" y="61013"/>
                </a:lnTo>
                <a:lnTo>
                  <a:pt x="27139" y="61013"/>
                </a:lnTo>
                <a:close/>
                <a:moveTo>
                  <a:pt x="27139" y="60771"/>
                </a:moveTo>
                <a:lnTo>
                  <a:pt x="22583" y="60771"/>
                </a:lnTo>
                <a:lnTo>
                  <a:pt x="22583" y="56174"/>
                </a:lnTo>
                <a:lnTo>
                  <a:pt x="27139" y="56174"/>
                </a:lnTo>
                <a:close/>
                <a:moveTo>
                  <a:pt x="27139" y="55932"/>
                </a:moveTo>
                <a:lnTo>
                  <a:pt x="22583" y="55932"/>
                </a:lnTo>
                <a:lnTo>
                  <a:pt x="22583" y="51375"/>
                </a:lnTo>
                <a:lnTo>
                  <a:pt x="27139" y="51375"/>
                </a:lnTo>
                <a:close/>
                <a:moveTo>
                  <a:pt x="27139" y="51133"/>
                </a:moveTo>
                <a:lnTo>
                  <a:pt x="22583" y="51133"/>
                </a:lnTo>
                <a:lnTo>
                  <a:pt x="22583" y="46577"/>
                </a:lnTo>
                <a:lnTo>
                  <a:pt x="27139" y="46577"/>
                </a:lnTo>
                <a:close/>
                <a:moveTo>
                  <a:pt x="27139" y="46335"/>
                </a:moveTo>
                <a:lnTo>
                  <a:pt x="22583" y="46335"/>
                </a:lnTo>
                <a:lnTo>
                  <a:pt x="22583" y="41737"/>
                </a:lnTo>
                <a:lnTo>
                  <a:pt x="27139" y="41737"/>
                </a:lnTo>
                <a:close/>
                <a:moveTo>
                  <a:pt x="27139" y="41495"/>
                </a:moveTo>
                <a:lnTo>
                  <a:pt x="22583" y="41495"/>
                </a:lnTo>
                <a:lnTo>
                  <a:pt x="22583" y="36939"/>
                </a:lnTo>
                <a:lnTo>
                  <a:pt x="27139" y="36939"/>
                </a:lnTo>
                <a:close/>
                <a:moveTo>
                  <a:pt x="27139" y="36697"/>
                </a:moveTo>
                <a:lnTo>
                  <a:pt x="22583" y="36697"/>
                </a:lnTo>
                <a:lnTo>
                  <a:pt x="22583" y="32140"/>
                </a:lnTo>
                <a:lnTo>
                  <a:pt x="27139" y="32140"/>
                </a:lnTo>
                <a:close/>
                <a:moveTo>
                  <a:pt x="27139" y="31898"/>
                </a:moveTo>
                <a:lnTo>
                  <a:pt x="22583" y="31898"/>
                </a:lnTo>
                <a:lnTo>
                  <a:pt x="22583" y="27301"/>
                </a:lnTo>
                <a:lnTo>
                  <a:pt x="27139" y="27301"/>
                </a:lnTo>
                <a:close/>
                <a:moveTo>
                  <a:pt x="27139" y="27059"/>
                </a:moveTo>
                <a:lnTo>
                  <a:pt x="22583" y="27059"/>
                </a:lnTo>
                <a:lnTo>
                  <a:pt x="22583" y="22502"/>
                </a:lnTo>
                <a:lnTo>
                  <a:pt x="27139" y="22502"/>
                </a:lnTo>
                <a:close/>
                <a:moveTo>
                  <a:pt x="27139" y="22260"/>
                </a:moveTo>
                <a:lnTo>
                  <a:pt x="22583" y="22260"/>
                </a:lnTo>
                <a:lnTo>
                  <a:pt x="22583" y="17703"/>
                </a:lnTo>
                <a:lnTo>
                  <a:pt x="27139" y="17703"/>
                </a:lnTo>
                <a:close/>
                <a:moveTo>
                  <a:pt x="27139" y="17461"/>
                </a:moveTo>
                <a:lnTo>
                  <a:pt x="22583" y="17461"/>
                </a:lnTo>
                <a:lnTo>
                  <a:pt x="22583" y="12864"/>
                </a:lnTo>
                <a:lnTo>
                  <a:pt x="27139" y="12864"/>
                </a:lnTo>
                <a:close/>
                <a:moveTo>
                  <a:pt x="27139" y="12622"/>
                </a:moveTo>
                <a:lnTo>
                  <a:pt x="22583" y="12622"/>
                </a:lnTo>
                <a:lnTo>
                  <a:pt x="22583" y="8065"/>
                </a:lnTo>
                <a:lnTo>
                  <a:pt x="27139" y="8065"/>
                </a:lnTo>
                <a:close/>
                <a:moveTo>
                  <a:pt x="31979" y="84806"/>
                </a:moveTo>
                <a:lnTo>
                  <a:pt x="27381" y="84806"/>
                </a:lnTo>
                <a:lnTo>
                  <a:pt x="27381" y="80249"/>
                </a:lnTo>
                <a:lnTo>
                  <a:pt x="31979" y="80249"/>
                </a:lnTo>
                <a:close/>
                <a:moveTo>
                  <a:pt x="31979" y="80007"/>
                </a:moveTo>
                <a:lnTo>
                  <a:pt x="27381" y="80007"/>
                </a:lnTo>
                <a:lnTo>
                  <a:pt x="27381" y="75410"/>
                </a:lnTo>
                <a:lnTo>
                  <a:pt x="31979" y="75410"/>
                </a:lnTo>
                <a:close/>
                <a:moveTo>
                  <a:pt x="31979" y="75168"/>
                </a:moveTo>
                <a:lnTo>
                  <a:pt x="27381" y="75168"/>
                </a:lnTo>
                <a:lnTo>
                  <a:pt x="27381" y="70611"/>
                </a:lnTo>
                <a:lnTo>
                  <a:pt x="31979" y="70611"/>
                </a:lnTo>
                <a:close/>
                <a:moveTo>
                  <a:pt x="31979" y="70369"/>
                </a:moveTo>
                <a:lnTo>
                  <a:pt x="27381" y="70369"/>
                </a:lnTo>
                <a:lnTo>
                  <a:pt x="27381" y="65812"/>
                </a:lnTo>
                <a:lnTo>
                  <a:pt x="31979" y="65812"/>
                </a:lnTo>
                <a:close/>
                <a:moveTo>
                  <a:pt x="31979" y="65570"/>
                </a:moveTo>
                <a:lnTo>
                  <a:pt x="27381" y="65570"/>
                </a:lnTo>
                <a:lnTo>
                  <a:pt x="27381" y="60973"/>
                </a:lnTo>
                <a:lnTo>
                  <a:pt x="31979" y="60973"/>
                </a:lnTo>
                <a:close/>
                <a:moveTo>
                  <a:pt x="31979" y="60731"/>
                </a:moveTo>
                <a:lnTo>
                  <a:pt x="27381" y="60731"/>
                </a:lnTo>
                <a:lnTo>
                  <a:pt x="27381" y="56174"/>
                </a:lnTo>
                <a:lnTo>
                  <a:pt x="31979" y="56174"/>
                </a:lnTo>
                <a:close/>
                <a:moveTo>
                  <a:pt x="31979" y="55932"/>
                </a:moveTo>
                <a:lnTo>
                  <a:pt x="27381" y="55932"/>
                </a:lnTo>
                <a:lnTo>
                  <a:pt x="27381" y="51375"/>
                </a:lnTo>
                <a:lnTo>
                  <a:pt x="31979" y="51375"/>
                </a:lnTo>
                <a:close/>
                <a:moveTo>
                  <a:pt x="31979" y="51133"/>
                </a:moveTo>
                <a:lnTo>
                  <a:pt x="27381" y="51133"/>
                </a:lnTo>
                <a:lnTo>
                  <a:pt x="27381" y="46536"/>
                </a:lnTo>
                <a:lnTo>
                  <a:pt x="31979" y="46536"/>
                </a:lnTo>
                <a:close/>
                <a:moveTo>
                  <a:pt x="31979" y="46294"/>
                </a:moveTo>
                <a:lnTo>
                  <a:pt x="27381" y="46294"/>
                </a:lnTo>
                <a:lnTo>
                  <a:pt x="27381" y="41737"/>
                </a:lnTo>
                <a:lnTo>
                  <a:pt x="31979" y="41737"/>
                </a:lnTo>
                <a:close/>
                <a:moveTo>
                  <a:pt x="31979" y="41495"/>
                </a:moveTo>
                <a:lnTo>
                  <a:pt x="27381" y="41495"/>
                </a:lnTo>
                <a:lnTo>
                  <a:pt x="27381" y="36898"/>
                </a:lnTo>
                <a:lnTo>
                  <a:pt x="31979" y="36898"/>
                </a:lnTo>
                <a:close/>
                <a:moveTo>
                  <a:pt x="31979" y="36656"/>
                </a:moveTo>
                <a:lnTo>
                  <a:pt x="27381" y="36656"/>
                </a:lnTo>
                <a:lnTo>
                  <a:pt x="27381" y="32099"/>
                </a:lnTo>
                <a:lnTo>
                  <a:pt x="31979" y="32099"/>
                </a:lnTo>
                <a:close/>
                <a:moveTo>
                  <a:pt x="31979" y="31858"/>
                </a:moveTo>
                <a:lnTo>
                  <a:pt x="27381" y="31858"/>
                </a:lnTo>
                <a:lnTo>
                  <a:pt x="27381" y="27301"/>
                </a:lnTo>
                <a:lnTo>
                  <a:pt x="31979" y="27301"/>
                </a:lnTo>
                <a:close/>
                <a:moveTo>
                  <a:pt x="31979" y="27059"/>
                </a:moveTo>
                <a:lnTo>
                  <a:pt x="27381" y="27059"/>
                </a:lnTo>
                <a:lnTo>
                  <a:pt x="27381" y="22462"/>
                </a:lnTo>
                <a:lnTo>
                  <a:pt x="31979" y="22462"/>
                </a:lnTo>
                <a:close/>
                <a:moveTo>
                  <a:pt x="31979" y="22220"/>
                </a:moveTo>
                <a:lnTo>
                  <a:pt x="27381" y="22220"/>
                </a:lnTo>
                <a:lnTo>
                  <a:pt x="27381" y="17663"/>
                </a:lnTo>
                <a:lnTo>
                  <a:pt x="31979" y="17663"/>
                </a:lnTo>
                <a:close/>
                <a:moveTo>
                  <a:pt x="31979" y="17421"/>
                </a:moveTo>
                <a:lnTo>
                  <a:pt x="27381" y="17421"/>
                </a:lnTo>
                <a:lnTo>
                  <a:pt x="27381" y="12864"/>
                </a:lnTo>
                <a:lnTo>
                  <a:pt x="31979" y="12864"/>
                </a:lnTo>
                <a:close/>
                <a:moveTo>
                  <a:pt x="31979" y="12622"/>
                </a:moveTo>
                <a:lnTo>
                  <a:pt x="27381" y="12622"/>
                </a:lnTo>
                <a:lnTo>
                  <a:pt x="27381" y="8025"/>
                </a:lnTo>
                <a:lnTo>
                  <a:pt x="31979" y="8025"/>
                </a:lnTo>
                <a:close/>
                <a:moveTo>
                  <a:pt x="36777" y="89604"/>
                </a:moveTo>
                <a:lnTo>
                  <a:pt x="32220" y="89604"/>
                </a:lnTo>
                <a:lnTo>
                  <a:pt x="32220" y="85007"/>
                </a:lnTo>
                <a:lnTo>
                  <a:pt x="36777" y="85007"/>
                </a:lnTo>
                <a:close/>
                <a:moveTo>
                  <a:pt x="36777" y="84765"/>
                </a:moveTo>
                <a:lnTo>
                  <a:pt x="32220" y="84765"/>
                </a:lnTo>
                <a:lnTo>
                  <a:pt x="32220" y="80208"/>
                </a:lnTo>
                <a:lnTo>
                  <a:pt x="36777" y="80208"/>
                </a:lnTo>
                <a:close/>
                <a:moveTo>
                  <a:pt x="36777" y="79966"/>
                </a:moveTo>
                <a:lnTo>
                  <a:pt x="32220" y="79966"/>
                </a:lnTo>
                <a:lnTo>
                  <a:pt x="32220" y="75410"/>
                </a:lnTo>
                <a:lnTo>
                  <a:pt x="36777" y="75410"/>
                </a:lnTo>
                <a:close/>
                <a:moveTo>
                  <a:pt x="36777" y="75168"/>
                </a:moveTo>
                <a:lnTo>
                  <a:pt x="32220" y="75168"/>
                </a:lnTo>
                <a:lnTo>
                  <a:pt x="32220" y="70570"/>
                </a:lnTo>
                <a:lnTo>
                  <a:pt x="36777" y="70570"/>
                </a:lnTo>
                <a:close/>
                <a:moveTo>
                  <a:pt x="36777" y="70329"/>
                </a:moveTo>
                <a:lnTo>
                  <a:pt x="32220" y="70329"/>
                </a:lnTo>
                <a:lnTo>
                  <a:pt x="32220" y="65772"/>
                </a:lnTo>
                <a:lnTo>
                  <a:pt x="36777" y="65772"/>
                </a:lnTo>
                <a:close/>
                <a:moveTo>
                  <a:pt x="36777" y="65530"/>
                </a:moveTo>
                <a:lnTo>
                  <a:pt x="32220" y="65530"/>
                </a:lnTo>
                <a:lnTo>
                  <a:pt x="32220" y="60973"/>
                </a:lnTo>
                <a:lnTo>
                  <a:pt x="36777" y="60973"/>
                </a:lnTo>
                <a:close/>
                <a:moveTo>
                  <a:pt x="36777" y="60731"/>
                </a:moveTo>
                <a:lnTo>
                  <a:pt x="32220" y="60731"/>
                </a:lnTo>
                <a:lnTo>
                  <a:pt x="32220" y="56134"/>
                </a:lnTo>
                <a:lnTo>
                  <a:pt x="36777" y="56134"/>
                </a:lnTo>
                <a:close/>
                <a:moveTo>
                  <a:pt x="36777" y="55892"/>
                </a:moveTo>
                <a:lnTo>
                  <a:pt x="32220" y="55892"/>
                </a:lnTo>
                <a:lnTo>
                  <a:pt x="32220" y="51335"/>
                </a:lnTo>
                <a:lnTo>
                  <a:pt x="36777" y="51335"/>
                </a:lnTo>
                <a:close/>
                <a:moveTo>
                  <a:pt x="36777" y="51093"/>
                </a:moveTo>
                <a:lnTo>
                  <a:pt x="32220" y="51093"/>
                </a:lnTo>
                <a:lnTo>
                  <a:pt x="32220" y="46536"/>
                </a:lnTo>
                <a:lnTo>
                  <a:pt x="36777" y="46536"/>
                </a:lnTo>
                <a:close/>
                <a:moveTo>
                  <a:pt x="36777" y="46294"/>
                </a:moveTo>
                <a:lnTo>
                  <a:pt x="32220" y="46294"/>
                </a:lnTo>
                <a:lnTo>
                  <a:pt x="32220" y="41697"/>
                </a:lnTo>
                <a:lnTo>
                  <a:pt x="36777" y="41697"/>
                </a:lnTo>
                <a:close/>
                <a:moveTo>
                  <a:pt x="36777" y="41455"/>
                </a:moveTo>
                <a:lnTo>
                  <a:pt x="32220" y="41455"/>
                </a:lnTo>
                <a:lnTo>
                  <a:pt x="32220" y="36898"/>
                </a:lnTo>
                <a:lnTo>
                  <a:pt x="36777" y="36898"/>
                </a:lnTo>
                <a:close/>
                <a:moveTo>
                  <a:pt x="36777" y="36656"/>
                </a:moveTo>
                <a:lnTo>
                  <a:pt x="32220" y="36656"/>
                </a:lnTo>
                <a:lnTo>
                  <a:pt x="32220" y="32059"/>
                </a:lnTo>
                <a:lnTo>
                  <a:pt x="36777" y="32059"/>
                </a:lnTo>
                <a:close/>
                <a:moveTo>
                  <a:pt x="36777" y="31817"/>
                </a:moveTo>
                <a:lnTo>
                  <a:pt x="32220" y="31817"/>
                </a:lnTo>
                <a:lnTo>
                  <a:pt x="32220" y="27260"/>
                </a:lnTo>
                <a:lnTo>
                  <a:pt x="36777" y="27260"/>
                </a:lnTo>
                <a:close/>
                <a:moveTo>
                  <a:pt x="36777" y="27018"/>
                </a:moveTo>
                <a:lnTo>
                  <a:pt x="32220" y="27018"/>
                </a:lnTo>
                <a:lnTo>
                  <a:pt x="32220" y="22462"/>
                </a:lnTo>
                <a:lnTo>
                  <a:pt x="36777" y="22462"/>
                </a:lnTo>
                <a:close/>
                <a:moveTo>
                  <a:pt x="36777" y="22220"/>
                </a:moveTo>
                <a:lnTo>
                  <a:pt x="32220" y="22220"/>
                </a:lnTo>
                <a:lnTo>
                  <a:pt x="32220" y="17622"/>
                </a:lnTo>
                <a:lnTo>
                  <a:pt x="36777" y="17622"/>
                </a:lnTo>
                <a:close/>
                <a:moveTo>
                  <a:pt x="36777" y="17380"/>
                </a:moveTo>
                <a:lnTo>
                  <a:pt x="32220" y="17380"/>
                </a:lnTo>
                <a:lnTo>
                  <a:pt x="32220" y="12824"/>
                </a:lnTo>
                <a:lnTo>
                  <a:pt x="36777" y="12824"/>
                </a:lnTo>
                <a:close/>
                <a:moveTo>
                  <a:pt x="36777" y="12582"/>
                </a:moveTo>
                <a:lnTo>
                  <a:pt x="32220" y="12582"/>
                </a:lnTo>
                <a:lnTo>
                  <a:pt x="32220" y="8025"/>
                </a:lnTo>
                <a:lnTo>
                  <a:pt x="36777" y="8025"/>
                </a:lnTo>
                <a:close/>
                <a:moveTo>
                  <a:pt x="36777" y="7783"/>
                </a:moveTo>
                <a:lnTo>
                  <a:pt x="32220" y="7783"/>
                </a:lnTo>
                <a:lnTo>
                  <a:pt x="32220" y="3307"/>
                </a:lnTo>
                <a:lnTo>
                  <a:pt x="36777" y="3307"/>
                </a:lnTo>
                <a:lnTo>
                  <a:pt x="36777" y="7904"/>
                </a:lnTo>
                <a:close/>
                <a:moveTo>
                  <a:pt x="41616" y="89564"/>
                </a:moveTo>
                <a:lnTo>
                  <a:pt x="37019" y="89564"/>
                </a:lnTo>
                <a:lnTo>
                  <a:pt x="37019" y="85007"/>
                </a:lnTo>
                <a:lnTo>
                  <a:pt x="41616" y="85007"/>
                </a:lnTo>
                <a:close/>
                <a:moveTo>
                  <a:pt x="41616" y="84765"/>
                </a:moveTo>
                <a:lnTo>
                  <a:pt x="37019" y="84765"/>
                </a:lnTo>
                <a:lnTo>
                  <a:pt x="37019" y="80168"/>
                </a:lnTo>
                <a:lnTo>
                  <a:pt x="41616" y="80168"/>
                </a:lnTo>
                <a:close/>
                <a:moveTo>
                  <a:pt x="41616" y="79926"/>
                </a:moveTo>
                <a:lnTo>
                  <a:pt x="37019" y="79926"/>
                </a:lnTo>
                <a:lnTo>
                  <a:pt x="37019" y="75369"/>
                </a:lnTo>
                <a:lnTo>
                  <a:pt x="41616" y="75369"/>
                </a:lnTo>
                <a:close/>
                <a:moveTo>
                  <a:pt x="41616" y="75127"/>
                </a:moveTo>
                <a:lnTo>
                  <a:pt x="37019" y="75127"/>
                </a:lnTo>
                <a:lnTo>
                  <a:pt x="37019" y="70570"/>
                </a:lnTo>
                <a:lnTo>
                  <a:pt x="41616" y="70570"/>
                </a:lnTo>
                <a:close/>
                <a:moveTo>
                  <a:pt x="41616" y="70329"/>
                </a:moveTo>
                <a:lnTo>
                  <a:pt x="37019" y="70329"/>
                </a:lnTo>
                <a:lnTo>
                  <a:pt x="37019" y="65731"/>
                </a:lnTo>
                <a:lnTo>
                  <a:pt x="41616" y="65731"/>
                </a:lnTo>
                <a:close/>
                <a:moveTo>
                  <a:pt x="41616" y="65489"/>
                </a:moveTo>
                <a:lnTo>
                  <a:pt x="37019" y="65489"/>
                </a:lnTo>
                <a:lnTo>
                  <a:pt x="37019" y="60933"/>
                </a:lnTo>
                <a:lnTo>
                  <a:pt x="41616" y="60933"/>
                </a:lnTo>
                <a:close/>
                <a:moveTo>
                  <a:pt x="41616" y="60691"/>
                </a:moveTo>
                <a:lnTo>
                  <a:pt x="37019" y="60691"/>
                </a:lnTo>
                <a:lnTo>
                  <a:pt x="37019" y="56134"/>
                </a:lnTo>
                <a:lnTo>
                  <a:pt x="41616" y="56134"/>
                </a:lnTo>
                <a:close/>
                <a:moveTo>
                  <a:pt x="41616" y="55892"/>
                </a:moveTo>
                <a:lnTo>
                  <a:pt x="37019" y="55892"/>
                </a:lnTo>
                <a:lnTo>
                  <a:pt x="37019" y="51295"/>
                </a:lnTo>
                <a:lnTo>
                  <a:pt x="41616" y="51295"/>
                </a:lnTo>
                <a:close/>
                <a:moveTo>
                  <a:pt x="41616" y="51053"/>
                </a:moveTo>
                <a:lnTo>
                  <a:pt x="37019" y="51053"/>
                </a:lnTo>
                <a:lnTo>
                  <a:pt x="37019" y="46496"/>
                </a:lnTo>
                <a:lnTo>
                  <a:pt x="41616" y="46496"/>
                </a:lnTo>
                <a:close/>
                <a:moveTo>
                  <a:pt x="41616" y="46254"/>
                </a:moveTo>
                <a:lnTo>
                  <a:pt x="37019" y="46254"/>
                </a:lnTo>
                <a:lnTo>
                  <a:pt x="37019" y="41697"/>
                </a:lnTo>
                <a:lnTo>
                  <a:pt x="41616" y="41697"/>
                </a:lnTo>
                <a:close/>
                <a:moveTo>
                  <a:pt x="41616" y="41455"/>
                </a:moveTo>
                <a:lnTo>
                  <a:pt x="37019" y="41455"/>
                </a:lnTo>
                <a:lnTo>
                  <a:pt x="37019" y="36858"/>
                </a:lnTo>
                <a:lnTo>
                  <a:pt x="41616" y="36858"/>
                </a:lnTo>
                <a:close/>
                <a:moveTo>
                  <a:pt x="41616" y="36616"/>
                </a:moveTo>
                <a:lnTo>
                  <a:pt x="37019" y="36616"/>
                </a:lnTo>
                <a:lnTo>
                  <a:pt x="37019" y="32059"/>
                </a:lnTo>
                <a:lnTo>
                  <a:pt x="41616" y="32059"/>
                </a:lnTo>
                <a:close/>
                <a:moveTo>
                  <a:pt x="41616" y="31817"/>
                </a:moveTo>
                <a:lnTo>
                  <a:pt x="37019" y="31817"/>
                </a:lnTo>
                <a:lnTo>
                  <a:pt x="37019" y="27220"/>
                </a:lnTo>
                <a:lnTo>
                  <a:pt x="41616" y="27220"/>
                </a:lnTo>
                <a:close/>
                <a:moveTo>
                  <a:pt x="41616" y="26978"/>
                </a:moveTo>
                <a:lnTo>
                  <a:pt x="37019" y="26978"/>
                </a:lnTo>
                <a:lnTo>
                  <a:pt x="37019" y="22421"/>
                </a:lnTo>
                <a:lnTo>
                  <a:pt x="41616" y="22421"/>
                </a:lnTo>
                <a:close/>
                <a:moveTo>
                  <a:pt x="41616" y="22179"/>
                </a:moveTo>
                <a:lnTo>
                  <a:pt x="37019" y="22179"/>
                </a:lnTo>
                <a:lnTo>
                  <a:pt x="37019" y="17622"/>
                </a:lnTo>
                <a:lnTo>
                  <a:pt x="41616" y="17622"/>
                </a:lnTo>
                <a:close/>
                <a:moveTo>
                  <a:pt x="41616" y="17380"/>
                </a:moveTo>
                <a:lnTo>
                  <a:pt x="37019" y="17380"/>
                </a:lnTo>
                <a:lnTo>
                  <a:pt x="37019" y="12783"/>
                </a:lnTo>
                <a:lnTo>
                  <a:pt x="41616" y="12783"/>
                </a:lnTo>
                <a:close/>
                <a:moveTo>
                  <a:pt x="41616" y="12541"/>
                </a:moveTo>
                <a:lnTo>
                  <a:pt x="37019" y="12541"/>
                </a:lnTo>
                <a:lnTo>
                  <a:pt x="37019" y="7985"/>
                </a:lnTo>
                <a:lnTo>
                  <a:pt x="41616" y="7985"/>
                </a:lnTo>
                <a:close/>
                <a:moveTo>
                  <a:pt x="41616" y="7743"/>
                </a:moveTo>
                <a:lnTo>
                  <a:pt x="37019" y="7743"/>
                </a:lnTo>
                <a:lnTo>
                  <a:pt x="37019" y="3307"/>
                </a:lnTo>
                <a:lnTo>
                  <a:pt x="41616" y="3307"/>
                </a:lnTo>
                <a:lnTo>
                  <a:pt x="41616" y="7904"/>
                </a:lnTo>
                <a:close/>
                <a:moveTo>
                  <a:pt x="46415" y="89564"/>
                </a:moveTo>
                <a:lnTo>
                  <a:pt x="41858" y="89564"/>
                </a:lnTo>
                <a:lnTo>
                  <a:pt x="41858" y="84967"/>
                </a:lnTo>
                <a:lnTo>
                  <a:pt x="46415" y="84967"/>
                </a:lnTo>
                <a:close/>
                <a:moveTo>
                  <a:pt x="46415" y="84725"/>
                </a:moveTo>
                <a:lnTo>
                  <a:pt x="41858" y="84725"/>
                </a:lnTo>
                <a:lnTo>
                  <a:pt x="41858" y="80168"/>
                </a:lnTo>
                <a:lnTo>
                  <a:pt x="46415" y="80168"/>
                </a:lnTo>
                <a:close/>
                <a:moveTo>
                  <a:pt x="46415" y="79926"/>
                </a:moveTo>
                <a:lnTo>
                  <a:pt x="41858" y="79926"/>
                </a:lnTo>
                <a:lnTo>
                  <a:pt x="41858" y="75329"/>
                </a:lnTo>
                <a:lnTo>
                  <a:pt x="46415" y="75329"/>
                </a:lnTo>
                <a:close/>
                <a:moveTo>
                  <a:pt x="46415" y="75087"/>
                </a:moveTo>
                <a:lnTo>
                  <a:pt x="41858" y="75087"/>
                </a:lnTo>
                <a:lnTo>
                  <a:pt x="41858" y="70530"/>
                </a:lnTo>
                <a:lnTo>
                  <a:pt x="46415" y="70530"/>
                </a:lnTo>
                <a:close/>
                <a:moveTo>
                  <a:pt x="46415" y="70288"/>
                </a:moveTo>
                <a:lnTo>
                  <a:pt x="41858" y="70288"/>
                </a:lnTo>
                <a:lnTo>
                  <a:pt x="41858" y="65731"/>
                </a:lnTo>
                <a:lnTo>
                  <a:pt x="46415" y="65731"/>
                </a:lnTo>
                <a:close/>
                <a:moveTo>
                  <a:pt x="46415" y="65489"/>
                </a:moveTo>
                <a:lnTo>
                  <a:pt x="41858" y="65489"/>
                </a:lnTo>
                <a:lnTo>
                  <a:pt x="41858" y="60892"/>
                </a:lnTo>
                <a:lnTo>
                  <a:pt x="46415" y="60892"/>
                </a:lnTo>
                <a:close/>
                <a:moveTo>
                  <a:pt x="46415" y="60650"/>
                </a:moveTo>
                <a:lnTo>
                  <a:pt x="41858" y="60650"/>
                </a:lnTo>
                <a:lnTo>
                  <a:pt x="41858" y="56093"/>
                </a:lnTo>
                <a:lnTo>
                  <a:pt x="46415" y="56093"/>
                </a:lnTo>
                <a:close/>
                <a:moveTo>
                  <a:pt x="46415" y="55851"/>
                </a:moveTo>
                <a:lnTo>
                  <a:pt x="41858" y="55851"/>
                </a:lnTo>
                <a:lnTo>
                  <a:pt x="41858" y="51295"/>
                </a:lnTo>
                <a:lnTo>
                  <a:pt x="46415" y="51295"/>
                </a:lnTo>
                <a:close/>
                <a:moveTo>
                  <a:pt x="46415" y="51053"/>
                </a:moveTo>
                <a:lnTo>
                  <a:pt x="41858" y="51053"/>
                </a:lnTo>
                <a:lnTo>
                  <a:pt x="41858" y="46456"/>
                </a:lnTo>
                <a:lnTo>
                  <a:pt x="46415" y="46456"/>
                </a:lnTo>
                <a:close/>
                <a:moveTo>
                  <a:pt x="46415" y="46214"/>
                </a:moveTo>
                <a:lnTo>
                  <a:pt x="41858" y="46214"/>
                </a:lnTo>
                <a:lnTo>
                  <a:pt x="41858" y="41657"/>
                </a:lnTo>
                <a:lnTo>
                  <a:pt x="46415" y="41657"/>
                </a:lnTo>
                <a:close/>
                <a:moveTo>
                  <a:pt x="46415" y="41415"/>
                </a:moveTo>
                <a:lnTo>
                  <a:pt x="41858" y="41415"/>
                </a:lnTo>
                <a:lnTo>
                  <a:pt x="41858" y="36858"/>
                </a:lnTo>
                <a:lnTo>
                  <a:pt x="46415" y="36858"/>
                </a:lnTo>
                <a:close/>
                <a:moveTo>
                  <a:pt x="46415" y="36616"/>
                </a:moveTo>
                <a:lnTo>
                  <a:pt x="41858" y="36616"/>
                </a:lnTo>
                <a:lnTo>
                  <a:pt x="41858" y="32019"/>
                </a:lnTo>
                <a:lnTo>
                  <a:pt x="46415" y="32019"/>
                </a:lnTo>
                <a:close/>
                <a:moveTo>
                  <a:pt x="46415" y="31777"/>
                </a:moveTo>
                <a:lnTo>
                  <a:pt x="41858" y="31777"/>
                </a:lnTo>
                <a:lnTo>
                  <a:pt x="41858" y="27220"/>
                </a:lnTo>
                <a:lnTo>
                  <a:pt x="46415" y="27220"/>
                </a:lnTo>
                <a:close/>
                <a:moveTo>
                  <a:pt x="46415" y="26978"/>
                </a:moveTo>
                <a:lnTo>
                  <a:pt x="41858" y="26978"/>
                </a:lnTo>
                <a:lnTo>
                  <a:pt x="41858" y="22381"/>
                </a:lnTo>
                <a:lnTo>
                  <a:pt x="46415" y="22381"/>
                </a:lnTo>
                <a:close/>
                <a:moveTo>
                  <a:pt x="46415" y="22139"/>
                </a:moveTo>
                <a:lnTo>
                  <a:pt x="41858" y="22139"/>
                </a:lnTo>
                <a:lnTo>
                  <a:pt x="41858" y="17582"/>
                </a:lnTo>
                <a:lnTo>
                  <a:pt x="46415" y="17582"/>
                </a:lnTo>
                <a:close/>
                <a:moveTo>
                  <a:pt x="46415" y="17340"/>
                </a:moveTo>
                <a:lnTo>
                  <a:pt x="41858" y="17340"/>
                </a:lnTo>
                <a:lnTo>
                  <a:pt x="41858" y="12783"/>
                </a:lnTo>
                <a:lnTo>
                  <a:pt x="46415" y="12783"/>
                </a:lnTo>
                <a:close/>
                <a:moveTo>
                  <a:pt x="46415" y="12541"/>
                </a:moveTo>
                <a:lnTo>
                  <a:pt x="41858" y="12541"/>
                </a:lnTo>
                <a:lnTo>
                  <a:pt x="41858" y="7944"/>
                </a:lnTo>
                <a:lnTo>
                  <a:pt x="46415" y="7944"/>
                </a:lnTo>
                <a:close/>
                <a:moveTo>
                  <a:pt x="46415" y="7702"/>
                </a:moveTo>
                <a:lnTo>
                  <a:pt x="41858" y="7702"/>
                </a:lnTo>
                <a:lnTo>
                  <a:pt x="41858" y="3307"/>
                </a:lnTo>
                <a:lnTo>
                  <a:pt x="46415" y="3307"/>
                </a:lnTo>
                <a:lnTo>
                  <a:pt x="46415" y="7904"/>
                </a:lnTo>
                <a:close/>
                <a:moveTo>
                  <a:pt x="51214" y="89524"/>
                </a:moveTo>
                <a:lnTo>
                  <a:pt x="46657" y="89524"/>
                </a:lnTo>
                <a:lnTo>
                  <a:pt x="46657" y="84967"/>
                </a:lnTo>
                <a:lnTo>
                  <a:pt x="51214" y="84967"/>
                </a:lnTo>
                <a:close/>
                <a:moveTo>
                  <a:pt x="51214" y="84685"/>
                </a:moveTo>
                <a:lnTo>
                  <a:pt x="46657" y="84685"/>
                </a:lnTo>
                <a:lnTo>
                  <a:pt x="46657" y="80128"/>
                </a:lnTo>
                <a:lnTo>
                  <a:pt x="51214" y="80128"/>
                </a:lnTo>
                <a:close/>
                <a:moveTo>
                  <a:pt x="51214" y="79886"/>
                </a:moveTo>
                <a:lnTo>
                  <a:pt x="46657" y="79886"/>
                </a:lnTo>
                <a:lnTo>
                  <a:pt x="46657" y="75329"/>
                </a:lnTo>
                <a:lnTo>
                  <a:pt x="51214" y="75329"/>
                </a:lnTo>
                <a:close/>
                <a:moveTo>
                  <a:pt x="51214" y="75087"/>
                </a:moveTo>
                <a:lnTo>
                  <a:pt x="46657" y="75087"/>
                </a:lnTo>
                <a:lnTo>
                  <a:pt x="46657" y="70490"/>
                </a:lnTo>
                <a:lnTo>
                  <a:pt x="51214" y="70490"/>
                </a:lnTo>
                <a:close/>
                <a:moveTo>
                  <a:pt x="51214" y="70248"/>
                </a:moveTo>
                <a:lnTo>
                  <a:pt x="46657" y="70248"/>
                </a:lnTo>
                <a:lnTo>
                  <a:pt x="46657" y="65691"/>
                </a:lnTo>
                <a:lnTo>
                  <a:pt x="51214" y="65691"/>
                </a:lnTo>
                <a:close/>
                <a:moveTo>
                  <a:pt x="51214" y="65449"/>
                </a:moveTo>
                <a:lnTo>
                  <a:pt x="46657" y="65449"/>
                </a:lnTo>
                <a:lnTo>
                  <a:pt x="46657" y="60892"/>
                </a:lnTo>
                <a:lnTo>
                  <a:pt x="51214" y="60892"/>
                </a:lnTo>
                <a:close/>
                <a:moveTo>
                  <a:pt x="51214" y="60650"/>
                </a:moveTo>
                <a:lnTo>
                  <a:pt x="46657" y="60650"/>
                </a:lnTo>
                <a:lnTo>
                  <a:pt x="46657" y="56053"/>
                </a:lnTo>
                <a:lnTo>
                  <a:pt x="51214" y="56053"/>
                </a:lnTo>
                <a:close/>
                <a:moveTo>
                  <a:pt x="51214" y="55811"/>
                </a:moveTo>
                <a:lnTo>
                  <a:pt x="46657" y="55811"/>
                </a:lnTo>
                <a:lnTo>
                  <a:pt x="46657" y="51254"/>
                </a:lnTo>
                <a:lnTo>
                  <a:pt x="51214" y="51254"/>
                </a:lnTo>
                <a:close/>
                <a:moveTo>
                  <a:pt x="51214" y="51012"/>
                </a:moveTo>
                <a:lnTo>
                  <a:pt x="46657" y="51012"/>
                </a:lnTo>
                <a:lnTo>
                  <a:pt x="46657" y="46456"/>
                </a:lnTo>
                <a:lnTo>
                  <a:pt x="51214" y="46456"/>
                </a:lnTo>
                <a:close/>
                <a:moveTo>
                  <a:pt x="51214" y="46214"/>
                </a:moveTo>
                <a:lnTo>
                  <a:pt x="46657" y="46214"/>
                </a:lnTo>
                <a:lnTo>
                  <a:pt x="46657" y="41616"/>
                </a:lnTo>
                <a:lnTo>
                  <a:pt x="51214" y="41616"/>
                </a:lnTo>
                <a:close/>
                <a:moveTo>
                  <a:pt x="51214" y="41374"/>
                </a:moveTo>
                <a:lnTo>
                  <a:pt x="46657" y="41374"/>
                </a:lnTo>
                <a:lnTo>
                  <a:pt x="46657" y="36818"/>
                </a:lnTo>
                <a:lnTo>
                  <a:pt x="51214" y="36818"/>
                </a:lnTo>
                <a:close/>
                <a:moveTo>
                  <a:pt x="51214" y="36576"/>
                </a:moveTo>
                <a:lnTo>
                  <a:pt x="46657" y="36576"/>
                </a:lnTo>
                <a:lnTo>
                  <a:pt x="46657" y="32019"/>
                </a:lnTo>
                <a:lnTo>
                  <a:pt x="51214" y="32019"/>
                </a:lnTo>
                <a:close/>
                <a:moveTo>
                  <a:pt x="51214" y="31777"/>
                </a:moveTo>
                <a:lnTo>
                  <a:pt x="46657" y="31777"/>
                </a:lnTo>
                <a:lnTo>
                  <a:pt x="46657" y="27180"/>
                </a:lnTo>
                <a:lnTo>
                  <a:pt x="51214" y="27180"/>
                </a:lnTo>
                <a:close/>
                <a:moveTo>
                  <a:pt x="51214" y="26938"/>
                </a:moveTo>
                <a:lnTo>
                  <a:pt x="46657" y="26938"/>
                </a:lnTo>
                <a:lnTo>
                  <a:pt x="46657" y="22381"/>
                </a:lnTo>
                <a:lnTo>
                  <a:pt x="51214" y="22381"/>
                </a:lnTo>
                <a:close/>
                <a:moveTo>
                  <a:pt x="51214" y="22139"/>
                </a:moveTo>
                <a:lnTo>
                  <a:pt x="46657" y="22139"/>
                </a:lnTo>
                <a:lnTo>
                  <a:pt x="46657" y="17582"/>
                </a:lnTo>
                <a:lnTo>
                  <a:pt x="51214" y="17582"/>
                </a:lnTo>
                <a:close/>
                <a:moveTo>
                  <a:pt x="51214" y="17340"/>
                </a:moveTo>
                <a:lnTo>
                  <a:pt x="46657" y="17340"/>
                </a:lnTo>
                <a:lnTo>
                  <a:pt x="46657" y="12743"/>
                </a:lnTo>
                <a:lnTo>
                  <a:pt x="51214" y="12743"/>
                </a:lnTo>
                <a:close/>
                <a:moveTo>
                  <a:pt x="51214" y="12501"/>
                </a:moveTo>
                <a:lnTo>
                  <a:pt x="46657" y="12501"/>
                </a:lnTo>
                <a:lnTo>
                  <a:pt x="46657" y="7944"/>
                </a:lnTo>
                <a:lnTo>
                  <a:pt x="51214" y="7944"/>
                </a:lnTo>
                <a:close/>
                <a:moveTo>
                  <a:pt x="51214" y="7702"/>
                </a:moveTo>
                <a:lnTo>
                  <a:pt x="46657" y="7702"/>
                </a:lnTo>
                <a:lnTo>
                  <a:pt x="46657" y="3307"/>
                </a:lnTo>
                <a:lnTo>
                  <a:pt x="51214" y="3307"/>
                </a:lnTo>
                <a:lnTo>
                  <a:pt x="51214" y="7904"/>
                </a:lnTo>
                <a:close/>
                <a:moveTo>
                  <a:pt x="56053" y="89483"/>
                </a:moveTo>
                <a:lnTo>
                  <a:pt x="51456" y="89483"/>
                </a:lnTo>
                <a:lnTo>
                  <a:pt x="51456" y="84927"/>
                </a:lnTo>
                <a:lnTo>
                  <a:pt x="56053" y="84927"/>
                </a:lnTo>
                <a:close/>
                <a:moveTo>
                  <a:pt x="56053" y="84685"/>
                </a:moveTo>
                <a:lnTo>
                  <a:pt x="51456" y="84685"/>
                </a:lnTo>
                <a:lnTo>
                  <a:pt x="51456" y="80087"/>
                </a:lnTo>
                <a:lnTo>
                  <a:pt x="56053" y="80087"/>
                </a:lnTo>
                <a:close/>
                <a:moveTo>
                  <a:pt x="56053" y="79845"/>
                </a:moveTo>
                <a:lnTo>
                  <a:pt x="51456" y="79845"/>
                </a:lnTo>
                <a:lnTo>
                  <a:pt x="51456" y="75289"/>
                </a:lnTo>
                <a:lnTo>
                  <a:pt x="56053" y="75289"/>
                </a:lnTo>
                <a:close/>
                <a:moveTo>
                  <a:pt x="56053" y="75047"/>
                </a:moveTo>
                <a:lnTo>
                  <a:pt x="51456" y="75047"/>
                </a:lnTo>
                <a:lnTo>
                  <a:pt x="51456" y="70490"/>
                </a:lnTo>
                <a:lnTo>
                  <a:pt x="56053" y="70490"/>
                </a:lnTo>
                <a:close/>
                <a:moveTo>
                  <a:pt x="56053" y="70248"/>
                </a:moveTo>
                <a:lnTo>
                  <a:pt x="51456" y="70248"/>
                </a:lnTo>
                <a:lnTo>
                  <a:pt x="51456" y="65651"/>
                </a:lnTo>
                <a:lnTo>
                  <a:pt x="56053" y="65651"/>
                </a:lnTo>
                <a:close/>
                <a:moveTo>
                  <a:pt x="56053" y="65409"/>
                </a:moveTo>
                <a:lnTo>
                  <a:pt x="51456" y="65409"/>
                </a:lnTo>
                <a:lnTo>
                  <a:pt x="51456" y="60852"/>
                </a:lnTo>
                <a:lnTo>
                  <a:pt x="56053" y="60852"/>
                </a:lnTo>
                <a:close/>
                <a:moveTo>
                  <a:pt x="56053" y="60610"/>
                </a:moveTo>
                <a:lnTo>
                  <a:pt x="51456" y="60610"/>
                </a:lnTo>
                <a:lnTo>
                  <a:pt x="51456" y="56053"/>
                </a:lnTo>
                <a:lnTo>
                  <a:pt x="56053" y="56053"/>
                </a:lnTo>
                <a:close/>
                <a:moveTo>
                  <a:pt x="56053" y="55811"/>
                </a:moveTo>
                <a:lnTo>
                  <a:pt x="51456" y="55811"/>
                </a:lnTo>
                <a:lnTo>
                  <a:pt x="51456" y="51214"/>
                </a:lnTo>
                <a:lnTo>
                  <a:pt x="56053" y="51214"/>
                </a:lnTo>
                <a:close/>
                <a:moveTo>
                  <a:pt x="56053" y="50972"/>
                </a:moveTo>
                <a:lnTo>
                  <a:pt x="51456" y="50972"/>
                </a:lnTo>
                <a:lnTo>
                  <a:pt x="51456" y="46415"/>
                </a:lnTo>
                <a:lnTo>
                  <a:pt x="56053" y="46415"/>
                </a:lnTo>
                <a:close/>
                <a:moveTo>
                  <a:pt x="56053" y="46173"/>
                </a:moveTo>
                <a:lnTo>
                  <a:pt x="51456" y="46173"/>
                </a:lnTo>
                <a:lnTo>
                  <a:pt x="51456" y="41616"/>
                </a:lnTo>
                <a:lnTo>
                  <a:pt x="56053" y="41616"/>
                </a:lnTo>
                <a:close/>
                <a:moveTo>
                  <a:pt x="56053" y="41374"/>
                </a:moveTo>
                <a:lnTo>
                  <a:pt x="51456" y="41374"/>
                </a:lnTo>
                <a:lnTo>
                  <a:pt x="51456" y="36777"/>
                </a:lnTo>
                <a:lnTo>
                  <a:pt x="56053" y="36777"/>
                </a:lnTo>
                <a:close/>
                <a:moveTo>
                  <a:pt x="56053" y="36535"/>
                </a:moveTo>
                <a:lnTo>
                  <a:pt x="51456" y="36535"/>
                </a:lnTo>
                <a:lnTo>
                  <a:pt x="51456" y="31978"/>
                </a:lnTo>
                <a:lnTo>
                  <a:pt x="56053" y="31978"/>
                </a:lnTo>
                <a:close/>
                <a:moveTo>
                  <a:pt x="56053" y="31737"/>
                </a:moveTo>
                <a:lnTo>
                  <a:pt x="51456" y="31737"/>
                </a:lnTo>
                <a:lnTo>
                  <a:pt x="51456" y="27180"/>
                </a:lnTo>
                <a:lnTo>
                  <a:pt x="56053" y="27180"/>
                </a:lnTo>
                <a:close/>
                <a:moveTo>
                  <a:pt x="56053" y="26938"/>
                </a:moveTo>
                <a:lnTo>
                  <a:pt x="51456" y="26938"/>
                </a:lnTo>
                <a:lnTo>
                  <a:pt x="51456" y="22341"/>
                </a:lnTo>
                <a:lnTo>
                  <a:pt x="56053" y="22341"/>
                </a:lnTo>
                <a:close/>
                <a:moveTo>
                  <a:pt x="56053" y="22099"/>
                </a:moveTo>
                <a:lnTo>
                  <a:pt x="51456" y="22099"/>
                </a:lnTo>
                <a:lnTo>
                  <a:pt x="51456" y="17542"/>
                </a:lnTo>
                <a:lnTo>
                  <a:pt x="56053" y="17542"/>
                </a:lnTo>
                <a:close/>
                <a:moveTo>
                  <a:pt x="56053" y="17300"/>
                </a:moveTo>
                <a:lnTo>
                  <a:pt x="51456" y="17300"/>
                </a:lnTo>
                <a:lnTo>
                  <a:pt x="51456" y="12743"/>
                </a:lnTo>
                <a:lnTo>
                  <a:pt x="56053" y="12743"/>
                </a:lnTo>
                <a:close/>
                <a:moveTo>
                  <a:pt x="56053" y="12501"/>
                </a:moveTo>
                <a:lnTo>
                  <a:pt x="51456" y="12501"/>
                </a:lnTo>
                <a:lnTo>
                  <a:pt x="51456" y="7904"/>
                </a:lnTo>
                <a:lnTo>
                  <a:pt x="56053" y="7904"/>
                </a:lnTo>
                <a:close/>
                <a:moveTo>
                  <a:pt x="56053" y="7662"/>
                </a:moveTo>
                <a:lnTo>
                  <a:pt x="51456" y="7662"/>
                </a:lnTo>
                <a:lnTo>
                  <a:pt x="51456" y="3307"/>
                </a:lnTo>
                <a:lnTo>
                  <a:pt x="56053" y="3307"/>
                </a:lnTo>
                <a:lnTo>
                  <a:pt x="56053" y="7904"/>
                </a:lnTo>
                <a:close/>
                <a:moveTo>
                  <a:pt x="60852" y="89483"/>
                </a:moveTo>
                <a:lnTo>
                  <a:pt x="56295" y="89483"/>
                </a:lnTo>
                <a:lnTo>
                  <a:pt x="56295" y="84886"/>
                </a:lnTo>
                <a:lnTo>
                  <a:pt x="60852" y="84886"/>
                </a:lnTo>
                <a:close/>
                <a:moveTo>
                  <a:pt x="60852" y="84644"/>
                </a:moveTo>
                <a:lnTo>
                  <a:pt x="56295" y="84644"/>
                </a:lnTo>
                <a:lnTo>
                  <a:pt x="56295" y="80087"/>
                </a:lnTo>
                <a:lnTo>
                  <a:pt x="60852" y="80087"/>
                </a:lnTo>
                <a:close/>
                <a:moveTo>
                  <a:pt x="60852" y="79845"/>
                </a:moveTo>
                <a:lnTo>
                  <a:pt x="56295" y="79845"/>
                </a:lnTo>
                <a:lnTo>
                  <a:pt x="56295" y="75248"/>
                </a:lnTo>
                <a:lnTo>
                  <a:pt x="60852" y="75248"/>
                </a:lnTo>
                <a:close/>
                <a:moveTo>
                  <a:pt x="60852" y="75006"/>
                </a:moveTo>
                <a:lnTo>
                  <a:pt x="56295" y="75006"/>
                </a:lnTo>
                <a:lnTo>
                  <a:pt x="56295" y="70449"/>
                </a:lnTo>
                <a:lnTo>
                  <a:pt x="60852" y="70449"/>
                </a:lnTo>
                <a:close/>
                <a:moveTo>
                  <a:pt x="60852" y="70208"/>
                </a:moveTo>
                <a:lnTo>
                  <a:pt x="56295" y="70208"/>
                </a:lnTo>
                <a:lnTo>
                  <a:pt x="56295" y="65651"/>
                </a:lnTo>
                <a:lnTo>
                  <a:pt x="60852" y="65651"/>
                </a:lnTo>
                <a:close/>
                <a:moveTo>
                  <a:pt x="60852" y="65409"/>
                </a:moveTo>
                <a:lnTo>
                  <a:pt x="56295" y="65409"/>
                </a:lnTo>
                <a:lnTo>
                  <a:pt x="56295" y="60812"/>
                </a:lnTo>
                <a:lnTo>
                  <a:pt x="60852" y="60812"/>
                </a:lnTo>
                <a:close/>
                <a:moveTo>
                  <a:pt x="60852" y="60570"/>
                </a:moveTo>
                <a:lnTo>
                  <a:pt x="56295" y="60570"/>
                </a:lnTo>
                <a:lnTo>
                  <a:pt x="56295" y="56013"/>
                </a:lnTo>
                <a:lnTo>
                  <a:pt x="60852" y="56013"/>
                </a:lnTo>
                <a:close/>
                <a:moveTo>
                  <a:pt x="60852" y="55771"/>
                </a:moveTo>
                <a:lnTo>
                  <a:pt x="56295" y="55771"/>
                </a:lnTo>
                <a:lnTo>
                  <a:pt x="56295" y="51214"/>
                </a:lnTo>
                <a:lnTo>
                  <a:pt x="60852" y="51214"/>
                </a:lnTo>
                <a:close/>
                <a:moveTo>
                  <a:pt x="60852" y="50972"/>
                </a:moveTo>
                <a:lnTo>
                  <a:pt x="56295" y="50972"/>
                </a:lnTo>
                <a:lnTo>
                  <a:pt x="56295" y="46375"/>
                </a:lnTo>
                <a:lnTo>
                  <a:pt x="60852" y="46375"/>
                </a:lnTo>
                <a:close/>
                <a:moveTo>
                  <a:pt x="60852" y="46133"/>
                </a:moveTo>
                <a:lnTo>
                  <a:pt x="56295" y="46133"/>
                </a:lnTo>
                <a:lnTo>
                  <a:pt x="56295" y="41576"/>
                </a:lnTo>
                <a:lnTo>
                  <a:pt x="60852" y="41576"/>
                </a:lnTo>
                <a:close/>
                <a:moveTo>
                  <a:pt x="60852" y="41334"/>
                </a:moveTo>
                <a:lnTo>
                  <a:pt x="56295" y="41334"/>
                </a:lnTo>
                <a:lnTo>
                  <a:pt x="56295" y="36777"/>
                </a:lnTo>
                <a:lnTo>
                  <a:pt x="60852" y="36777"/>
                </a:lnTo>
                <a:close/>
                <a:moveTo>
                  <a:pt x="60852" y="36535"/>
                </a:moveTo>
                <a:lnTo>
                  <a:pt x="56295" y="36535"/>
                </a:lnTo>
                <a:lnTo>
                  <a:pt x="56295" y="31938"/>
                </a:lnTo>
                <a:lnTo>
                  <a:pt x="60852" y="31938"/>
                </a:lnTo>
                <a:close/>
                <a:moveTo>
                  <a:pt x="60852" y="31696"/>
                </a:moveTo>
                <a:lnTo>
                  <a:pt x="56295" y="31696"/>
                </a:lnTo>
                <a:lnTo>
                  <a:pt x="56295" y="27139"/>
                </a:lnTo>
                <a:lnTo>
                  <a:pt x="60852" y="27139"/>
                </a:lnTo>
                <a:close/>
                <a:moveTo>
                  <a:pt x="60852" y="26897"/>
                </a:moveTo>
                <a:lnTo>
                  <a:pt x="56295" y="26897"/>
                </a:lnTo>
                <a:lnTo>
                  <a:pt x="56295" y="22341"/>
                </a:lnTo>
                <a:lnTo>
                  <a:pt x="60852" y="22341"/>
                </a:lnTo>
                <a:close/>
                <a:moveTo>
                  <a:pt x="60852" y="22099"/>
                </a:moveTo>
                <a:lnTo>
                  <a:pt x="56295" y="22099"/>
                </a:lnTo>
                <a:lnTo>
                  <a:pt x="56295" y="17501"/>
                </a:lnTo>
                <a:lnTo>
                  <a:pt x="60852" y="17501"/>
                </a:lnTo>
                <a:close/>
                <a:moveTo>
                  <a:pt x="60852" y="17260"/>
                </a:moveTo>
                <a:lnTo>
                  <a:pt x="56295" y="17260"/>
                </a:lnTo>
                <a:lnTo>
                  <a:pt x="56295" y="12703"/>
                </a:lnTo>
                <a:lnTo>
                  <a:pt x="60852" y="12703"/>
                </a:lnTo>
                <a:close/>
                <a:moveTo>
                  <a:pt x="60852" y="12461"/>
                </a:moveTo>
                <a:lnTo>
                  <a:pt x="56295" y="12461"/>
                </a:lnTo>
                <a:lnTo>
                  <a:pt x="56295" y="7904"/>
                </a:lnTo>
                <a:lnTo>
                  <a:pt x="60852" y="7904"/>
                </a:lnTo>
                <a:close/>
                <a:moveTo>
                  <a:pt x="60852" y="7662"/>
                </a:moveTo>
                <a:lnTo>
                  <a:pt x="56295" y="7662"/>
                </a:lnTo>
                <a:lnTo>
                  <a:pt x="56295" y="3307"/>
                </a:lnTo>
                <a:lnTo>
                  <a:pt x="60852" y="3307"/>
                </a:lnTo>
                <a:lnTo>
                  <a:pt x="60852" y="7904"/>
                </a:lnTo>
                <a:close/>
                <a:moveTo>
                  <a:pt x="65651" y="84644"/>
                </a:moveTo>
                <a:lnTo>
                  <a:pt x="61094" y="84644"/>
                </a:lnTo>
                <a:lnTo>
                  <a:pt x="61094" y="80047"/>
                </a:lnTo>
                <a:lnTo>
                  <a:pt x="65651" y="80047"/>
                </a:lnTo>
                <a:close/>
                <a:moveTo>
                  <a:pt x="65651" y="79805"/>
                </a:moveTo>
                <a:lnTo>
                  <a:pt x="61094" y="79805"/>
                </a:lnTo>
                <a:lnTo>
                  <a:pt x="61094" y="75248"/>
                </a:lnTo>
                <a:lnTo>
                  <a:pt x="65651" y="75248"/>
                </a:lnTo>
                <a:close/>
                <a:moveTo>
                  <a:pt x="65651" y="75006"/>
                </a:moveTo>
                <a:lnTo>
                  <a:pt x="61094" y="75006"/>
                </a:lnTo>
                <a:lnTo>
                  <a:pt x="61094" y="70449"/>
                </a:lnTo>
                <a:lnTo>
                  <a:pt x="65651" y="70449"/>
                </a:lnTo>
                <a:close/>
                <a:moveTo>
                  <a:pt x="65651" y="70208"/>
                </a:moveTo>
                <a:lnTo>
                  <a:pt x="61094" y="70208"/>
                </a:lnTo>
                <a:lnTo>
                  <a:pt x="61094" y="65610"/>
                </a:lnTo>
                <a:lnTo>
                  <a:pt x="65651" y="65610"/>
                </a:lnTo>
                <a:close/>
                <a:moveTo>
                  <a:pt x="65651" y="65368"/>
                </a:moveTo>
                <a:lnTo>
                  <a:pt x="61094" y="65368"/>
                </a:lnTo>
                <a:lnTo>
                  <a:pt x="61094" y="60812"/>
                </a:lnTo>
                <a:lnTo>
                  <a:pt x="65651" y="60812"/>
                </a:lnTo>
                <a:close/>
                <a:moveTo>
                  <a:pt x="65651" y="60570"/>
                </a:moveTo>
                <a:lnTo>
                  <a:pt x="61094" y="60570"/>
                </a:lnTo>
                <a:lnTo>
                  <a:pt x="61094" y="56013"/>
                </a:lnTo>
                <a:lnTo>
                  <a:pt x="65651" y="56013"/>
                </a:lnTo>
                <a:close/>
                <a:moveTo>
                  <a:pt x="65651" y="55771"/>
                </a:moveTo>
                <a:lnTo>
                  <a:pt x="61094" y="55771"/>
                </a:lnTo>
                <a:lnTo>
                  <a:pt x="61094" y="51174"/>
                </a:lnTo>
                <a:lnTo>
                  <a:pt x="65651" y="51174"/>
                </a:lnTo>
                <a:close/>
                <a:moveTo>
                  <a:pt x="65651" y="50932"/>
                </a:moveTo>
                <a:lnTo>
                  <a:pt x="61094" y="50932"/>
                </a:lnTo>
                <a:lnTo>
                  <a:pt x="61094" y="46375"/>
                </a:lnTo>
                <a:lnTo>
                  <a:pt x="65651" y="46375"/>
                </a:lnTo>
                <a:close/>
                <a:moveTo>
                  <a:pt x="65651" y="46133"/>
                </a:moveTo>
                <a:lnTo>
                  <a:pt x="61094" y="46133"/>
                </a:lnTo>
                <a:lnTo>
                  <a:pt x="61094" y="41536"/>
                </a:lnTo>
                <a:lnTo>
                  <a:pt x="65651" y="41536"/>
                </a:lnTo>
                <a:close/>
                <a:moveTo>
                  <a:pt x="65651" y="41294"/>
                </a:moveTo>
                <a:lnTo>
                  <a:pt x="61094" y="41294"/>
                </a:lnTo>
                <a:lnTo>
                  <a:pt x="61094" y="36737"/>
                </a:lnTo>
                <a:lnTo>
                  <a:pt x="65651" y="36737"/>
                </a:lnTo>
                <a:close/>
                <a:moveTo>
                  <a:pt x="65651" y="36495"/>
                </a:moveTo>
                <a:lnTo>
                  <a:pt x="61094" y="36495"/>
                </a:lnTo>
                <a:lnTo>
                  <a:pt x="61094" y="31938"/>
                </a:lnTo>
                <a:lnTo>
                  <a:pt x="65651" y="31938"/>
                </a:lnTo>
                <a:close/>
                <a:moveTo>
                  <a:pt x="65651" y="31696"/>
                </a:moveTo>
                <a:lnTo>
                  <a:pt x="61094" y="31696"/>
                </a:lnTo>
                <a:lnTo>
                  <a:pt x="61094" y="27099"/>
                </a:lnTo>
                <a:lnTo>
                  <a:pt x="65651" y="27099"/>
                </a:lnTo>
                <a:close/>
                <a:moveTo>
                  <a:pt x="65651" y="26857"/>
                </a:moveTo>
                <a:lnTo>
                  <a:pt x="61094" y="26857"/>
                </a:lnTo>
                <a:lnTo>
                  <a:pt x="61094" y="22300"/>
                </a:lnTo>
                <a:lnTo>
                  <a:pt x="65651" y="22300"/>
                </a:lnTo>
                <a:close/>
                <a:moveTo>
                  <a:pt x="65651" y="22058"/>
                </a:moveTo>
                <a:lnTo>
                  <a:pt x="61094" y="22058"/>
                </a:lnTo>
                <a:lnTo>
                  <a:pt x="61094" y="17501"/>
                </a:lnTo>
                <a:lnTo>
                  <a:pt x="65651" y="17501"/>
                </a:lnTo>
                <a:close/>
                <a:moveTo>
                  <a:pt x="65651" y="17260"/>
                </a:moveTo>
                <a:lnTo>
                  <a:pt x="61094" y="17260"/>
                </a:lnTo>
                <a:lnTo>
                  <a:pt x="61094" y="12662"/>
                </a:lnTo>
                <a:lnTo>
                  <a:pt x="65651" y="12662"/>
                </a:lnTo>
                <a:close/>
                <a:moveTo>
                  <a:pt x="65651" y="12420"/>
                </a:moveTo>
                <a:lnTo>
                  <a:pt x="61094" y="12420"/>
                </a:lnTo>
                <a:lnTo>
                  <a:pt x="61094" y="7864"/>
                </a:lnTo>
                <a:lnTo>
                  <a:pt x="65651" y="7864"/>
                </a:lnTo>
                <a:close/>
                <a:moveTo>
                  <a:pt x="70490" y="84604"/>
                </a:moveTo>
                <a:lnTo>
                  <a:pt x="65893" y="84604"/>
                </a:lnTo>
                <a:lnTo>
                  <a:pt x="65893" y="80047"/>
                </a:lnTo>
                <a:lnTo>
                  <a:pt x="70490" y="80047"/>
                </a:lnTo>
                <a:close/>
                <a:moveTo>
                  <a:pt x="70490" y="79805"/>
                </a:moveTo>
                <a:lnTo>
                  <a:pt x="65893" y="79805"/>
                </a:lnTo>
                <a:lnTo>
                  <a:pt x="65893" y="75208"/>
                </a:lnTo>
                <a:lnTo>
                  <a:pt x="70490" y="75208"/>
                </a:lnTo>
                <a:close/>
                <a:moveTo>
                  <a:pt x="70490" y="74966"/>
                </a:moveTo>
                <a:lnTo>
                  <a:pt x="65893" y="74966"/>
                </a:lnTo>
                <a:lnTo>
                  <a:pt x="65893" y="70409"/>
                </a:lnTo>
                <a:lnTo>
                  <a:pt x="70490" y="70409"/>
                </a:lnTo>
                <a:close/>
                <a:moveTo>
                  <a:pt x="70490" y="70167"/>
                </a:moveTo>
                <a:lnTo>
                  <a:pt x="65893" y="70167"/>
                </a:lnTo>
                <a:lnTo>
                  <a:pt x="65893" y="65610"/>
                </a:lnTo>
                <a:lnTo>
                  <a:pt x="70490" y="65610"/>
                </a:lnTo>
                <a:close/>
                <a:moveTo>
                  <a:pt x="70490" y="65368"/>
                </a:moveTo>
                <a:lnTo>
                  <a:pt x="65893" y="65368"/>
                </a:lnTo>
                <a:lnTo>
                  <a:pt x="65893" y="60771"/>
                </a:lnTo>
                <a:lnTo>
                  <a:pt x="70490" y="60771"/>
                </a:lnTo>
                <a:close/>
                <a:moveTo>
                  <a:pt x="70490" y="60529"/>
                </a:moveTo>
                <a:lnTo>
                  <a:pt x="65893" y="60529"/>
                </a:lnTo>
                <a:lnTo>
                  <a:pt x="65893" y="55972"/>
                </a:lnTo>
                <a:lnTo>
                  <a:pt x="70490" y="55972"/>
                </a:lnTo>
                <a:close/>
                <a:moveTo>
                  <a:pt x="70490" y="55730"/>
                </a:moveTo>
                <a:lnTo>
                  <a:pt x="65893" y="55730"/>
                </a:lnTo>
                <a:lnTo>
                  <a:pt x="65893" y="51174"/>
                </a:lnTo>
                <a:lnTo>
                  <a:pt x="70490" y="51174"/>
                </a:lnTo>
                <a:close/>
                <a:moveTo>
                  <a:pt x="70490" y="50932"/>
                </a:moveTo>
                <a:lnTo>
                  <a:pt x="65893" y="50932"/>
                </a:lnTo>
                <a:lnTo>
                  <a:pt x="65893" y="46335"/>
                </a:lnTo>
                <a:lnTo>
                  <a:pt x="70490" y="46335"/>
                </a:lnTo>
                <a:close/>
                <a:moveTo>
                  <a:pt x="70490" y="46093"/>
                </a:moveTo>
                <a:lnTo>
                  <a:pt x="65893" y="46093"/>
                </a:lnTo>
                <a:lnTo>
                  <a:pt x="65893" y="41536"/>
                </a:lnTo>
                <a:lnTo>
                  <a:pt x="70490" y="41536"/>
                </a:lnTo>
                <a:close/>
                <a:moveTo>
                  <a:pt x="70490" y="41294"/>
                </a:moveTo>
                <a:lnTo>
                  <a:pt x="65893" y="41294"/>
                </a:lnTo>
                <a:lnTo>
                  <a:pt x="65893" y="36737"/>
                </a:lnTo>
                <a:lnTo>
                  <a:pt x="70490" y="36737"/>
                </a:lnTo>
                <a:close/>
                <a:moveTo>
                  <a:pt x="70490" y="36495"/>
                </a:moveTo>
                <a:lnTo>
                  <a:pt x="65893" y="36495"/>
                </a:lnTo>
                <a:lnTo>
                  <a:pt x="65893" y="31898"/>
                </a:lnTo>
                <a:lnTo>
                  <a:pt x="70490" y="31898"/>
                </a:lnTo>
                <a:close/>
                <a:moveTo>
                  <a:pt x="70490" y="31656"/>
                </a:moveTo>
                <a:lnTo>
                  <a:pt x="65893" y="31656"/>
                </a:lnTo>
                <a:lnTo>
                  <a:pt x="65893" y="27099"/>
                </a:lnTo>
                <a:lnTo>
                  <a:pt x="70490" y="27099"/>
                </a:lnTo>
                <a:close/>
                <a:moveTo>
                  <a:pt x="70490" y="26857"/>
                </a:moveTo>
                <a:lnTo>
                  <a:pt x="65893" y="26857"/>
                </a:lnTo>
                <a:lnTo>
                  <a:pt x="65893" y="22260"/>
                </a:lnTo>
                <a:lnTo>
                  <a:pt x="70490" y="22260"/>
                </a:lnTo>
                <a:close/>
                <a:moveTo>
                  <a:pt x="70490" y="22018"/>
                </a:moveTo>
                <a:lnTo>
                  <a:pt x="65893" y="22018"/>
                </a:lnTo>
                <a:lnTo>
                  <a:pt x="65893" y="17461"/>
                </a:lnTo>
                <a:lnTo>
                  <a:pt x="70490" y="17461"/>
                </a:lnTo>
                <a:close/>
                <a:moveTo>
                  <a:pt x="70490" y="17219"/>
                </a:moveTo>
                <a:lnTo>
                  <a:pt x="65893" y="17219"/>
                </a:lnTo>
                <a:lnTo>
                  <a:pt x="65893" y="12662"/>
                </a:lnTo>
                <a:lnTo>
                  <a:pt x="70490" y="12662"/>
                </a:lnTo>
                <a:close/>
                <a:moveTo>
                  <a:pt x="70490" y="12420"/>
                </a:moveTo>
                <a:lnTo>
                  <a:pt x="65893" y="12420"/>
                </a:lnTo>
                <a:lnTo>
                  <a:pt x="65893" y="7823"/>
                </a:lnTo>
                <a:lnTo>
                  <a:pt x="70490" y="7823"/>
                </a:lnTo>
                <a:close/>
                <a:moveTo>
                  <a:pt x="75289" y="79765"/>
                </a:moveTo>
                <a:lnTo>
                  <a:pt x="70732" y="79765"/>
                </a:lnTo>
                <a:lnTo>
                  <a:pt x="70732" y="75208"/>
                </a:lnTo>
                <a:lnTo>
                  <a:pt x="75289" y="75208"/>
                </a:lnTo>
                <a:close/>
                <a:moveTo>
                  <a:pt x="75289" y="74966"/>
                </a:moveTo>
                <a:lnTo>
                  <a:pt x="70732" y="74966"/>
                </a:lnTo>
                <a:lnTo>
                  <a:pt x="70732" y="70409"/>
                </a:lnTo>
                <a:lnTo>
                  <a:pt x="75289" y="70409"/>
                </a:lnTo>
                <a:close/>
                <a:moveTo>
                  <a:pt x="75289" y="70167"/>
                </a:moveTo>
                <a:lnTo>
                  <a:pt x="70732" y="70167"/>
                </a:lnTo>
                <a:lnTo>
                  <a:pt x="70732" y="65570"/>
                </a:lnTo>
                <a:lnTo>
                  <a:pt x="75289" y="65570"/>
                </a:lnTo>
                <a:close/>
                <a:moveTo>
                  <a:pt x="75289" y="65328"/>
                </a:moveTo>
                <a:lnTo>
                  <a:pt x="70732" y="65328"/>
                </a:lnTo>
                <a:lnTo>
                  <a:pt x="70732" y="60771"/>
                </a:lnTo>
                <a:lnTo>
                  <a:pt x="75289" y="60771"/>
                </a:lnTo>
                <a:close/>
                <a:moveTo>
                  <a:pt x="75289" y="60529"/>
                </a:moveTo>
                <a:lnTo>
                  <a:pt x="70732" y="60529"/>
                </a:lnTo>
                <a:lnTo>
                  <a:pt x="70732" y="55972"/>
                </a:lnTo>
                <a:lnTo>
                  <a:pt x="75289" y="55972"/>
                </a:lnTo>
                <a:close/>
                <a:moveTo>
                  <a:pt x="75289" y="55730"/>
                </a:moveTo>
                <a:lnTo>
                  <a:pt x="70732" y="55730"/>
                </a:lnTo>
                <a:lnTo>
                  <a:pt x="70732" y="51133"/>
                </a:lnTo>
                <a:lnTo>
                  <a:pt x="75289" y="51133"/>
                </a:lnTo>
                <a:close/>
                <a:moveTo>
                  <a:pt x="75289" y="50891"/>
                </a:moveTo>
                <a:lnTo>
                  <a:pt x="70732" y="50891"/>
                </a:lnTo>
                <a:lnTo>
                  <a:pt x="70732" y="46335"/>
                </a:lnTo>
                <a:lnTo>
                  <a:pt x="75289" y="46335"/>
                </a:lnTo>
                <a:close/>
                <a:moveTo>
                  <a:pt x="75289" y="46093"/>
                </a:moveTo>
                <a:lnTo>
                  <a:pt x="70732" y="46093"/>
                </a:lnTo>
                <a:lnTo>
                  <a:pt x="70732" y="41495"/>
                </a:lnTo>
                <a:lnTo>
                  <a:pt x="75289" y="41495"/>
                </a:lnTo>
                <a:close/>
                <a:moveTo>
                  <a:pt x="75289" y="41253"/>
                </a:moveTo>
                <a:lnTo>
                  <a:pt x="70732" y="41253"/>
                </a:lnTo>
                <a:lnTo>
                  <a:pt x="70732" y="36697"/>
                </a:lnTo>
                <a:lnTo>
                  <a:pt x="75289" y="36697"/>
                </a:lnTo>
                <a:close/>
                <a:moveTo>
                  <a:pt x="75289" y="36455"/>
                </a:moveTo>
                <a:lnTo>
                  <a:pt x="70732" y="36455"/>
                </a:lnTo>
                <a:lnTo>
                  <a:pt x="70732" y="31898"/>
                </a:lnTo>
                <a:lnTo>
                  <a:pt x="75289" y="31898"/>
                </a:lnTo>
                <a:close/>
                <a:moveTo>
                  <a:pt x="75289" y="31656"/>
                </a:moveTo>
                <a:lnTo>
                  <a:pt x="70732" y="31656"/>
                </a:lnTo>
                <a:lnTo>
                  <a:pt x="70732" y="27059"/>
                </a:lnTo>
                <a:lnTo>
                  <a:pt x="75289" y="27059"/>
                </a:lnTo>
                <a:close/>
                <a:moveTo>
                  <a:pt x="75289" y="26817"/>
                </a:moveTo>
                <a:lnTo>
                  <a:pt x="70732" y="26817"/>
                </a:lnTo>
                <a:lnTo>
                  <a:pt x="70732" y="22260"/>
                </a:lnTo>
                <a:lnTo>
                  <a:pt x="75289" y="22260"/>
                </a:lnTo>
                <a:close/>
                <a:moveTo>
                  <a:pt x="75289" y="22018"/>
                </a:moveTo>
                <a:lnTo>
                  <a:pt x="70732" y="22018"/>
                </a:lnTo>
                <a:lnTo>
                  <a:pt x="70732" y="17461"/>
                </a:lnTo>
                <a:lnTo>
                  <a:pt x="75289" y="17461"/>
                </a:lnTo>
                <a:close/>
                <a:moveTo>
                  <a:pt x="75289" y="17219"/>
                </a:moveTo>
                <a:lnTo>
                  <a:pt x="70732" y="17219"/>
                </a:lnTo>
                <a:lnTo>
                  <a:pt x="70732" y="12622"/>
                </a:lnTo>
                <a:lnTo>
                  <a:pt x="75289" y="12622"/>
                </a:lnTo>
                <a:close/>
                <a:moveTo>
                  <a:pt x="80087" y="74926"/>
                </a:moveTo>
                <a:lnTo>
                  <a:pt x="75531" y="74926"/>
                </a:lnTo>
                <a:lnTo>
                  <a:pt x="75531" y="70369"/>
                </a:lnTo>
                <a:lnTo>
                  <a:pt x="80087" y="70369"/>
                </a:lnTo>
                <a:close/>
                <a:moveTo>
                  <a:pt x="80087" y="70127"/>
                </a:moveTo>
                <a:lnTo>
                  <a:pt x="75531" y="70127"/>
                </a:lnTo>
                <a:lnTo>
                  <a:pt x="75531" y="65570"/>
                </a:lnTo>
                <a:lnTo>
                  <a:pt x="80087" y="65570"/>
                </a:lnTo>
                <a:close/>
                <a:moveTo>
                  <a:pt x="80087" y="65328"/>
                </a:moveTo>
                <a:lnTo>
                  <a:pt x="75531" y="65328"/>
                </a:lnTo>
                <a:lnTo>
                  <a:pt x="75531" y="60731"/>
                </a:lnTo>
                <a:lnTo>
                  <a:pt x="80087" y="60731"/>
                </a:lnTo>
                <a:close/>
                <a:moveTo>
                  <a:pt x="80087" y="60489"/>
                </a:moveTo>
                <a:lnTo>
                  <a:pt x="75531" y="60489"/>
                </a:lnTo>
                <a:lnTo>
                  <a:pt x="75531" y="55932"/>
                </a:lnTo>
                <a:lnTo>
                  <a:pt x="80087" y="55932"/>
                </a:lnTo>
                <a:close/>
                <a:moveTo>
                  <a:pt x="80087" y="55690"/>
                </a:moveTo>
                <a:lnTo>
                  <a:pt x="75531" y="55690"/>
                </a:lnTo>
                <a:lnTo>
                  <a:pt x="75531" y="51133"/>
                </a:lnTo>
                <a:lnTo>
                  <a:pt x="80087" y="51133"/>
                </a:lnTo>
                <a:close/>
                <a:moveTo>
                  <a:pt x="80087" y="50891"/>
                </a:moveTo>
                <a:lnTo>
                  <a:pt x="75531" y="50891"/>
                </a:lnTo>
                <a:lnTo>
                  <a:pt x="75531" y="46294"/>
                </a:lnTo>
                <a:lnTo>
                  <a:pt x="80087" y="46294"/>
                </a:lnTo>
                <a:close/>
                <a:moveTo>
                  <a:pt x="80087" y="46052"/>
                </a:moveTo>
                <a:lnTo>
                  <a:pt x="75531" y="46052"/>
                </a:lnTo>
                <a:lnTo>
                  <a:pt x="75531" y="41495"/>
                </a:lnTo>
                <a:lnTo>
                  <a:pt x="80087" y="41495"/>
                </a:lnTo>
                <a:close/>
                <a:moveTo>
                  <a:pt x="80087" y="41253"/>
                </a:moveTo>
                <a:lnTo>
                  <a:pt x="75531" y="41253"/>
                </a:lnTo>
                <a:lnTo>
                  <a:pt x="75531" y="36697"/>
                </a:lnTo>
                <a:lnTo>
                  <a:pt x="80087" y="36697"/>
                </a:lnTo>
                <a:close/>
                <a:moveTo>
                  <a:pt x="80087" y="36455"/>
                </a:moveTo>
                <a:lnTo>
                  <a:pt x="75531" y="36455"/>
                </a:lnTo>
                <a:lnTo>
                  <a:pt x="75531" y="31858"/>
                </a:lnTo>
                <a:lnTo>
                  <a:pt x="80087" y="31858"/>
                </a:lnTo>
                <a:close/>
                <a:moveTo>
                  <a:pt x="80087" y="31616"/>
                </a:moveTo>
                <a:lnTo>
                  <a:pt x="75531" y="31616"/>
                </a:lnTo>
                <a:lnTo>
                  <a:pt x="75531" y="27059"/>
                </a:lnTo>
                <a:lnTo>
                  <a:pt x="80087" y="27059"/>
                </a:lnTo>
                <a:close/>
                <a:moveTo>
                  <a:pt x="80087" y="26817"/>
                </a:moveTo>
                <a:lnTo>
                  <a:pt x="75531" y="26817"/>
                </a:lnTo>
                <a:lnTo>
                  <a:pt x="75531" y="22260"/>
                </a:lnTo>
                <a:lnTo>
                  <a:pt x="80087" y="22260"/>
                </a:lnTo>
                <a:close/>
                <a:moveTo>
                  <a:pt x="80087" y="22018"/>
                </a:moveTo>
                <a:lnTo>
                  <a:pt x="75531" y="22018"/>
                </a:lnTo>
                <a:lnTo>
                  <a:pt x="75531" y="17421"/>
                </a:lnTo>
                <a:lnTo>
                  <a:pt x="80087" y="17421"/>
                </a:lnTo>
                <a:close/>
                <a:moveTo>
                  <a:pt x="84886" y="70127"/>
                </a:moveTo>
                <a:lnTo>
                  <a:pt x="80329" y="70127"/>
                </a:lnTo>
                <a:lnTo>
                  <a:pt x="80329" y="65530"/>
                </a:lnTo>
                <a:lnTo>
                  <a:pt x="84886" y="65530"/>
                </a:lnTo>
                <a:close/>
                <a:moveTo>
                  <a:pt x="84886" y="65288"/>
                </a:moveTo>
                <a:lnTo>
                  <a:pt x="80329" y="65288"/>
                </a:lnTo>
                <a:lnTo>
                  <a:pt x="80329" y="60731"/>
                </a:lnTo>
                <a:lnTo>
                  <a:pt x="84886" y="60731"/>
                </a:lnTo>
                <a:close/>
                <a:moveTo>
                  <a:pt x="84886" y="60489"/>
                </a:moveTo>
                <a:lnTo>
                  <a:pt x="80329" y="60489"/>
                </a:lnTo>
                <a:lnTo>
                  <a:pt x="80329" y="55932"/>
                </a:lnTo>
                <a:lnTo>
                  <a:pt x="84886" y="55932"/>
                </a:lnTo>
                <a:close/>
                <a:moveTo>
                  <a:pt x="84886" y="55690"/>
                </a:moveTo>
                <a:lnTo>
                  <a:pt x="80329" y="55690"/>
                </a:lnTo>
                <a:lnTo>
                  <a:pt x="80329" y="51093"/>
                </a:lnTo>
                <a:lnTo>
                  <a:pt x="84886" y="51093"/>
                </a:lnTo>
                <a:close/>
                <a:moveTo>
                  <a:pt x="84886" y="50851"/>
                </a:moveTo>
                <a:lnTo>
                  <a:pt x="80329" y="50851"/>
                </a:lnTo>
                <a:lnTo>
                  <a:pt x="80329" y="46294"/>
                </a:lnTo>
                <a:lnTo>
                  <a:pt x="84886" y="46294"/>
                </a:lnTo>
                <a:close/>
                <a:moveTo>
                  <a:pt x="84886" y="46052"/>
                </a:moveTo>
                <a:lnTo>
                  <a:pt x="80329" y="46052"/>
                </a:lnTo>
                <a:lnTo>
                  <a:pt x="80329" y="41495"/>
                </a:lnTo>
                <a:lnTo>
                  <a:pt x="84886" y="41495"/>
                </a:lnTo>
                <a:close/>
                <a:moveTo>
                  <a:pt x="84886" y="41253"/>
                </a:moveTo>
                <a:lnTo>
                  <a:pt x="80329" y="41253"/>
                </a:lnTo>
                <a:lnTo>
                  <a:pt x="80329" y="36656"/>
                </a:lnTo>
                <a:lnTo>
                  <a:pt x="84886" y="36656"/>
                </a:lnTo>
                <a:close/>
                <a:moveTo>
                  <a:pt x="84886" y="36414"/>
                </a:moveTo>
                <a:lnTo>
                  <a:pt x="80329" y="36414"/>
                </a:lnTo>
                <a:lnTo>
                  <a:pt x="80329" y="31858"/>
                </a:lnTo>
                <a:lnTo>
                  <a:pt x="84886" y="31858"/>
                </a:lnTo>
                <a:close/>
                <a:moveTo>
                  <a:pt x="84886" y="31616"/>
                </a:moveTo>
                <a:lnTo>
                  <a:pt x="80329" y="31616"/>
                </a:lnTo>
                <a:lnTo>
                  <a:pt x="80329" y="27018"/>
                </a:lnTo>
                <a:lnTo>
                  <a:pt x="84886" y="27018"/>
                </a:lnTo>
                <a:close/>
                <a:moveTo>
                  <a:pt x="84886" y="26776"/>
                </a:moveTo>
                <a:lnTo>
                  <a:pt x="80329" y="26776"/>
                </a:lnTo>
                <a:lnTo>
                  <a:pt x="80329" y="22220"/>
                </a:lnTo>
                <a:lnTo>
                  <a:pt x="84886" y="222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52"/>
          <p:cNvSpPr txBox="1"/>
          <p:nvPr/>
        </p:nvSpPr>
        <p:spPr>
          <a:xfrm>
            <a:off x="3513458" y="127492"/>
            <a:ext cx="5205609" cy="30777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chemeClr val="tx1"/>
                </a:solidFill>
                <a:latin typeface="+mj-lt"/>
                <a:ea typeface="Aileron Heavy" panose="020B0604020202020204"/>
                <a:cs typeface="Aileron Heavy" panose="020B0604020202020204"/>
                <a:sym typeface="Aileron Heavy" panose="020B0604020202020204"/>
              </a:rPr>
              <a:t>3. </a:t>
            </a:r>
            <a:r>
              <a:rPr lang="en-US" sz="2000" b="1" dirty="0">
                <a:solidFill>
                  <a:schemeClr val="tx1"/>
                </a:solidFill>
                <a:latin typeface="Aileron Heavy" panose="020B0604020202020204"/>
                <a:ea typeface="Aileron Heavy" panose="020B0604020202020204"/>
                <a:cs typeface="Aileron Heavy" panose="020B0604020202020204"/>
                <a:sym typeface="Aileron Heavy" panose="020B0604020202020204"/>
              </a:rPr>
              <a:t>IMPLEMENTASI STRATEGI MARKETING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3533996" y="808962"/>
            <a:ext cx="1105944" cy="958830"/>
            <a:chOff x="0" y="0"/>
            <a:chExt cx="623964" cy="599334"/>
          </a:xfrm>
        </p:grpSpPr>
        <p:sp>
          <p:nvSpPr>
            <p:cNvPr id="8" name="Freeform 6"/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7"/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/>
            </a:p>
          </p:txBody>
        </p:sp>
      </p:grpSp>
      <p:grpSp>
        <p:nvGrpSpPr>
          <p:cNvPr id="10" name="Group 8"/>
          <p:cNvGrpSpPr/>
          <p:nvPr/>
        </p:nvGrpSpPr>
        <p:grpSpPr>
          <a:xfrm>
            <a:off x="1527990" y="816543"/>
            <a:ext cx="1106265" cy="1044735"/>
            <a:chOff x="0" y="0"/>
            <a:chExt cx="623964" cy="599334"/>
          </a:xfrm>
        </p:grpSpPr>
        <p:sp>
          <p:nvSpPr>
            <p:cNvPr id="11" name="Freeform 9"/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0"/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/>
            </a:p>
          </p:txBody>
        </p:sp>
      </p:grpSp>
      <p:grpSp>
        <p:nvGrpSpPr>
          <p:cNvPr id="13" name="Group 11"/>
          <p:cNvGrpSpPr/>
          <p:nvPr/>
        </p:nvGrpSpPr>
        <p:grpSpPr>
          <a:xfrm>
            <a:off x="137717" y="2017881"/>
            <a:ext cx="1080424" cy="846400"/>
            <a:chOff x="0" y="0"/>
            <a:chExt cx="623964" cy="599334"/>
          </a:xfrm>
        </p:grpSpPr>
        <p:sp>
          <p:nvSpPr>
            <p:cNvPr id="14" name="Freeform 12"/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chemeClr val="bg2">
                <a:alpha val="0"/>
              </a:scheme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TextBox 13"/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 dirty="0"/>
            </a:p>
          </p:txBody>
        </p:sp>
      </p:grpSp>
      <p:grpSp>
        <p:nvGrpSpPr>
          <p:cNvPr id="16" name="Group 14"/>
          <p:cNvGrpSpPr/>
          <p:nvPr/>
        </p:nvGrpSpPr>
        <p:grpSpPr>
          <a:xfrm>
            <a:off x="1496251" y="2011454"/>
            <a:ext cx="1138004" cy="856164"/>
            <a:chOff x="0" y="0"/>
            <a:chExt cx="623964" cy="599334"/>
          </a:xfrm>
        </p:grpSpPr>
        <p:sp>
          <p:nvSpPr>
            <p:cNvPr id="17" name="Freeform 15"/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8" name="TextBox 16"/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/>
            </a:p>
          </p:txBody>
        </p:sp>
      </p:grpSp>
      <p:sp>
        <p:nvSpPr>
          <p:cNvPr id="19" name="TextBox 60"/>
          <p:cNvSpPr txBox="1"/>
          <p:nvPr/>
        </p:nvSpPr>
        <p:spPr>
          <a:xfrm>
            <a:off x="185652" y="2378257"/>
            <a:ext cx="941564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0" lvl="1" indent="-109855" algn="l">
              <a:buFont typeface="Arial" panose="020B0604020202020204"/>
              <a:buChar char="•"/>
            </a:pPr>
            <a:r>
              <a:rPr lang="en-US" sz="800" dirty="0"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Orang Tua</a:t>
            </a:r>
          </a:p>
          <a:p>
            <a:pPr marL="228600" lvl="1" indent="-109855" algn="l">
              <a:buFont typeface="Arial" panose="020B0604020202020204"/>
              <a:buChar char="•"/>
            </a:pPr>
            <a:r>
              <a:rPr lang="en-US" sz="800" dirty="0" err="1">
                <a:solidFill>
                  <a:srgbClr val="000000"/>
                </a:solidFill>
                <a:latin typeface="Open Sans 1" panose="020B0604020202020204"/>
                <a:ea typeface="Open Sans 1" panose="020B0604020202020204"/>
                <a:cs typeface="Open Sans 1" panose="020B0604020202020204"/>
                <a:sym typeface="Open Sans 1" panose="020B0604020202020204"/>
              </a:rPr>
              <a:t>Remaja</a:t>
            </a:r>
            <a:endParaRPr lang="en-US" sz="800" dirty="0">
              <a:solidFill>
                <a:srgbClr val="000000"/>
              </a:solidFill>
              <a:latin typeface="Open Sans 1" panose="020B0604020202020204"/>
              <a:ea typeface="Open Sans 1" panose="020B0604020202020204"/>
              <a:cs typeface="Open Sans 1" panose="020B0604020202020204"/>
              <a:sym typeface="Open Sans 1" panose="020B0604020202020204"/>
            </a:endParaRPr>
          </a:p>
        </p:txBody>
      </p:sp>
      <p:sp>
        <p:nvSpPr>
          <p:cNvPr id="20" name="TextBox 61"/>
          <p:cNvSpPr txBox="1"/>
          <p:nvPr/>
        </p:nvSpPr>
        <p:spPr>
          <a:xfrm>
            <a:off x="329927" y="859837"/>
            <a:ext cx="643351" cy="243721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1100" b="1" dirty="0">
                <a:solidFill>
                  <a:srgbClr val="000000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LATENS</a:t>
            </a:r>
          </a:p>
        </p:txBody>
      </p:sp>
      <p:sp>
        <p:nvSpPr>
          <p:cNvPr id="22" name="TextBox 63"/>
          <p:cNvSpPr txBox="1"/>
          <p:nvPr/>
        </p:nvSpPr>
        <p:spPr>
          <a:xfrm>
            <a:off x="230670" y="2078416"/>
            <a:ext cx="841863" cy="282129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1000" b="1" dirty="0">
                <a:solidFill>
                  <a:srgbClr val="000000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APATHETIS</a:t>
            </a:r>
          </a:p>
        </p:txBody>
      </p:sp>
      <p:sp>
        <p:nvSpPr>
          <p:cNvPr id="23" name="TextBox 64"/>
          <p:cNvSpPr txBox="1"/>
          <p:nvPr/>
        </p:nvSpPr>
        <p:spPr>
          <a:xfrm>
            <a:off x="1626106" y="2061444"/>
            <a:ext cx="867369" cy="242246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1050" b="1" dirty="0">
                <a:solidFill>
                  <a:srgbClr val="000000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DEFENDER</a:t>
            </a:r>
          </a:p>
        </p:txBody>
      </p:sp>
      <p:sp>
        <p:nvSpPr>
          <p:cNvPr id="27" name="TextBox 62"/>
          <p:cNvSpPr txBox="1"/>
          <p:nvPr/>
        </p:nvSpPr>
        <p:spPr>
          <a:xfrm>
            <a:off x="1754154" y="830558"/>
            <a:ext cx="706370" cy="282129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800" b="1" dirty="0">
                <a:solidFill>
                  <a:srgbClr val="000000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PROMOTOR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368267" y="753125"/>
            <a:ext cx="0" cy="2451325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50133" y="1910576"/>
            <a:ext cx="2552695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856338" y="1078056"/>
            <a:ext cx="865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BKKBN RI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Gubernur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Bupati</a:t>
            </a:r>
            <a:r>
              <a:rPr lang="en-US" sz="600" dirty="0"/>
              <a:t> </a:t>
            </a:r>
            <a:r>
              <a:rPr lang="en-US" sz="600" dirty="0" err="1"/>
              <a:t>Muara</a:t>
            </a:r>
            <a:r>
              <a:rPr lang="en-US" sz="600" dirty="0"/>
              <a:t> </a:t>
            </a:r>
            <a:r>
              <a:rPr lang="en-US" sz="600" dirty="0" err="1"/>
              <a:t>Enim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Dinkes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DPPPA</a:t>
            </a:r>
          </a:p>
        </p:txBody>
      </p:sp>
      <p:sp>
        <p:nvSpPr>
          <p:cNvPr id="41" name="Flowchart: Terminator 40"/>
          <p:cNvSpPr/>
          <p:nvPr/>
        </p:nvSpPr>
        <p:spPr>
          <a:xfrm>
            <a:off x="946487" y="481948"/>
            <a:ext cx="865546" cy="226598"/>
          </a:xfrm>
          <a:prstGeom prst="flowChartTerminator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Before</a:t>
            </a:r>
          </a:p>
        </p:txBody>
      </p:sp>
      <p:sp>
        <p:nvSpPr>
          <p:cNvPr id="43" name="Flowchart: Terminator 42"/>
          <p:cNvSpPr/>
          <p:nvPr/>
        </p:nvSpPr>
        <p:spPr>
          <a:xfrm>
            <a:off x="4327325" y="473201"/>
            <a:ext cx="865546" cy="242719"/>
          </a:xfrm>
          <a:prstGeom prst="flowChartTerminator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After</a:t>
            </a:r>
          </a:p>
        </p:txBody>
      </p:sp>
      <p:grpSp>
        <p:nvGrpSpPr>
          <p:cNvPr id="44" name="Group 5"/>
          <p:cNvGrpSpPr/>
          <p:nvPr/>
        </p:nvGrpSpPr>
        <p:grpSpPr>
          <a:xfrm>
            <a:off x="-2271942" y="808962"/>
            <a:ext cx="3490083" cy="2267741"/>
            <a:chOff x="5668" y="-328338"/>
            <a:chExt cx="1985031" cy="1023308"/>
          </a:xfrm>
        </p:grpSpPr>
        <p:sp>
          <p:nvSpPr>
            <p:cNvPr id="45" name="Freeform 6"/>
            <p:cNvSpPr/>
            <p:nvPr/>
          </p:nvSpPr>
          <p:spPr>
            <a:xfrm>
              <a:off x="1395029" y="-328338"/>
              <a:ext cx="595670" cy="406300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TextBox 7"/>
            <p:cNvSpPr txBox="1"/>
            <p:nvPr/>
          </p:nvSpPr>
          <p:spPr>
            <a:xfrm>
              <a:off x="5668" y="48011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/>
            </a:p>
          </p:txBody>
        </p:sp>
      </p:grpSp>
      <p:grpSp>
        <p:nvGrpSpPr>
          <p:cNvPr id="47" name="Group 8"/>
          <p:cNvGrpSpPr/>
          <p:nvPr/>
        </p:nvGrpSpPr>
        <p:grpSpPr>
          <a:xfrm>
            <a:off x="-8317219" y="808962"/>
            <a:ext cx="15108070" cy="4763928"/>
            <a:chOff x="0" y="-1420833"/>
            <a:chExt cx="7826126" cy="2020167"/>
          </a:xfrm>
        </p:grpSpPr>
        <p:sp>
          <p:nvSpPr>
            <p:cNvPr id="48" name="Freeform 9"/>
            <p:cNvSpPr/>
            <p:nvPr/>
          </p:nvSpPr>
          <p:spPr>
            <a:xfrm>
              <a:off x="6834859" y="-1420833"/>
              <a:ext cx="991267" cy="417722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" name="TextBox 10"/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/>
            </a:p>
          </p:txBody>
        </p:sp>
      </p:grpSp>
      <p:grpSp>
        <p:nvGrpSpPr>
          <p:cNvPr id="50" name="Group 11"/>
          <p:cNvGrpSpPr/>
          <p:nvPr/>
        </p:nvGrpSpPr>
        <p:grpSpPr>
          <a:xfrm>
            <a:off x="3588763" y="1982684"/>
            <a:ext cx="1071973" cy="512661"/>
            <a:chOff x="0" y="0"/>
            <a:chExt cx="623964" cy="599334"/>
          </a:xfrm>
        </p:grpSpPr>
        <p:sp>
          <p:nvSpPr>
            <p:cNvPr id="51" name="Freeform 12"/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chemeClr val="bg2">
                <a:alpha val="0"/>
              </a:scheme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" name="TextBox 13"/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 dirty="0"/>
            </a:p>
          </p:txBody>
        </p:sp>
      </p:grpSp>
      <p:grpSp>
        <p:nvGrpSpPr>
          <p:cNvPr id="53" name="Group 14"/>
          <p:cNvGrpSpPr/>
          <p:nvPr/>
        </p:nvGrpSpPr>
        <p:grpSpPr>
          <a:xfrm>
            <a:off x="3645900" y="1921478"/>
            <a:ext cx="2389763" cy="1389446"/>
            <a:chOff x="0" y="-47625"/>
            <a:chExt cx="1264645" cy="646959"/>
          </a:xfrm>
        </p:grpSpPr>
        <p:sp>
          <p:nvSpPr>
            <p:cNvPr id="54" name="Freeform 15"/>
            <p:cNvSpPr/>
            <p:nvPr/>
          </p:nvSpPr>
          <p:spPr>
            <a:xfrm>
              <a:off x="640681" y="-19126"/>
              <a:ext cx="623964" cy="238707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" name="TextBox 16"/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0"/>
                </a:lnSpc>
              </a:pPr>
              <a:endParaRPr/>
            </a:p>
          </p:txBody>
        </p:sp>
      </p:grpSp>
      <p:cxnSp>
        <p:nvCxnSpPr>
          <p:cNvPr id="56" name="Straight Arrow Connector 55"/>
          <p:cNvCxnSpPr/>
          <p:nvPr/>
        </p:nvCxnSpPr>
        <p:spPr>
          <a:xfrm>
            <a:off x="4746436" y="797270"/>
            <a:ext cx="27749" cy="181893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3533996" y="1893028"/>
            <a:ext cx="3231751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438179" y="821429"/>
            <a:ext cx="667333" cy="282129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800" b="1" dirty="0">
                <a:solidFill>
                  <a:srgbClr val="000000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PROMOTOR</a:t>
            </a:r>
          </a:p>
        </p:txBody>
      </p:sp>
      <p:sp>
        <p:nvSpPr>
          <p:cNvPr id="1024" name="TextBox 1023"/>
          <p:cNvSpPr txBox="1"/>
          <p:nvPr/>
        </p:nvSpPr>
        <p:spPr>
          <a:xfrm>
            <a:off x="5094098" y="1998726"/>
            <a:ext cx="719319" cy="282129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800" b="1" dirty="0"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DEFENDER</a:t>
            </a:r>
            <a:endParaRPr lang="en-US" sz="800" b="1" dirty="0">
              <a:solidFill>
                <a:srgbClr val="000000"/>
              </a:solidFill>
              <a:latin typeface="Open Sans 1 Bold" panose="020B0604020202020204"/>
              <a:ea typeface="Open Sans 1 Bold" panose="020B0604020202020204"/>
              <a:cs typeface="Open Sans 1 Bold" panose="020B0604020202020204"/>
              <a:sym typeface="Open Sans 1 Bold" panose="020B0604020202020204"/>
            </a:endParaRPr>
          </a:p>
        </p:txBody>
      </p:sp>
      <p:sp>
        <p:nvSpPr>
          <p:cNvPr id="1025" name="TextBox 1024"/>
          <p:cNvSpPr txBox="1"/>
          <p:nvPr/>
        </p:nvSpPr>
        <p:spPr>
          <a:xfrm>
            <a:off x="3757961" y="1998498"/>
            <a:ext cx="721042" cy="282129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800" b="1" dirty="0"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APATHETIS</a:t>
            </a:r>
            <a:endParaRPr lang="en-US" sz="800" b="1" dirty="0">
              <a:solidFill>
                <a:srgbClr val="000000"/>
              </a:solidFill>
              <a:latin typeface="Open Sans 1 Bold" panose="020B0604020202020204"/>
              <a:ea typeface="Open Sans 1 Bold" panose="020B0604020202020204"/>
              <a:cs typeface="Open Sans 1 Bold" panose="020B0604020202020204"/>
              <a:sym typeface="Open Sans 1 Bold" panose="020B0604020202020204"/>
            </a:endParaRPr>
          </a:p>
        </p:txBody>
      </p:sp>
      <p:sp>
        <p:nvSpPr>
          <p:cNvPr id="1026" name="TextBox 1025"/>
          <p:cNvSpPr txBox="1"/>
          <p:nvPr/>
        </p:nvSpPr>
        <p:spPr>
          <a:xfrm>
            <a:off x="3769142" y="816543"/>
            <a:ext cx="586300" cy="282129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5"/>
              </a:lnSpc>
            </a:pPr>
            <a:r>
              <a:rPr lang="en-US" sz="900" b="1" dirty="0"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LATENS</a:t>
            </a:r>
            <a:endParaRPr lang="en-US" sz="900" b="1" dirty="0">
              <a:solidFill>
                <a:srgbClr val="000000"/>
              </a:solidFill>
              <a:latin typeface="Open Sans 1 Bold" panose="020B0604020202020204"/>
              <a:ea typeface="Open Sans 1 Bold" panose="020B0604020202020204"/>
              <a:cs typeface="Open Sans 1 Bold" panose="020B0604020202020204"/>
              <a:sym typeface="Open Sans 1 Bold" panose="020B0604020202020204"/>
            </a:endParaRPr>
          </a:p>
        </p:txBody>
      </p:sp>
      <p:sp>
        <p:nvSpPr>
          <p:cNvPr id="1027" name="TextBox 1026"/>
          <p:cNvSpPr txBox="1"/>
          <p:nvPr/>
        </p:nvSpPr>
        <p:spPr>
          <a:xfrm>
            <a:off x="1569140" y="2283210"/>
            <a:ext cx="960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800" dirty="0" err="1"/>
              <a:t>Camat</a:t>
            </a:r>
            <a:r>
              <a:rPr lang="en-US" sz="800" dirty="0"/>
              <a:t> 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800" dirty="0" err="1"/>
              <a:t>Kades</a:t>
            </a:r>
            <a:r>
              <a:rPr lang="en-US" sz="800" dirty="0"/>
              <a:t> 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800" dirty="0"/>
              <a:t>Masyarakat</a:t>
            </a:r>
          </a:p>
        </p:txBody>
      </p:sp>
      <p:sp>
        <p:nvSpPr>
          <p:cNvPr id="1032" name="TextBox 1031"/>
          <p:cNvSpPr txBox="1"/>
          <p:nvPr/>
        </p:nvSpPr>
        <p:spPr>
          <a:xfrm>
            <a:off x="1575936" y="1053710"/>
            <a:ext cx="1058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Bupati</a:t>
            </a:r>
            <a:r>
              <a:rPr lang="en-US" sz="600" dirty="0"/>
              <a:t> Muara </a:t>
            </a:r>
            <a:r>
              <a:rPr lang="en-US" sz="600" dirty="0" err="1"/>
              <a:t>Eim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BKKBN RI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Dinkes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DPPPA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Kominfo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RSUD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HIMPSI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BPS</a:t>
            </a:r>
          </a:p>
        </p:txBody>
      </p:sp>
      <p:sp>
        <p:nvSpPr>
          <p:cNvPr id="1033" name="TextBox 1032"/>
          <p:cNvSpPr txBox="1"/>
          <p:nvPr/>
        </p:nvSpPr>
        <p:spPr>
          <a:xfrm>
            <a:off x="273543" y="1139612"/>
            <a:ext cx="734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800" dirty="0" err="1"/>
              <a:t>Bappeda</a:t>
            </a:r>
            <a:endParaRPr lang="en-US" sz="8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800" dirty="0"/>
              <a:t>DPRD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800" dirty="0"/>
              <a:t>Media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800" dirty="0"/>
              <a:t>LSM</a:t>
            </a:r>
          </a:p>
        </p:txBody>
      </p:sp>
      <p:sp>
        <p:nvSpPr>
          <p:cNvPr id="1036" name="Arrow: Right 1035"/>
          <p:cNvSpPr/>
          <p:nvPr/>
        </p:nvSpPr>
        <p:spPr>
          <a:xfrm>
            <a:off x="2716427" y="1031593"/>
            <a:ext cx="685719" cy="42813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Arrow: Right 1037"/>
          <p:cNvSpPr/>
          <p:nvPr/>
        </p:nvSpPr>
        <p:spPr>
          <a:xfrm>
            <a:off x="6888459" y="1039117"/>
            <a:ext cx="566067" cy="41680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Oval 1038"/>
          <p:cNvSpPr/>
          <p:nvPr/>
        </p:nvSpPr>
        <p:spPr>
          <a:xfrm>
            <a:off x="7565458" y="799325"/>
            <a:ext cx="1093530" cy="892674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</a:rPr>
              <a:t>Dukungan</a:t>
            </a:r>
            <a:r>
              <a:rPr lang="en-US" sz="1000" dirty="0">
                <a:solidFill>
                  <a:schemeClr val="tx1"/>
                </a:solidFill>
              </a:rPr>
              <a:t> dan </a:t>
            </a:r>
            <a:r>
              <a:rPr lang="en-US" sz="1000" dirty="0" err="1">
                <a:solidFill>
                  <a:schemeClr val="tx1"/>
                </a:solidFill>
              </a:rPr>
              <a:t>Komitmen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40" name="Arrow: Right 1039"/>
          <p:cNvSpPr/>
          <p:nvPr/>
        </p:nvSpPr>
        <p:spPr>
          <a:xfrm rot="5400000">
            <a:off x="7876556" y="1846797"/>
            <a:ext cx="513485" cy="41298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2" name="Picture 1041"/>
          <p:cNvPicPr>
            <a:picLocks noChangeAspect="1"/>
          </p:cNvPicPr>
          <p:nvPr/>
        </p:nvPicPr>
        <p:blipFill>
          <a:blip r:embed="rId3"/>
          <a:srcRect l="17761" t="16631" r="19052" b="13788"/>
          <a:stretch>
            <a:fillRect/>
          </a:stretch>
        </p:blipFill>
        <p:spPr>
          <a:xfrm>
            <a:off x="7841016" y="2385945"/>
            <a:ext cx="565094" cy="622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05511" y="1103558"/>
            <a:ext cx="7826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Orang Tua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Remaja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Camat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Kades</a:t>
            </a:r>
            <a:r>
              <a:rPr lang="en-US" sz="600" dirty="0"/>
              <a:t> 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Masyarakat</a:t>
            </a:r>
          </a:p>
        </p:txBody>
      </p:sp>
      <p:sp>
        <p:nvSpPr>
          <p:cNvPr id="4" name="Rectangle 3"/>
          <p:cNvSpPr/>
          <p:nvPr/>
        </p:nvSpPr>
        <p:spPr>
          <a:xfrm>
            <a:off x="241763" y="3558801"/>
            <a:ext cx="1952757" cy="246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Bukti </a:t>
            </a:r>
            <a:r>
              <a:rPr lang="en-US" sz="1000" dirty="0" err="1"/>
              <a:t>Dukung</a:t>
            </a:r>
            <a:r>
              <a:rPr lang="en-US" sz="1000" dirty="0"/>
              <a:t> Stakeholder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rcRect l="34612" t="17812" r="35862" b="10056"/>
          <a:stretch>
            <a:fillRect/>
          </a:stretch>
        </p:blipFill>
        <p:spPr>
          <a:xfrm>
            <a:off x="166384" y="3828188"/>
            <a:ext cx="748893" cy="10290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rcRect l="13117" t="9597" r="13471" b="6706"/>
          <a:stretch>
            <a:fillRect/>
          </a:stretch>
        </p:blipFill>
        <p:spPr>
          <a:xfrm>
            <a:off x="966212" y="3851853"/>
            <a:ext cx="1319788" cy="8463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7427" y="4622717"/>
            <a:ext cx="490802" cy="49080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7479566" y="3678525"/>
            <a:ext cx="1253575" cy="2346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Video </a:t>
            </a:r>
            <a:r>
              <a:rPr lang="en-US" sz="800" dirty="0" err="1"/>
              <a:t>Dukungaan</a:t>
            </a:r>
            <a:endParaRPr lang="en-US" sz="800" dirty="0"/>
          </a:p>
        </p:txBody>
      </p:sp>
      <p:sp>
        <p:nvSpPr>
          <p:cNvPr id="38" name="TextBox 37"/>
          <p:cNvSpPr txBox="1"/>
          <p:nvPr/>
        </p:nvSpPr>
        <p:spPr>
          <a:xfrm>
            <a:off x="7407246" y="4471133"/>
            <a:ext cx="791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err="1">
                <a:hlinkClick r:id="rId7"/>
              </a:rPr>
              <a:t>Deputi</a:t>
            </a:r>
            <a:r>
              <a:rPr lang="en-US" sz="600" dirty="0">
                <a:hlinkClick r:id="rId7"/>
              </a:rPr>
              <a:t> KSPK BKKBN RI</a:t>
            </a:r>
            <a:endParaRPr lang="en-US" sz="600" dirty="0"/>
          </a:p>
        </p:txBody>
      </p:sp>
      <p:sp>
        <p:nvSpPr>
          <p:cNvPr id="42" name="TextBox 41"/>
          <p:cNvSpPr txBox="1"/>
          <p:nvPr/>
        </p:nvSpPr>
        <p:spPr>
          <a:xfrm>
            <a:off x="8049203" y="4458212"/>
            <a:ext cx="806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err="1">
                <a:hlinkClick r:id="rId8"/>
              </a:rPr>
              <a:t>Gubernur</a:t>
            </a:r>
            <a:r>
              <a:rPr lang="en-US" sz="600" dirty="0">
                <a:hlinkClick r:id="rId8"/>
              </a:rPr>
              <a:t> Sumatera Selatan</a:t>
            </a:r>
            <a:endParaRPr lang="en-US" sz="600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9"/>
          <a:srcRect l="16523" t="19936" r="16619" b="13769"/>
          <a:stretch>
            <a:fillRect/>
          </a:stretch>
        </p:blipFill>
        <p:spPr>
          <a:xfrm>
            <a:off x="7612498" y="3076703"/>
            <a:ext cx="999449" cy="557458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0"/>
          <a:srcRect l="12462"/>
          <a:stretch>
            <a:fillRect/>
          </a:stretch>
        </p:blipFill>
        <p:spPr>
          <a:xfrm>
            <a:off x="20637" y="20890"/>
            <a:ext cx="2741405" cy="4523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96304" y="1065044"/>
            <a:ext cx="7316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Kominfo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RSUD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Dikbud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 err="1"/>
              <a:t>Bappeda</a:t>
            </a:r>
            <a:endParaRPr lang="en-US" sz="600" dirty="0"/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Media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r>
              <a:rPr lang="en-US" sz="600" dirty="0"/>
              <a:t>LSM</a:t>
            </a:r>
          </a:p>
          <a:p>
            <a:pPr marL="119380" indent="-119380">
              <a:buFont typeface="Arial" panose="020B0604020202020204" pitchFamily="34" charset="0"/>
              <a:buChar char="•"/>
            </a:pPr>
            <a:endParaRPr lang="en-US" sz="600" dirty="0"/>
          </a:p>
        </p:txBody>
      </p:sp>
      <p:sp>
        <p:nvSpPr>
          <p:cNvPr id="85" name="Freeform 84"/>
          <p:cNvSpPr/>
          <p:nvPr/>
        </p:nvSpPr>
        <p:spPr bwMode="auto">
          <a:xfrm>
            <a:off x="2787133" y="2929890"/>
            <a:ext cx="763429" cy="1423035"/>
          </a:xfrm>
          <a:custGeom>
            <a:avLst/>
            <a:gdLst>
              <a:gd name="T0" fmla="*/ 150 w 165"/>
              <a:gd name="T1" fmla="*/ 51 h 288"/>
              <a:gd name="T2" fmla="*/ 125 w 165"/>
              <a:gd name="T3" fmla="*/ 23 h 288"/>
              <a:gd name="T4" fmla="*/ 107 w 165"/>
              <a:gd name="T5" fmla="*/ 11 h 288"/>
              <a:gd name="T6" fmla="*/ 84 w 165"/>
              <a:gd name="T7" fmla="*/ 0 h 288"/>
              <a:gd name="T8" fmla="*/ 61 w 165"/>
              <a:gd name="T9" fmla="*/ 10 h 288"/>
              <a:gd name="T10" fmla="*/ 43 w 165"/>
              <a:gd name="T11" fmla="*/ 22 h 288"/>
              <a:gd name="T12" fmla="*/ 28 w 165"/>
              <a:gd name="T13" fmla="*/ 35 h 288"/>
              <a:gd name="T14" fmla="*/ 17 w 165"/>
              <a:gd name="T15" fmla="*/ 48 h 288"/>
              <a:gd name="T16" fmla="*/ 4 w 165"/>
              <a:gd name="T17" fmla="*/ 75 h 288"/>
              <a:gd name="T18" fmla="*/ 0 w 165"/>
              <a:gd name="T19" fmla="*/ 100 h 288"/>
              <a:gd name="T20" fmla="*/ 11 w 165"/>
              <a:gd name="T21" fmla="*/ 147 h 288"/>
              <a:gd name="T22" fmla="*/ 33 w 165"/>
              <a:gd name="T23" fmla="*/ 189 h 288"/>
              <a:gd name="T24" fmla="*/ 54 w 165"/>
              <a:gd name="T25" fmla="*/ 227 h 288"/>
              <a:gd name="T26" fmla="*/ 58 w 165"/>
              <a:gd name="T27" fmla="*/ 235 h 288"/>
              <a:gd name="T28" fmla="*/ 62 w 165"/>
              <a:gd name="T29" fmla="*/ 243 h 288"/>
              <a:gd name="T30" fmla="*/ 69 w 165"/>
              <a:gd name="T31" fmla="*/ 258 h 288"/>
              <a:gd name="T32" fmla="*/ 76 w 165"/>
              <a:gd name="T33" fmla="*/ 280 h 288"/>
              <a:gd name="T34" fmla="*/ 78 w 165"/>
              <a:gd name="T35" fmla="*/ 288 h 288"/>
              <a:gd name="T36" fmla="*/ 81 w 165"/>
              <a:gd name="T37" fmla="*/ 280 h 288"/>
              <a:gd name="T38" fmla="*/ 89 w 165"/>
              <a:gd name="T39" fmla="*/ 259 h 288"/>
              <a:gd name="T40" fmla="*/ 92 w 165"/>
              <a:gd name="T41" fmla="*/ 251 h 288"/>
              <a:gd name="T42" fmla="*/ 96 w 165"/>
              <a:gd name="T43" fmla="*/ 244 h 288"/>
              <a:gd name="T44" fmla="*/ 105 w 165"/>
              <a:gd name="T45" fmla="*/ 228 h 288"/>
              <a:gd name="T46" fmla="*/ 128 w 165"/>
              <a:gd name="T47" fmla="*/ 191 h 288"/>
              <a:gd name="T48" fmla="*/ 164 w 165"/>
              <a:gd name="T49" fmla="*/ 104 h 288"/>
              <a:gd name="T50" fmla="*/ 150 w 165"/>
              <a:gd name="T51" fmla="*/ 51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5" h="288">
                <a:moveTo>
                  <a:pt x="150" y="51"/>
                </a:moveTo>
                <a:cubicBezTo>
                  <a:pt x="143" y="42"/>
                  <a:pt x="135" y="32"/>
                  <a:pt x="125" y="23"/>
                </a:cubicBezTo>
                <a:cubicBezTo>
                  <a:pt x="119" y="19"/>
                  <a:pt x="113" y="15"/>
                  <a:pt x="107" y="11"/>
                </a:cubicBezTo>
                <a:cubicBezTo>
                  <a:pt x="100" y="7"/>
                  <a:pt x="92" y="3"/>
                  <a:pt x="84" y="0"/>
                </a:cubicBezTo>
                <a:cubicBezTo>
                  <a:pt x="76" y="3"/>
                  <a:pt x="68" y="6"/>
                  <a:pt x="61" y="10"/>
                </a:cubicBezTo>
                <a:cubicBezTo>
                  <a:pt x="54" y="14"/>
                  <a:pt x="48" y="18"/>
                  <a:pt x="43" y="22"/>
                </a:cubicBezTo>
                <a:cubicBezTo>
                  <a:pt x="37" y="26"/>
                  <a:pt x="32" y="30"/>
                  <a:pt x="28" y="35"/>
                </a:cubicBezTo>
                <a:cubicBezTo>
                  <a:pt x="24" y="39"/>
                  <a:pt x="20" y="44"/>
                  <a:pt x="17" y="48"/>
                </a:cubicBezTo>
                <a:cubicBezTo>
                  <a:pt x="11" y="57"/>
                  <a:pt x="6" y="66"/>
                  <a:pt x="4" y="75"/>
                </a:cubicBezTo>
                <a:cubicBezTo>
                  <a:pt x="1" y="83"/>
                  <a:pt x="0" y="92"/>
                  <a:pt x="0" y="100"/>
                </a:cubicBezTo>
                <a:cubicBezTo>
                  <a:pt x="0" y="117"/>
                  <a:pt x="5" y="133"/>
                  <a:pt x="11" y="147"/>
                </a:cubicBezTo>
                <a:cubicBezTo>
                  <a:pt x="17" y="162"/>
                  <a:pt x="25" y="176"/>
                  <a:pt x="33" y="189"/>
                </a:cubicBezTo>
                <a:cubicBezTo>
                  <a:pt x="40" y="202"/>
                  <a:pt x="48" y="215"/>
                  <a:pt x="54" y="227"/>
                </a:cubicBezTo>
                <a:cubicBezTo>
                  <a:pt x="55" y="230"/>
                  <a:pt x="57" y="232"/>
                  <a:pt x="58" y="235"/>
                </a:cubicBezTo>
                <a:cubicBezTo>
                  <a:pt x="60" y="238"/>
                  <a:pt x="61" y="241"/>
                  <a:pt x="62" y="243"/>
                </a:cubicBezTo>
                <a:cubicBezTo>
                  <a:pt x="65" y="249"/>
                  <a:pt x="67" y="254"/>
                  <a:pt x="69" y="258"/>
                </a:cubicBezTo>
                <a:cubicBezTo>
                  <a:pt x="72" y="267"/>
                  <a:pt x="75" y="275"/>
                  <a:pt x="76" y="280"/>
                </a:cubicBezTo>
                <a:cubicBezTo>
                  <a:pt x="77" y="285"/>
                  <a:pt x="78" y="288"/>
                  <a:pt x="78" y="288"/>
                </a:cubicBezTo>
                <a:cubicBezTo>
                  <a:pt x="78" y="288"/>
                  <a:pt x="79" y="285"/>
                  <a:pt x="81" y="280"/>
                </a:cubicBezTo>
                <a:cubicBezTo>
                  <a:pt x="82" y="275"/>
                  <a:pt x="85" y="268"/>
                  <a:pt x="89" y="259"/>
                </a:cubicBezTo>
                <a:cubicBezTo>
                  <a:pt x="90" y="256"/>
                  <a:pt x="91" y="254"/>
                  <a:pt x="92" y="251"/>
                </a:cubicBezTo>
                <a:cubicBezTo>
                  <a:pt x="94" y="249"/>
                  <a:pt x="95" y="247"/>
                  <a:pt x="96" y="244"/>
                </a:cubicBezTo>
                <a:cubicBezTo>
                  <a:pt x="99" y="239"/>
                  <a:pt x="102" y="234"/>
                  <a:pt x="105" y="228"/>
                </a:cubicBezTo>
                <a:cubicBezTo>
                  <a:pt x="112" y="216"/>
                  <a:pt x="120" y="204"/>
                  <a:pt x="128" y="191"/>
                </a:cubicBezTo>
                <a:cubicBezTo>
                  <a:pt x="144" y="165"/>
                  <a:pt x="162" y="137"/>
                  <a:pt x="164" y="104"/>
                </a:cubicBezTo>
                <a:cubicBezTo>
                  <a:pt x="165" y="87"/>
                  <a:pt x="161" y="69"/>
                  <a:pt x="150" y="51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 </a:t>
            </a:r>
            <a:r>
              <a:rPr lang="en-US" sz="7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Produk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Platform Digital,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Dokumen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PKS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Dan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Komitmen</a:t>
            </a:r>
            <a:endParaRPr lang="en-US" sz="5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86" name="Freeform 8"/>
          <p:cNvSpPr/>
          <p:nvPr/>
        </p:nvSpPr>
        <p:spPr bwMode="auto">
          <a:xfrm>
            <a:off x="3265765" y="3547110"/>
            <a:ext cx="720566" cy="1519238"/>
          </a:xfrm>
          <a:custGeom>
            <a:avLst/>
            <a:gdLst>
              <a:gd name="T0" fmla="*/ 16 w 166"/>
              <a:gd name="T1" fmla="*/ 238 h 289"/>
              <a:gd name="T2" fmla="*/ 41 w 166"/>
              <a:gd name="T3" fmla="*/ 265 h 289"/>
              <a:gd name="T4" fmla="*/ 59 w 166"/>
              <a:gd name="T5" fmla="*/ 277 h 289"/>
              <a:gd name="T6" fmla="*/ 81 w 166"/>
              <a:gd name="T7" fmla="*/ 289 h 289"/>
              <a:gd name="T8" fmla="*/ 104 w 166"/>
              <a:gd name="T9" fmla="*/ 278 h 289"/>
              <a:gd name="T10" fmla="*/ 123 w 166"/>
              <a:gd name="T11" fmla="*/ 266 h 289"/>
              <a:gd name="T12" fmla="*/ 137 w 166"/>
              <a:gd name="T13" fmla="*/ 254 h 289"/>
              <a:gd name="T14" fmla="*/ 149 w 166"/>
              <a:gd name="T15" fmla="*/ 240 h 289"/>
              <a:gd name="T16" fmla="*/ 162 w 166"/>
              <a:gd name="T17" fmla="*/ 214 h 289"/>
              <a:gd name="T18" fmla="*/ 165 w 166"/>
              <a:gd name="T19" fmla="*/ 188 h 289"/>
              <a:gd name="T20" fmla="*/ 154 w 166"/>
              <a:gd name="T21" fmla="*/ 141 h 289"/>
              <a:gd name="T22" fmla="*/ 133 w 166"/>
              <a:gd name="T23" fmla="*/ 99 h 289"/>
              <a:gd name="T24" fmla="*/ 112 w 166"/>
              <a:gd name="T25" fmla="*/ 62 h 289"/>
              <a:gd name="T26" fmla="*/ 107 w 166"/>
              <a:gd name="T27" fmla="*/ 53 h 289"/>
              <a:gd name="T28" fmla="*/ 103 w 166"/>
              <a:gd name="T29" fmla="*/ 45 h 289"/>
              <a:gd name="T30" fmla="*/ 97 w 166"/>
              <a:gd name="T31" fmla="*/ 30 h 289"/>
              <a:gd name="T32" fmla="*/ 89 w 166"/>
              <a:gd name="T33" fmla="*/ 8 h 289"/>
              <a:gd name="T34" fmla="*/ 87 w 166"/>
              <a:gd name="T35" fmla="*/ 0 h 289"/>
              <a:gd name="T36" fmla="*/ 85 w 166"/>
              <a:gd name="T37" fmla="*/ 8 h 289"/>
              <a:gd name="T38" fmla="*/ 76 w 166"/>
              <a:gd name="T39" fmla="*/ 30 h 289"/>
              <a:gd name="T40" fmla="*/ 73 w 166"/>
              <a:gd name="T41" fmla="*/ 37 h 289"/>
              <a:gd name="T42" fmla="*/ 69 w 166"/>
              <a:gd name="T43" fmla="*/ 44 h 289"/>
              <a:gd name="T44" fmla="*/ 60 w 166"/>
              <a:gd name="T45" fmla="*/ 60 h 289"/>
              <a:gd name="T46" fmla="*/ 38 w 166"/>
              <a:gd name="T47" fmla="*/ 97 h 289"/>
              <a:gd name="T48" fmla="*/ 1 w 166"/>
              <a:gd name="T49" fmla="*/ 184 h 289"/>
              <a:gd name="T50" fmla="*/ 16 w 166"/>
              <a:gd name="T51" fmla="*/ 238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6" h="289">
                <a:moveTo>
                  <a:pt x="16" y="238"/>
                </a:moveTo>
                <a:cubicBezTo>
                  <a:pt x="22" y="246"/>
                  <a:pt x="30" y="256"/>
                  <a:pt x="41" y="265"/>
                </a:cubicBezTo>
                <a:cubicBezTo>
                  <a:pt x="46" y="269"/>
                  <a:pt x="52" y="273"/>
                  <a:pt x="59" y="277"/>
                </a:cubicBezTo>
                <a:cubicBezTo>
                  <a:pt x="66" y="281"/>
                  <a:pt x="73" y="285"/>
                  <a:pt x="81" y="289"/>
                </a:cubicBezTo>
                <a:cubicBezTo>
                  <a:pt x="90" y="285"/>
                  <a:pt x="97" y="282"/>
                  <a:pt x="104" y="278"/>
                </a:cubicBezTo>
                <a:cubicBezTo>
                  <a:pt x="111" y="275"/>
                  <a:pt x="117" y="270"/>
                  <a:pt x="123" y="266"/>
                </a:cubicBezTo>
                <a:cubicBezTo>
                  <a:pt x="128" y="262"/>
                  <a:pt x="133" y="258"/>
                  <a:pt x="137" y="254"/>
                </a:cubicBezTo>
                <a:cubicBezTo>
                  <a:pt x="142" y="249"/>
                  <a:pt x="145" y="245"/>
                  <a:pt x="149" y="240"/>
                </a:cubicBezTo>
                <a:cubicBezTo>
                  <a:pt x="155" y="231"/>
                  <a:pt x="159" y="223"/>
                  <a:pt x="162" y="214"/>
                </a:cubicBezTo>
                <a:cubicBezTo>
                  <a:pt x="164" y="205"/>
                  <a:pt x="166" y="196"/>
                  <a:pt x="165" y="188"/>
                </a:cubicBezTo>
                <a:cubicBezTo>
                  <a:pt x="165" y="171"/>
                  <a:pt x="161" y="156"/>
                  <a:pt x="154" y="141"/>
                </a:cubicBezTo>
                <a:cubicBezTo>
                  <a:pt x="148" y="126"/>
                  <a:pt x="140" y="112"/>
                  <a:pt x="133" y="99"/>
                </a:cubicBezTo>
                <a:cubicBezTo>
                  <a:pt x="125" y="86"/>
                  <a:pt x="118" y="73"/>
                  <a:pt x="112" y="62"/>
                </a:cubicBezTo>
                <a:cubicBezTo>
                  <a:pt x="110" y="59"/>
                  <a:pt x="109" y="56"/>
                  <a:pt x="107" y="53"/>
                </a:cubicBezTo>
                <a:cubicBezTo>
                  <a:pt x="106" y="50"/>
                  <a:pt x="105" y="48"/>
                  <a:pt x="103" y="45"/>
                </a:cubicBezTo>
                <a:cubicBezTo>
                  <a:pt x="101" y="39"/>
                  <a:pt x="99" y="34"/>
                  <a:pt x="97" y="30"/>
                </a:cubicBezTo>
                <a:cubicBezTo>
                  <a:pt x="93" y="21"/>
                  <a:pt x="91" y="13"/>
                  <a:pt x="89" y="8"/>
                </a:cubicBezTo>
                <a:cubicBezTo>
                  <a:pt x="88" y="3"/>
                  <a:pt x="87" y="0"/>
                  <a:pt x="87" y="0"/>
                </a:cubicBezTo>
                <a:cubicBezTo>
                  <a:pt x="87" y="0"/>
                  <a:pt x="86" y="3"/>
                  <a:pt x="85" y="8"/>
                </a:cubicBezTo>
                <a:cubicBezTo>
                  <a:pt x="83" y="13"/>
                  <a:pt x="80" y="20"/>
                  <a:pt x="76" y="30"/>
                </a:cubicBezTo>
                <a:cubicBezTo>
                  <a:pt x="75" y="32"/>
                  <a:pt x="74" y="34"/>
                  <a:pt x="73" y="37"/>
                </a:cubicBezTo>
                <a:cubicBezTo>
                  <a:pt x="72" y="39"/>
                  <a:pt x="71" y="42"/>
                  <a:pt x="69" y="44"/>
                </a:cubicBezTo>
                <a:cubicBezTo>
                  <a:pt x="67" y="49"/>
                  <a:pt x="64" y="55"/>
                  <a:pt x="60" y="60"/>
                </a:cubicBezTo>
                <a:cubicBezTo>
                  <a:pt x="54" y="72"/>
                  <a:pt x="46" y="84"/>
                  <a:pt x="38" y="97"/>
                </a:cubicBezTo>
                <a:cubicBezTo>
                  <a:pt x="22" y="123"/>
                  <a:pt x="3" y="152"/>
                  <a:pt x="1" y="184"/>
                </a:cubicBezTo>
                <a:cubicBezTo>
                  <a:pt x="0" y="201"/>
                  <a:pt x="4" y="219"/>
                  <a:pt x="16" y="238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endParaRPr lang="en-US" sz="700" dirty="0"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2. Place:</a:t>
            </a: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Kantor DPPKB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dan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7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Balai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KB</a:t>
            </a:r>
          </a:p>
        </p:txBody>
      </p:sp>
      <p:sp>
        <p:nvSpPr>
          <p:cNvPr id="87" name="Freeform 86"/>
          <p:cNvSpPr/>
          <p:nvPr/>
        </p:nvSpPr>
        <p:spPr bwMode="auto">
          <a:xfrm>
            <a:off x="3680578" y="2929890"/>
            <a:ext cx="763429" cy="1423035"/>
          </a:xfrm>
          <a:custGeom>
            <a:avLst/>
            <a:gdLst>
              <a:gd name="T0" fmla="*/ 150 w 165"/>
              <a:gd name="T1" fmla="*/ 51 h 288"/>
              <a:gd name="T2" fmla="*/ 125 w 165"/>
              <a:gd name="T3" fmla="*/ 23 h 288"/>
              <a:gd name="T4" fmla="*/ 107 w 165"/>
              <a:gd name="T5" fmla="*/ 11 h 288"/>
              <a:gd name="T6" fmla="*/ 84 w 165"/>
              <a:gd name="T7" fmla="*/ 0 h 288"/>
              <a:gd name="T8" fmla="*/ 61 w 165"/>
              <a:gd name="T9" fmla="*/ 10 h 288"/>
              <a:gd name="T10" fmla="*/ 43 w 165"/>
              <a:gd name="T11" fmla="*/ 22 h 288"/>
              <a:gd name="T12" fmla="*/ 28 w 165"/>
              <a:gd name="T13" fmla="*/ 35 h 288"/>
              <a:gd name="T14" fmla="*/ 17 w 165"/>
              <a:gd name="T15" fmla="*/ 48 h 288"/>
              <a:gd name="T16" fmla="*/ 4 w 165"/>
              <a:gd name="T17" fmla="*/ 75 h 288"/>
              <a:gd name="T18" fmla="*/ 0 w 165"/>
              <a:gd name="T19" fmla="*/ 100 h 288"/>
              <a:gd name="T20" fmla="*/ 11 w 165"/>
              <a:gd name="T21" fmla="*/ 147 h 288"/>
              <a:gd name="T22" fmla="*/ 33 w 165"/>
              <a:gd name="T23" fmla="*/ 189 h 288"/>
              <a:gd name="T24" fmla="*/ 54 w 165"/>
              <a:gd name="T25" fmla="*/ 227 h 288"/>
              <a:gd name="T26" fmla="*/ 58 w 165"/>
              <a:gd name="T27" fmla="*/ 235 h 288"/>
              <a:gd name="T28" fmla="*/ 62 w 165"/>
              <a:gd name="T29" fmla="*/ 243 h 288"/>
              <a:gd name="T30" fmla="*/ 69 w 165"/>
              <a:gd name="T31" fmla="*/ 258 h 288"/>
              <a:gd name="T32" fmla="*/ 76 w 165"/>
              <a:gd name="T33" fmla="*/ 280 h 288"/>
              <a:gd name="T34" fmla="*/ 78 w 165"/>
              <a:gd name="T35" fmla="*/ 288 h 288"/>
              <a:gd name="T36" fmla="*/ 81 w 165"/>
              <a:gd name="T37" fmla="*/ 280 h 288"/>
              <a:gd name="T38" fmla="*/ 89 w 165"/>
              <a:gd name="T39" fmla="*/ 259 h 288"/>
              <a:gd name="T40" fmla="*/ 92 w 165"/>
              <a:gd name="T41" fmla="*/ 251 h 288"/>
              <a:gd name="T42" fmla="*/ 96 w 165"/>
              <a:gd name="T43" fmla="*/ 244 h 288"/>
              <a:gd name="T44" fmla="*/ 105 w 165"/>
              <a:gd name="T45" fmla="*/ 228 h 288"/>
              <a:gd name="T46" fmla="*/ 128 w 165"/>
              <a:gd name="T47" fmla="*/ 191 h 288"/>
              <a:gd name="T48" fmla="*/ 164 w 165"/>
              <a:gd name="T49" fmla="*/ 104 h 288"/>
              <a:gd name="T50" fmla="*/ 150 w 165"/>
              <a:gd name="T51" fmla="*/ 51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5" h="288">
                <a:moveTo>
                  <a:pt x="150" y="51"/>
                </a:moveTo>
                <a:cubicBezTo>
                  <a:pt x="143" y="42"/>
                  <a:pt x="135" y="32"/>
                  <a:pt x="125" y="23"/>
                </a:cubicBezTo>
                <a:cubicBezTo>
                  <a:pt x="119" y="19"/>
                  <a:pt x="113" y="15"/>
                  <a:pt x="107" y="11"/>
                </a:cubicBezTo>
                <a:cubicBezTo>
                  <a:pt x="100" y="7"/>
                  <a:pt x="92" y="3"/>
                  <a:pt x="84" y="0"/>
                </a:cubicBezTo>
                <a:cubicBezTo>
                  <a:pt x="76" y="3"/>
                  <a:pt x="68" y="6"/>
                  <a:pt x="61" y="10"/>
                </a:cubicBezTo>
                <a:cubicBezTo>
                  <a:pt x="54" y="14"/>
                  <a:pt x="48" y="18"/>
                  <a:pt x="43" y="22"/>
                </a:cubicBezTo>
                <a:cubicBezTo>
                  <a:pt x="37" y="26"/>
                  <a:pt x="32" y="30"/>
                  <a:pt x="28" y="35"/>
                </a:cubicBezTo>
                <a:cubicBezTo>
                  <a:pt x="24" y="39"/>
                  <a:pt x="20" y="44"/>
                  <a:pt x="17" y="48"/>
                </a:cubicBezTo>
                <a:cubicBezTo>
                  <a:pt x="11" y="57"/>
                  <a:pt x="6" y="66"/>
                  <a:pt x="4" y="75"/>
                </a:cubicBezTo>
                <a:cubicBezTo>
                  <a:pt x="1" y="83"/>
                  <a:pt x="0" y="92"/>
                  <a:pt x="0" y="100"/>
                </a:cubicBezTo>
                <a:cubicBezTo>
                  <a:pt x="0" y="117"/>
                  <a:pt x="5" y="133"/>
                  <a:pt x="11" y="147"/>
                </a:cubicBezTo>
                <a:cubicBezTo>
                  <a:pt x="17" y="162"/>
                  <a:pt x="25" y="176"/>
                  <a:pt x="33" y="189"/>
                </a:cubicBezTo>
                <a:cubicBezTo>
                  <a:pt x="40" y="202"/>
                  <a:pt x="48" y="215"/>
                  <a:pt x="54" y="227"/>
                </a:cubicBezTo>
                <a:cubicBezTo>
                  <a:pt x="55" y="230"/>
                  <a:pt x="57" y="232"/>
                  <a:pt x="58" y="235"/>
                </a:cubicBezTo>
                <a:cubicBezTo>
                  <a:pt x="60" y="238"/>
                  <a:pt x="61" y="241"/>
                  <a:pt x="62" y="243"/>
                </a:cubicBezTo>
                <a:cubicBezTo>
                  <a:pt x="65" y="249"/>
                  <a:pt x="67" y="254"/>
                  <a:pt x="69" y="258"/>
                </a:cubicBezTo>
                <a:cubicBezTo>
                  <a:pt x="72" y="267"/>
                  <a:pt x="75" y="275"/>
                  <a:pt x="76" y="280"/>
                </a:cubicBezTo>
                <a:cubicBezTo>
                  <a:pt x="77" y="285"/>
                  <a:pt x="78" y="288"/>
                  <a:pt x="78" y="288"/>
                </a:cubicBezTo>
                <a:cubicBezTo>
                  <a:pt x="78" y="288"/>
                  <a:pt x="79" y="285"/>
                  <a:pt x="81" y="280"/>
                </a:cubicBezTo>
                <a:cubicBezTo>
                  <a:pt x="82" y="275"/>
                  <a:pt x="85" y="268"/>
                  <a:pt x="89" y="259"/>
                </a:cubicBezTo>
                <a:cubicBezTo>
                  <a:pt x="90" y="256"/>
                  <a:pt x="91" y="254"/>
                  <a:pt x="92" y="251"/>
                </a:cubicBezTo>
                <a:cubicBezTo>
                  <a:pt x="94" y="249"/>
                  <a:pt x="95" y="247"/>
                  <a:pt x="96" y="244"/>
                </a:cubicBezTo>
                <a:cubicBezTo>
                  <a:pt x="99" y="239"/>
                  <a:pt x="102" y="234"/>
                  <a:pt x="105" y="228"/>
                </a:cubicBezTo>
                <a:cubicBezTo>
                  <a:pt x="112" y="216"/>
                  <a:pt x="120" y="204"/>
                  <a:pt x="128" y="191"/>
                </a:cubicBezTo>
                <a:cubicBezTo>
                  <a:pt x="144" y="165"/>
                  <a:pt x="162" y="137"/>
                  <a:pt x="164" y="104"/>
                </a:cubicBezTo>
                <a:cubicBezTo>
                  <a:pt x="165" y="87"/>
                  <a:pt x="161" y="69"/>
                  <a:pt x="150" y="51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pPr algn="ctr"/>
            <a:endParaRPr lang="en-US" sz="700" dirty="0">
              <a:solidFill>
                <a:schemeClr val="bg1"/>
              </a:solidFill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3. Price: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APBD,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Costsharing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88" name="Freeform 8"/>
          <p:cNvSpPr/>
          <p:nvPr/>
        </p:nvSpPr>
        <p:spPr bwMode="auto">
          <a:xfrm>
            <a:off x="4132540" y="3547110"/>
            <a:ext cx="720566" cy="1519238"/>
          </a:xfrm>
          <a:custGeom>
            <a:avLst/>
            <a:gdLst>
              <a:gd name="T0" fmla="*/ 16 w 166"/>
              <a:gd name="T1" fmla="*/ 238 h 289"/>
              <a:gd name="T2" fmla="*/ 41 w 166"/>
              <a:gd name="T3" fmla="*/ 265 h 289"/>
              <a:gd name="T4" fmla="*/ 59 w 166"/>
              <a:gd name="T5" fmla="*/ 277 h 289"/>
              <a:gd name="T6" fmla="*/ 81 w 166"/>
              <a:gd name="T7" fmla="*/ 289 h 289"/>
              <a:gd name="T8" fmla="*/ 104 w 166"/>
              <a:gd name="T9" fmla="*/ 278 h 289"/>
              <a:gd name="T10" fmla="*/ 123 w 166"/>
              <a:gd name="T11" fmla="*/ 266 h 289"/>
              <a:gd name="T12" fmla="*/ 137 w 166"/>
              <a:gd name="T13" fmla="*/ 254 h 289"/>
              <a:gd name="T14" fmla="*/ 149 w 166"/>
              <a:gd name="T15" fmla="*/ 240 h 289"/>
              <a:gd name="T16" fmla="*/ 162 w 166"/>
              <a:gd name="T17" fmla="*/ 214 h 289"/>
              <a:gd name="T18" fmla="*/ 165 w 166"/>
              <a:gd name="T19" fmla="*/ 188 h 289"/>
              <a:gd name="T20" fmla="*/ 154 w 166"/>
              <a:gd name="T21" fmla="*/ 141 h 289"/>
              <a:gd name="T22" fmla="*/ 133 w 166"/>
              <a:gd name="T23" fmla="*/ 99 h 289"/>
              <a:gd name="T24" fmla="*/ 112 w 166"/>
              <a:gd name="T25" fmla="*/ 62 h 289"/>
              <a:gd name="T26" fmla="*/ 107 w 166"/>
              <a:gd name="T27" fmla="*/ 53 h 289"/>
              <a:gd name="T28" fmla="*/ 103 w 166"/>
              <a:gd name="T29" fmla="*/ 45 h 289"/>
              <a:gd name="T30" fmla="*/ 97 w 166"/>
              <a:gd name="T31" fmla="*/ 30 h 289"/>
              <a:gd name="T32" fmla="*/ 89 w 166"/>
              <a:gd name="T33" fmla="*/ 8 h 289"/>
              <a:gd name="T34" fmla="*/ 87 w 166"/>
              <a:gd name="T35" fmla="*/ 0 h 289"/>
              <a:gd name="T36" fmla="*/ 85 w 166"/>
              <a:gd name="T37" fmla="*/ 8 h 289"/>
              <a:gd name="T38" fmla="*/ 76 w 166"/>
              <a:gd name="T39" fmla="*/ 30 h 289"/>
              <a:gd name="T40" fmla="*/ 73 w 166"/>
              <a:gd name="T41" fmla="*/ 37 h 289"/>
              <a:gd name="T42" fmla="*/ 69 w 166"/>
              <a:gd name="T43" fmla="*/ 44 h 289"/>
              <a:gd name="T44" fmla="*/ 60 w 166"/>
              <a:gd name="T45" fmla="*/ 60 h 289"/>
              <a:gd name="T46" fmla="*/ 38 w 166"/>
              <a:gd name="T47" fmla="*/ 97 h 289"/>
              <a:gd name="T48" fmla="*/ 1 w 166"/>
              <a:gd name="T49" fmla="*/ 184 h 289"/>
              <a:gd name="T50" fmla="*/ 16 w 166"/>
              <a:gd name="T51" fmla="*/ 238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6" h="289">
                <a:moveTo>
                  <a:pt x="16" y="238"/>
                </a:moveTo>
                <a:cubicBezTo>
                  <a:pt x="22" y="246"/>
                  <a:pt x="30" y="256"/>
                  <a:pt x="41" y="265"/>
                </a:cubicBezTo>
                <a:cubicBezTo>
                  <a:pt x="46" y="269"/>
                  <a:pt x="52" y="273"/>
                  <a:pt x="59" y="277"/>
                </a:cubicBezTo>
                <a:cubicBezTo>
                  <a:pt x="66" y="281"/>
                  <a:pt x="73" y="285"/>
                  <a:pt x="81" y="289"/>
                </a:cubicBezTo>
                <a:cubicBezTo>
                  <a:pt x="90" y="285"/>
                  <a:pt x="97" y="282"/>
                  <a:pt x="104" y="278"/>
                </a:cubicBezTo>
                <a:cubicBezTo>
                  <a:pt x="111" y="275"/>
                  <a:pt x="117" y="270"/>
                  <a:pt x="123" y="266"/>
                </a:cubicBezTo>
                <a:cubicBezTo>
                  <a:pt x="128" y="262"/>
                  <a:pt x="133" y="258"/>
                  <a:pt x="137" y="254"/>
                </a:cubicBezTo>
                <a:cubicBezTo>
                  <a:pt x="142" y="249"/>
                  <a:pt x="145" y="245"/>
                  <a:pt x="149" y="240"/>
                </a:cubicBezTo>
                <a:cubicBezTo>
                  <a:pt x="155" y="231"/>
                  <a:pt x="159" y="223"/>
                  <a:pt x="162" y="214"/>
                </a:cubicBezTo>
                <a:cubicBezTo>
                  <a:pt x="164" y="205"/>
                  <a:pt x="166" y="196"/>
                  <a:pt x="165" y="188"/>
                </a:cubicBezTo>
                <a:cubicBezTo>
                  <a:pt x="165" y="171"/>
                  <a:pt x="161" y="156"/>
                  <a:pt x="154" y="141"/>
                </a:cubicBezTo>
                <a:cubicBezTo>
                  <a:pt x="148" y="126"/>
                  <a:pt x="140" y="112"/>
                  <a:pt x="133" y="99"/>
                </a:cubicBezTo>
                <a:cubicBezTo>
                  <a:pt x="125" y="86"/>
                  <a:pt x="118" y="73"/>
                  <a:pt x="112" y="62"/>
                </a:cubicBezTo>
                <a:cubicBezTo>
                  <a:pt x="110" y="59"/>
                  <a:pt x="109" y="56"/>
                  <a:pt x="107" y="53"/>
                </a:cubicBezTo>
                <a:cubicBezTo>
                  <a:pt x="106" y="50"/>
                  <a:pt x="105" y="48"/>
                  <a:pt x="103" y="45"/>
                </a:cubicBezTo>
                <a:cubicBezTo>
                  <a:pt x="101" y="39"/>
                  <a:pt x="99" y="34"/>
                  <a:pt x="97" y="30"/>
                </a:cubicBezTo>
                <a:cubicBezTo>
                  <a:pt x="93" y="21"/>
                  <a:pt x="91" y="13"/>
                  <a:pt x="89" y="8"/>
                </a:cubicBezTo>
                <a:cubicBezTo>
                  <a:pt x="88" y="3"/>
                  <a:pt x="87" y="0"/>
                  <a:pt x="87" y="0"/>
                </a:cubicBezTo>
                <a:cubicBezTo>
                  <a:pt x="87" y="0"/>
                  <a:pt x="86" y="3"/>
                  <a:pt x="85" y="8"/>
                </a:cubicBezTo>
                <a:cubicBezTo>
                  <a:pt x="83" y="13"/>
                  <a:pt x="80" y="20"/>
                  <a:pt x="76" y="30"/>
                </a:cubicBezTo>
                <a:cubicBezTo>
                  <a:pt x="75" y="32"/>
                  <a:pt x="74" y="34"/>
                  <a:pt x="73" y="37"/>
                </a:cubicBezTo>
                <a:cubicBezTo>
                  <a:pt x="72" y="39"/>
                  <a:pt x="71" y="42"/>
                  <a:pt x="69" y="44"/>
                </a:cubicBezTo>
                <a:cubicBezTo>
                  <a:pt x="67" y="49"/>
                  <a:pt x="64" y="55"/>
                  <a:pt x="60" y="60"/>
                </a:cubicBezTo>
                <a:cubicBezTo>
                  <a:pt x="54" y="72"/>
                  <a:pt x="46" y="84"/>
                  <a:pt x="38" y="97"/>
                </a:cubicBezTo>
                <a:cubicBezTo>
                  <a:pt x="22" y="123"/>
                  <a:pt x="3" y="152"/>
                  <a:pt x="1" y="184"/>
                </a:cubicBezTo>
                <a:cubicBezTo>
                  <a:pt x="0" y="201"/>
                  <a:pt x="4" y="219"/>
                  <a:pt x="16" y="238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4. Promotion: 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website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medsos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Roadshow,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Sosialisasi</a:t>
            </a:r>
            <a:endParaRPr lang="en-US" sz="5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89" name="Freeform 88"/>
          <p:cNvSpPr/>
          <p:nvPr/>
        </p:nvSpPr>
        <p:spPr bwMode="auto">
          <a:xfrm>
            <a:off x="4574023" y="2955607"/>
            <a:ext cx="763429" cy="1423035"/>
          </a:xfrm>
          <a:custGeom>
            <a:avLst/>
            <a:gdLst>
              <a:gd name="T0" fmla="*/ 150 w 165"/>
              <a:gd name="T1" fmla="*/ 51 h 288"/>
              <a:gd name="T2" fmla="*/ 125 w 165"/>
              <a:gd name="T3" fmla="*/ 23 h 288"/>
              <a:gd name="T4" fmla="*/ 107 w 165"/>
              <a:gd name="T5" fmla="*/ 11 h 288"/>
              <a:gd name="T6" fmla="*/ 84 w 165"/>
              <a:gd name="T7" fmla="*/ 0 h 288"/>
              <a:gd name="T8" fmla="*/ 61 w 165"/>
              <a:gd name="T9" fmla="*/ 10 h 288"/>
              <a:gd name="T10" fmla="*/ 43 w 165"/>
              <a:gd name="T11" fmla="*/ 22 h 288"/>
              <a:gd name="T12" fmla="*/ 28 w 165"/>
              <a:gd name="T13" fmla="*/ 35 h 288"/>
              <a:gd name="T14" fmla="*/ 17 w 165"/>
              <a:gd name="T15" fmla="*/ 48 h 288"/>
              <a:gd name="T16" fmla="*/ 4 w 165"/>
              <a:gd name="T17" fmla="*/ 75 h 288"/>
              <a:gd name="T18" fmla="*/ 0 w 165"/>
              <a:gd name="T19" fmla="*/ 100 h 288"/>
              <a:gd name="T20" fmla="*/ 11 w 165"/>
              <a:gd name="T21" fmla="*/ 147 h 288"/>
              <a:gd name="T22" fmla="*/ 33 w 165"/>
              <a:gd name="T23" fmla="*/ 189 h 288"/>
              <a:gd name="T24" fmla="*/ 54 w 165"/>
              <a:gd name="T25" fmla="*/ 227 h 288"/>
              <a:gd name="T26" fmla="*/ 58 w 165"/>
              <a:gd name="T27" fmla="*/ 235 h 288"/>
              <a:gd name="T28" fmla="*/ 62 w 165"/>
              <a:gd name="T29" fmla="*/ 243 h 288"/>
              <a:gd name="T30" fmla="*/ 69 w 165"/>
              <a:gd name="T31" fmla="*/ 258 h 288"/>
              <a:gd name="T32" fmla="*/ 76 w 165"/>
              <a:gd name="T33" fmla="*/ 280 h 288"/>
              <a:gd name="T34" fmla="*/ 78 w 165"/>
              <a:gd name="T35" fmla="*/ 288 h 288"/>
              <a:gd name="T36" fmla="*/ 81 w 165"/>
              <a:gd name="T37" fmla="*/ 280 h 288"/>
              <a:gd name="T38" fmla="*/ 89 w 165"/>
              <a:gd name="T39" fmla="*/ 259 h 288"/>
              <a:gd name="T40" fmla="*/ 92 w 165"/>
              <a:gd name="T41" fmla="*/ 251 h 288"/>
              <a:gd name="T42" fmla="*/ 96 w 165"/>
              <a:gd name="T43" fmla="*/ 244 h 288"/>
              <a:gd name="T44" fmla="*/ 105 w 165"/>
              <a:gd name="T45" fmla="*/ 228 h 288"/>
              <a:gd name="T46" fmla="*/ 128 w 165"/>
              <a:gd name="T47" fmla="*/ 191 h 288"/>
              <a:gd name="T48" fmla="*/ 164 w 165"/>
              <a:gd name="T49" fmla="*/ 104 h 288"/>
              <a:gd name="T50" fmla="*/ 150 w 165"/>
              <a:gd name="T51" fmla="*/ 51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5" h="288">
                <a:moveTo>
                  <a:pt x="150" y="51"/>
                </a:moveTo>
                <a:cubicBezTo>
                  <a:pt x="143" y="42"/>
                  <a:pt x="135" y="32"/>
                  <a:pt x="125" y="23"/>
                </a:cubicBezTo>
                <a:cubicBezTo>
                  <a:pt x="119" y="19"/>
                  <a:pt x="113" y="15"/>
                  <a:pt x="107" y="11"/>
                </a:cubicBezTo>
                <a:cubicBezTo>
                  <a:pt x="100" y="7"/>
                  <a:pt x="92" y="3"/>
                  <a:pt x="84" y="0"/>
                </a:cubicBezTo>
                <a:cubicBezTo>
                  <a:pt x="76" y="3"/>
                  <a:pt x="68" y="6"/>
                  <a:pt x="61" y="10"/>
                </a:cubicBezTo>
                <a:cubicBezTo>
                  <a:pt x="54" y="14"/>
                  <a:pt x="48" y="18"/>
                  <a:pt x="43" y="22"/>
                </a:cubicBezTo>
                <a:cubicBezTo>
                  <a:pt x="37" y="26"/>
                  <a:pt x="32" y="30"/>
                  <a:pt x="28" y="35"/>
                </a:cubicBezTo>
                <a:cubicBezTo>
                  <a:pt x="24" y="39"/>
                  <a:pt x="20" y="44"/>
                  <a:pt x="17" y="48"/>
                </a:cubicBezTo>
                <a:cubicBezTo>
                  <a:pt x="11" y="57"/>
                  <a:pt x="6" y="66"/>
                  <a:pt x="4" y="75"/>
                </a:cubicBezTo>
                <a:cubicBezTo>
                  <a:pt x="1" y="83"/>
                  <a:pt x="0" y="92"/>
                  <a:pt x="0" y="100"/>
                </a:cubicBezTo>
                <a:cubicBezTo>
                  <a:pt x="0" y="117"/>
                  <a:pt x="5" y="133"/>
                  <a:pt x="11" y="147"/>
                </a:cubicBezTo>
                <a:cubicBezTo>
                  <a:pt x="17" y="162"/>
                  <a:pt x="25" y="176"/>
                  <a:pt x="33" y="189"/>
                </a:cubicBezTo>
                <a:cubicBezTo>
                  <a:pt x="40" y="202"/>
                  <a:pt x="48" y="215"/>
                  <a:pt x="54" y="227"/>
                </a:cubicBezTo>
                <a:cubicBezTo>
                  <a:pt x="55" y="230"/>
                  <a:pt x="57" y="232"/>
                  <a:pt x="58" y="235"/>
                </a:cubicBezTo>
                <a:cubicBezTo>
                  <a:pt x="60" y="238"/>
                  <a:pt x="61" y="241"/>
                  <a:pt x="62" y="243"/>
                </a:cubicBezTo>
                <a:cubicBezTo>
                  <a:pt x="65" y="249"/>
                  <a:pt x="67" y="254"/>
                  <a:pt x="69" y="258"/>
                </a:cubicBezTo>
                <a:cubicBezTo>
                  <a:pt x="72" y="267"/>
                  <a:pt x="75" y="275"/>
                  <a:pt x="76" y="280"/>
                </a:cubicBezTo>
                <a:cubicBezTo>
                  <a:pt x="77" y="285"/>
                  <a:pt x="78" y="288"/>
                  <a:pt x="78" y="288"/>
                </a:cubicBezTo>
                <a:cubicBezTo>
                  <a:pt x="78" y="288"/>
                  <a:pt x="79" y="285"/>
                  <a:pt x="81" y="280"/>
                </a:cubicBezTo>
                <a:cubicBezTo>
                  <a:pt x="82" y="275"/>
                  <a:pt x="85" y="268"/>
                  <a:pt x="89" y="259"/>
                </a:cubicBezTo>
                <a:cubicBezTo>
                  <a:pt x="90" y="256"/>
                  <a:pt x="91" y="254"/>
                  <a:pt x="92" y="251"/>
                </a:cubicBezTo>
                <a:cubicBezTo>
                  <a:pt x="94" y="249"/>
                  <a:pt x="95" y="247"/>
                  <a:pt x="96" y="244"/>
                </a:cubicBezTo>
                <a:cubicBezTo>
                  <a:pt x="99" y="239"/>
                  <a:pt x="102" y="234"/>
                  <a:pt x="105" y="228"/>
                </a:cubicBezTo>
                <a:cubicBezTo>
                  <a:pt x="112" y="216"/>
                  <a:pt x="120" y="204"/>
                  <a:pt x="128" y="191"/>
                </a:cubicBezTo>
                <a:cubicBezTo>
                  <a:pt x="144" y="165"/>
                  <a:pt x="162" y="137"/>
                  <a:pt x="164" y="104"/>
                </a:cubicBezTo>
                <a:cubicBezTo>
                  <a:pt x="165" y="87"/>
                  <a:pt x="161" y="69"/>
                  <a:pt x="150" y="51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5. People: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Remaja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Konselor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Sebaya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Psikolog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dan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PKB</a:t>
            </a:r>
          </a:p>
        </p:txBody>
      </p:sp>
      <p:sp>
        <p:nvSpPr>
          <p:cNvPr id="90" name="Freeform 8"/>
          <p:cNvSpPr/>
          <p:nvPr/>
        </p:nvSpPr>
        <p:spPr bwMode="auto">
          <a:xfrm>
            <a:off x="5064561" y="3469481"/>
            <a:ext cx="720566" cy="1519238"/>
          </a:xfrm>
          <a:custGeom>
            <a:avLst/>
            <a:gdLst>
              <a:gd name="T0" fmla="*/ 16 w 166"/>
              <a:gd name="T1" fmla="*/ 238 h 289"/>
              <a:gd name="T2" fmla="*/ 41 w 166"/>
              <a:gd name="T3" fmla="*/ 265 h 289"/>
              <a:gd name="T4" fmla="*/ 59 w 166"/>
              <a:gd name="T5" fmla="*/ 277 h 289"/>
              <a:gd name="T6" fmla="*/ 81 w 166"/>
              <a:gd name="T7" fmla="*/ 289 h 289"/>
              <a:gd name="T8" fmla="*/ 104 w 166"/>
              <a:gd name="T9" fmla="*/ 278 h 289"/>
              <a:gd name="T10" fmla="*/ 123 w 166"/>
              <a:gd name="T11" fmla="*/ 266 h 289"/>
              <a:gd name="T12" fmla="*/ 137 w 166"/>
              <a:gd name="T13" fmla="*/ 254 h 289"/>
              <a:gd name="T14" fmla="*/ 149 w 166"/>
              <a:gd name="T15" fmla="*/ 240 h 289"/>
              <a:gd name="T16" fmla="*/ 162 w 166"/>
              <a:gd name="T17" fmla="*/ 214 h 289"/>
              <a:gd name="T18" fmla="*/ 165 w 166"/>
              <a:gd name="T19" fmla="*/ 188 h 289"/>
              <a:gd name="T20" fmla="*/ 154 w 166"/>
              <a:gd name="T21" fmla="*/ 141 h 289"/>
              <a:gd name="T22" fmla="*/ 133 w 166"/>
              <a:gd name="T23" fmla="*/ 99 h 289"/>
              <a:gd name="T24" fmla="*/ 112 w 166"/>
              <a:gd name="T25" fmla="*/ 62 h 289"/>
              <a:gd name="T26" fmla="*/ 107 w 166"/>
              <a:gd name="T27" fmla="*/ 53 h 289"/>
              <a:gd name="T28" fmla="*/ 103 w 166"/>
              <a:gd name="T29" fmla="*/ 45 h 289"/>
              <a:gd name="T30" fmla="*/ 97 w 166"/>
              <a:gd name="T31" fmla="*/ 30 h 289"/>
              <a:gd name="T32" fmla="*/ 89 w 166"/>
              <a:gd name="T33" fmla="*/ 8 h 289"/>
              <a:gd name="T34" fmla="*/ 87 w 166"/>
              <a:gd name="T35" fmla="*/ 0 h 289"/>
              <a:gd name="T36" fmla="*/ 85 w 166"/>
              <a:gd name="T37" fmla="*/ 8 h 289"/>
              <a:gd name="T38" fmla="*/ 76 w 166"/>
              <a:gd name="T39" fmla="*/ 30 h 289"/>
              <a:gd name="T40" fmla="*/ 73 w 166"/>
              <a:gd name="T41" fmla="*/ 37 h 289"/>
              <a:gd name="T42" fmla="*/ 69 w 166"/>
              <a:gd name="T43" fmla="*/ 44 h 289"/>
              <a:gd name="T44" fmla="*/ 60 w 166"/>
              <a:gd name="T45" fmla="*/ 60 h 289"/>
              <a:gd name="T46" fmla="*/ 38 w 166"/>
              <a:gd name="T47" fmla="*/ 97 h 289"/>
              <a:gd name="T48" fmla="*/ 1 w 166"/>
              <a:gd name="T49" fmla="*/ 184 h 289"/>
              <a:gd name="T50" fmla="*/ 16 w 166"/>
              <a:gd name="T51" fmla="*/ 238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6" h="289">
                <a:moveTo>
                  <a:pt x="16" y="238"/>
                </a:moveTo>
                <a:cubicBezTo>
                  <a:pt x="22" y="246"/>
                  <a:pt x="30" y="256"/>
                  <a:pt x="41" y="265"/>
                </a:cubicBezTo>
                <a:cubicBezTo>
                  <a:pt x="46" y="269"/>
                  <a:pt x="52" y="273"/>
                  <a:pt x="59" y="277"/>
                </a:cubicBezTo>
                <a:cubicBezTo>
                  <a:pt x="66" y="281"/>
                  <a:pt x="73" y="285"/>
                  <a:pt x="81" y="289"/>
                </a:cubicBezTo>
                <a:cubicBezTo>
                  <a:pt x="90" y="285"/>
                  <a:pt x="97" y="282"/>
                  <a:pt x="104" y="278"/>
                </a:cubicBezTo>
                <a:cubicBezTo>
                  <a:pt x="111" y="275"/>
                  <a:pt x="117" y="270"/>
                  <a:pt x="123" y="266"/>
                </a:cubicBezTo>
                <a:cubicBezTo>
                  <a:pt x="128" y="262"/>
                  <a:pt x="133" y="258"/>
                  <a:pt x="137" y="254"/>
                </a:cubicBezTo>
                <a:cubicBezTo>
                  <a:pt x="142" y="249"/>
                  <a:pt x="145" y="245"/>
                  <a:pt x="149" y="240"/>
                </a:cubicBezTo>
                <a:cubicBezTo>
                  <a:pt x="155" y="231"/>
                  <a:pt x="159" y="223"/>
                  <a:pt x="162" y="214"/>
                </a:cubicBezTo>
                <a:cubicBezTo>
                  <a:pt x="164" y="205"/>
                  <a:pt x="166" y="196"/>
                  <a:pt x="165" y="188"/>
                </a:cubicBezTo>
                <a:cubicBezTo>
                  <a:pt x="165" y="171"/>
                  <a:pt x="161" y="156"/>
                  <a:pt x="154" y="141"/>
                </a:cubicBezTo>
                <a:cubicBezTo>
                  <a:pt x="148" y="126"/>
                  <a:pt x="140" y="112"/>
                  <a:pt x="133" y="99"/>
                </a:cubicBezTo>
                <a:cubicBezTo>
                  <a:pt x="125" y="86"/>
                  <a:pt x="118" y="73"/>
                  <a:pt x="112" y="62"/>
                </a:cubicBezTo>
                <a:cubicBezTo>
                  <a:pt x="110" y="59"/>
                  <a:pt x="109" y="56"/>
                  <a:pt x="107" y="53"/>
                </a:cubicBezTo>
                <a:cubicBezTo>
                  <a:pt x="106" y="50"/>
                  <a:pt x="105" y="48"/>
                  <a:pt x="103" y="45"/>
                </a:cubicBezTo>
                <a:cubicBezTo>
                  <a:pt x="101" y="39"/>
                  <a:pt x="99" y="34"/>
                  <a:pt x="97" y="30"/>
                </a:cubicBezTo>
                <a:cubicBezTo>
                  <a:pt x="93" y="21"/>
                  <a:pt x="91" y="13"/>
                  <a:pt x="89" y="8"/>
                </a:cubicBezTo>
                <a:cubicBezTo>
                  <a:pt x="88" y="3"/>
                  <a:pt x="87" y="0"/>
                  <a:pt x="87" y="0"/>
                </a:cubicBezTo>
                <a:cubicBezTo>
                  <a:pt x="87" y="0"/>
                  <a:pt x="86" y="3"/>
                  <a:pt x="85" y="8"/>
                </a:cubicBezTo>
                <a:cubicBezTo>
                  <a:pt x="83" y="13"/>
                  <a:pt x="80" y="20"/>
                  <a:pt x="76" y="30"/>
                </a:cubicBezTo>
                <a:cubicBezTo>
                  <a:pt x="75" y="32"/>
                  <a:pt x="74" y="34"/>
                  <a:pt x="73" y="37"/>
                </a:cubicBezTo>
                <a:cubicBezTo>
                  <a:pt x="72" y="39"/>
                  <a:pt x="71" y="42"/>
                  <a:pt x="69" y="44"/>
                </a:cubicBezTo>
                <a:cubicBezTo>
                  <a:pt x="67" y="49"/>
                  <a:pt x="64" y="55"/>
                  <a:pt x="60" y="60"/>
                </a:cubicBezTo>
                <a:cubicBezTo>
                  <a:pt x="54" y="72"/>
                  <a:pt x="46" y="84"/>
                  <a:pt x="38" y="97"/>
                </a:cubicBezTo>
                <a:cubicBezTo>
                  <a:pt x="22" y="123"/>
                  <a:pt x="3" y="152"/>
                  <a:pt x="1" y="184"/>
                </a:cubicBezTo>
                <a:cubicBezTo>
                  <a:pt x="0" y="201"/>
                  <a:pt x="4" y="219"/>
                  <a:pt x="16" y="238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6. Proses:</a:t>
            </a: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Persiapan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Pelaksanaan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</a:p>
          <a:p>
            <a:pPr algn="ctr"/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Dan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Laporan</a:t>
            </a:r>
            <a:endParaRPr lang="en-US" sz="5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91" name="Freeform 90"/>
          <p:cNvSpPr/>
          <p:nvPr/>
        </p:nvSpPr>
        <p:spPr bwMode="auto">
          <a:xfrm>
            <a:off x="5538906" y="2958941"/>
            <a:ext cx="763429" cy="1423035"/>
          </a:xfrm>
          <a:custGeom>
            <a:avLst/>
            <a:gdLst>
              <a:gd name="T0" fmla="*/ 150 w 165"/>
              <a:gd name="T1" fmla="*/ 51 h 288"/>
              <a:gd name="T2" fmla="*/ 125 w 165"/>
              <a:gd name="T3" fmla="*/ 23 h 288"/>
              <a:gd name="T4" fmla="*/ 107 w 165"/>
              <a:gd name="T5" fmla="*/ 11 h 288"/>
              <a:gd name="T6" fmla="*/ 84 w 165"/>
              <a:gd name="T7" fmla="*/ 0 h 288"/>
              <a:gd name="T8" fmla="*/ 61 w 165"/>
              <a:gd name="T9" fmla="*/ 10 h 288"/>
              <a:gd name="T10" fmla="*/ 43 w 165"/>
              <a:gd name="T11" fmla="*/ 22 h 288"/>
              <a:gd name="T12" fmla="*/ 28 w 165"/>
              <a:gd name="T13" fmla="*/ 35 h 288"/>
              <a:gd name="T14" fmla="*/ 17 w 165"/>
              <a:gd name="T15" fmla="*/ 48 h 288"/>
              <a:gd name="T16" fmla="*/ 4 w 165"/>
              <a:gd name="T17" fmla="*/ 75 h 288"/>
              <a:gd name="T18" fmla="*/ 0 w 165"/>
              <a:gd name="T19" fmla="*/ 100 h 288"/>
              <a:gd name="T20" fmla="*/ 11 w 165"/>
              <a:gd name="T21" fmla="*/ 147 h 288"/>
              <a:gd name="T22" fmla="*/ 33 w 165"/>
              <a:gd name="T23" fmla="*/ 189 h 288"/>
              <a:gd name="T24" fmla="*/ 54 w 165"/>
              <a:gd name="T25" fmla="*/ 227 h 288"/>
              <a:gd name="T26" fmla="*/ 58 w 165"/>
              <a:gd name="T27" fmla="*/ 235 h 288"/>
              <a:gd name="T28" fmla="*/ 62 w 165"/>
              <a:gd name="T29" fmla="*/ 243 h 288"/>
              <a:gd name="T30" fmla="*/ 69 w 165"/>
              <a:gd name="T31" fmla="*/ 258 h 288"/>
              <a:gd name="T32" fmla="*/ 76 w 165"/>
              <a:gd name="T33" fmla="*/ 280 h 288"/>
              <a:gd name="T34" fmla="*/ 78 w 165"/>
              <a:gd name="T35" fmla="*/ 288 h 288"/>
              <a:gd name="T36" fmla="*/ 81 w 165"/>
              <a:gd name="T37" fmla="*/ 280 h 288"/>
              <a:gd name="T38" fmla="*/ 89 w 165"/>
              <a:gd name="T39" fmla="*/ 259 h 288"/>
              <a:gd name="T40" fmla="*/ 92 w 165"/>
              <a:gd name="T41" fmla="*/ 251 h 288"/>
              <a:gd name="T42" fmla="*/ 96 w 165"/>
              <a:gd name="T43" fmla="*/ 244 h 288"/>
              <a:gd name="T44" fmla="*/ 105 w 165"/>
              <a:gd name="T45" fmla="*/ 228 h 288"/>
              <a:gd name="T46" fmla="*/ 128 w 165"/>
              <a:gd name="T47" fmla="*/ 191 h 288"/>
              <a:gd name="T48" fmla="*/ 164 w 165"/>
              <a:gd name="T49" fmla="*/ 104 h 288"/>
              <a:gd name="T50" fmla="*/ 150 w 165"/>
              <a:gd name="T51" fmla="*/ 51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5" h="288">
                <a:moveTo>
                  <a:pt x="150" y="51"/>
                </a:moveTo>
                <a:cubicBezTo>
                  <a:pt x="143" y="42"/>
                  <a:pt x="135" y="32"/>
                  <a:pt x="125" y="23"/>
                </a:cubicBezTo>
                <a:cubicBezTo>
                  <a:pt x="119" y="19"/>
                  <a:pt x="113" y="15"/>
                  <a:pt x="107" y="11"/>
                </a:cubicBezTo>
                <a:cubicBezTo>
                  <a:pt x="100" y="7"/>
                  <a:pt x="92" y="3"/>
                  <a:pt x="84" y="0"/>
                </a:cubicBezTo>
                <a:cubicBezTo>
                  <a:pt x="76" y="3"/>
                  <a:pt x="68" y="6"/>
                  <a:pt x="61" y="10"/>
                </a:cubicBezTo>
                <a:cubicBezTo>
                  <a:pt x="54" y="14"/>
                  <a:pt x="48" y="18"/>
                  <a:pt x="43" y="22"/>
                </a:cubicBezTo>
                <a:cubicBezTo>
                  <a:pt x="37" y="26"/>
                  <a:pt x="32" y="30"/>
                  <a:pt x="28" y="35"/>
                </a:cubicBezTo>
                <a:cubicBezTo>
                  <a:pt x="24" y="39"/>
                  <a:pt x="20" y="44"/>
                  <a:pt x="17" y="48"/>
                </a:cubicBezTo>
                <a:cubicBezTo>
                  <a:pt x="11" y="57"/>
                  <a:pt x="6" y="66"/>
                  <a:pt x="4" y="75"/>
                </a:cubicBezTo>
                <a:cubicBezTo>
                  <a:pt x="1" y="83"/>
                  <a:pt x="0" y="92"/>
                  <a:pt x="0" y="100"/>
                </a:cubicBezTo>
                <a:cubicBezTo>
                  <a:pt x="0" y="117"/>
                  <a:pt x="5" y="133"/>
                  <a:pt x="11" y="147"/>
                </a:cubicBezTo>
                <a:cubicBezTo>
                  <a:pt x="17" y="162"/>
                  <a:pt x="25" y="176"/>
                  <a:pt x="33" y="189"/>
                </a:cubicBezTo>
                <a:cubicBezTo>
                  <a:pt x="40" y="202"/>
                  <a:pt x="48" y="215"/>
                  <a:pt x="54" y="227"/>
                </a:cubicBezTo>
                <a:cubicBezTo>
                  <a:pt x="55" y="230"/>
                  <a:pt x="57" y="232"/>
                  <a:pt x="58" y="235"/>
                </a:cubicBezTo>
                <a:cubicBezTo>
                  <a:pt x="60" y="238"/>
                  <a:pt x="61" y="241"/>
                  <a:pt x="62" y="243"/>
                </a:cubicBezTo>
                <a:cubicBezTo>
                  <a:pt x="65" y="249"/>
                  <a:pt x="67" y="254"/>
                  <a:pt x="69" y="258"/>
                </a:cubicBezTo>
                <a:cubicBezTo>
                  <a:pt x="72" y="267"/>
                  <a:pt x="75" y="275"/>
                  <a:pt x="76" y="280"/>
                </a:cubicBezTo>
                <a:cubicBezTo>
                  <a:pt x="77" y="285"/>
                  <a:pt x="78" y="288"/>
                  <a:pt x="78" y="288"/>
                </a:cubicBezTo>
                <a:cubicBezTo>
                  <a:pt x="78" y="288"/>
                  <a:pt x="79" y="285"/>
                  <a:pt x="81" y="280"/>
                </a:cubicBezTo>
                <a:cubicBezTo>
                  <a:pt x="82" y="275"/>
                  <a:pt x="85" y="268"/>
                  <a:pt x="89" y="259"/>
                </a:cubicBezTo>
                <a:cubicBezTo>
                  <a:pt x="90" y="256"/>
                  <a:pt x="91" y="254"/>
                  <a:pt x="92" y="251"/>
                </a:cubicBezTo>
                <a:cubicBezTo>
                  <a:pt x="94" y="249"/>
                  <a:pt x="95" y="247"/>
                  <a:pt x="96" y="244"/>
                </a:cubicBezTo>
                <a:cubicBezTo>
                  <a:pt x="99" y="239"/>
                  <a:pt x="102" y="234"/>
                  <a:pt x="105" y="228"/>
                </a:cubicBezTo>
                <a:cubicBezTo>
                  <a:pt x="112" y="216"/>
                  <a:pt x="120" y="204"/>
                  <a:pt x="128" y="191"/>
                </a:cubicBezTo>
                <a:cubicBezTo>
                  <a:pt x="144" y="165"/>
                  <a:pt x="162" y="137"/>
                  <a:pt x="164" y="104"/>
                </a:cubicBezTo>
                <a:cubicBezTo>
                  <a:pt x="165" y="87"/>
                  <a:pt x="161" y="69"/>
                  <a:pt x="150" y="51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pPr algn="ctr"/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7. </a:t>
            </a:r>
            <a:r>
              <a:rPr lang="en-US" sz="7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Phisical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Evidence: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Tampilan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dan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Laporan</a:t>
            </a:r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Layanan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92" name="Text Box 12"/>
          <p:cNvSpPr txBox="1"/>
          <p:nvPr/>
        </p:nvSpPr>
        <p:spPr>
          <a:xfrm>
            <a:off x="3299737" y="2571751"/>
            <a:ext cx="3588722" cy="34624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en-US" sz="18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STRATEGI MARKETING</a:t>
            </a:r>
          </a:p>
        </p:txBody>
      </p:sp>
      <p:pic>
        <p:nvPicPr>
          <p:cNvPr id="93" name="Picture 92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046" y="3049948"/>
            <a:ext cx="601169" cy="591459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95" name="Picture 94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961" y="3049947"/>
            <a:ext cx="602375" cy="59146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96" name="Picture 95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0" y="4335577"/>
            <a:ext cx="595315" cy="599258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97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36" y="3076704"/>
            <a:ext cx="592832" cy="56470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883" y="4325307"/>
            <a:ext cx="532448" cy="542811"/>
          </a:xfrm>
          <a:prstGeom prst="ellipse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516" y="3076704"/>
            <a:ext cx="555784" cy="565147"/>
          </a:xfrm>
          <a:prstGeom prst="ellipse">
            <a:avLst/>
          </a:prstGeom>
        </p:spPr>
      </p:pic>
      <p:sp>
        <p:nvSpPr>
          <p:cNvPr id="100" name="Freeform 8"/>
          <p:cNvSpPr/>
          <p:nvPr/>
        </p:nvSpPr>
        <p:spPr bwMode="auto">
          <a:xfrm>
            <a:off x="5947211" y="3552031"/>
            <a:ext cx="720566" cy="1519238"/>
          </a:xfrm>
          <a:custGeom>
            <a:avLst/>
            <a:gdLst>
              <a:gd name="T0" fmla="*/ 16 w 166"/>
              <a:gd name="T1" fmla="*/ 238 h 289"/>
              <a:gd name="T2" fmla="*/ 41 w 166"/>
              <a:gd name="T3" fmla="*/ 265 h 289"/>
              <a:gd name="T4" fmla="*/ 59 w 166"/>
              <a:gd name="T5" fmla="*/ 277 h 289"/>
              <a:gd name="T6" fmla="*/ 81 w 166"/>
              <a:gd name="T7" fmla="*/ 289 h 289"/>
              <a:gd name="T8" fmla="*/ 104 w 166"/>
              <a:gd name="T9" fmla="*/ 278 h 289"/>
              <a:gd name="T10" fmla="*/ 123 w 166"/>
              <a:gd name="T11" fmla="*/ 266 h 289"/>
              <a:gd name="T12" fmla="*/ 137 w 166"/>
              <a:gd name="T13" fmla="*/ 254 h 289"/>
              <a:gd name="T14" fmla="*/ 149 w 166"/>
              <a:gd name="T15" fmla="*/ 240 h 289"/>
              <a:gd name="T16" fmla="*/ 162 w 166"/>
              <a:gd name="T17" fmla="*/ 214 h 289"/>
              <a:gd name="T18" fmla="*/ 165 w 166"/>
              <a:gd name="T19" fmla="*/ 188 h 289"/>
              <a:gd name="T20" fmla="*/ 154 w 166"/>
              <a:gd name="T21" fmla="*/ 141 h 289"/>
              <a:gd name="T22" fmla="*/ 133 w 166"/>
              <a:gd name="T23" fmla="*/ 99 h 289"/>
              <a:gd name="T24" fmla="*/ 112 w 166"/>
              <a:gd name="T25" fmla="*/ 62 h 289"/>
              <a:gd name="T26" fmla="*/ 107 w 166"/>
              <a:gd name="T27" fmla="*/ 53 h 289"/>
              <a:gd name="T28" fmla="*/ 103 w 166"/>
              <a:gd name="T29" fmla="*/ 45 h 289"/>
              <a:gd name="T30" fmla="*/ 97 w 166"/>
              <a:gd name="T31" fmla="*/ 30 h 289"/>
              <a:gd name="T32" fmla="*/ 89 w 166"/>
              <a:gd name="T33" fmla="*/ 8 h 289"/>
              <a:gd name="T34" fmla="*/ 87 w 166"/>
              <a:gd name="T35" fmla="*/ 0 h 289"/>
              <a:gd name="T36" fmla="*/ 85 w 166"/>
              <a:gd name="T37" fmla="*/ 8 h 289"/>
              <a:gd name="T38" fmla="*/ 76 w 166"/>
              <a:gd name="T39" fmla="*/ 30 h 289"/>
              <a:gd name="T40" fmla="*/ 73 w 166"/>
              <a:gd name="T41" fmla="*/ 37 h 289"/>
              <a:gd name="T42" fmla="*/ 69 w 166"/>
              <a:gd name="T43" fmla="*/ 44 h 289"/>
              <a:gd name="T44" fmla="*/ 60 w 166"/>
              <a:gd name="T45" fmla="*/ 60 h 289"/>
              <a:gd name="T46" fmla="*/ 38 w 166"/>
              <a:gd name="T47" fmla="*/ 97 h 289"/>
              <a:gd name="T48" fmla="*/ 1 w 166"/>
              <a:gd name="T49" fmla="*/ 184 h 289"/>
              <a:gd name="T50" fmla="*/ 16 w 166"/>
              <a:gd name="T51" fmla="*/ 238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6" h="289">
                <a:moveTo>
                  <a:pt x="16" y="238"/>
                </a:moveTo>
                <a:cubicBezTo>
                  <a:pt x="22" y="246"/>
                  <a:pt x="30" y="256"/>
                  <a:pt x="41" y="265"/>
                </a:cubicBezTo>
                <a:cubicBezTo>
                  <a:pt x="46" y="269"/>
                  <a:pt x="52" y="273"/>
                  <a:pt x="59" y="277"/>
                </a:cubicBezTo>
                <a:cubicBezTo>
                  <a:pt x="66" y="281"/>
                  <a:pt x="73" y="285"/>
                  <a:pt x="81" y="289"/>
                </a:cubicBezTo>
                <a:cubicBezTo>
                  <a:pt x="90" y="285"/>
                  <a:pt x="97" y="282"/>
                  <a:pt x="104" y="278"/>
                </a:cubicBezTo>
                <a:cubicBezTo>
                  <a:pt x="111" y="275"/>
                  <a:pt x="117" y="270"/>
                  <a:pt x="123" y="266"/>
                </a:cubicBezTo>
                <a:cubicBezTo>
                  <a:pt x="128" y="262"/>
                  <a:pt x="133" y="258"/>
                  <a:pt x="137" y="254"/>
                </a:cubicBezTo>
                <a:cubicBezTo>
                  <a:pt x="142" y="249"/>
                  <a:pt x="145" y="245"/>
                  <a:pt x="149" y="240"/>
                </a:cubicBezTo>
                <a:cubicBezTo>
                  <a:pt x="155" y="231"/>
                  <a:pt x="159" y="223"/>
                  <a:pt x="162" y="214"/>
                </a:cubicBezTo>
                <a:cubicBezTo>
                  <a:pt x="164" y="205"/>
                  <a:pt x="166" y="196"/>
                  <a:pt x="165" y="188"/>
                </a:cubicBezTo>
                <a:cubicBezTo>
                  <a:pt x="165" y="171"/>
                  <a:pt x="161" y="156"/>
                  <a:pt x="154" y="141"/>
                </a:cubicBezTo>
                <a:cubicBezTo>
                  <a:pt x="148" y="126"/>
                  <a:pt x="140" y="112"/>
                  <a:pt x="133" y="99"/>
                </a:cubicBezTo>
                <a:cubicBezTo>
                  <a:pt x="125" y="86"/>
                  <a:pt x="118" y="73"/>
                  <a:pt x="112" y="62"/>
                </a:cubicBezTo>
                <a:cubicBezTo>
                  <a:pt x="110" y="59"/>
                  <a:pt x="109" y="56"/>
                  <a:pt x="107" y="53"/>
                </a:cubicBezTo>
                <a:cubicBezTo>
                  <a:pt x="106" y="50"/>
                  <a:pt x="105" y="48"/>
                  <a:pt x="103" y="45"/>
                </a:cubicBezTo>
                <a:cubicBezTo>
                  <a:pt x="101" y="39"/>
                  <a:pt x="99" y="34"/>
                  <a:pt x="97" y="30"/>
                </a:cubicBezTo>
                <a:cubicBezTo>
                  <a:pt x="93" y="21"/>
                  <a:pt x="91" y="13"/>
                  <a:pt x="89" y="8"/>
                </a:cubicBezTo>
                <a:cubicBezTo>
                  <a:pt x="88" y="3"/>
                  <a:pt x="87" y="0"/>
                  <a:pt x="87" y="0"/>
                </a:cubicBezTo>
                <a:cubicBezTo>
                  <a:pt x="87" y="0"/>
                  <a:pt x="86" y="3"/>
                  <a:pt x="85" y="8"/>
                </a:cubicBezTo>
                <a:cubicBezTo>
                  <a:pt x="83" y="13"/>
                  <a:pt x="80" y="20"/>
                  <a:pt x="76" y="30"/>
                </a:cubicBezTo>
                <a:cubicBezTo>
                  <a:pt x="75" y="32"/>
                  <a:pt x="74" y="34"/>
                  <a:pt x="73" y="37"/>
                </a:cubicBezTo>
                <a:cubicBezTo>
                  <a:pt x="72" y="39"/>
                  <a:pt x="71" y="42"/>
                  <a:pt x="69" y="44"/>
                </a:cubicBezTo>
                <a:cubicBezTo>
                  <a:pt x="67" y="49"/>
                  <a:pt x="64" y="55"/>
                  <a:pt x="60" y="60"/>
                </a:cubicBezTo>
                <a:cubicBezTo>
                  <a:pt x="54" y="72"/>
                  <a:pt x="46" y="84"/>
                  <a:pt x="38" y="97"/>
                </a:cubicBezTo>
                <a:cubicBezTo>
                  <a:pt x="22" y="123"/>
                  <a:pt x="3" y="152"/>
                  <a:pt x="1" y="184"/>
                </a:cubicBezTo>
                <a:cubicBezTo>
                  <a:pt x="0" y="201"/>
                  <a:pt x="4" y="219"/>
                  <a:pt x="16" y="238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/>
          <a:lstStyle/>
          <a:p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8. Customer:</a:t>
            </a:r>
          </a:p>
          <a:p>
            <a:pPr algn="ctr"/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Remaja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01" name="Picture 100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37" y="4320471"/>
            <a:ext cx="636694" cy="614363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111" y="4325307"/>
            <a:ext cx="532448" cy="542811"/>
          </a:xfrm>
          <a:prstGeom prst="ellipse">
            <a:avLst/>
          </a:prstGeom>
        </p:spPr>
      </p:pic>
      <p:sp>
        <p:nvSpPr>
          <p:cNvPr id="33" name="Flowchart: Preparation 32"/>
          <p:cNvSpPr/>
          <p:nvPr/>
        </p:nvSpPr>
        <p:spPr>
          <a:xfrm>
            <a:off x="2637632" y="1628518"/>
            <a:ext cx="893880" cy="603661"/>
          </a:xfrm>
          <a:prstGeom prst="flowChartPreparation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59289" y="1630345"/>
            <a:ext cx="859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err="1"/>
              <a:t>Strategi</a:t>
            </a:r>
            <a:r>
              <a:rPr lang="en-US" sz="700" dirty="0"/>
              <a:t> </a:t>
            </a:r>
            <a:r>
              <a:rPr lang="en-US" sz="700" dirty="0" err="1"/>
              <a:t>Komunikasi</a:t>
            </a:r>
            <a:r>
              <a:rPr lang="en-US" sz="700" dirty="0"/>
              <a:t>, FGD, </a:t>
            </a:r>
            <a:r>
              <a:rPr lang="en-US" sz="700" dirty="0" err="1"/>
              <a:t>Advokasi</a:t>
            </a:r>
            <a:r>
              <a:rPr lang="en-US" sz="700" dirty="0"/>
              <a:t> </a:t>
            </a:r>
            <a:r>
              <a:rPr lang="en-US" sz="700" dirty="0" err="1"/>
              <a:t>dan</a:t>
            </a:r>
            <a:r>
              <a:rPr lang="en-US" sz="700" dirty="0"/>
              <a:t> </a:t>
            </a:r>
            <a:r>
              <a:rPr lang="en-US" sz="700" dirty="0" err="1"/>
              <a:t>Audiensi</a:t>
            </a:r>
            <a:endParaRPr lang="en-US" sz="7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7542989" y="3958602"/>
            <a:ext cx="506214" cy="50621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77788" y="3962278"/>
            <a:ext cx="472070" cy="50253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43"/>
          <p:cNvSpPr txBox="1">
            <a:spLocks noGrp="1"/>
          </p:cNvSpPr>
          <p:nvPr>
            <p:ph type="title"/>
          </p:nvPr>
        </p:nvSpPr>
        <p:spPr>
          <a:xfrm>
            <a:off x="614233" y="608747"/>
            <a:ext cx="7925945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/>
              <a:t>4.KEBERLANJUTAN PROYEK PERUBAHAN</a:t>
            </a:r>
            <a:endParaRPr sz="2400" dirty="0"/>
          </a:p>
        </p:txBody>
      </p:sp>
      <p:sp>
        <p:nvSpPr>
          <p:cNvPr id="1121" name="Google Shape;1121;p43"/>
          <p:cNvSpPr txBox="1">
            <a:spLocks noGrp="1"/>
          </p:cNvSpPr>
          <p:nvPr>
            <p:ph type="subTitle" idx="1"/>
          </p:nvPr>
        </p:nvSpPr>
        <p:spPr>
          <a:xfrm>
            <a:off x="329637" y="1858062"/>
            <a:ext cx="3995860" cy="10394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8620" lvl="1" indent="-194310" algn="just">
              <a:buFont typeface="Arial" panose="020B0604020202020204"/>
              <a:buChar char="•"/>
            </a:pP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Legalisasi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melalui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Peraturan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Bupati</a:t>
            </a:r>
            <a:endParaRPr lang="en-US" sz="1200" dirty="0">
              <a:solidFill>
                <a:srgbClr val="191919"/>
              </a:solidFill>
              <a:latin typeface="Gotham" panose="020B0604020202020204"/>
              <a:ea typeface="Gotham" panose="020B0604020202020204"/>
              <a:cs typeface="Gotham" panose="020B0604020202020204"/>
              <a:sym typeface="Gotham" panose="020B0604020202020204"/>
            </a:endParaRPr>
          </a:p>
          <a:p>
            <a:pPr marL="388620" lvl="1" indent="-194310" algn="just">
              <a:buFont typeface="Arial" panose="020B0604020202020204"/>
              <a:buChar char="•"/>
            </a:pP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Koordinasi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dengan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stakeholder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terkait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keberlanjutan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proyek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perubahan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untuk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memperluas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cakupan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menjadi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22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Kec</a:t>
            </a:r>
            <a:r>
              <a:rPr lang="en-US" sz="1200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Muara </a:t>
            </a:r>
            <a:r>
              <a:rPr lang="en-US" sz="1200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Enim</a:t>
            </a:r>
            <a:endParaRPr lang="en-US" sz="1200" dirty="0">
              <a:solidFill>
                <a:srgbClr val="191919"/>
              </a:solidFill>
              <a:latin typeface="Gotham" panose="020B0604020202020204"/>
              <a:ea typeface="Gotham" panose="020B0604020202020204"/>
              <a:cs typeface="Gotham" panose="020B0604020202020204"/>
              <a:sym typeface="Gotham" panose="020B0604020202020204"/>
            </a:endParaRPr>
          </a:p>
          <a:p>
            <a:pPr marL="388620" lvl="1" indent="-194310" algn="just">
              <a:buFont typeface="Arial" panose="020B0604020202020204"/>
              <a:buChar char="•"/>
            </a:pPr>
            <a:r>
              <a:rPr lang="en-US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Menjadi</a:t>
            </a:r>
            <a:r>
              <a:rPr lang="en-US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Bagian </a:t>
            </a:r>
            <a:r>
              <a:rPr lang="en-US" dirty="0" err="1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Perjanjian</a:t>
            </a:r>
            <a:r>
              <a:rPr lang="en-US" dirty="0">
                <a:solidFill>
                  <a:srgbClr val="191919"/>
                </a:solidFill>
                <a:latin typeface="Gotham" panose="020B0604020202020204"/>
                <a:ea typeface="Gotham" panose="020B0604020202020204"/>
                <a:cs typeface="Gotham" panose="020B0604020202020204"/>
                <a:sym typeface="Gotham" panose="020B0604020202020204"/>
              </a:rPr>
              <a:t> Kinerja DPPKB</a:t>
            </a:r>
            <a:endParaRPr lang="en-US" sz="1200" dirty="0">
              <a:solidFill>
                <a:srgbClr val="191919"/>
              </a:solidFill>
              <a:latin typeface="Gotham" panose="020B0604020202020204"/>
              <a:ea typeface="Gotham" panose="020B0604020202020204"/>
              <a:cs typeface="Gotham" panose="020B0604020202020204"/>
              <a:sym typeface="Gotham" panose="020B0604020202020204"/>
            </a:endParaRPr>
          </a:p>
          <a:p>
            <a:pPr marL="388620" lvl="1" indent="-194310" algn="just">
              <a:buFont typeface="Arial" panose="020B0604020202020204"/>
              <a:buChar char="•"/>
            </a:pPr>
            <a:endParaRPr lang="en-US" sz="1200" dirty="0">
              <a:solidFill>
                <a:srgbClr val="191919"/>
              </a:solidFill>
              <a:latin typeface="Gotham" panose="020B0604020202020204"/>
              <a:ea typeface="Gotham" panose="020B0604020202020204"/>
              <a:cs typeface="Gotham" panose="020B0604020202020204"/>
              <a:sym typeface="Gotham" panose="020B0604020202020204"/>
            </a:endParaRPr>
          </a:p>
        </p:txBody>
      </p:sp>
      <p:grpSp>
        <p:nvGrpSpPr>
          <p:cNvPr id="4" name="Google Shape;1589;p46"/>
          <p:cNvGrpSpPr/>
          <p:nvPr/>
        </p:nvGrpSpPr>
        <p:grpSpPr>
          <a:xfrm>
            <a:off x="603822" y="1607404"/>
            <a:ext cx="2208204" cy="310698"/>
            <a:chOff x="6336019" y="3733725"/>
            <a:chExt cx="2566206" cy="351310"/>
          </a:xfrm>
        </p:grpSpPr>
        <p:sp>
          <p:nvSpPr>
            <p:cNvPr id="5" name="Google Shape;1590;p4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 err="1"/>
                <a:t>Jangka</a:t>
              </a:r>
              <a:r>
                <a:rPr lang="en-US" sz="1200" dirty="0"/>
                <a:t> </a:t>
              </a:r>
              <a:r>
                <a:rPr lang="en-US" sz="1200" dirty="0" err="1"/>
                <a:t>Menengah</a:t>
              </a:r>
              <a:endParaRPr sz="1200" dirty="0"/>
            </a:p>
          </p:txBody>
        </p:sp>
        <p:sp>
          <p:nvSpPr>
            <p:cNvPr id="6" name="Google Shape;1591;p4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592;p4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593;p4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1589;p46"/>
          <p:cNvGrpSpPr/>
          <p:nvPr/>
        </p:nvGrpSpPr>
        <p:grpSpPr>
          <a:xfrm>
            <a:off x="614233" y="2957534"/>
            <a:ext cx="2208204" cy="310698"/>
            <a:chOff x="6336019" y="3733725"/>
            <a:chExt cx="2566206" cy="351310"/>
          </a:xfrm>
        </p:grpSpPr>
        <p:sp>
          <p:nvSpPr>
            <p:cNvPr id="10" name="Google Shape;1590;p4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 err="1"/>
                <a:t>Jangka</a:t>
              </a:r>
              <a:r>
                <a:rPr lang="en-US" sz="1200" dirty="0"/>
                <a:t> Panjang</a:t>
              </a:r>
              <a:endParaRPr sz="1200" dirty="0"/>
            </a:p>
          </p:txBody>
        </p:sp>
        <p:sp>
          <p:nvSpPr>
            <p:cNvPr id="11" name="Google Shape;1591;p4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592;p4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93;p4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1121;p43"/>
          <p:cNvSpPr txBox="1"/>
          <p:nvPr/>
        </p:nvSpPr>
        <p:spPr>
          <a:xfrm>
            <a:off x="558856" y="3417205"/>
            <a:ext cx="3516600" cy="884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+mj-lt"/>
              </a:rPr>
              <a:t>Legalisasi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melalui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peraturan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daerah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+mj-lt"/>
              </a:rPr>
              <a:t>Rencana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aksi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daerah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+mj-lt"/>
              </a:rPr>
              <a:t>Laporan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survei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kepuasan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Masyarakat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Website Smart City</a:t>
            </a:r>
          </a:p>
        </p:txBody>
      </p:sp>
      <p:sp>
        <p:nvSpPr>
          <p:cNvPr id="38" name="Rectangle: Diagonal Corners Snipped 37"/>
          <p:cNvSpPr/>
          <p:nvPr/>
        </p:nvSpPr>
        <p:spPr>
          <a:xfrm>
            <a:off x="4960439" y="1267918"/>
            <a:ext cx="3136490" cy="310689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Perjanjian</a:t>
            </a:r>
            <a:r>
              <a:rPr lang="en-US" dirty="0"/>
              <a:t> Kerjasama</a:t>
            </a:r>
          </a:p>
        </p:txBody>
      </p:sp>
      <p:sp>
        <p:nvSpPr>
          <p:cNvPr id="39" name="Rectangle: Diagonal Corners Snipped 38"/>
          <p:cNvSpPr/>
          <p:nvPr/>
        </p:nvSpPr>
        <p:spPr>
          <a:xfrm>
            <a:off x="3994324" y="2953661"/>
            <a:ext cx="1382586" cy="503422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Draft </a:t>
            </a:r>
            <a:r>
              <a:rPr lang="en-US" sz="1200" dirty="0" err="1"/>
              <a:t>Peraturan</a:t>
            </a:r>
            <a:r>
              <a:rPr lang="en-US" sz="1200" dirty="0"/>
              <a:t> </a:t>
            </a:r>
            <a:r>
              <a:rPr lang="en-US" sz="1200" dirty="0" err="1"/>
              <a:t>Bupati</a:t>
            </a:r>
            <a:endParaRPr lang="en-US" sz="1200" dirty="0"/>
          </a:p>
        </p:txBody>
      </p:sp>
      <p:sp>
        <p:nvSpPr>
          <p:cNvPr id="40" name="Rectangle: Diagonal Corners Snipped 39"/>
          <p:cNvSpPr/>
          <p:nvPr/>
        </p:nvSpPr>
        <p:spPr>
          <a:xfrm>
            <a:off x="5464505" y="2968284"/>
            <a:ext cx="880024" cy="480418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Perkin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34513" t="17777" r="34602" b="16375"/>
          <a:stretch>
            <a:fillRect/>
          </a:stretch>
        </p:blipFill>
        <p:spPr>
          <a:xfrm>
            <a:off x="4992475" y="1826276"/>
            <a:ext cx="768871" cy="9809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rcRect l="34778" t="18092" r="34425" b="12055"/>
          <a:stretch>
            <a:fillRect/>
          </a:stretch>
        </p:blipFill>
        <p:spPr>
          <a:xfrm>
            <a:off x="6159936" y="1826275"/>
            <a:ext cx="768871" cy="9809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rcRect l="36460" t="16374" r="35668" b="17719"/>
          <a:stretch>
            <a:fillRect/>
          </a:stretch>
        </p:blipFill>
        <p:spPr>
          <a:xfrm>
            <a:off x="7327397" y="1839354"/>
            <a:ext cx="737495" cy="9809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 l="39557" t="14885" r="39646" b="27706"/>
          <a:stretch>
            <a:fillRect/>
          </a:stretch>
        </p:blipFill>
        <p:spPr>
          <a:xfrm>
            <a:off x="4231595" y="3651085"/>
            <a:ext cx="871875" cy="1258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rcRect l="39916" t="16374" r="39557" b="36459"/>
          <a:stretch>
            <a:fillRect/>
          </a:stretch>
        </p:blipFill>
        <p:spPr>
          <a:xfrm>
            <a:off x="5464505" y="3651085"/>
            <a:ext cx="973732" cy="1258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22" name="Rectangle: Diagonal Corners Snipped 21"/>
          <p:cNvSpPr/>
          <p:nvPr/>
        </p:nvSpPr>
        <p:spPr>
          <a:xfrm>
            <a:off x="6473738" y="2968284"/>
            <a:ext cx="1136085" cy="503422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Draft Surat </a:t>
            </a:r>
            <a:r>
              <a:rPr lang="en-US" dirty="0" err="1"/>
              <a:t>Edaran</a:t>
            </a:r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rcRect l="40431" t="15103" r="40266" b="27473"/>
          <a:stretch>
            <a:fillRect/>
          </a:stretch>
        </p:blipFill>
        <p:spPr>
          <a:xfrm>
            <a:off x="6748897" y="3651085"/>
            <a:ext cx="860926" cy="12590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/>
          <a:srcRect l="12462"/>
          <a:stretch>
            <a:fillRect/>
          </a:stretch>
        </p:blipFill>
        <p:spPr>
          <a:xfrm>
            <a:off x="16296" y="6684"/>
            <a:ext cx="2478539" cy="566281"/>
          </a:xfrm>
          <a:prstGeom prst="rect">
            <a:avLst/>
          </a:prstGeom>
        </p:spPr>
      </p:pic>
      <p:sp>
        <p:nvSpPr>
          <p:cNvPr id="27" name="Rectangle: Diagonal Corners Snipped 21"/>
          <p:cNvSpPr/>
          <p:nvPr/>
        </p:nvSpPr>
        <p:spPr>
          <a:xfrm>
            <a:off x="7731313" y="2968284"/>
            <a:ext cx="1136085" cy="503422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RKA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0" t="17161" r="35040" b="20360"/>
          <a:stretch>
            <a:fillRect/>
          </a:stretch>
        </p:blipFill>
        <p:spPr bwMode="auto">
          <a:xfrm>
            <a:off x="7856358" y="3651085"/>
            <a:ext cx="885994" cy="1258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46"/>
          <p:cNvSpPr txBox="1">
            <a:spLocks noGrp="1"/>
          </p:cNvSpPr>
          <p:nvPr>
            <p:ph type="title"/>
          </p:nvPr>
        </p:nvSpPr>
        <p:spPr>
          <a:xfrm>
            <a:off x="2876631" y="203529"/>
            <a:ext cx="6041571" cy="406007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191919"/>
                </a:solidFill>
                <a:latin typeface="+mj-lt"/>
                <a:ea typeface="Aileron Heavy" panose="020B0604020202020204"/>
                <a:cs typeface="Aileron Heavy" panose="020B0604020202020204"/>
                <a:sym typeface="Aileron Heavy" panose="020B0604020202020204"/>
              </a:rPr>
              <a:t>5.</a:t>
            </a:r>
            <a:r>
              <a:rPr lang="en-US" sz="1800" b="1" dirty="0">
                <a:solidFill>
                  <a:srgbClr val="191919"/>
                </a:solidFill>
                <a:latin typeface="Aileron Heavy" panose="020B0604020202020204"/>
                <a:ea typeface="Aileron Heavy" panose="020B0604020202020204"/>
                <a:cs typeface="Aileron Heavy" panose="020B0604020202020204"/>
                <a:sym typeface="Aileron Heavy" panose="020B0604020202020204"/>
              </a:rPr>
              <a:t> PEMBERDAYAAN ORGANISASI PEMBELAJARAN</a:t>
            </a:r>
            <a:endParaRPr sz="1800" dirty="0"/>
          </a:p>
        </p:txBody>
      </p:sp>
      <p:sp>
        <p:nvSpPr>
          <p:cNvPr id="1167" name="Google Shape;1167;p46"/>
          <p:cNvSpPr txBox="1">
            <a:spLocks noGrp="1"/>
          </p:cNvSpPr>
          <p:nvPr>
            <p:ph type="subTitle" idx="1"/>
          </p:nvPr>
        </p:nvSpPr>
        <p:spPr>
          <a:xfrm>
            <a:off x="245775" y="2712841"/>
            <a:ext cx="2389800" cy="19717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0180" indent="-17018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Pengembangan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tim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secara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kolaboratif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Membangun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budaya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kerja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sama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baik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, di mana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setiap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anggota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tim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dapat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berkontribusi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secara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aktif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</a:t>
            </a:r>
            <a:endParaRPr lang="en-US" sz="800" dirty="0"/>
          </a:p>
          <a:p>
            <a:pPr marL="170180" indent="-17018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Pendelegasian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TanggungJawab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Setiap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anggotatim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memiliki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kekuatandan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keahlian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berbeda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Pengembangan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kolaboratif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berarti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menugaskan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tugas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sesuai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dengankeahlian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individu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sehingga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pekerjaan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dapat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diselesaikan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efisien</a:t>
            </a:r>
            <a:endParaRPr lang="en-US" sz="800" dirty="0"/>
          </a:p>
          <a:p>
            <a:pPr marL="170180" indent="-17018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Orientasi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pada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hasil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Memberikan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dirty="0">
                <a:solidFill>
                  <a:srgbClr val="000000"/>
                </a:solidFill>
              </a:rPr>
              <a:t>reward </a:t>
            </a:r>
            <a:r>
              <a:rPr lang="en-US" sz="800" dirty="0" err="1">
                <a:solidFill>
                  <a:srgbClr val="000000"/>
                </a:solidFill>
              </a:rPr>
              <a:t>dan</a:t>
            </a:r>
            <a:r>
              <a:rPr lang="en-US" sz="800" dirty="0">
                <a:solidFill>
                  <a:srgbClr val="000000"/>
                </a:solidFill>
              </a:rPr>
              <a:t> punishment.</a:t>
            </a:r>
            <a:endParaRPr lang="en-US" sz="800" b="0" i="0" dirty="0">
              <a:solidFill>
                <a:srgbClr val="000000"/>
              </a:solidFill>
              <a:effectLst/>
            </a:endParaRPr>
          </a:p>
          <a:p>
            <a:pPr marL="170180" indent="-170180" algn="just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000000"/>
                </a:solidFill>
              </a:rPr>
              <a:t>Monitoring </a:t>
            </a:r>
            <a:r>
              <a:rPr lang="en-US" sz="800" dirty="0" err="1">
                <a:solidFill>
                  <a:srgbClr val="000000"/>
                </a:solidFill>
              </a:rPr>
              <a:t>dan</a:t>
            </a:r>
            <a:r>
              <a:rPr lang="en-US" sz="800" dirty="0">
                <a:solidFill>
                  <a:srgbClr val="000000"/>
                </a:solidFill>
              </a:rPr>
              <a:t> </a:t>
            </a:r>
            <a:r>
              <a:rPr lang="en-US" sz="800" dirty="0" err="1">
                <a:solidFill>
                  <a:srgbClr val="000000"/>
                </a:solidFill>
              </a:rPr>
              <a:t>Evaluasi</a:t>
            </a:r>
            <a:r>
              <a:rPr lang="en-US" sz="800" dirty="0">
                <a:solidFill>
                  <a:srgbClr val="000000"/>
                </a:solidFill>
              </a:rPr>
              <a:t> </a:t>
            </a:r>
            <a:endParaRPr lang="en-US" sz="800" dirty="0"/>
          </a:p>
        </p:txBody>
      </p:sp>
      <p:sp>
        <p:nvSpPr>
          <p:cNvPr id="1169" name="Google Shape;1169;p46"/>
          <p:cNvSpPr txBox="1">
            <a:spLocks noGrp="1"/>
          </p:cNvSpPr>
          <p:nvPr>
            <p:ph type="subTitle" idx="3"/>
          </p:nvPr>
        </p:nvSpPr>
        <p:spPr>
          <a:xfrm>
            <a:off x="-139653" y="2208627"/>
            <a:ext cx="3160656" cy="53339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Pemberdayaan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id-ID" sz="160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endParaRPr sz="1600" dirty="0"/>
          </a:p>
        </p:txBody>
      </p:sp>
      <p:sp>
        <p:nvSpPr>
          <p:cNvPr id="1171" name="Google Shape;1171;p46"/>
          <p:cNvSpPr txBox="1">
            <a:spLocks noGrp="1"/>
          </p:cNvSpPr>
          <p:nvPr>
            <p:ph type="subTitle" idx="5"/>
          </p:nvPr>
        </p:nvSpPr>
        <p:spPr>
          <a:xfrm>
            <a:off x="6284514" y="2712842"/>
            <a:ext cx="2578542" cy="19717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3030" indent="-11303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Sosialisasi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Menyediakan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materi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proyek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perubahanberupa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buku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panduan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proses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bisnis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sehingga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stakeholder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eksternal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penerima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manfaat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</a:t>
            </a:r>
            <a:endParaRPr lang="en-US" sz="800" dirty="0"/>
          </a:p>
          <a:p>
            <a:pPr marL="113030" indent="-11303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Koordinasi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kepada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stakeholder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terkait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proyek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perubahan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Koordinasi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diperlukan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rangka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meraih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dukungan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masukan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dari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stakeholder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eksternal</a:t>
            </a:r>
            <a:r>
              <a:rPr lang="en-US" sz="800" dirty="0">
                <a:solidFill>
                  <a:srgbClr val="000000"/>
                </a:solidFill>
              </a:rPr>
              <a:t>.</a:t>
            </a:r>
            <a:endParaRPr lang="en-US" sz="800" b="0" i="0" dirty="0">
              <a:solidFill>
                <a:srgbClr val="000000"/>
              </a:solidFill>
              <a:effectLst/>
            </a:endParaRPr>
          </a:p>
          <a:p>
            <a:pPr marL="113030" indent="-11303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Kolaborasi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Elaborasi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Berkelanjutan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Melalui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kolaborasi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elaborasi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secara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berkelanjutan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proyek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perubahan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dapat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terus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berjalan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berkembang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untuk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mencapai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tujuan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</a:t>
            </a:r>
            <a:endParaRPr lang="en-US" sz="800" dirty="0"/>
          </a:p>
        </p:txBody>
      </p:sp>
      <p:sp>
        <p:nvSpPr>
          <p:cNvPr id="1172" name="Google Shape;1172;p46"/>
          <p:cNvSpPr txBox="1">
            <a:spLocks noGrp="1"/>
          </p:cNvSpPr>
          <p:nvPr>
            <p:ph type="subTitle" idx="6"/>
          </p:nvPr>
        </p:nvSpPr>
        <p:spPr>
          <a:xfrm>
            <a:off x="6028340" y="1872706"/>
            <a:ext cx="2578543" cy="91306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/>
            <a:r>
              <a:rPr lang="id-ID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id-ID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id-ID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pembelajar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id-ID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stakeholder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3262059" y="2004376"/>
            <a:ext cx="2578543" cy="838237"/>
          </a:xfrm>
        </p:spPr>
        <p:txBody>
          <a:bodyPr/>
          <a:lstStyle/>
          <a:p>
            <a:pPr marL="57150" indent="0" algn="ctr"/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Pemberdayaan</a:t>
            </a:r>
            <a:r>
              <a:rPr lang="id-ID" sz="160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id-ID" sz="160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</a:t>
            </a:r>
            <a:r>
              <a:rPr lang="id-ID" sz="1600" spc="-1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stakeholder</a:t>
            </a:r>
            <a:r>
              <a:rPr lang="id-ID" sz="16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internal</a:t>
            </a:r>
            <a:endParaRPr lang="en-US" sz="1600" dirty="0"/>
          </a:p>
        </p:txBody>
      </p:sp>
      <p:sp>
        <p:nvSpPr>
          <p:cNvPr id="4" name="Google Shape;1167;p46"/>
          <p:cNvSpPr txBox="1"/>
          <p:nvPr/>
        </p:nvSpPr>
        <p:spPr>
          <a:xfrm>
            <a:off x="2876631" y="2712842"/>
            <a:ext cx="3257203" cy="19717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ven Pro"/>
              <a:buNone/>
              <a:defRPr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pPr marL="170180" indent="-17018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Memberikan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Pelatihan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Pelatihan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harus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dilakukan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secara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berkala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 </a:t>
            </a:r>
            <a:r>
              <a:rPr lang="en-US" sz="800" dirty="0" err="1">
                <a:solidFill>
                  <a:srgbClr val="000000"/>
                </a:solidFill>
              </a:rPr>
              <a:t>P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elatihan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diperluakan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untuk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mengupdate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pengetahuan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terkait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kesehatan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mental dan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kompetensi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konseling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</a:t>
            </a:r>
            <a:endParaRPr lang="en-US" sz="800" dirty="0"/>
          </a:p>
          <a:p>
            <a:pPr marL="170180" indent="-170180" algn="just">
              <a:buFont typeface="Arial" panose="020B0604020202020204" pitchFamily="34" charset="0"/>
              <a:buChar char="•"/>
            </a:pPr>
            <a:r>
              <a:rPr lang="en-US" sz="800" b="0" i="0" dirty="0" err="1">
                <a:solidFill>
                  <a:srgbClr val="000000"/>
                </a:solidFill>
                <a:effectLst/>
              </a:rPr>
              <a:t>Menerapkan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metode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Coaching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Mentoring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Setiap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anggota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tim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internal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mendapatkan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bimbingan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dari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mentor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lebih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senior.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Pendekatan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ini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memastikan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bahwa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setiap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individu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tim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memiliki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panduan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jelas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tentang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bagaimana peran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mereka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berkontribusi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pada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keberhasilan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proyek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</a:t>
            </a:r>
            <a:endParaRPr lang="en-US" sz="800" dirty="0"/>
          </a:p>
          <a:p>
            <a:pPr marL="170180" indent="-170180" algn="just">
              <a:buFont typeface="Arial" panose="020B0604020202020204" pitchFamily="34" charset="0"/>
              <a:buChar char="•"/>
            </a:pPr>
            <a:r>
              <a:rPr lang="en-US" sz="800" b="0" i="0" dirty="0">
                <a:solidFill>
                  <a:srgbClr val="000000"/>
                </a:solidFill>
                <a:effectLst/>
              </a:rPr>
              <a:t>Focus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Grup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Discusion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: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Diskusi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terutama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antara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tim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pokja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Memastikan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bahwa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semua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aspek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dari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proyek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perubahan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secara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teknis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memiliki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pemahaman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kemampuan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menganalisis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kebutuhan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diperlukan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melaksanakan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proyek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800" b="0" i="0" dirty="0" err="1">
                <a:solidFill>
                  <a:srgbClr val="000000"/>
                </a:solidFill>
                <a:effectLst/>
              </a:rPr>
              <a:t>perubahan</a:t>
            </a:r>
            <a:r>
              <a:rPr lang="en-US" sz="800" b="0" i="0" dirty="0">
                <a:solidFill>
                  <a:srgbClr val="000000"/>
                </a:solidFill>
                <a:effectLst/>
              </a:rPr>
              <a:t>.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2"/>
          </p:nvPr>
        </p:nvSpPr>
        <p:spPr>
          <a:xfrm>
            <a:off x="5610510" y="5497861"/>
            <a:ext cx="2389800" cy="12423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l="11464" t="29112" r="7758"/>
          <a:stretch>
            <a:fillRect/>
          </a:stretch>
        </p:blipFill>
        <p:spPr>
          <a:xfrm>
            <a:off x="789229" y="1291110"/>
            <a:ext cx="1287960" cy="847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rcRect t="25015" r="12247"/>
          <a:stretch>
            <a:fillRect/>
          </a:stretch>
        </p:blipFill>
        <p:spPr>
          <a:xfrm>
            <a:off x="6673631" y="1050469"/>
            <a:ext cx="1287960" cy="84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4307" y="1056526"/>
            <a:ext cx="1572782" cy="877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69973" y="649532"/>
            <a:ext cx="38283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 err="1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Peningkatan</a:t>
            </a:r>
            <a:r>
              <a:rPr lang="en-US" sz="1200" b="1" dirty="0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pengetahuan</a:t>
            </a:r>
            <a:r>
              <a:rPr lang="en-US" sz="1200" b="1" dirty="0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dan </a:t>
            </a:r>
            <a:r>
              <a:rPr lang="en-US" sz="1200" b="1" dirty="0" err="1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Kompetensi</a:t>
            </a:r>
            <a:r>
              <a:rPr lang="en-US" sz="1200" b="1" dirty="0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terhadap</a:t>
            </a:r>
            <a:r>
              <a:rPr lang="en-US" sz="1200" b="1" dirty="0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Kegiatan</a:t>
            </a:r>
            <a:r>
              <a:rPr lang="en-US" sz="1200" b="1" dirty="0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Layanan</a:t>
            </a:r>
            <a:r>
              <a:rPr lang="en-US" sz="1200" b="1" dirty="0">
                <a:solidFill>
                  <a:srgbClr val="000000"/>
                </a:solidFill>
                <a:latin typeface="+mj-lt"/>
                <a:ea typeface="Open Sans 1" panose="020B0604020202020204"/>
                <a:cs typeface="Open Sans 1" panose="020B0604020202020204"/>
                <a:sym typeface="Open Sans 1" panose="020B0604020202020204"/>
              </a:rPr>
              <a:t> SINDERELA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rcRect l="12462"/>
          <a:stretch>
            <a:fillRect/>
          </a:stretch>
        </p:blipFill>
        <p:spPr>
          <a:xfrm>
            <a:off x="69972" y="57936"/>
            <a:ext cx="2414283" cy="551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usiness Annual Report by Slidesgo">
  <a:themeElements>
    <a:clrScheme name="Simple Light">
      <a:dk1>
        <a:srgbClr val="00094A"/>
      </a:dk1>
      <a:lt1>
        <a:srgbClr val="00649F"/>
      </a:lt1>
      <a:dk2>
        <a:srgbClr val="FEFEFE"/>
      </a:dk2>
      <a:lt2>
        <a:srgbClr val="63DBF5"/>
      </a:lt2>
      <a:accent1>
        <a:srgbClr val="006DF5"/>
      </a:accent1>
      <a:accent2>
        <a:srgbClr val="516CE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9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2023</Words>
  <Application>Microsoft Office PowerPoint</Application>
  <PresentationFormat>On-screen Show (16:9)</PresentationFormat>
  <Paragraphs>378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Maven Pro</vt:lpstr>
      <vt:lpstr>Montserrat</vt:lpstr>
      <vt:lpstr>Aileron Heavy</vt:lpstr>
      <vt:lpstr>Open Sans 1</vt:lpstr>
      <vt:lpstr>League Spartan</vt:lpstr>
      <vt:lpstr>Wingdings</vt:lpstr>
      <vt:lpstr>Open Sans 1 Bold Italics</vt:lpstr>
      <vt:lpstr>Times New Roman</vt:lpstr>
      <vt:lpstr>Open Sans 1 Bold</vt:lpstr>
      <vt:lpstr>Gotham</vt:lpstr>
      <vt:lpstr>Arial</vt:lpstr>
      <vt:lpstr>Business Annual Report by Slidesgo</vt:lpstr>
      <vt:lpstr>Business Annual Report</vt:lpstr>
      <vt:lpstr>PowerPoint Presentation</vt:lpstr>
      <vt:lpstr>PowerPoint Presentation</vt:lpstr>
      <vt:lpstr>CAPAIAN HASIL PERUBAHAN TERHADAP RENCANA PERUBAHAN </vt:lpstr>
      <vt:lpstr>CAKUPAN MANFAAT</vt:lpstr>
      <vt:lpstr>2. KEPEMIMPINAN STRATEGIS</vt:lpstr>
      <vt:lpstr>PowerPoint Presentation</vt:lpstr>
      <vt:lpstr>4.KEBERLANJUTAN PROYEK PERUBAHAN</vt:lpstr>
      <vt:lpstr>5. PEMBERDAYAAN ORGANISASI PEMBELAJARAN</vt:lpstr>
      <vt:lpstr>6. KETERKAITAN MATA PELATIHAN PILIHAN  DENGAN PROYEK PERUBAHAN</vt:lpstr>
      <vt:lpstr>KESIMPULAN DAN REKOMENDASI</vt:lpstr>
      <vt:lpstr>LINK LAPORAN IMPLEMENTASI PROYEK PERUBAHAN</vt:lpstr>
      <vt:lpstr>VIDEO LAPORAN IMPLEMENTASI PROYEK PERUBAHAN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Annual Report</dc:title>
  <dc:creator>dell</dc:creator>
  <cp:lastModifiedBy>DPPKB ME</cp:lastModifiedBy>
  <cp:revision>68</cp:revision>
  <cp:lastPrinted>2024-12-17T09:07:00Z</cp:lastPrinted>
  <dcterms:created xsi:type="dcterms:W3CDTF">2024-12-11T11:20:00Z</dcterms:created>
  <dcterms:modified xsi:type="dcterms:W3CDTF">2024-12-17T11:56:29Z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04EA18527DC947D3AC857F01A843534A_12</vt:lpwstr>
  </property>
  <property fmtid="{D5CDD505-2E9C-101B-9397-08002B2CF9AE}" pid="3" name="KSOProductBuildVer">
    <vt:lpwstr>1033-12.2.0.19307</vt:lpwstr>
  </property>
</Properties>
</file>