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0" r:id="rId4"/>
    <p:sldMasterId id="2147483702" r:id="rId5"/>
    <p:sldMasterId id="2147483714" r:id="rId6"/>
    <p:sldMasterId id="2147483726" r:id="rId7"/>
    <p:sldMasterId id="2147483738" r:id="rId8"/>
    <p:sldMasterId id="2147483752" r:id="rId9"/>
    <p:sldMasterId id="2147483760" r:id="rId10"/>
    <p:sldMasterId id="2147483806" r:id="rId11"/>
    <p:sldMasterId id="2147483822" r:id="rId12"/>
    <p:sldMasterId id="2147483834" r:id="rId13"/>
  </p:sldMasterIdLst>
  <p:notesMasterIdLst>
    <p:notesMasterId r:id="rId53"/>
  </p:notesMasterIdLst>
  <p:sldIdLst>
    <p:sldId id="276" r:id="rId14"/>
    <p:sldId id="317" r:id="rId15"/>
    <p:sldId id="318" r:id="rId16"/>
    <p:sldId id="287" r:id="rId17"/>
    <p:sldId id="323" r:id="rId18"/>
    <p:sldId id="326" r:id="rId19"/>
    <p:sldId id="324" r:id="rId20"/>
    <p:sldId id="327" r:id="rId21"/>
    <p:sldId id="328" r:id="rId22"/>
    <p:sldId id="329" r:id="rId23"/>
    <p:sldId id="330" r:id="rId24"/>
    <p:sldId id="331" r:id="rId25"/>
    <p:sldId id="332" r:id="rId26"/>
    <p:sldId id="342" r:id="rId27"/>
    <p:sldId id="343" r:id="rId28"/>
    <p:sldId id="344" r:id="rId29"/>
    <p:sldId id="345" r:id="rId30"/>
    <p:sldId id="346" r:id="rId31"/>
    <p:sldId id="339" r:id="rId32"/>
    <p:sldId id="333" r:id="rId33"/>
    <p:sldId id="334" r:id="rId34"/>
    <p:sldId id="335" r:id="rId35"/>
    <p:sldId id="336" r:id="rId36"/>
    <p:sldId id="337" r:id="rId37"/>
    <p:sldId id="321" r:id="rId38"/>
    <p:sldId id="319" r:id="rId39"/>
    <p:sldId id="302" r:id="rId40"/>
    <p:sldId id="295" r:id="rId41"/>
    <p:sldId id="296" r:id="rId42"/>
    <p:sldId id="297" r:id="rId43"/>
    <p:sldId id="298" r:id="rId44"/>
    <p:sldId id="299" r:id="rId45"/>
    <p:sldId id="300" r:id="rId46"/>
    <p:sldId id="307" r:id="rId47"/>
    <p:sldId id="341" r:id="rId48"/>
    <p:sldId id="312" r:id="rId49"/>
    <p:sldId id="315" r:id="rId50"/>
    <p:sldId id="347" r:id="rId51"/>
    <p:sldId id="34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FA933-D93B-4E17-AFCE-3EF73C712C05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F256-C933-425C-B033-802D64948F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14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7084077149_0_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7084077149_0_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16" y="1371600"/>
            <a:ext cx="9146383" cy="3505200"/>
          </a:xfrm>
        </p:spPr>
        <p:txBody>
          <a:bodyPr>
            <a:no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21" y="4953000"/>
            <a:ext cx="8231743" cy="1066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2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93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5">
  <p:cSld name="Three big ideas - Alt 5"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subTitle" idx="1"/>
          </p:nvPr>
        </p:nvSpPr>
        <p:spPr>
          <a:xfrm>
            <a:off x="384832" y="3515033"/>
            <a:ext cx="13400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2"/>
          </p:nvPr>
        </p:nvSpPr>
        <p:spPr>
          <a:xfrm>
            <a:off x="384832" y="4955967"/>
            <a:ext cx="1340000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3"/>
          </p:nvPr>
        </p:nvSpPr>
        <p:spPr>
          <a:xfrm>
            <a:off x="384832" y="2074100"/>
            <a:ext cx="1340000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4"/>
          </p:nvPr>
        </p:nvSpPr>
        <p:spPr>
          <a:xfrm>
            <a:off x="8122600" y="3513900"/>
            <a:ext cx="3686400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5"/>
          </p:nvPr>
        </p:nvSpPr>
        <p:spPr>
          <a:xfrm>
            <a:off x="8122600" y="4942351"/>
            <a:ext cx="36864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378467" y="381200"/>
            <a:ext cx="75656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6"/>
          </p:nvPr>
        </p:nvSpPr>
        <p:spPr>
          <a:xfrm>
            <a:off x="8122600" y="2071833"/>
            <a:ext cx="36864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7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title" idx="8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ubTitle" idx="9"/>
          </p:nvPr>
        </p:nvSpPr>
        <p:spPr>
          <a:xfrm>
            <a:off x="2198133" y="3515033"/>
            <a:ext cx="5461201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Inter"/>
              <a:buNone/>
              <a:defRPr sz="48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Inter"/>
              <a:buNone/>
              <a:defRPr sz="480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Inter"/>
              <a:buNone/>
              <a:defRPr sz="480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Inter"/>
              <a:buNone/>
              <a:defRPr sz="480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Inter"/>
              <a:buNone/>
              <a:defRPr sz="480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Inter"/>
              <a:buNone/>
              <a:defRPr sz="480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Inter"/>
              <a:buNone/>
              <a:defRPr sz="480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Inter"/>
              <a:buNone/>
              <a:defRPr sz="480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Inter"/>
              <a:buNone/>
              <a:defRPr sz="480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subTitle" idx="13"/>
          </p:nvPr>
        </p:nvSpPr>
        <p:spPr>
          <a:xfrm>
            <a:off x="2198133" y="2069917"/>
            <a:ext cx="5461201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nter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nter"/>
              <a:buNone/>
              <a:defRPr sz="4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nter"/>
              <a:buNone/>
              <a:defRPr sz="4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nter"/>
              <a:buNone/>
              <a:defRPr sz="4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nter"/>
              <a:buNone/>
              <a:defRPr sz="4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nter"/>
              <a:buNone/>
              <a:defRPr sz="4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nter"/>
              <a:buNone/>
              <a:defRPr sz="4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nter"/>
              <a:buNone/>
              <a:defRPr sz="4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Inter"/>
              <a:buNone/>
              <a:defRPr sz="48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14"/>
          </p:nvPr>
        </p:nvSpPr>
        <p:spPr>
          <a:xfrm>
            <a:off x="2198133" y="4943484"/>
            <a:ext cx="5461201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Inter"/>
              <a:buNone/>
              <a:defRPr sz="48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Inter"/>
              <a:buNone/>
              <a:defRPr sz="4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Inter"/>
              <a:buNone/>
              <a:defRPr sz="4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Inter"/>
              <a:buNone/>
              <a:defRPr sz="4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Inter"/>
              <a:buNone/>
              <a:defRPr sz="4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Inter"/>
              <a:buNone/>
              <a:defRPr sz="4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Inter"/>
              <a:buNone/>
              <a:defRPr sz="4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Inter"/>
              <a:buNone/>
              <a:defRPr sz="4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Inter"/>
              <a:buNone/>
              <a:defRPr sz="48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2791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6">
  <p:cSld name="Three big ideas - Alt 6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>
            <a:spLocks noGrp="1"/>
          </p:cNvSpPr>
          <p:nvPr>
            <p:ph type="subTitle" idx="1"/>
          </p:nvPr>
        </p:nvSpPr>
        <p:spPr>
          <a:xfrm>
            <a:off x="4247600" y="4955967"/>
            <a:ext cx="1340000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2"/>
          </p:nvPr>
        </p:nvSpPr>
        <p:spPr>
          <a:xfrm>
            <a:off x="2315184" y="3515033"/>
            <a:ext cx="1340000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3"/>
          </p:nvPr>
        </p:nvSpPr>
        <p:spPr>
          <a:xfrm>
            <a:off x="384832" y="2074100"/>
            <a:ext cx="1340000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body" idx="4"/>
          </p:nvPr>
        </p:nvSpPr>
        <p:spPr>
          <a:xfrm>
            <a:off x="4250000" y="3513900"/>
            <a:ext cx="5636000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5"/>
          </p:nvPr>
        </p:nvSpPr>
        <p:spPr>
          <a:xfrm>
            <a:off x="6173000" y="4942361"/>
            <a:ext cx="5636000" cy="12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378467" y="381200"/>
            <a:ext cx="75656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body" idx="6"/>
          </p:nvPr>
        </p:nvSpPr>
        <p:spPr>
          <a:xfrm>
            <a:off x="2315200" y="2071833"/>
            <a:ext cx="56360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title" idx="7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8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092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8">
  <p:cSld name="Three big ideas - Alt 8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378467" y="381200"/>
            <a:ext cx="75656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body" idx="1"/>
          </p:nvPr>
        </p:nvSpPr>
        <p:spPr>
          <a:xfrm>
            <a:off x="3275800" y="4955967"/>
            <a:ext cx="2740000" cy="97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body" idx="4"/>
          </p:nvPr>
        </p:nvSpPr>
        <p:spPr>
          <a:xfrm>
            <a:off x="6173000" y="4955967"/>
            <a:ext cx="2740000" cy="97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body" idx="5"/>
          </p:nvPr>
        </p:nvSpPr>
        <p:spPr>
          <a:xfrm>
            <a:off x="9069399" y="4955967"/>
            <a:ext cx="2739601" cy="97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8488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9">
  <p:cSld name="Three big ideas - Alt 9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body" idx="1"/>
          </p:nvPr>
        </p:nvSpPr>
        <p:spPr>
          <a:xfrm>
            <a:off x="8122600" y="2071833"/>
            <a:ext cx="36864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body" idx="2"/>
          </p:nvPr>
        </p:nvSpPr>
        <p:spPr>
          <a:xfrm>
            <a:off x="8122600" y="3513900"/>
            <a:ext cx="36864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body" idx="3"/>
          </p:nvPr>
        </p:nvSpPr>
        <p:spPr>
          <a:xfrm>
            <a:off x="8122600" y="4942351"/>
            <a:ext cx="36864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●"/>
              <a:defRPr sz="1300"/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○"/>
              <a:defRPr sz="1300"/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■"/>
              <a:defRPr sz="1300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378467" y="381200"/>
            <a:ext cx="5636800" cy="3139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title" idx="4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title" idx="5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384833" y="2074100"/>
            <a:ext cx="60128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384833" y="3515033"/>
            <a:ext cx="60128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384833" y="4955967"/>
            <a:ext cx="6012800" cy="129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nter"/>
              <a:buNone/>
              <a:defRPr sz="48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32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 - Alt 10">
  <p:cSld name="Three big ideas - Alt 10">
    <p:bg>
      <p:bgPr>
        <a:solidFill>
          <a:schemeClr val="accent3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 txBox="1">
            <a:spLocks noGrp="1"/>
          </p:cNvSpPr>
          <p:nvPr>
            <p:ph type="subTitle" idx="1"/>
          </p:nvPr>
        </p:nvSpPr>
        <p:spPr>
          <a:xfrm>
            <a:off x="6172000" y="381201"/>
            <a:ext cx="5637600" cy="476800"/>
          </a:xfrm>
          <a:prstGeom prst="rect">
            <a:avLst/>
          </a:prstGeom>
        </p:spPr>
        <p:txBody>
          <a:bodyPr spcFirstLastPara="1" wrap="square" lIns="243827" tIns="243827" rIns="0" bIns="0" anchor="t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6" name="Google Shape;166;p20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167" name="Google Shape;167;p20"/>
          <p:cNvSpPr txBox="1">
            <a:spLocks noGrp="1"/>
          </p:cNvSpPr>
          <p:nvPr>
            <p:ph type="title"/>
          </p:nvPr>
        </p:nvSpPr>
        <p:spPr>
          <a:xfrm>
            <a:off x="378467" y="381200"/>
            <a:ext cx="36864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body" idx="2"/>
          </p:nvPr>
        </p:nvSpPr>
        <p:spPr>
          <a:xfrm>
            <a:off x="6172601" y="1048133"/>
            <a:ext cx="2896800" cy="1072400"/>
          </a:xfrm>
          <a:prstGeom prst="rect">
            <a:avLst/>
          </a:prstGeom>
        </p:spPr>
        <p:txBody>
          <a:bodyPr spcFirstLastPara="1" wrap="square" lIns="243827" tIns="0" rIns="243827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title" idx="3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4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5"/>
          </p:nvPr>
        </p:nvSpPr>
        <p:spPr>
          <a:xfrm>
            <a:off x="6172000" y="2335805"/>
            <a:ext cx="5637600" cy="476800"/>
          </a:xfrm>
          <a:prstGeom prst="rect">
            <a:avLst/>
          </a:prstGeom>
        </p:spPr>
        <p:txBody>
          <a:bodyPr spcFirstLastPara="1" wrap="square" lIns="243827" tIns="243827" rIns="0" bIns="0" anchor="t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body" idx="6"/>
          </p:nvPr>
        </p:nvSpPr>
        <p:spPr>
          <a:xfrm>
            <a:off x="6172601" y="3002740"/>
            <a:ext cx="2896800" cy="1072400"/>
          </a:xfrm>
          <a:prstGeom prst="rect">
            <a:avLst/>
          </a:prstGeom>
        </p:spPr>
        <p:txBody>
          <a:bodyPr spcFirstLastPara="1" wrap="square" lIns="243827" tIns="0" rIns="243827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7"/>
          </p:nvPr>
        </p:nvSpPr>
        <p:spPr>
          <a:xfrm>
            <a:off x="6172000" y="4290389"/>
            <a:ext cx="5637600" cy="476800"/>
          </a:xfrm>
          <a:prstGeom prst="rect">
            <a:avLst/>
          </a:prstGeom>
        </p:spPr>
        <p:txBody>
          <a:bodyPr spcFirstLastPara="1" wrap="square" lIns="243827" tIns="243827" rIns="0" bIns="0" anchor="t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body" idx="8"/>
          </p:nvPr>
        </p:nvSpPr>
        <p:spPr>
          <a:xfrm>
            <a:off x="6172601" y="4957329"/>
            <a:ext cx="2896800" cy="1072400"/>
          </a:xfrm>
          <a:prstGeom prst="rect">
            <a:avLst/>
          </a:prstGeom>
        </p:spPr>
        <p:txBody>
          <a:bodyPr spcFirstLastPara="1" wrap="square" lIns="243827" tIns="0" rIns="243827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body" idx="9"/>
          </p:nvPr>
        </p:nvSpPr>
        <p:spPr>
          <a:xfrm>
            <a:off x="379800" y="4957317"/>
            <a:ext cx="2740400" cy="200055"/>
          </a:xfrm>
          <a:prstGeom prst="rect">
            <a:avLst/>
          </a:prstGeom>
        </p:spPr>
        <p:txBody>
          <a:bodyPr spcFirstLastPara="1" wrap="square" lIns="0" tIns="0" rIns="243827" bIns="0" anchor="t" anchorCtr="0">
            <a:sp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8334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image grid and description">
  <p:cSld name="Title, image grid and description">
    <p:bg>
      <p:bgPr>
        <a:solidFill>
          <a:schemeClr val="accent3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>
            <a:spLocks noGrp="1"/>
          </p:cNvSpPr>
          <p:nvPr>
            <p:ph type="pic" idx="2"/>
          </p:nvPr>
        </p:nvSpPr>
        <p:spPr>
          <a:xfrm>
            <a:off x="6173001" y="381437"/>
            <a:ext cx="1677200" cy="16820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21"/>
          <p:cNvSpPr>
            <a:spLocks noGrp="1"/>
          </p:cNvSpPr>
          <p:nvPr>
            <p:ph type="pic" idx="3"/>
          </p:nvPr>
        </p:nvSpPr>
        <p:spPr>
          <a:xfrm>
            <a:off x="8149067" y="381437"/>
            <a:ext cx="1677200" cy="16820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1"/>
          <p:cNvSpPr>
            <a:spLocks noGrp="1"/>
          </p:cNvSpPr>
          <p:nvPr>
            <p:ph type="pic" idx="4"/>
          </p:nvPr>
        </p:nvSpPr>
        <p:spPr>
          <a:xfrm>
            <a:off x="10125132" y="381437"/>
            <a:ext cx="1677200" cy="16820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1"/>
          <p:cNvSpPr>
            <a:spLocks noGrp="1"/>
          </p:cNvSpPr>
          <p:nvPr>
            <p:ph type="pic" idx="5"/>
          </p:nvPr>
        </p:nvSpPr>
        <p:spPr>
          <a:xfrm>
            <a:off x="6173001" y="3512633"/>
            <a:ext cx="1677200" cy="16820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21"/>
          <p:cNvSpPr>
            <a:spLocks noGrp="1"/>
          </p:cNvSpPr>
          <p:nvPr>
            <p:ph type="pic" idx="6"/>
          </p:nvPr>
        </p:nvSpPr>
        <p:spPr>
          <a:xfrm>
            <a:off x="8149067" y="3512633"/>
            <a:ext cx="1677200" cy="16820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21"/>
          <p:cNvSpPr>
            <a:spLocks noGrp="1"/>
          </p:cNvSpPr>
          <p:nvPr>
            <p:ph type="pic" idx="7"/>
          </p:nvPr>
        </p:nvSpPr>
        <p:spPr>
          <a:xfrm>
            <a:off x="10125132" y="3512633"/>
            <a:ext cx="1677200" cy="1682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1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8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185" name="Google Shape;185;p21"/>
          <p:cNvSpPr txBox="1">
            <a:spLocks noGrp="1"/>
          </p:cNvSpPr>
          <p:nvPr>
            <p:ph type="title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9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title" idx="13"/>
          </p:nvPr>
        </p:nvSpPr>
        <p:spPr>
          <a:xfrm>
            <a:off x="378467" y="633167"/>
            <a:ext cx="3697600" cy="2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title" idx="14"/>
          </p:nvPr>
        </p:nvSpPr>
        <p:spPr>
          <a:xfrm>
            <a:off x="6173001" y="2199372"/>
            <a:ext cx="1677200" cy="9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title" idx="15"/>
          </p:nvPr>
        </p:nvSpPr>
        <p:spPr>
          <a:xfrm>
            <a:off x="8149067" y="2199372"/>
            <a:ext cx="1677200" cy="9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title" idx="16"/>
          </p:nvPr>
        </p:nvSpPr>
        <p:spPr>
          <a:xfrm>
            <a:off x="10125132" y="2199372"/>
            <a:ext cx="1677200" cy="9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title" idx="17"/>
          </p:nvPr>
        </p:nvSpPr>
        <p:spPr>
          <a:xfrm>
            <a:off x="6173001" y="5327800"/>
            <a:ext cx="1677200" cy="9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title" idx="18"/>
          </p:nvPr>
        </p:nvSpPr>
        <p:spPr>
          <a:xfrm>
            <a:off x="8149067" y="5327800"/>
            <a:ext cx="1677200" cy="9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title" idx="19"/>
          </p:nvPr>
        </p:nvSpPr>
        <p:spPr>
          <a:xfrm>
            <a:off x="10125132" y="5327800"/>
            <a:ext cx="1677200" cy="9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8519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image grid and description - Alt 1">
  <p:cSld name="Title, image grid and description - Alt 1">
    <p:bg>
      <p:bgPr>
        <a:solidFill>
          <a:schemeClr val="accen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>
            <a:spLocks noGrp="1"/>
          </p:cNvSpPr>
          <p:nvPr>
            <p:ph type="pic" idx="2"/>
          </p:nvPr>
        </p:nvSpPr>
        <p:spPr>
          <a:xfrm>
            <a:off x="3275600" y="497567"/>
            <a:ext cx="2020000" cy="21556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3513800" y="2897300"/>
            <a:ext cx="1584800" cy="20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3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body" idx="1"/>
          </p:nvPr>
        </p:nvSpPr>
        <p:spPr>
          <a:xfrm>
            <a:off x="3513799" y="3776494"/>
            <a:ext cx="1549201" cy="22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title" idx="3"/>
          </p:nvPr>
        </p:nvSpPr>
        <p:spPr>
          <a:xfrm>
            <a:off x="3513800" y="3100505"/>
            <a:ext cx="1584800" cy="37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199" name="Google Shape;199;p22"/>
          <p:cNvSpPr>
            <a:spLocks noGrp="1"/>
          </p:cNvSpPr>
          <p:nvPr>
            <p:ph type="pic" idx="4"/>
          </p:nvPr>
        </p:nvSpPr>
        <p:spPr>
          <a:xfrm>
            <a:off x="5446317" y="497567"/>
            <a:ext cx="2020000" cy="21556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2"/>
          <p:cNvSpPr txBox="1">
            <a:spLocks noGrp="1"/>
          </p:cNvSpPr>
          <p:nvPr>
            <p:ph type="title" idx="5"/>
          </p:nvPr>
        </p:nvSpPr>
        <p:spPr>
          <a:xfrm>
            <a:off x="5684517" y="2897300"/>
            <a:ext cx="1584800" cy="20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body" idx="6"/>
          </p:nvPr>
        </p:nvSpPr>
        <p:spPr>
          <a:xfrm>
            <a:off x="5684520" y="3776494"/>
            <a:ext cx="1549201" cy="22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title" idx="7"/>
          </p:nvPr>
        </p:nvSpPr>
        <p:spPr>
          <a:xfrm>
            <a:off x="5684517" y="3100505"/>
            <a:ext cx="1584800" cy="37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203" name="Google Shape;203;p22"/>
          <p:cNvSpPr>
            <a:spLocks noGrp="1"/>
          </p:cNvSpPr>
          <p:nvPr>
            <p:ph type="pic" idx="8"/>
          </p:nvPr>
        </p:nvSpPr>
        <p:spPr>
          <a:xfrm>
            <a:off x="7617633" y="497567"/>
            <a:ext cx="2020000" cy="21556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2"/>
          <p:cNvSpPr txBox="1">
            <a:spLocks noGrp="1"/>
          </p:cNvSpPr>
          <p:nvPr>
            <p:ph type="title" idx="9"/>
          </p:nvPr>
        </p:nvSpPr>
        <p:spPr>
          <a:xfrm>
            <a:off x="7855833" y="2897300"/>
            <a:ext cx="1584800" cy="20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2"/>
          <p:cNvSpPr txBox="1">
            <a:spLocks noGrp="1"/>
          </p:cNvSpPr>
          <p:nvPr>
            <p:ph type="body" idx="13"/>
          </p:nvPr>
        </p:nvSpPr>
        <p:spPr>
          <a:xfrm>
            <a:off x="7855836" y="3776494"/>
            <a:ext cx="1549201" cy="22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206" name="Google Shape;206;p22"/>
          <p:cNvSpPr txBox="1">
            <a:spLocks noGrp="1"/>
          </p:cNvSpPr>
          <p:nvPr>
            <p:ph type="title" idx="14"/>
          </p:nvPr>
        </p:nvSpPr>
        <p:spPr>
          <a:xfrm>
            <a:off x="7855833" y="3100505"/>
            <a:ext cx="1584800" cy="37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207" name="Google Shape;207;p22"/>
          <p:cNvSpPr>
            <a:spLocks noGrp="1"/>
          </p:cNvSpPr>
          <p:nvPr>
            <p:ph type="pic" idx="15"/>
          </p:nvPr>
        </p:nvSpPr>
        <p:spPr>
          <a:xfrm>
            <a:off x="9789267" y="497567"/>
            <a:ext cx="2020000" cy="21556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22"/>
          <p:cNvSpPr txBox="1">
            <a:spLocks noGrp="1"/>
          </p:cNvSpPr>
          <p:nvPr>
            <p:ph type="title" idx="16"/>
          </p:nvPr>
        </p:nvSpPr>
        <p:spPr>
          <a:xfrm>
            <a:off x="10027467" y="2897300"/>
            <a:ext cx="1584800" cy="20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body" idx="17"/>
          </p:nvPr>
        </p:nvSpPr>
        <p:spPr>
          <a:xfrm>
            <a:off x="10027470" y="3776494"/>
            <a:ext cx="1549201" cy="222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210" name="Google Shape;210;p22"/>
          <p:cNvSpPr txBox="1">
            <a:spLocks noGrp="1"/>
          </p:cNvSpPr>
          <p:nvPr>
            <p:ph type="title" idx="18"/>
          </p:nvPr>
        </p:nvSpPr>
        <p:spPr>
          <a:xfrm>
            <a:off x="10027467" y="3100505"/>
            <a:ext cx="1584800" cy="37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/>
            </a:lvl9pPr>
          </a:lstStyle>
          <a:p>
            <a:endParaRPr/>
          </a:p>
        </p:txBody>
      </p:sp>
      <p:sp>
        <p:nvSpPr>
          <p:cNvPr id="211" name="Google Shape;211;p22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212" name="Google Shape;212;p22"/>
          <p:cNvSpPr txBox="1">
            <a:spLocks noGrp="1"/>
          </p:cNvSpPr>
          <p:nvPr>
            <p:ph type="title" idx="19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2"/>
          <p:cNvSpPr txBox="1">
            <a:spLocks noGrp="1"/>
          </p:cNvSpPr>
          <p:nvPr>
            <p:ph type="title" idx="20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2"/>
          <p:cNvSpPr txBox="1">
            <a:spLocks noGrp="1"/>
          </p:cNvSpPr>
          <p:nvPr>
            <p:ph type="title" idx="21"/>
          </p:nvPr>
        </p:nvSpPr>
        <p:spPr>
          <a:xfrm>
            <a:off x="378467" y="381200"/>
            <a:ext cx="2740800" cy="4708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8212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image grid and description - Alt 2">
  <p:cSld name="Title, image grid and description - Alt 2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3"/>
          <p:cNvSpPr txBox="1">
            <a:spLocks noGrp="1"/>
          </p:cNvSpPr>
          <p:nvPr>
            <p:ph type="title"/>
          </p:nvPr>
        </p:nvSpPr>
        <p:spPr>
          <a:xfrm>
            <a:off x="1399003" y="2707500"/>
            <a:ext cx="2536000" cy="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body" idx="1"/>
          </p:nvPr>
        </p:nvSpPr>
        <p:spPr>
          <a:xfrm>
            <a:off x="1399003" y="3195733"/>
            <a:ext cx="2536000" cy="8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title" idx="2"/>
          </p:nvPr>
        </p:nvSpPr>
        <p:spPr>
          <a:xfrm>
            <a:off x="1399003" y="4767100"/>
            <a:ext cx="2536000" cy="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19" name="Google Shape;219;p23"/>
          <p:cNvSpPr txBox="1">
            <a:spLocks noGrp="1"/>
          </p:cNvSpPr>
          <p:nvPr>
            <p:ph type="body" idx="3"/>
          </p:nvPr>
        </p:nvSpPr>
        <p:spPr>
          <a:xfrm>
            <a:off x="1399003" y="5255338"/>
            <a:ext cx="2536000" cy="8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title" idx="4"/>
          </p:nvPr>
        </p:nvSpPr>
        <p:spPr>
          <a:xfrm>
            <a:off x="5266999" y="2707500"/>
            <a:ext cx="2536000" cy="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21" name="Google Shape;221;p23"/>
          <p:cNvSpPr txBox="1">
            <a:spLocks noGrp="1"/>
          </p:cNvSpPr>
          <p:nvPr>
            <p:ph type="body" idx="5"/>
          </p:nvPr>
        </p:nvSpPr>
        <p:spPr>
          <a:xfrm>
            <a:off x="5267000" y="3195733"/>
            <a:ext cx="2536000" cy="8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222" name="Google Shape;222;p23"/>
          <p:cNvSpPr txBox="1">
            <a:spLocks noGrp="1"/>
          </p:cNvSpPr>
          <p:nvPr>
            <p:ph type="title" idx="6"/>
          </p:nvPr>
        </p:nvSpPr>
        <p:spPr>
          <a:xfrm>
            <a:off x="5266999" y="4767100"/>
            <a:ext cx="2536000" cy="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23" name="Google Shape;223;p23"/>
          <p:cNvSpPr txBox="1">
            <a:spLocks noGrp="1"/>
          </p:cNvSpPr>
          <p:nvPr>
            <p:ph type="body" idx="7"/>
          </p:nvPr>
        </p:nvSpPr>
        <p:spPr>
          <a:xfrm>
            <a:off x="5267000" y="5255338"/>
            <a:ext cx="2536000" cy="8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224" name="Google Shape;224;p23"/>
          <p:cNvSpPr txBox="1">
            <a:spLocks noGrp="1"/>
          </p:cNvSpPr>
          <p:nvPr>
            <p:ph type="title" idx="8"/>
          </p:nvPr>
        </p:nvSpPr>
        <p:spPr>
          <a:xfrm>
            <a:off x="9135000" y="2707500"/>
            <a:ext cx="2536000" cy="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25" name="Google Shape;225;p23"/>
          <p:cNvSpPr txBox="1">
            <a:spLocks noGrp="1"/>
          </p:cNvSpPr>
          <p:nvPr>
            <p:ph type="body" idx="9"/>
          </p:nvPr>
        </p:nvSpPr>
        <p:spPr>
          <a:xfrm>
            <a:off x="9135000" y="3195733"/>
            <a:ext cx="2536000" cy="8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226" name="Google Shape;226;p23"/>
          <p:cNvSpPr txBox="1">
            <a:spLocks noGrp="1"/>
          </p:cNvSpPr>
          <p:nvPr>
            <p:ph type="title" idx="13"/>
          </p:nvPr>
        </p:nvSpPr>
        <p:spPr>
          <a:xfrm>
            <a:off x="9135000" y="4767100"/>
            <a:ext cx="2536000" cy="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27" name="Google Shape;227;p23"/>
          <p:cNvSpPr txBox="1">
            <a:spLocks noGrp="1"/>
          </p:cNvSpPr>
          <p:nvPr>
            <p:ph type="body" idx="14"/>
          </p:nvPr>
        </p:nvSpPr>
        <p:spPr>
          <a:xfrm>
            <a:off x="9135000" y="5255338"/>
            <a:ext cx="2536000" cy="85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4pPr>
            <a:lvl5pPr marL="3047924" lvl="4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5pPr>
            <a:lvl6pPr marL="3657509" lvl="5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6pPr>
            <a:lvl7pPr marL="4267093" lvl="6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●"/>
              <a:defRPr sz="1100"/>
            </a:lvl7pPr>
            <a:lvl8pPr marL="4876678" lvl="7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○"/>
              <a:defRPr sz="1100"/>
            </a:lvl8pPr>
            <a:lvl9pPr marL="5486263" lvl="8" indent="-37252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Inter"/>
              <a:buChar char="■"/>
              <a:defRPr sz="1100"/>
            </a:lvl9pPr>
          </a:lstStyle>
          <a:p>
            <a:endParaRPr/>
          </a:p>
        </p:txBody>
      </p:sp>
      <p:sp>
        <p:nvSpPr>
          <p:cNvPr id="228" name="Google Shape;228;p23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229" name="Google Shape;229;p23"/>
          <p:cNvSpPr txBox="1">
            <a:spLocks noGrp="1"/>
          </p:cNvSpPr>
          <p:nvPr>
            <p:ph type="title" idx="15"/>
          </p:nvPr>
        </p:nvSpPr>
        <p:spPr>
          <a:xfrm>
            <a:off x="378472" y="381200"/>
            <a:ext cx="11429200" cy="4708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3"/>
          <p:cNvSpPr>
            <a:spLocks noGrp="1"/>
          </p:cNvSpPr>
          <p:nvPr>
            <p:ph type="pic" idx="16"/>
          </p:nvPr>
        </p:nvSpPr>
        <p:spPr>
          <a:xfrm>
            <a:off x="387100" y="2483767"/>
            <a:ext cx="884000" cy="16948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3"/>
          <p:cNvSpPr>
            <a:spLocks noGrp="1"/>
          </p:cNvSpPr>
          <p:nvPr>
            <p:ph type="pic" idx="17"/>
          </p:nvPr>
        </p:nvSpPr>
        <p:spPr>
          <a:xfrm>
            <a:off x="387100" y="4543367"/>
            <a:ext cx="884000" cy="1694800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3"/>
          <p:cNvSpPr>
            <a:spLocks noGrp="1"/>
          </p:cNvSpPr>
          <p:nvPr>
            <p:ph type="pic" idx="18"/>
          </p:nvPr>
        </p:nvSpPr>
        <p:spPr>
          <a:xfrm>
            <a:off x="4255100" y="2483767"/>
            <a:ext cx="884000" cy="16948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3"/>
          <p:cNvSpPr>
            <a:spLocks noGrp="1"/>
          </p:cNvSpPr>
          <p:nvPr>
            <p:ph type="pic" idx="19"/>
          </p:nvPr>
        </p:nvSpPr>
        <p:spPr>
          <a:xfrm>
            <a:off x="4255100" y="4543367"/>
            <a:ext cx="884000" cy="16948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3"/>
          <p:cNvSpPr>
            <a:spLocks noGrp="1"/>
          </p:cNvSpPr>
          <p:nvPr>
            <p:ph type="pic" idx="20"/>
          </p:nvPr>
        </p:nvSpPr>
        <p:spPr>
          <a:xfrm>
            <a:off x="8123099" y="2483767"/>
            <a:ext cx="884000" cy="16948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3"/>
          <p:cNvSpPr>
            <a:spLocks noGrp="1"/>
          </p:cNvSpPr>
          <p:nvPr>
            <p:ph type="pic" idx="21"/>
          </p:nvPr>
        </p:nvSpPr>
        <p:spPr>
          <a:xfrm>
            <a:off x="8123099" y="4543367"/>
            <a:ext cx="884000" cy="16948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3"/>
          <p:cNvSpPr txBox="1">
            <a:spLocks noGrp="1"/>
          </p:cNvSpPr>
          <p:nvPr>
            <p:ph type="title" idx="2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title" idx="2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7619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image grid and body text">
  <p:cSld name="Title, image grid and body text"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4"/>
          <p:cNvSpPr>
            <a:spLocks noGrp="1"/>
          </p:cNvSpPr>
          <p:nvPr>
            <p:ph type="pic" idx="2"/>
          </p:nvPr>
        </p:nvSpPr>
        <p:spPr>
          <a:xfrm>
            <a:off x="4248011" y="4323833"/>
            <a:ext cx="3730801" cy="19208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4"/>
          <p:cNvSpPr>
            <a:spLocks noGrp="1"/>
          </p:cNvSpPr>
          <p:nvPr>
            <p:ph type="pic" idx="3"/>
          </p:nvPr>
        </p:nvSpPr>
        <p:spPr>
          <a:xfrm>
            <a:off x="7978800" y="4323833"/>
            <a:ext cx="1920800" cy="19208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4"/>
          <p:cNvSpPr>
            <a:spLocks noGrp="1"/>
          </p:cNvSpPr>
          <p:nvPr>
            <p:ph type="pic" idx="4"/>
          </p:nvPr>
        </p:nvSpPr>
        <p:spPr>
          <a:xfrm>
            <a:off x="9882867" y="1920467"/>
            <a:ext cx="1922000" cy="4324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4"/>
          <p:cNvSpPr>
            <a:spLocks noGrp="1"/>
          </p:cNvSpPr>
          <p:nvPr>
            <p:ph type="pic" idx="5"/>
          </p:nvPr>
        </p:nvSpPr>
        <p:spPr>
          <a:xfrm>
            <a:off x="9882867" y="0"/>
            <a:ext cx="1922000" cy="19208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4"/>
          <p:cNvSpPr>
            <a:spLocks noGrp="1"/>
          </p:cNvSpPr>
          <p:nvPr>
            <p:ph type="pic" idx="6"/>
          </p:nvPr>
        </p:nvSpPr>
        <p:spPr>
          <a:xfrm>
            <a:off x="4246477" y="0"/>
            <a:ext cx="5636401" cy="4324000"/>
          </a:xfrm>
          <a:prstGeom prst="rect">
            <a:avLst/>
          </a:prstGeom>
          <a:noFill/>
          <a:ln>
            <a:noFill/>
          </a:ln>
        </p:spPr>
      </p:sp>
      <p:sp>
        <p:nvSpPr>
          <p:cNvPr id="244" name="Google Shape;244;p24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245" name="Google Shape;245;p24"/>
          <p:cNvSpPr txBox="1">
            <a:spLocks noGrp="1"/>
          </p:cNvSpPr>
          <p:nvPr>
            <p:ph type="sldNum" idx="7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246" name="Google Shape;246;p24"/>
          <p:cNvSpPr txBox="1">
            <a:spLocks noGrp="1"/>
          </p:cNvSpPr>
          <p:nvPr>
            <p:ph type="title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4"/>
          <p:cNvSpPr txBox="1">
            <a:spLocks noGrp="1"/>
          </p:cNvSpPr>
          <p:nvPr>
            <p:ph type="title" idx="8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24"/>
          <p:cNvSpPr txBox="1">
            <a:spLocks noGrp="1"/>
          </p:cNvSpPr>
          <p:nvPr>
            <p:ph type="title" idx="9"/>
          </p:nvPr>
        </p:nvSpPr>
        <p:spPr>
          <a:xfrm>
            <a:off x="378467" y="381200"/>
            <a:ext cx="3697600" cy="52322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body" idx="1"/>
          </p:nvPr>
        </p:nvSpPr>
        <p:spPr>
          <a:xfrm>
            <a:off x="378471" y="3515033"/>
            <a:ext cx="3689600" cy="27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3233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bg>
      <p:bgPr>
        <a:solidFill>
          <a:schemeClr val="accen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/>
          <p:nvPr/>
        </p:nvSpPr>
        <p:spPr>
          <a:xfrm>
            <a:off x="7044502" y="381211"/>
            <a:ext cx="4764646" cy="4764647"/>
          </a:xfrm>
          <a:custGeom>
            <a:avLst/>
            <a:gdLst/>
            <a:ahLst/>
            <a:cxnLst/>
            <a:rect l="l" t="t" r="r" b="b"/>
            <a:pathLst>
              <a:path w="32645" h="32645" extrusionOk="0">
                <a:moveTo>
                  <a:pt x="2512" y="0"/>
                </a:moveTo>
                <a:lnTo>
                  <a:pt x="2512" y="5023"/>
                </a:lnTo>
                <a:lnTo>
                  <a:pt x="24107" y="5023"/>
                </a:lnTo>
                <a:lnTo>
                  <a:pt x="1" y="29129"/>
                </a:lnTo>
                <a:lnTo>
                  <a:pt x="3516" y="32644"/>
                </a:lnTo>
                <a:lnTo>
                  <a:pt x="27623" y="8538"/>
                </a:lnTo>
                <a:lnTo>
                  <a:pt x="27623" y="30133"/>
                </a:lnTo>
                <a:lnTo>
                  <a:pt x="32645" y="30133"/>
                </a:lnTo>
                <a:lnTo>
                  <a:pt x="3264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F0EEE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2" name="Google Shape;252;p25"/>
          <p:cNvSpPr txBox="1">
            <a:spLocks noGrp="1"/>
          </p:cNvSpPr>
          <p:nvPr>
            <p:ph type="title"/>
          </p:nvPr>
        </p:nvSpPr>
        <p:spPr>
          <a:xfrm>
            <a:off x="378467" y="299213"/>
            <a:ext cx="8911600" cy="1649200"/>
          </a:xfrm>
          <a:prstGeom prst="rect">
            <a:avLst/>
          </a:prstGeom>
        </p:spPr>
        <p:txBody>
          <a:bodyPr spcFirstLastPara="1" wrap="square" lIns="0" tIns="121897" rIns="121897" bIns="121897" anchor="t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253" name="Google Shape;253;p25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254" name="Google Shape;254;p25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title" idx="4"/>
          </p:nvPr>
        </p:nvSpPr>
        <p:spPr>
          <a:xfrm>
            <a:off x="384843" y="6367365"/>
            <a:ext cx="5636401" cy="1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Inter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32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4563" y="533400"/>
            <a:ext cx="1371957" cy="5592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19" y="533400"/>
            <a:ext cx="8079305" cy="5592764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3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259" name="Google Shape;259;p2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3769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415600" y="2867805"/>
            <a:ext cx="11360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8027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5628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9"/>
          <p:cNvSpPr txBox="1">
            <a:spLocks noGrp="1"/>
          </p:cNvSpPr>
          <p:nvPr>
            <p:ph type="body" idx="1"/>
          </p:nvPr>
        </p:nvSpPr>
        <p:spPr>
          <a:xfrm>
            <a:off x="415603" y="1536633"/>
            <a:ext cx="53332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2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33624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5318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8063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3" name="Google Shape;273;p3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1103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2964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3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8" name="Google Shape;278;p33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33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2112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>
            <a:spLocks noGrp="1"/>
          </p:cNvSpPr>
          <p:nvPr>
            <p:ph type="body" idx="1"/>
          </p:nvPr>
        </p:nvSpPr>
        <p:spPr>
          <a:xfrm>
            <a:off x="415605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971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4" name="Google Shape;284;p35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512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6002"/>
            <a:ext cx="103632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52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9474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>
            <a:spLocks noGrp="1"/>
          </p:cNvSpPr>
          <p:nvPr>
            <p:ph type="title"/>
          </p:nvPr>
        </p:nvSpPr>
        <p:spPr>
          <a:xfrm>
            <a:off x="903103" y="2443700"/>
            <a:ext cx="4289600" cy="197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7"/>
          <p:cNvSpPr txBox="1">
            <a:spLocks noGrp="1"/>
          </p:cNvSpPr>
          <p:nvPr>
            <p:ph type="subTitle" idx="1"/>
          </p:nvPr>
        </p:nvSpPr>
        <p:spPr>
          <a:xfrm>
            <a:off x="5875533" y="525000"/>
            <a:ext cx="5879600" cy="7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289" name="Google Shape;289;p37"/>
          <p:cNvSpPr txBox="1">
            <a:spLocks noGrp="1"/>
          </p:cNvSpPr>
          <p:nvPr>
            <p:ph type="subTitle" idx="2"/>
          </p:nvPr>
        </p:nvSpPr>
        <p:spPr>
          <a:xfrm>
            <a:off x="5875533" y="1535607"/>
            <a:ext cx="5879600" cy="7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290" name="Google Shape;290;p37"/>
          <p:cNvSpPr txBox="1">
            <a:spLocks noGrp="1"/>
          </p:cNvSpPr>
          <p:nvPr>
            <p:ph type="subTitle" idx="3"/>
          </p:nvPr>
        </p:nvSpPr>
        <p:spPr>
          <a:xfrm>
            <a:off x="5875533" y="4567427"/>
            <a:ext cx="5879600" cy="7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291" name="Google Shape;291;p37"/>
          <p:cNvSpPr txBox="1">
            <a:spLocks noGrp="1"/>
          </p:cNvSpPr>
          <p:nvPr>
            <p:ph type="subTitle" idx="4"/>
          </p:nvPr>
        </p:nvSpPr>
        <p:spPr>
          <a:xfrm>
            <a:off x="5875533" y="2546213"/>
            <a:ext cx="5879600" cy="7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292" name="Google Shape;292;p37"/>
          <p:cNvSpPr txBox="1">
            <a:spLocks noGrp="1"/>
          </p:cNvSpPr>
          <p:nvPr>
            <p:ph type="subTitle" idx="5"/>
          </p:nvPr>
        </p:nvSpPr>
        <p:spPr>
          <a:xfrm>
            <a:off x="5875533" y="5578033"/>
            <a:ext cx="5879600" cy="7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293" name="Google Shape;293;p37"/>
          <p:cNvSpPr txBox="1">
            <a:spLocks noGrp="1"/>
          </p:cNvSpPr>
          <p:nvPr>
            <p:ph type="subTitle" idx="6"/>
          </p:nvPr>
        </p:nvSpPr>
        <p:spPr>
          <a:xfrm>
            <a:off x="5875533" y="3556820"/>
            <a:ext cx="5879600" cy="7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1296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965201" cy="2123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38"/>
          <p:cNvSpPr>
            <a:spLocks noGrp="1"/>
          </p:cNvSpPr>
          <p:nvPr>
            <p:ph type="pic" idx="2"/>
          </p:nvPr>
        </p:nvSpPr>
        <p:spPr>
          <a:xfrm>
            <a:off x="6656031" y="1537033"/>
            <a:ext cx="5120401" cy="4555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72514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>
            <a:spLocks noGrp="1"/>
          </p:cNvSpPr>
          <p:nvPr>
            <p:ph type="title"/>
          </p:nvPr>
        </p:nvSpPr>
        <p:spPr>
          <a:xfrm>
            <a:off x="644238" y="600033"/>
            <a:ext cx="10912800" cy="10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00" name="Google Shape;300;p39"/>
          <p:cNvSpPr txBox="1">
            <a:spLocks noGrp="1"/>
          </p:cNvSpPr>
          <p:nvPr>
            <p:ph type="body" idx="1"/>
          </p:nvPr>
        </p:nvSpPr>
        <p:spPr>
          <a:xfrm>
            <a:off x="644200" y="2983717"/>
            <a:ext cx="4826400" cy="2123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01" name="Google Shape;301;p39"/>
          <p:cNvSpPr txBox="1">
            <a:spLocks noGrp="1"/>
          </p:cNvSpPr>
          <p:nvPr>
            <p:ph type="body" idx="2"/>
          </p:nvPr>
        </p:nvSpPr>
        <p:spPr>
          <a:xfrm>
            <a:off x="6730670" y="2983717"/>
            <a:ext cx="4826400" cy="316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02" name="Google Shape;302;p39"/>
          <p:cNvSpPr txBox="1">
            <a:spLocks noGrp="1"/>
          </p:cNvSpPr>
          <p:nvPr>
            <p:ph type="subTitle" idx="3"/>
          </p:nvPr>
        </p:nvSpPr>
        <p:spPr>
          <a:xfrm>
            <a:off x="644200" y="1781548"/>
            <a:ext cx="4826400" cy="7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03" name="Google Shape;303;p39"/>
          <p:cNvSpPr txBox="1">
            <a:spLocks noGrp="1"/>
          </p:cNvSpPr>
          <p:nvPr>
            <p:ph type="subTitle" idx="4"/>
          </p:nvPr>
        </p:nvSpPr>
        <p:spPr>
          <a:xfrm>
            <a:off x="6730670" y="1781548"/>
            <a:ext cx="4826400" cy="72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1168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 txBox="1">
            <a:spLocks noGrp="1"/>
          </p:cNvSpPr>
          <p:nvPr>
            <p:ph type="body" idx="1"/>
          </p:nvPr>
        </p:nvSpPr>
        <p:spPr>
          <a:xfrm>
            <a:off x="644237" y="3223331"/>
            <a:ext cx="3274000" cy="2123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40"/>
          <p:cNvSpPr txBox="1">
            <a:spLocks noGrp="1"/>
          </p:cNvSpPr>
          <p:nvPr>
            <p:ph type="body" idx="2"/>
          </p:nvPr>
        </p:nvSpPr>
        <p:spPr>
          <a:xfrm>
            <a:off x="4463638" y="3223333"/>
            <a:ext cx="3274000" cy="316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/>
          </p:nvPr>
        </p:nvSpPr>
        <p:spPr>
          <a:xfrm>
            <a:off x="644238" y="828434"/>
            <a:ext cx="10912800" cy="553998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9pPr>
          </a:lstStyle>
          <a:p>
            <a:endParaRPr/>
          </a:p>
        </p:txBody>
      </p:sp>
      <p:sp>
        <p:nvSpPr>
          <p:cNvPr id="308" name="Google Shape;308;p40"/>
          <p:cNvSpPr txBox="1">
            <a:spLocks noGrp="1"/>
          </p:cNvSpPr>
          <p:nvPr>
            <p:ph type="subTitle" idx="3"/>
          </p:nvPr>
        </p:nvSpPr>
        <p:spPr>
          <a:xfrm>
            <a:off x="644237" y="1781533"/>
            <a:ext cx="3274000" cy="103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09" name="Google Shape;309;p40"/>
          <p:cNvSpPr txBox="1">
            <a:spLocks noGrp="1"/>
          </p:cNvSpPr>
          <p:nvPr>
            <p:ph type="subTitle" idx="4"/>
          </p:nvPr>
        </p:nvSpPr>
        <p:spPr>
          <a:xfrm>
            <a:off x="4463638" y="1781533"/>
            <a:ext cx="3274000" cy="103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10" name="Google Shape;310;p40"/>
          <p:cNvSpPr txBox="1">
            <a:spLocks noGrp="1"/>
          </p:cNvSpPr>
          <p:nvPr>
            <p:ph type="subTitle" idx="5"/>
          </p:nvPr>
        </p:nvSpPr>
        <p:spPr>
          <a:xfrm>
            <a:off x="8283033" y="1781533"/>
            <a:ext cx="3274000" cy="103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11" name="Google Shape;311;p40"/>
          <p:cNvSpPr txBox="1">
            <a:spLocks noGrp="1"/>
          </p:cNvSpPr>
          <p:nvPr>
            <p:ph type="body" idx="6"/>
          </p:nvPr>
        </p:nvSpPr>
        <p:spPr>
          <a:xfrm>
            <a:off x="8283033" y="3223333"/>
            <a:ext cx="3274000" cy="316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02392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 txBox="1">
            <a:spLocks noGrp="1"/>
          </p:cNvSpPr>
          <p:nvPr>
            <p:ph type="body" idx="1"/>
          </p:nvPr>
        </p:nvSpPr>
        <p:spPr>
          <a:xfrm>
            <a:off x="488978" y="2345457"/>
            <a:ext cx="5118001" cy="33624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4" name="Google Shape;314;p41"/>
          <p:cNvSpPr txBox="1">
            <a:spLocks noGrp="1"/>
          </p:cNvSpPr>
          <p:nvPr>
            <p:ph type="body" idx="2"/>
          </p:nvPr>
        </p:nvSpPr>
        <p:spPr>
          <a:xfrm>
            <a:off x="6584978" y="2345457"/>
            <a:ext cx="5118001" cy="15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5" name="Google Shape;315;p41"/>
          <p:cNvSpPr txBox="1">
            <a:spLocks noGrp="1"/>
          </p:cNvSpPr>
          <p:nvPr>
            <p:ph type="body" idx="3"/>
          </p:nvPr>
        </p:nvSpPr>
        <p:spPr>
          <a:xfrm>
            <a:off x="489011" y="4864771"/>
            <a:ext cx="5118001" cy="15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6" name="Google Shape;316;p41"/>
          <p:cNvSpPr txBox="1">
            <a:spLocks noGrp="1"/>
          </p:cNvSpPr>
          <p:nvPr>
            <p:ph type="body" idx="4"/>
          </p:nvPr>
        </p:nvSpPr>
        <p:spPr>
          <a:xfrm>
            <a:off x="6585011" y="4864771"/>
            <a:ext cx="5118001" cy="151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17" name="Google Shape;317;p41"/>
          <p:cNvSpPr txBox="1">
            <a:spLocks noGrp="1"/>
          </p:cNvSpPr>
          <p:nvPr>
            <p:ph type="title"/>
          </p:nvPr>
        </p:nvSpPr>
        <p:spPr>
          <a:xfrm>
            <a:off x="489003" y="600033"/>
            <a:ext cx="10912800" cy="101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18" name="Google Shape;318;p41"/>
          <p:cNvSpPr txBox="1">
            <a:spLocks noGrp="1"/>
          </p:cNvSpPr>
          <p:nvPr>
            <p:ph type="subTitle" idx="5"/>
          </p:nvPr>
        </p:nvSpPr>
        <p:spPr>
          <a:xfrm>
            <a:off x="489027" y="1703876"/>
            <a:ext cx="5118001" cy="64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19" name="Google Shape;319;p41"/>
          <p:cNvSpPr txBox="1">
            <a:spLocks noGrp="1"/>
          </p:cNvSpPr>
          <p:nvPr>
            <p:ph type="subTitle" idx="6"/>
          </p:nvPr>
        </p:nvSpPr>
        <p:spPr>
          <a:xfrm>
            <a:off x="6584994" y="1703876"/>
            <a:ext cx="5118001" cy="64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20" name="Google Shape;320;p41"/>
          <p:cNvSpPr txBox="1">
            <a:spLocks noGrp="1"/>
          </p:cNvSpPr>
          <p:nvPr>
            <p:ph type="subTitle" idx="7"/>
          </p:nvPr>
        </p:nvSpPr>
        <p:spPr>
          <a:xfrm>
            <a:off x="6585026" y="4223151"/>
            <a:ext cx="5118001" cy="64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21" name="Google Shape;321;p41"/>
          <p:cNvSpPr txBox="1">
            <a:spLocks noGrp="1"/>
          </p:cNvSpPr>
          <p:nvPr>
            <p:ph type="subTitle" idx="8"/>
          </p:nvPr>
        </p:nvSpPr>
        <p:spPr>
          <a:xfrm>
            <a:off x="489011" y="4223151"/>
            <a:ext cx="5118001" cy="64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29702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2"/>
          <p:cNvSpPr>
            <a:spLocks noGrp="1"/>
          </p:cNvSpPr>
          <p:nvPr>
            <p:ph type="pic" idx="2"/>
          </p:nvPr>
        </p:nvSpPr>
        <p:spPr>
          <a:xfrm>
            <a:off x="415600" y="1560567"/>
            <a:ext cx="11360800" cy="4657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15104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3"/>
          <p:cNvSpPr txBox="1">
            <a:spLocks noGrp="1"/>
          </p:cNvSpPr>
          <p:nvPr>
            <p:ph type="body" idx="1"/>
          </p:nvPr>
        </p:nvSpPr>
        <p:spPr>
          <a:xfrm>
            <a:off x="415600" y="5440300"/>
            <a:ext cx="5370001" cy="2123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43"/>
          <p:cNvSpPr>
            <a:spLocks noGrp="1"/>
          </p:cNvSpPr>
          <p:nvPr>
            <p:ph type="pic" idx="2"/>
          </p:nvPr>
        </p:nvSpPr>
        <p:spPr>
          <a:xfrm>
            <a:off x="6406432" y="1511067"/>
            <a:ext cx="5370001" cy="3190400"/>
          </a:xfrm>
          <a:prstGeom prst="rect">
            <a:avLst/>
          </a:prstGeom>
          <a:noFill/>
          <a:ln>
            <a:noFill/>
          </a:ln>
        </p:spPr>
      </p:sp>
      <p:sp>
        <p:nvSpPr>
          <p:cNvPr id="328" name="Google Shape;328;p43"/>
          <p:cNvSpPr>
            <a:spLocks noGrp="1"/>
          </p:cNvSpPr>
          <p:nvPr>
            <p:ph type="pic" idx="3"/>
          </p:nvPr>
        </p:nvSpPr>
        <p:spPr>
          <a:xfrm>
            <a:off x="415633" y="1511067"/>
            <a:ext cx="5370001" cy="3190400"/>
          </a:xfrm>
          <a:prstGeom prst="rect">
            <a:avLst/>
          </a:prstGeom>
          <a:noFill/>
          <a:ln>
            <a:noFill/>
          </a:ln>
        </p:spPr>
      </p:sp>
      <p:sp>
        <p:nvSpPr>
          <p:cNvPr id="329" name="Google Shape;329;p43"/>
          <p:cNvSpPr txBox="1">
            <a:spLocks noGrp="1"/>
          </p:cNvSpPr>
          <p:nvPr>
            <p:ph type="body" idx="4"/>
          </p:nvPr>
        </p:nvSpPr>
        <p:spPr>
          <a:xfrm>
            <a:off x="6406432" y="5440300"/>
            <a:ext cx="5370001" cy="1234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30" name="Google Shape;330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3"/>
          <p:cNvSpPr txBox="1">
            <a:spLocks noGrp="1"/>
          </p:cNvSpPr>
          <p:nvPr>
            <p:ph type="subTitle" idx="5"/>
          </p:nvPr>
        </p:nvSpPr>
        <p:spPr>
          <a:xfrm>
            <a:off x="415633" y="4777200"/>
            <a:ext cx="5370001" cy="64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32" name="Google Shape;332;p43"/>
          <p:cNvSpPr txBox="1">
            <a:spLocks noGrp="1"/>
          </p:cNvSpPr>
          <p:nvPr>
            <p:ph type="subTitle" idx="6"/>
          </p:nvPr>
        </p:nvSpPr>
        <p:spPr>
          <a:xfrm>
            <a:off x="6406432" y="4777200"/>
            <a:ext cx="5370001" cy="64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5886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 txBox="1">
            <a:spLocks noGrp="1"/>
          </p:cNvSpPr>
          <p:nvPr>
            <p:ph type="body" idx="1"/>
          </p:nvPr>
        </p:nvSpPr>
        <p:spPr>
          <a:xfrm>
            <a:off x="415600" y="5215597"/>
            <a:ext cx="3502801" cy="2123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35" name="Google Shape;335;p44"/>
          <p:cNvSpPr>
            <a:spLocks noGrp="1"/>
          </p:cNvSpPr>
          <p:nvPr>
            <p:ph type="pic" idx="2"/>
          </p:nvPr>
        </p:nvSpPr>
        <p:spPr>
          <a:xfrm>
            <a:off x="8273632" y="1504433"/>
            <a:ext cx="3502801" cy="3030800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44"/>
          <p:cNvSpPr>
            <a:spLocks noGrp="1"/>
          </p:cNvSpPr>
          <p:nvPr>
            <p:ph type="pic" idx="3"/>
          </p:nvPr>
        </p:nvSpPr>
        <p:spPr>
          <a:xfrm>
            <a:off x="415633" y="1504433"/>
            <a:ext cx="3502801" cy="30308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44"/>
          <p:cNvSpPr txBox="1">
            <a:spLocks noGrp="1"/>
          </p:cNvSpPr>
          <p:nvPr>
            <p:ph type="body" idx="4"/>
          </p:nvPr>
        </p:nvSpPr>
        <p:spPr>
          <a:xfrm>
            <a:off x="8273632" y="5215600"/>
            <a:ext cx="3502801" cy="135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38" name="Google Shape;338;p44"/>
          <p:cNvSpPr>
            <a:spLocks noGrp="1"/>
          </p:cNvSpPr>
          <p:nvPr>
            <p:ph type="pic" idx="5"/>
          </p:nvPr>
        </p:nvSpPr>
        <p:spPr>
          <a:xfrm>
            <a:off x="4340332" y="1504433"/>
            <a:ext cx="3502801" cy="3030800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44"/>
          <p:cNvSpPr txBox="1">
            <a:spLocks noGrp="1"/>
          </p:cNvSpPr>
          <p:nvPr>
            <p:ph type="body" idx="6"/>
          </p:nvPr>
        </p:nvSpPr>
        <p:spPr>
          <a:xfrm>
            <a:off x="4340332" y="5215600"/>
            <a:ext cx="3502801" cy="135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40" name="Google Shape;340;p4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4"/>
          <p:cNvSpPr txBox="1">
            <a:spLocks noGrp="1"/>
          </p:cNvSpPr>
          <p:nvPr>
            <p:ph type="subTitle" idx="7"/>
          </p:nvPr>
        </p:nvSpPr>
        <p:spPr>
          <a:xfrm>
            <a:off x="415633" y="4574000"/>
            <a:ext cx="3502801" cy="64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2" name="Google Shape;342;p44"/>
          <p:cNvSpPr txBox="1">
            <a:spLocks noGrp="1"/>
          </p:cNvSpPr>
          <p:nvPr>
            <p:ph type="subTitle" idx="8"/>
          </p:nvPr>
        </p:nvSpPr>
        <p:spPr>
          <a:xfrm>
            <a:off x="8273632" y="4574000"/>
            <a:ext cx="3502801" cy="64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3" name="Google Shape;343;p44"/>
          <p:cNvSpPr txBox="1">
            <a:spLocks noGrp="1"/>
          </p:cNvSpPr>
          <p:nvPr>
            <p:ph type="subTitle" idx="9"/>
          </p:nvPr>
        </p:nvSpPr>
        <p:spPr>
          <a:xfrm>
            <a:off x="4340332" y="4574000"/>
            <a:ext cx="3502801" cy="641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442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5"/>
          <p:cNvSpPr>
            <a:spLocks noGrp="1"/>
          </p:cNvSpPr>
          <p:nvPr>
            <p:ph type="pic" idx="2"/>
          </p:nvPr>
        </p:nvSpPr>
        <p:spPr>
          <a:xfrm>
            <a:off x="415600" y="593367"/>
            <a:ext cx="11360800" cy="5624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1213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698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6"/>
          <p:cNvSpPr>
            <a:spLocks noGrp="1"/>
          </p:cNvSpPr>
          <p:nvPr>
            <p:ph type="pic" idx="2"/>
          </p:nvPr>
        </p:nvSpPr>
        <p:spPr>
          <a:xfrm>
            <a:off x="4519467" y="158551"/>
            <a:ext cx="2191600" cy="20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46"/>
          <p:cNvSpPr>
            <a:spLocks noGrp="1"/>
          </p:cNvSpPr>
          <p:nvPr>
            <p:ph type="pic" idx="3"/>
          </p:nvPr>
        </p:nvSpPr>
        <p:spPr>
          <a:xfrm>
            <a:off x="6927913" y="158551"/>
            <a:ext cx="2191600" cy="20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46"/>
          <p:cNvSpPr>
            <a:spLocks noGrp="1"/>
          </p:cNvSpPr>
          <p:nvPr>
            <p:ph type="pic" idx="4"/>
          </p:nvPr>
        </p:nvSpPr>
        <p:spPr>
          <a:xfrm>
            <a:off x="9336360" y="158551"/>
            <a:ext cx="2191600" cy="20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46"/>
          <p:cNvSpPr>
            <a:spLocks noGrp="1"/>
          </p:cNvSpPr>
          <p:nvPr>
            <p:ph type="pic" idx="5"/>
          </p:nvPr>
        </p:nvSpPr>
        <p:spPr>
          <a:xfrm>
            <a:off x="4519451" y="2405616"/>
            <a:ext cx="2191600" cy="20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46"/>
          <p:cNvSpPr>
            <a:spLocks noGrp="1"/>
          </p:cNvSpPr>
          <p:nvPr>
            <p:ph type="pic" idx="6"/>
          </p:nvPr>
        </p:nvSpPr>
        <p:spPr>
          <a:xfrm>
            <a:off x="6927896" y="2405616"/>
            <a:ext cx="2191600" cy="20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46"/>
          <p:cNvSpPr>
            <a:spLocks noGrp="1"/>
          </p:cNvSpPr>
          <p:nvPr>
            <p:ph type="pic" idx="7"/>
          </p:nvPr>
        </p:nvSpPr>
        <p:spPr>
          <a:xfrm>
            <a:off x="9336343" y="2405616"/>
            <a:ext cx="2191600" cy="20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46"/>
          <p:cNvSpPr txBox="1">
            <a:spLocks noGrp="1"/>
          </p:cNvSpPr>
          <p:nvPr>
            <p:ph type="title"/>
          </p:nvPr>
        </p:nvSpPr>
        <p:spPr>
          <a:xfrm>
            <a:off x="468733" y="1481668"/>
            <a:ext cx="3462400" cy="498598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6"/>
          <p:cNvSpPr>
            <a:spLocks noGrp="1"/>
          </p:cNvSpPr>
          <p:nvPr>
            <p:ph type="pic" idx="8"/>
          </p:nvPr>
        </p:nvSpPr>
        <p:spPr>
          <a:xfrm>
            <a:off x="4519451" y="4652649"/>
            <a:ext cx="2191600" cy="20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46"/>
          <p:cNvSpPr>
            <a:spLocks noGrp="1"/>
          </p:cNvSpPr>
          <p:nvPr>
            <p:ph type="pic" idx="9"/>
          </p:nvPr>
        </p:nvSpPr>
        <p:spPr>
          <a:xfrm>
            <a:off x="6927896" y="4652649"/>
            <a:ext cx="2191600" cy="20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46"/>
          <p:cNvSpPr>
            <a:spLocks noGrp="1"/>
          </p:cNvSpPr>
          <p:nvPr>
            <p:ph type="pic" idx="13"/>
          </p:nvPr>
        </p:nvSpPr>
        <p:spPr>
          <a:xfrm>
            <a:off x="9336343" y="4652649"/>
            <a:ext cx="2191600" cy="2046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447199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468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820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96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959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5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859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15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48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2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368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2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7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5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5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49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665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3764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1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819059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1473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5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latinLnBrk="1">
              <a:defRPr/>
            </a:pPr>
            <a:endParaRPr lang="ko-KR" alt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 latinLnBrk="1">
              <a:defRPr/>
            </a:pPr>
            <a:endParaRPr lang="ko-KR" alt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84897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10986952" y="6364090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600"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088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47341" indent="0" algn="ctr">
              <a:buNone/>
              <a:defRPr sz="2000"/>
            </a:lvl2pPr>
            <a:lvl3pPr marL="894682" indent="0" algn="ctr">
              <a:buNone/>
              <a:defRPr sz="1800"/>
            </a:lvl3pPr>
            <a:lvl4pPr marL="1342024" indent="0" algn="ctr">
              <a:buNone/>
              <a:defRPr sz="1600"/>
            </a:lvl4pPr>
            <a:lvl5pPr marL="1789365" indent="0" algn="ctr">
              <a:buNone/>
              <a:defRPr sz="1600"/>
            </a:lvl5pPr>
            <a:lvl6pPr marL="2236706" indent="0" algn="ctr">
              <a:buNone/>
              <a:defRPr sz="1600"/>
            </a:lvl6pPr>
            <a:lvl7pPr marL="2684047" indent="0" algn="ctr">
              <a:buNone/>
              <a:defRPr sz="1600"/>
            </a:lvl7pPr>
            <a:lvl8pPr marL="3131389" indent="0" algn="ctr">
              <a:buNone/>
              <a:defRPr sz="1600"/>
            </a:lvl8pPr>
            <a:lvl9pPr marL="35787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9724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4754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7"/>
            <a:ext cx="10515601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5"/>
            <a:ext cx="10515601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473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46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2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89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36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840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313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787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5922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53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032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33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7"/>
            <a:ext cx="5157787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7341" indent="0">
              <a:buNone/>
              <a:defRPr sz="2000" b="1"/>
            </a:lvl2pPr>
            <a:lvl3pPr marL="894682" indent="0">
              <a:buNone/>
              <a:defRPr sz="1800" b="1"/>
            </a:lvl3pPr>
            <a:lvl4pPr marL="1342024" indent="0">
              <a:buNone/>
              <a:defRPr sz="1600" b="1"/>
            </a:lvl4pPr>
            <a:lvl5pPr marL="1789365" indent="0">
              <a:buNone/>
              <a:defRPr sz="1600" b="1"/>
            </a:lvl5pPr>
            <a:lvl6pPr marL="2236706" indent="0">
              <a:buNone/>
              <a:defRPr sz="1600" b="1"/>
            </a:lvl6pPr>
            <a:lvl7pPr marL="2684047" indent="0">
              <a:buNone/>
              <a:defRPr sz="1600" b="1"/>
            </a:lvl7pPr>
            <a:lvl8pPr marL="3131389" indent="0">
              <a:buNone/>
              <a:defRPr sz="1600" b="1"/>
            </a:lvl8pPr>
            <a:lvl9pPr marL="35787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7341" indent="0">
              <a:buNone/>
              <a:defRPr sz="2000" b="1"/>
            </a:lvl2pPr>
            <a:lvl3pPr marL="894682" indent="0">
              <a:buNone/>
              <a:defRPr sz="1800" b="1"/>
            </a:lvl3pPr>
            <a:lvl4pPr marL="1342024" indent="0">
              <a:buNone/>
              <a:defRPr sz="1600" b="1"/>
            </a:lvl4pPr>
            <a:lvl5pPr marL="1789365" indent="0">
              <a:buNone/>
              <a:defRPr sz="1600" b="1"/>
            </a:lvl5pPr>
            <a:lvl6pPr marL="2236706" indent="0">
              <a:buNone/>
              <a:defRPr sz="1600" b="1"/>
            </a:lvl6pPr>
            <a:lvl7pPr marL="2684047" indent="0">
              <a:buNone/>
              <a:defRPr sz="1600" b="1"/>
            </a:lvl7pPr>
            <a:lvl8pPr marL="3131389" indent="0">
              <a:buNone/>
              <a:defRPr sz="1600" b="1"/>
            </a:lvl8pPr>
            <a:lvl9pPr marL="35787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561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556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220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2"/>
            <a:ext cx="393223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54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7341" indent="0">
              <a:buNone/>
              <a:defRPr sz="1400"/>
            </a:lvl2pPr>
            <a:lvl3pPr marL="894682" indent="0">
              <a:buNone/>
              <a:defRPr sz="1200"/>
            </a:lvl3pPr>
            <a:lvl4pPr marL="1342024" indent="0">
              <a:buNone/>
              <a:defRPr sz="1000"/>
            </a:lvl4pPr>
            <a:lvl5pPr marL="1789365" indent="0">
              <a:buNone/>
              <a:defRPr sz="1000"/>
            </a:lvl5pPr>
            <a:lvl6pPr marL="2236706" indent="0">
              <a:buNone/>
              <a:defRPr sz="1000"/>
            </a:lvl6pPr>
            <a:lvl7pPr marL="2684047" indent="0">
              <a:buNone/>
              <a:defRPr sz="1000"/>
            </a:lvl7pPr>
            <a:lvl8pPr marL="3131389" indent="0">
              <a:buNone/>
              <a:defRPr sz="1000"/>
            </a:lvl8pPr>
            <a:lvl9pPr marL="357872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8261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2"/>
            <a:ext cx="393223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0" y="987454"/>
            <a:ext cx="617220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47341" indent="0">
              <a:buNone/>
              <a:defRPr sz="2700"/>
            </a:lvl2pPr>
            <a:lvl3pPr marL="894682" indent="0">
              <a:buNone/>
              <a:defRPr sz="2300"/>
            </a:lvl3pPr>
            <a:lvl4pPr marL="1342024" indent="0">
              <a:buNone/>
              <a:defRPr sz="2000"/>
            </a:lvl4pPr>
            <a:lvl5pPr marL="1789365" indent="0">
              <a:buNone/>
              <a:defRPr sz="2000"/>
            </a:lvl5pPr>
            <a:lvl6pPr marL="2236706" indent="0">
              <a:buNone/>
              <a:defRPr sz="2000"/>
            </a:lvl6pPr>
            <a:lvl7pPr marL="2684047" indent="0">
              <a:buNone/>
              <a:defRPr sz="2000"/>
            </a:lvl7pPr>
            <a:lvl8pPr marL="3131389" indent="0">
              <a:buNone/>
              <a:defRPr sz="2000"/>
            </a:lvl8pPr>
            <a:lvl9pPr marL="357872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7341" indent="0">
              <a:buNone/>
              <a:defRPr sz="1400"/>
            </a:lvl2pPr>
            <a:lvl3pPr marL="894682" indent="0">
              <a:buNone/>
              <a:defRPr sz="1200"/>
            </a:lvl3pPr>
            <a:lvl4pPr marL="1342024" indent="0">
              <a:buNone/>
              <a:defRPr sz="1000"/>
            </a:lvl4pPr>
            <a:lvl5pPr marL="1789365" indent="0">
              <a:buNone/>
              <a:defRPr sz="1000"/>
            </a:lvl5pPr>
            <a:lvl6pPr marL="2236706" indent="0">
              <a:buNone/>
              <a:defRPr sz="1000"/>
            </a:lvl6pPr>
            <a:lvl7pPr marL="2684047" indent="0">
              <a:buNone/>
              <a:defRPr sz="1000"/>
            </a:lvl7pPr>
            <a:lvl8pPr marL="3131389" indent="0">
              <a:buNone/>
              <a:defRPr sz="1000"/>
            </a:lvl8pPr>
            <a:lvl9pPr marL="357872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793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532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768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9861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767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13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85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4248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057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8"/>
            <a:ext cx="12192000" cy="7757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3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텍스트 개체 틀 2">
            <a:extLst>
              <a:ext uri="{FF2B5EF4-FFF2-40B4-BE49-F238E27FC236}">
                <a16:creationId xmlns=""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48875"/>
            <a:ext cx="12192000" cy="332399"/>
          </a:xfrm>
          <a:prstGeom prst="rect">
            <a:avLst/>
          </a:prstGeom>
        </p:spPr>
        <p:txBody>
          <a:bodyPr anchor="ctr"/>
          <a:lstStyle>
            <a:lvl1pPr marL="0" marR="0" indent="0" algn="ctr" defTabSz="914423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37327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6"/>
            <a:ext cx="10515601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By : Dwi Rahmanendra,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51213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90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1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424421" y="0"/>
            <a:ext cx="4763771" cy="6858000"/>
          </a:xfrm>
          <a:custGeom>
            <a:avLst/>
            <a:gdLst/>
            <a:ahLst/>
            <a:cxnLst/>
            <a:rect l="l" t="t" r="r" b="b"/>
            <a:pathLst>
              <a:path w="4763770" h="6858000">
                <a:moveTo>
                  <a:pt x="1945639" y="0"/>
                </a:moveTo>
                <a:lnTo>
                  <a:pt x="3164839" y="6857999"/>
                </a:lnTo>
              </a:path>
              <a:path w="4763770" h="6858000">
                <a:moveTo>
                  <a:pt x="4763515" y="3680460"/>
                </a:moveTo>
                <a:lnTo>
                  <a:pt x="0" y="6857046"/>
                </a:lnTo>
              </a:path>
            </a:pathLst>
          </a:custGeom>
          <a:ln w="9525">
            <a:solidFill>
              <a:srgbClr val="F495CA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9182105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58" y="0"/>
                </a:moveTo>
                <a:lnTo>
                  <a:pt x="2043317" y="0"/>
                </a:lnTo>
                <a:lnTo>
                  <a:pt x="0" y="6857996"/>
                </a:lnTo>
                <a:lnTo>
                  <a:pt x="3007358" y="6857996"/>
                </a:lnTo>
                <a:lnTo>
                  <a:pt x="3007358" y="0"/>
                </a:lnTo>
                <a:close/>
              </a:path>
            </a:pathLst>
          </a:custGeom>
          <a:solidFill>
            <a:srgbClr val="F495CA">
              <a:alpha val="36077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9605120" y="0"/>
            <a:ext cx="2586991" cy="6858000"/>
          </a:xfrm>
          <a:custGeom>
            <a:avLst/>
            <a:gdLst/>
            <a:ahLst/>
            <a:cxnLst/>
            <a:rect l="l" t="t" r="r" b="b"/>
            <a:pathLst>
              <a:path w="2586990" h="6858000">
                <a:moveTo>
                  <a:pt x="2586917" y="0"/>
                </a:moveTo>
                <a:lnTo>
                  <a:pt x="0" y="0"/>
                </a:lnTo>
                <a:lnTo>
                  <a:pt x="1207951" y="6857996"/>
                </a:lnTo>
                <a:lnTo>
                  <a:pt x="2586917" y="6857996"/>
                </a:lnTo>
                <a:lnTo>
                  <a:pt x="2586917" y="0"/>
                </a:lnTo>
                <a:close/>
              </a:path>
            </a:pathLst>
          </a:custGeom>
          <a:solidFill>
            <a:srgbClr val="F495CA">
              <a:alpha val="19999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8933179" y="3048000"/>
            <a:ext cx="3258820" cy="3810000"/>
          </a:xfrm>
          <a:custGeom>
            <a:avLst/>
            <a:gdLst/>
            <a:ahLst/>
            <a:cxnLst/>
            <a:rect l="l" t="t" r="r" b="b"/>
            <a:pathLst>
              <a:path w="3258820" h="3810000">
                <a:moveTo>
                  <a:pt x="3258820" y="0"/>
                </a:moveTo>
                <a:lnTo>
                  <a:pt x="0" y="3810000"/>
                </a:lnTo>
                <a:lnTo>
                  <a:pt x="3258820" y="3810000"/>
                </a:lnTo>
                <a:lnTo>
                  <a:pt x="3258820" y="0"/>
                </a:lnTo>
                <a:close/>
              </a:path>
            </a:pathLst>
          </a:custGeom>
          <a:solidFill>
            <a:srgbClr val="F495CA">
              <a:alpha val="7215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337243" y="0"/>
            <a:ext cx="2852420" cy="6858000"/>
          </a:xfrm>
          <a:custGeom>
            <a:avLst/>
            <a:gdLst/>
            <a:ahLst/>
            <a:cxnLst/>
            <a:rect l="l" t="t" r="r" b="b"/>
            <a:pathLst>
              <a:path w="2852420" h="6858000">
                <a:moveTo>
                  <a:pt x="2852217" y="0"/>
                </a:moveTo>
                <a:lnTo>
                  <a:pt x="0" y="0"/>
                </a:lnTo>
                <a:lnTo>
                  <a:pt x="2468548" y="6857996"/>
                </a:lnTo>
                <a:lnTo>
                  <a:pt x="2852217" y="6857996"/>
                </a:lnTo>
                <a:lnTo>
                  <a:pt x="2852217" y="0"/>
                </a:lnTo>
                <a:close/>
              </a:path>
            </a:pathLst>
          </a:custGeom>
          <a:solidFill>
            <a:srgbClr val="EB3C9F">
              <a:alpha val="5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0899140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319" y="0"/>
                </a:moveTo>
                <a:lnTo>
                  <a:pt x="1018804" y="0"/>
                </a:lnTo>
                <a:lnTo>
                  <a:pt x="0" y="6857996"/>
                </a:lnTo>
                <a:lnTo>
                  <a:pt x="1290319" y="6857996"/>
                </a:lnTo>
                <a:lnTo>
                  <a:pt x="1290319" y="0"/>
                </a:lnTo>
                <a:close/>
              </a:path>
            </a:pathLst>
          </a:custGeom>
          <a:solidFill>
            <a:srgbClr val="EB3C9F">
              <a:alpha val="7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0941012" y="0"/>
            <a:ext cx="1249046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48" y="0"/>
                </a:moveTo>
                <a:lnTo>
                  <a:pt x="0" y="0"/>
                </a:lnTo>
                <a:lnTo>
                  <a:pt x="1107986" y="6857996"/>
                </a:lnTo>
                <a:lnTo>
                  <a:pt x="1248448" y="6857996"/>
                </a:lnTo>
                <a:lnTo>
                  <a:pt x="1248448" y="0"/>
                </a:lnTo>
                <a:close/>
              </a:path>
            </a:pathLst>
          </a:custGeom>
          <a:solidFill>
            <a:srgbClr val="B1126C">
              <a:alpha val="7999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0370847" y="3589072"/>
            <a:ext cx="1818639" cy="3268979"/>
          </a:xfrm>
          <a:custGeom>
            <a:avLst/>
            <a:gdLst/>
            <a:ahLst/>
            <a:cxnLst/>
            <a:rect l="l" t="t" r="r" b="b"/>
            <a:pathLst>
              <a:path w="1818640" h="3268979">
                <a:moveTo>
                  <a:pt x="1818639" y="0"/>
                </a:moveTo>
                <a:lnTo>
                  <a:pt x="0" y="3268979"/>
                </a:lnTo>
                <a:lnTo>
                  <a:pt x="1818639" y="3268979"/>
                </a:lnTo>
                <a:lnTo>
                  <a:pt x="1818639" y="0"/>
                </a:lnTo>
                <a:close/>
              </a:path>
            </a:pathLst>
          </a:custGeom>
          <a:solidFill>
            <a:srgbClr val="B1126C">
              <a:alpha val="65881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5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800"/>
                </a:lnTo>
                <a:lnTo>
                  <a:pt x="449580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EB3C9F">
              <a:alpha val="7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34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5" y="1577341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5" y="1577341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62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424421" y="0"/>
            <a:ext cx="4763771" cy="6858000"/>
          </a:xfrm>
          <a:custGeom>
            <a:avLst/>
            <a:gdLst/>
            <a:ahLst/>
            <a:cxnLst/>
            <a:rect l="l" t="t" r="r" b="b"/>
            <a:pathLst>
              <a:path w="4763770" h="6858000">
                <a:moveTo>
                  <a:pt x="1945639" y="0"/>
                </a:moveTo>
                <a:lnTo>
                  <a:pt x="3164839" y="6857999"/>
                </a:lnTo>
              </a:path>
              <a:path w="4763770" h="6858000">
                <a:moveTo>
                  <a:pt x="4763515" y="3680460"/>
                </a:moveTo>
                <a:lnTo>
                  <a:pt x="0" y="6857046"/>
                </a:lnTo>
              </a:path>
            </a:pathLst>
          </a:custGeom>
          <a:ln w="9525">
            <a:solidFill>
              <a:srgbClr val="F495CA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9182105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58" y="0"/>
                </a:moveTo>
                <a:lnTo>
                  <a:pt x="2043317" y="0"/>
                </a:lnTo>
                <a:lnTo>
                  <a:pt x="0" y="6857996"/>
                </a:lnTo>
                <a:lnTo>
                  <a:pt x="3007358" y="6857996"/>
                </a:lnTo>
                <a:lnTo>
                  <a:pt x="3007358" y="0"/>
                </a:lnTo>
                <a:close/>
              </a:path>
            </a:pathLst>
          </a:custGeom>
          <a:solidFill>
            <a:srgbClr val="F495CA">
              <a:alpha val="36077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9605120" y="0"/>
            <a:ext cx="2586991" cy="6858000"/>
          </a:xfrm>
          <a:custGeom>
            <a:avLst/>
            <a:gdLst/>
            <a:ahLst/>
            <a:cxnLst/>
            <a:rect l="l" t="t" r="r" b="b"/>
            <a:pathLst>
              <a:path w="2586990" h="6858000">
                <a:moveTo>
                  <a:pt x="2586917" y="0"/>
                </a:moveTo>
                <a:lnTo>
                  <a:pt x="0" y="0"/>
                </a:lnTo>
                <a:lnTo>
                  <a:pt x="1207951" y="6857996"/>
                </a:lnTo>
                <a:lnTo>
                  <a:pt x="2586917" y="6857996"/>
                </a:lnTo>
                <a:lnTo>
                  <a:pt x="2586917" y="0"/>
                </a:lnTo>
                <a:close/>
              </a:path>
            </a:pathLst>
          </a:custGeom>
          <a:solidFill>
            <a:srgbClr val="F495CA">
              <a:alpha val="19999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8933179" y="3048000"/>
            <a:ext cx="3258820" cy="3810000"/>
          </a:xfrm>
          <a:custGeom>
            <a:avLst/>
            <a:gdLst/>
            <a:ahLst/>
            <a:cxnLst/>
            <a:rect l="l" t="t" r="r" b="b"/>
            <a:pathLst>
              <a:path w="3258820" h="3810000">
                <a:moveTo>
                  <a:pt x="3258820" y="0"/>
                </a:moveTo>
                <a:lnTo>
                  <a:pt x="0" y="3810000"/>
                </a:lnTo>
                <a:lnTo>
                  <a:pt x="3258820" y="3810000"/>
                </a:lnTo>
                <a:lnTo>
                  <a:pt x="3258820" y="0"/>
                </a:lnTo>
                <a:close/>
              </a:path>
            </a:pathLst>
          </a:custGeom>
          <a:solidFill>
            <a:srgbClr val="F495CA">
              <a:alpha val="7215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337243" y="0"/>
            <a:ext cx="2852420" cy="6858000"/>
          </a:xfrm>
          <a:custGeom>
            <a:avLst/>
            <a:gdLst/>
            <a:ahLst/>
            <a:cxnLst/>
            <a:rect l="l" t="t" r="r" b="b"/>
            <a:pathLst>
              <a:path w="2852420" h="6858000">
                <a:moveTo>
                  <a:pt x="2852217" y="0"/>
                </a:moveTo>
                <a:lnTo>
                  <a:pt x="0" y="0"/>
                </a:lnTo>
                <a:lnTo>
                  <a:pt x="2468548" y="6857996"/>
                </a:lnTo>
                <a:lnTo>
                  <a:pt x="2852217" y="6857996"/>
                </a:lnTo>
                <a:lnTo>
                  <a:pt x="2852217" y="0"/>
                </a:lnTo>
                <a:close/>
              </a:path>
            </a:pathLst>
          </a:custGeom>
          <a:solidFill>
            <a:srgbClr val="EB3C9F">
              <a:alpha val="5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0899140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319" y="0"/>
                </a:moveTo>
                <a:lnTo>
                  <a:pt x="1018804" y="0"/>
                </a:lnTo>
                <a:lnTo>
                  <a:pt x="0" y="6857996"/>
                </a:lnTo>
                <a:lnTo>
                  <a:pt x="1290319" y="6857996"/>
                </a:lnTo>
                <a:lnTo>
                  <a:pt x="1290319" y="0"/>
                </a:lnTo>
                <a:close/>
              </a:path>
            </a:pathLst>
          </a:custGeom>
          <a:solidFill>
            <a:srgbClr val="EB3C9F">
              <a:alpha val="7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0941012" y="0"/>
            <a:ext cx="1249046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48" y="0"/>
                </a:moveTo>
                <a:lnTo>
                  <a:pt x="0" y="0"/>
                </a:lnTo>
                <a:lnTo>
                  <a:pt x="1107986" y="6857996"/>
                </a:lnTo>
                <a:lnTo>
                  <a:pt x="1248448" y="6857996"/>
                </a:lnTo>
                <a:lnTo>
                  <a:pt x="1248448" y="0"/>
                </a:lnTo>
                <a:close/>
              </a:path>
            </a:pathLst>
          </a:custGeom>
          <a:solidFill>
            <a:srgbClr val="B1126C">
              <a:alpha val="7999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0370847" y="3589072"/>
            <a:ext cx="1818639" cy="3268979"/>
          </a:xfrm>
          <a:custGeom>
            <a:avLst/>
            <a:gdLst/>
            <a:ahLst/>
            <a:cxnLst/>
            <a:rect l="l" t="t" r="r" b="b"/>
            <a:pathLst>
              <a:path w="1818640" h="3268979">
                <a:moveTo>
                  <a:pt x="1818639" y="0"/>
                </a:moveTo>
                <a:lnTo>
                  <a:pt x="0" y="3268979"/>
                </a:lnTo>
                <a:lnTo>
                  <a:pt x="1818639" y="3268979"/>
                </a:lnTo>
                <a:lnTo>
                  <a:pt x="1818639" y="0"/>
                </a:lnTo>
                <a:close/>
              </a:path>
            </a:pathLst>
          </a:custGeom>
          <a:solidFill>
            <a:srgbClr val="B1126C">
              <a:alpha val="65881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4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3280" y="0"/>
                </a:moveTo>
                <a:lnTo>
                  <a:pt x="0" y="0"/>
                </a:lnTo>
                <a:lnTo>
                  <a:pt x="0" y="5666740"/>
                </a:lnTo>
                <a:lnTo>
                  <a:pt x="843280" y="0"/>
                </a:lnTo>
                <a:close/>
              </a:path>
            </a:pathLst>
          </a:custGeom>
          <a:solidFill>
            <a:srgbClr val="EB3C9F">
              <a:alpha val="7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41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5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18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55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85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505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35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79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33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28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3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2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9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21" y="2514603"/>
            <a:ext cx="9146383" cy="2819400"/>
          </a:xfrm>
        </p:spPr>
        <p:txBody>
          <a:bodyPr anchor="b">
            <a:noAutofit/>
          </a:bodyPr>
          <a:lstStyle>
            <a:lvl1pPr algn="l">
              <a:defRPr sz="6600" b="0" i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21" y="990600"/>
            <a:ext cx="8231743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3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2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4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97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99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30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47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57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544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1" y="1535115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9" indent="0">
              <a:buNone/>
              <a:defRPr sz="2000" b="1"/>
            </a:lvl2pPr>
            <a:lvl3pPr marL="914140" indent="0">
              <a:buNone/>
              <a:defRPr sz="1800" b="1"/>
            </a:lvl3pPr>
            <a:lvl4pPr marL="1371209" indent="0">
              <a:buNone/>
              <a:defRPr sz="1600" b="1"/>
            </a:lvl4pPr>
            <a:lvl5pPr marL="1828277" indent="0">
              <a:buNone/>
              <a:defRPr sz="1600" b="1"/>
            </a:lvl5pPr>
            <a:lvl6pPr marL="2285346" indent="0">
              <a:buNone/>
              <a:defRPr sz="1600" b="1"/>
            </a:lvl6pPr>
            <a:lvl7pPr marL="2742417" indent="0">
              <a:buNone/>
              <a:defRPr sz="1600" b="1"/>
            </a:lvl7pPr>
            <a:lvl8pPr marL="3199486" indent="0">
              <a:buNone/>
              <a:defRPr sz="1600" b="1"/>
            </a:lvl8pPr>
            <a:lvl9pPr marL="365655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3" y="1535115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9" indent="0">
              <a:buNone/>
              <a:defRPr sz="2000" b="1"/>
            </a:lvl2pPr>
            <a:lvl3pPr marL="914140" indent="0">
              <a:buNone/>
              <a:defRPr sz="1800" b="1"/>
            </a:lvl3pPr>
            <a:lvl4pPr marL="1371209" indent="0">
              <a:buNone/>
              <a:defRPr sz="1600" b="1"/>
            </a:lvl4pPr>
            <a:lvl5pPr marL="1828277" indent="0">
              <a:buNone/>
              <a:defRPr sz="1600" b="1"/>
            </a:lvl5pPr>
            <a:lvl6pPr marL="2285346" indent="0">
              <a:buNone/>
              <a:defRPr sz="1600" b="1"/>
            </a:lvl6pPr>
            <a:lvl7pPr marL="2742417" indent="0">
              <a:buNone/>
              <a:defRPr sz="1600" b="1"/>
            </a:lvl7pPr>
            <a:lvl8pPr marL="3199486" indent="0">
              <a:buNone/>
              <a:defRPr sz="1600" b="1"/>
            </a:lvl8pPr>
            <a:lvl9pPr marL="365655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0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88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4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3" y="533404"/>
            <a:ext cx="96037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813" y="1828803"/>
            <a:ext cx="4646364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98" y="1828803"/>
            <a:ext cx="4649412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86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9" indent="0">
              <a:buNone/>
              <a:defRPr sz="1200"/>
            </a:lvl2pPr>
            <a:lvl3pPr marL="914140" indent="0">
              <a:buNone/>
              <a:defRPr sz="1000"/>
            </a:lvl3pPr>
            <a:lvl4pPr marL="1371209" indent="0">
              <a:buNone/>
              <a:defRPr sz="900"/>
            </a:lvl4pPr>
            <a:lvl5pPr marL="1828277" indent="0">
              <a:buNone/>
              <a:defRPr sz="900"/>
            </a:lvl5pPr>
            <a:lvl6pPr marL="2285346" indent="0">
              <a:buNone/>
              <a:defRPr sz="900"/>
            </a:lvl6pPr>
            <a:lvl7pPr marL="2742417" indent="0">
              <a:buNone/>
              <a:defRPr sz="900"/>
            </a:lvl7pPr>
            <a:lvl8pPr marL="3199486" indent="0">
              <a:buNone/>
              <a:defRPr sz="900"/>
            </a:lvl8pPr>
            <a:lvl9pPr marL="365655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5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9" indent="0">
              <a:buNone/>
              <a:defRPr sz="2800"/>
            </a:lvl2pPr>
            <a:lvl3pPr marL="914140" indent="0">
              <a:buNone/>
              <a:defRPr sz="2400"/>
            </a:lvl3pPr>
            <a:lvl4pPr marL="1371209" indent="0">
              <a:buNone/>
              <a:defRPr sz="2000"/>
            </a:lvl4pPr>
            <a:lvl5pPr marL="1828277" indent="0">
              <a:buNone/>
              <a:defRPr sz="2000"/>
            </a:lvl5pPr>
            <a:lvl6pPr marL="2285346" indent="0">
              <a:buNone/>
              <a:defRPr sz="2000"/>
            </a:lvl6pPr>
            <a:lvl7pPr marL="2742417" indent="0">
              <a:buNone/>
              <a:defRPr sz="2000"/>
            </a:lvl7pPr>
            <a:lvl8pPr marL="3199486" indent="0">
              <a:buNone/>
              <a:defRPr sz="2000"/>
            </a:lvl8pPr>
            <a:lvl9pPr marL="365655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9" indent="0">
              <a:buNone/>
              <a:defRPr sz="1200"/>
            </a:lvl2pPr>
            <a:lvl3pPr marL="914140" indent="0">
              <a:buNone/>
              <a:defRPr sz="1000"/>
            </a:lvl3pPr>
            <a:lvl4pPr marL="1371209" indent="0">
              <a:buNone/>
              <a:defRPr sz="900"/>
            </a:lvl4pPr>
            <a:lvl5pPr marL="1828277" indent="0">
              <a:buNone/>
              <a:defRPr sz="900"/>
            </a:lvl5pPr>
            <a:lvl6pPr marL="2285346" indent="0">
              <a:buNone/>
              <a:defRPr sz="900"/>
            </a:lvl6pPr>
            <a:lvl7pPr marL="2742417" indent="0">
              <a:buNone/>
              <a:defRPr sz="900"/>
            </a:lvl7pPr>
            <a:lvl8pPr marL="3199486" indent="0">
              <a:buNone/>
              <a:defRPr sz="900"/>
            </a:lvl8pPr>
            <a:lvl9pPr marL="365655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16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43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5" y="27470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61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887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87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8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10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27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1" y="1535115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9" indent="0">
              <a:buNone/>
              <a:defRPr sz="2000" b="1"/>
            </a:lvl2pPr>
            <a:lvl3pPr marL="914140" indent="0">
              <a:buNone/>
              <a:defRPr sz="1800" b="1"/>
            </a:lvl3pPr>
            <a:lvl4pPr marL="1371209" indent="0">
              <a:buNone/>
              <a:defRPr sz="1600" b="1"/>
            </a:lvl4pPr>
            <a:lvl5pPr marL="1828277" indent="0">
              <a:buNone/>
              <a:defRPr sz="1600" b="1"/>
            </a:lvl5pPr>
            <a:lvl6pPr marL="2285346" indent="0">
              <a:buNone/>
              <a:defRPr sz="1600" b="1"/>
            </a:lvl6pPr>
            <a:lvl7pPr marL="2742417" indent="0">
              <a:buNone/>
              <a:defRPr sz="1600" b="1"/>
            </a:lvl7pPr>
            <a:lvl8pPr marL="3199486" indent="0">
              <a:buNone/>
              <a:defRPr sz="1600" b="1"/>
            </a:lvl8pPr>
            <a:lvl9pPr marL="365655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8" y="1535115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9" indent="0">
              <a:buNone/>
              <a:defRPr sz="2000" b="1"/>
            </a:lvl2pPr>
            <a:lvl3pPr marL="914140" indent="0">
              <a:buNone/>
              <a:defRPr sz="1800" b="1"/>
            </a:lvl3pPr>
            <a:lvl4pPr marL="1371209" indent="0">
              <a:buNone/>
              <a:defRPr sz="1600" b="1"/>
            </a:lvl4pPr>
            <a:lvl5pPr marL="1828277" indent="0">
              <a:buNone/>
              <a:defRPr sz="1600" b="1"/>
            </a:lvl5pPr>
            <a:lvl6pPr marL="2285346" indent="0">
              <a:buNone/>
              <a:defRPr sz="1600" b="1"/>
            </a:lvl6pPr>
            <a:lvl7pPr marL="2742417" indent="0">
              <a:buNone/>
              <a:defRPr sz="1600" b="1"/>
            </a:lvl7pPr>
            <a:lvl8pPr marL="3199486" indent="0">
              <a:buNone/>
              <a:defRPr sz="1600" b="1"/>
            </a:lvl8pPr>
            <a:lvl9pPr marL="365655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74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1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3" y="533404"/>
            <a:ext cx="96037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3" y="1828803"/>
            <a:ext cx="4646364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13" y="2667002"/>
            <a:ext cx="4646364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149" y="1828803"/>
            <a:ext cx="4646364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149" y="2667002"/>
            <a:ext cx="4646364" cy="3352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77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76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4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7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9" indent="0">
              <a:buNone/>
              <a:defRPr sz="1200"/>
            </a:lvl2pPr>
            <a:lvl3pPr marL="914140" indent="0">
              <a:buNone/>
              <a:defRPr sz="1000"/>
            </a:lvl3pPr>
            <a:lvl4pPr marL="1371209" indent="0">
              <a:buNone/>
              <a:defRPr sz="900"/>
            </a:lvl4pPr>
            <a:lvl5pPr marL="1828277" indent="0">
              <a:buNone/>
              <a:defRPr sz="900"/>
            </a:lvl5pPr>
            <a:lvl6pPr marL="2285346" indent="0">
              <a:buNone/>
              <a:defRPr sz="900"/>
            </a:lvl6pPr>
            <a:lvl7pPr marL="2742417" indent="0">
              <a:buNone/>
              <a:defRPr sz="900"/>
            </a:lvl7pPr>
            <a:lvl8pPr marL="3199486" indent="0">
              <a:buNone/>
              <a:defRPr sz="900"/>
            </a:lvl8pPr>
            <a:lvl9pPr marL="365655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99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9" indent="0">
              <a:buNone/>
              <a:defRPr sz="2800"/>
            </a:lvl2pPr>
            <a:lvl3pPr marL="914140" indent="0">
              <a:buNone/>
              <a:defRPr sz="2400"/>
            </a:lvl3pPr>
            <a:lvl4pPr marL="1371209" indent="0">
              <a:buNone/>
              <a:defRPr sz="2000"/>
            </a:lvl4pPr>
            <a:lvl5pPr marL="1828277" indent="0">
              <a:buNone/>
              <a:defRPr sz="2000"/>
            </a:lvl5pPr>
            <a:lvl6pPr marL="2285346" indent="0">
              <a:buNone/>
              <a:defRPr sz="2000"/>
            </a:lvl6pPr>
            <a:lvl7pPr marL="2742417" indent="0">
              <a:buNone/>
              <a:defRPr sz="2000"/>
            </a:lvl7pPr>
            <a:lvl8pPr marL="3199486" indent="0">
              <a:buNone/>
              <a:defRPr sz="2000"/>
            </a:lvl8pPr>
            <a:lvl9pPr marL="365655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9" indent="0">
              <a:buNone/>
              <a:defRPr sz="1200"/>
            </a:lvl2pPr>
            <a:lvl3pPr marL="914140" indent="0">
              <a:buNone/>
              <a:defRPr sz="1000"/>
            </a:lvl3pPr>
            <a:lvl4pPr marL="1371209" indent="0">
              <a:buNone/>
              <a:defRPr sz="900"/>
            </a:lvl4pPr>
            <a:lvl5pPr marL="1828277" indent="0">
              <a:buNone/>
              <a:defRPr sz="900"/>
            </a:lvl5pPr>
            <a:lvl6pPr marL="2285346" indent="0">
              <a:buNone/>
              <a:defRPr sz="900"/>
            </a:lvl6pPr>
            <a:lvl7pPr marL="2742417" indent="0">
              <a:buNone/>
              <a:defRPr sz="900"/>
            </a:lvl7pPr>
            <a:lvl8pPr marL="3199486" indent="0">
              <a:buNone/>
              <a:defRPr sz="900"/>
            </a:lvl8pPr>
            <a:lvl9pPr marL="365655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521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96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5" y="27469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23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47341" indent="0" algn="ctr">
              <a:buNone/>
              <a:defRPr sz="2000"/>
            </a:lvl2pPr>
            <a:lvl3pPr marL="894682" indent="0" algn="ctr">
              <a:buNone/>
              <a:defRPr sz="1800"/>
            </a:lvl3pPr>
            <a:lvl4pPr marL="1342024" indent="0" algn="ctr">
              <a:buNone/>
              <a:defRPr sz="1600"/>
            </a:lvl4pPr>
            <a:lvl5pPr marL="1789365" indent="0" algn="ctr">
              <a:buNone/>
              <a:defRPr sz="1600"/>
            </a:lvl5pPr>
            <a:lvl6pPr marL="2236706" indent="0" algn="ctr">
              <a:buNone/>
              <a:defRPr sz="1600"/>
            </a:lvl6pPr>
            <a:lvl7pPr marL="2684047" indent="0" algn="ctr">
              <a:buNone/>
              <a:defRPr sz="1600"/>
            </a:lvl7pPr>
            <a:lvl8pPr marL="3131389" indent="0" algn="ctr">
              <a:buNone/>
              <a:defRPr sz="1600"/>
            </a:lvl8pPr>
            <a:lvl9pPr marL="357872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83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347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5"/>
            <a:ext cx="10515601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8"/>
            <a:ext cx="10515601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473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46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2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89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36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840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313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787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29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051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33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7"/>
            <a:ext cx="5157787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7341" indent="0">
              <a:buNone/>
              <a:defRPr sz="2000" b="1"/>
            </a:lvl2pPr>
            <a:lvl3pPr marL="894682" indent="0">
              <a:buNone/>
              <a:defRPr sz="1800" b="1"/>
            </a:lvl3pPr>
            <a:lvl4pPr marL="1342024" indent="0">
              <a:buNone/>
              <a:defRPr sz="1600" b="1"/>
            </a:lvl4pPr>
            <a:lvl5pPr marL="1789365" indent="0">
              <a:buNone/>
              <a:defRPr sz="1600" b="1"/>
            </a:lvl5pPr>
            <a:lvl6pPr marL="2236706" indent="0">
              <a:buNone/>
              <a:defRPr sz="1600" b="1"/>
            </a:lvl6pPr>
            <a:lvl7pPr marL="2684047" indent="0">
              <a:buNone/>
              <a:defRPr sz="1600" b="1"/>
            </a:lvl7pPr>
            <a:lvl8pPr marL="3131389" indent="0">
              <a:buNone/>
              <a:defRPr sz="1600" b="1"/>
            </a:lvl8pPr>
            <a:lvl9pPr marL="35787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7341" indent="0">
              <a:buNone/>
              <a:defRPr sz="2000" b="1"/>
            </a:lvl2pPr>
            <a:lvl3pPr marL="894682" indent="0">
              <a:buNone/>
              <a:defRPr sz="1800" b="1"/>
            </a:lvl3pPr>
            <a:lvl4pPr marL="1342024" indent="0">
              <a:buNone/>
              <a:defRPr sz="1600" b="1"/>
            </a:lvl4pPr>
            <a:lvl5pPr marL="1789365" indent="0">
              <a:buNone/>
              <a:defRPr sz="1600" b="1"/>
            </a:lvl5pPr>
            <a:lvl6pPr marL="2236706" indent="0">
              <a:buNone/>
              <a:defRPr sz="1600" b="1"/>
            </a:lvl6pPr>
            <a:lvl7pPr marL="2684047" indent="0">
              <a:buNone/>
              <a:defRPr sz="1600" b="1"/>
            </a:lvl7pPr>
            <a:lvl8pPr marL="3131389" indent="0">
              <a:buNone/>
              <a:defRPr sz="1600" b="1"/>
            </a:lvl8pPr>
            <a:lvl9pPr marL="357872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9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0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9205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2"/>
            <a:ext cx="393223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50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7341" indent="0">
              <a:buNone/>
              <a:defRPr sz="1400"/>
            </a:lvl2pPr>
            <a:lvl3pPr marL="894682" indent="0">
              <a:buNone/>
              <a:defRPr sz="1200"/>
            </a:lvl3pPr>
            <a:lvl4pPr marL="1342024" indent="0">
              <a:buNone/>
              <a:defRPr sz="1000"/>
            </a:lvl4pPr>
            <a:lvl5pPr marL="1789365" indent="0">
              <a:buNone/>
              <a:defRPr sz="1000"/>
            </a:lvl5pPr>
            <a:lvl6pPr marL="2236706" indent="0">
              <a:buNone/>
              <a:defRPr sz="1000"/>
            </a:lvl6pPr>
            <a:lvl7pPr marL="2684047" indent="0">
              <a:buNone/>
              <a:defRPr sz="1000"/>
            </a:lvl7pPr>
            <a:lvl8pPr marL="3131389" indent="0">
              <a:buNone/>
              <a:defRPr sz="1000"/>
            </a:lvl8pPr>
            <a:lvl9pPr marL="357872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128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2"/>
            <a:ext cx="3932238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0" y="987450"/>
            <a:ext cx="617220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47341" indent="0">
              <a:buNone/>
              <a:defRPr sz="2700"/>
            </a:lvl2pPr>
            <a:lvl3pPr marL="894682" indent="0">
              <a:buNone/>
              <a:defRPr sz="2300"/>
            </a:lvl3pPr>
            <a:lvl4pPr marL="1342024" indent="0">
              <a:buNone/>
              <a:defRPr sz="2000"/>
            </a:lvl4pPr>
            <a:lvl5pPr marL="1789365" indent="0">
              <a:buNone/>
              <a:defRPr sz="2000"/>
            </a:lvl5pPr>
            <a:lvl6pPr marL="2236706" indent="0">
              <a:buNone/>
              <a:defRPr sz="2000"/>
            </a:lvl6pPr>
            <a:lvl7pPr marL="2684047" indent="0">
              <a:buNone/>
              <a:defRPr sz="2000"/>
            </a:lvl7pPr>
            <a:lvl8pPr marL="3131389" indent="0">
              <a:buNone/>
              <a:defRPr sz="2000"/>
            </a:lvl8pPr>
            <a:lvl9pPr marL="357872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47341" indent="0">
              <a:buNone/>
              <a:defRPr sz="1400"/>
            </a:lvl2pPr>
            <a:lvl3pPr marL="894682" indent="0">
              <a:buNone/>
              <a:defRPr sz="1200"/>
            </a:lvl3pPr>
            <a:lvl4pPr marL="1342024" indent="0">
              <a:buNone/>
              <a:defRPr sz="1000"/>
            </a:lvl4pPr>
            <a:lvl5pPr marL="1789365" indent="0">
              <a:buNone/>
              <a:defRPr sz="1000"/>
            </a:lvl5pPr>
            <a:lvl6pPr marL="2236706" indent="0">
              <a:buNone/>
              <a:defRPr sz="1000"/>
            </a:lvl6pPr>
            <a:lvl7pPr marL="2684047" indent="0">
              <a:buNone/>
              <a:defRPr sz="1000"/>
            </a:lvl7pPr>
            <a:lvl8pPr marL="3131389" indent="0">
              <a:buNone/>
              <a:defRPr sz="1000"/>
            </a:lvl8pPr>
            <a:lvl9pPr marL="357872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8265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2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088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49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7198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35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9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5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399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003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789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2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83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2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728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577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54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4" y="365125"/>
            <a:ext cx="10515601" cy="5811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By : Dwi Rahmanendra,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36916"/>
      </p:ext>
    </p:extLst>
  </p:cSld>
  <p:clrMapOvr>
    <a:masterClrMapping/>
  </p:clrMapOvr>
  <p:hf sldNum="0"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528260"/>
            <a:ext cx="12192000" cy="1801480"/>
          </a:xfrm>
          <a:prstGeom prst="rect">
            <a:avLst/>
          </a:prstGeom>
          <a:gradFill>
            <a:gsLst>
              <a:gs pos="66000">
                <a:srgbClr val="CB3236"/>
              </a:gs>
              <a:gs pos="33000">
                <a:srgbClr val="B42B2D"/>
              </a:gs>
              <a:gs pos="0">
                <a:srgbClr val="96212C"/>
              </a:gs>
              <a:gs pos="96000">
                <a:srgbClr val="22232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177662" y="980043"/>
            <a:ext cx="4897925" cy="4897924"/>
          </a:xfrm>
          <a:custGeom>
            <a:avLst/>
            <a:gdLst>
              <a:gd name="connsiteX0" fmla="*/ 2448962 w 4897924"/>
              <a:gd name="connsiteY0" fmla="*/ 0 h 4897924"/>
              <a:gd name="connsiteX1" fmla="*/ 4897924 w 4897924"/>
              <a:gd name="connsiteY1" fmla="*/ 2448962 h 4897924"/>
              <a:gd name="connsiteX2" fmla="*/ 2448962 w 4897924"/>
              <a:gd name="connsiteY2" fmla="*/ 4897924 h 4897924"/>
              <a:gd name="connsiteX3" fmla="*/ 0 w 4897924"/>
              <a:gd name="connsiteY3" fmla="*/ 2448962 h 489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7924" h="4897924">
                <a:moveTo>
                  <a:pt x="2448962" y="0"/>
                </a:moveTo>
                <a:lnTo>
                  <a:pt x="4897924" y="2448962"/>
                </a:lnTo>
                <a:lnTo>
                  <a:pt x="2448962" y="4897924"/>
                </a:lnTo>
                <a:lnTo>
                  <a:pt x="0" y="2448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6" name="Freeform: Shape 15"/>
          <p:cNvSpPr/>
          <p:nvPr userDrawn="1"/>
        </p:nvSpPr>
        <p:spPr>
          <a:xfrm rot="10800000">
            <a:off x="0" y="577086"/>
            <a:ext cx="10468344" cy="1826128"/>
          </a:xfrm>
          <a:custGeom>
            <a:avLst/>
            <a:gdLst>
              <a:gd name="connsiteX0" fmla="*/ 1829628 w 10468344"/>
              <a:gd name="connsiteY0" fmla="*/ 1826128 h 1826128"/>
              <a:gd name="connsiteX1" fmla="*/ 0 w 10468344"/>
              <a:gd name="connsiteY1" fmla="*/ 25683 h 1826128"/>
              <a:gd name="connsiteX2" fmla="*/ 5529 w 10468344"/>
              <a:gd name="connsiteY2" fmla="*/ 20065 h 1826128"/>
              <a:gd name="connsiteX3" fmla="*/ 229959 w 10468344"/>
              <a:gd name="connsiteY3" fmla="*/ 20064 h 1826128"/>
              <a:gd name="connsiteX4" fmla="*/ 1829436 w 10468344"/>
              <a:gd name="connsiteY4" fmla="*/ 1594029 h 1826128"/>
              <a:gd name="connsiteX5" fmla="*/ 3443085 w 10468344"/>
              <a:gd name="connsiteY5" fmla="*/ 6119 h 1826128"/>
              <a:gd name="connsiteX6" fmla="*/ 3444974 w 10468344"/>
              <a:gd name="connsiteY6" fmla="*/ 8038 h 1826128"/>
              <a:gd name="connsiteX7" fmla="*/ 3444974 w 10468344"/>
              <a:gd name="connsiteY7" fmla="*/ 0 h 1826128"/>
              <a:gd name="connsiteX8" fmla="*/ 10468344 w 10468344"/>
              <a:gd name="connsiteY8" fmla="*/ 0 h 1826128"/>
              <a:gd name="connsiteX9" fmla="*/ 10468344 w 10468344"/>
              <a:gd name="connsiteY9" fmla="*/ 165298 h 1826128"/>
              <a:gd name="connsiteX10" fmla="*/ 3516995 w 10468344"/>
              <a:gd name="connsiteY10" fmla="*/ 165298 h 1826128"/>
              <a:gd name="connsiteX11" fmla="*/ 1877405 w 10468344"/>
              <a:gd name="connsiteY11" fmla="*/ 1778735 h 1826128"/>
              <a:gd name="connsiteX12" fmla="*/ 1876835 w 10468344"/>
              <a:gd name="connsiteY12" fmla="*/ 1778156 h 182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468344" h="1826128">
                <a:moveTo>
                  <a:pt x="1829628" y="1826128"/>
                </a:moveTo>
                <a:lnTo>
                  <a:pt x="0" y="25683"/>
                </a:lnTo>
                <a:lnTo>
                  <a:pt x="5529" y="20065"/>
                </a:lnTo>
                <a:lnTo>
                  <a:pt x="229959" y="20064"/>
                </a:lnTo>
                <a:lnTo>
                  <a:pt x="1829436" y="1594029"/>
                </a:lnTo>
                <a:lnTo>
                  <a:pt x="3443085" y="6119"/>
                </a:lnTo>
                <a:lnTo>
                  <a:pt x="3444974" y="8038"/>
                </a:lnTo>
                <a:lnTo>
                  <a:pt x="3444974" y="0"/>
                </a:lnTo>
                <a:lnTo>
                  <a:pt x="10468344" y="0"/>
                </a:lnTo>
                <a:lnTo>
                  <a:pt x="10468344" y="165298"/>
                </a:lnTo>
                <a:lnTo>
                  <a:pt x="3516995" y="165298"/>
                </a:lnTo>
                <a:lnTo>
                  <a:pt x="1877405" y="1778735"/>
                </a:lnTo>
                <a:lnTo>
                  <a:pt x="1876835" y="1778156"/>
                </a:lnTo>
                <a:close/>
              </a:path>
            </a:pathLst>
          </a:cu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7" name="Freeform: Shape 16"/>
          <p:cNvSpPr/>
          <p:nvPr userDrawn="1"/>
        </p:nvSpPr>
        <p:spPr>
          <a:xfrm>
            <a:off x="6799283" y="4451550"/>
            <a:ext cx="5392729" cy="1832749"/>
          </a:xfrm>
          <a:custGeom>
            <a:avLst/>
            <a:gdLst>
              <a:gd name="connsiteX0" fmla="*/ 3456032 w 5392729"/>
              <a:gd name="connsiteY0" fmla="*/ 0 h 1832749"/>
              <a:gd name="connsiteX1" fmla="*/ 3461074 w 5392729"/>
              <a:gd name="connsiteY1" fmla="*/ 5124 h 1832749"/>
              <a:gd name="connsiteX2" fmla="*/ 3461074 w 5392729"/>
              <a:gd name="connsiteY2" fmla="*/ 2963 h 1832749"/>
              <a:gd name="connsiteX3" fmla="*/ 5392729 w 5392729"/>
              <a:gd name="connsiteY3" fmla="*/ 2963 h 1832749"/>
              <a:gd name="connsiteX4" fmla="*/ 5392729 w 5392729"/>
              <a:gd name="connsiteY4" fmla="*/ 168261 h 1832749"/>
              <a:gd name="connsiteX5" fmla="*/ 3520712 w 5392729"/>
              <a:gd name="connsiteY5" fmla="*/ 168261 h 1832749"/>
              <a:gd name="connsiteX6" fmla="*/ 1877406 w 5392729"/>
              <a:gd name="connsiteY6" fmla="*/ 1785355 h 1832749"/>
              <a:gd name="connsiteX7" fmla="*/ 1876837 w 5392729"/>
              <a:gd name="connsiteY7" fmla="*/ 1784777 h 1832749"/>
              <a:gd name="connsiteX8" fmla="*/ 1829630 w 5392729"/>
              <a:gd name="connsiteY8" fmla="*/ 1832749 h 1832749"/>
              <a:gd name="connsiteX9" fmla="*/ 0 w 5392729"/>
              <a:gd name="connsiteY9" fmla="*/ 32302 h 1832749"/>
              <a:gd name="connsiteX10" fmla="*/ 5528 w 5392729"/>
              <a:gd name="connsiteY10" fmla="*/ 26684 h 1832749"/>
              <a:gd name="connsiteX11" fmla="*/ 229959 w 5392729"/>
              <a:gd name="connsiteY11" fmla="*/ 26683 h 1832749"/>
              <a:gd name="connsiteX12" fmla="*/ 1829438 w 5392729"/>
              <a:gd name="connsiteY12" fmla="*/ 1600649 h 183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92729" h="1832749">
                <a:moveTo>
                  <a:pt x="3456032" y="0"/>
                </a:moveTo>
                <a:lnTo>
                  <a:pt x="3461074" y="5124"/>
                </a:lnTo>
                <a:lnTo>
                  <a:pt x="3461074" y="2963"/>
                </a:lnTo>
                <a:lnTo>
                  <a:pt x="5392729" y="2963"/>
                </a:lnTo>
                <a:lnTo>
                  <a:pt x="5392729" y="168261"/>
                </a:lnTo>
                <a:lnTo>
                  <a:pt x="3520712" y="168261"/>
                </a:lnTo>
                <a:lnTo>
                  <a:pt x="1877406" y="1785355"/>
                </a:lnTo>
                <a:lnTo>
                  <a:pt x="1876837" y="1784777"/>
                </a:lnTo>
                <a:lnTo>
                  <a:pt x="1829630" y="1832749"/>
                </a:lnTo>
                <a:lnTo>
                  <a:pt x="0" y="32302"/>
                </a:lnTo>
                <a:lnTo>
                  <a:pt x="5528" y="26684"/>
                </a:lnTo>
                <a:lnTo>
                  <a:pt x="229959" y="26683"/>
                </a:lnTo>
                <a:lnTo>
                  <a:pt x="1829438" y="1600649"/>
                </a:lnTo>
                <a:close/>
              </a:path>
            </a:pathLst>
          </a:cu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4" y="238961"/>
            <a:ext cx="1433880" cy="63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10" cy="35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3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6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2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843" y="2590800"/>
            <a:ext cx="3277453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843" y="4648200"/>
            <a:ext cx="3277453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181382" y="838200"/>
            <a:ext cx="6173809" cy="5181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/>
              <a:pPr/>
              <a:t>4/27/2026</a:t>
            </a:fld>
            <a:endParaRPr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94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424419" y="0"/>
            <a:ext cx="4763770" cy="6858000"/>
          </a:xfrm>
          <a:custGeom>
            <a:avLst/>
            <a:gdLst/>
            <a:ahLst/>
            <a:cxnLst/>
            <a:rect l="l" t="t" r="r" b="b"/>
            <a:pathLst>
              <a:path w="4763770" h="6858000">
                <a:moveTo>
                  <a:pt x="1945639" y="0"/>
                </a:moveTo>
                <a:lnTo>
                  <a:pt x="3164839" y="6857999"/>
                </a:lnTo>
              </a:path>
              <a:path w="4763770" h="6858000">
                <a:moveTo>
                  <a:pt x="4763515" y="3680460"/>
                </a:moveTo>
                <a:lnTo>
                  <a:pt x="0" y="6857046"/>
                </a:lnTo>
              </a:path>
            </a:pathLst>
          </a:custGeom>
          <a:ln w="9525">
            <a:solidFill>
              <a:srgbClr val="F495CA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9182105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58" y="0"/>
                </a:moveTo>
                <a:lnTo>
                  <a:pt x="2043317" y="0"/>
                </a:lnTo>
                <a:lnTo>
                  <a:pt x="0" y="6857996"/>
                </a:lnTo>
                <a:lnTo>
                  <a:pt x="3007358" y="6857996"/>
                </a:lnTo>
                <a:lnTo>
                  <a:pt x="3007358" y="0"/>
                </a:lnTo>
                <a:close/>
              </a:path>
            </a:pathLst>
          </a:custGeom>
          <a:solidFill>
            <a:srgbClr val="F495CA">
              <a:alpha val="36077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9605081" y="0"/>
            <a:ext cx="2586990" cy="6858000"/>
          </a:xfrm>
          <a:custGeom>
            <a:avLst/>
            <a:gdLst/>
            <a:ahLst/>
            <a:cxnLst/>
            <a:rect l="l" t="t" r="r" b="b"/>
            <a:pathLst>
              <a:path w="2586990" h="6858000">
                <a:moveTo>
                  <a:pt x="2586917" y="0"/>
                </a:moveTo>
                <a:lnTo>
                  <a:pt x="0" y="0"/>
                </a:lnTo>
                <a:lnTo>
                  <a:pt x="1207951" y="6857996"/>
                </a:lnTo>
                <a:lnTo>
                  <a:pt x="2586917" y="6857996"/>
                </a:lnTo>
                <a:lnTo>
                  <a:pt x="2586917" y="0"/>
                </a:lnTo>
                <a:close/>
              </a:path>
            </a:pathLst>
          </a:custGeom>
          <a:solidFill>
            <a:srgbClr val="F495CA">
              <a:alpha val="19999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8933179" y="3048000"/>
            <a:ext cx="3258820" cy="3810000"/>
          </a:xfrm>
          <a:custGeom>
            <a:avLst/>
            <a:gdLst/>
            <a:ahLst/>
            <a:cxnLst/>
            <a:rect l="l" t="t" r="r" b="b"/>
            <a:pathLst>
              <a:path w="3258820" h="3810000">
                <a:moveTo>
                  <a:pt x="3258820" y="0"/>
                </a:moveTo>
                <a:lnTo>
                  <a:pt x="0" y="3810000"/>
                </a:lnTo>
                <a:lnTo>
                  <a:pt x="3258820" y="3810000"/>
                </a:lnTo>
                <a:lnTo>
                  <a:pt x="3258820" y="0"/>
                </a:lnTo>
                <a:close/>
              </a:path>
            </a:pathLst>
          </a:custGeom>
          <a:solidFill>
            <a:srgbClr val="F495CA">
              <a:alpha val="7215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337242" y="0"/>
            <a:ext cx="2852420" cy="6858000"/>
          </a:xfrm>
          <a:custGeom>
            <a:avLst/>
            <a:gdLst/>
            <a:ahLst/>
            <a:cxnLst/>
            <a:rect l="l" t="t" r="r" b="b"/>
            <a:pathLst>
              <a:path w="2852420" h="6858000">
                <a:moveTo>
                  <a:pt x="2852217" y="0"/>
                </a:moveTo>
                <a:lnTo>
                  <a:pt x="0" y="0"/>
                </a:lnTo>
                <a:lnTo>
                  <a:pt x="2468548" y="6857996"/>
                </a:lnTo>
                <a:lnTo>
                  <a:pt x="2852217" y="6857996"/>
                </a:lnTo>
                <a:lnTo>
                  <a:pt x="2852217" y="0"/>
                </a:lnTo>
                <a:close/>
              </a:path>
            </a:pathLst>
          </a:custGeom>
          <a:solidFill>
            <a:srgbClr val="EB3C9F">
              <a:alpha val="5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0899140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319" y="0"/>
                </a:moveTo>
                <a:lnTo>
                  <a:pt x="1018804" y="0"/>
                </a:lnTo>
                <a:lnTo>
                  <a:pt x="0" y="6857996"/>
                </a:lnTo>
                <a:lnTo>
                  <a:pt x="1290319" y="6857996"/>
                </a:lnTo>
                <a:lnTo>
                  <a:pt x="1290319" y="0"/>
                </a:lnTo>
                <a:close/>
              </a:path>
            </a:pathLst>
          </a:custGeom>
          <a:solidFill>
            <a:srgbClr val="EB3C9F">
              <a:alpha val="7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0941012" y="0"/>
            <a:ext cx="1249046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48" y="0"/>
                </a:moveTo>
                <a:lnTo>
                  <a:pt x="0" y="0"/>
                </a:lnTo>
                <a:lnTo>
                  <a:pt x="1107986" y="6857996"/>
                </a:lnTo>
                <a:lnTo>
                  <a:pt x="1248448" y="6857996"/>
                </a:lnTo>
                <a:lnTo>
                  <a:pt x="1248448" y="0"/>
                </a:lnTo>
                <a:close/>
              </a:path>
            </a:pathLst>
          </a:custGeom>
          <a:solidFill>
            <a:srgbClr val="B1126C">
              <a:alpha val="7999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0370823" y="3589030"/>
            <a:ext cx="1818639" cy="3268979"/>
          </a:xfrm>
          <a:custGeom>
            <a:avLst/>
            <a:gdLst/>
            <a:ahLst/>
            <a:cxnLst/>
            <a:rect l="l" t="t" r="r" b="b"/>
            <a:pathLst>
              <a:path w="1818640" h="3268979">
                <a:moveTo>
                  <a:pt x="1818639" y="0"/>
                </a:moveTo>
                <a:lnTo>
                  <a:pt x="0" y="3268979"/>
                </a:lnTo>
                <a:lnTo>
                  <a:pt x="1818639" y="3268979"/>
                </a:lnTo>
                <a:lnTo>
                  <a:pt x="1818639" y="0"/>
                </a:lnTo>
                <a:close/>
              </a:path>
            </a:pathLst>
          </a:custGeom>
          <a:solidFill>
            <a:srgbClr val="B1126C">
              <a:alpha val="65881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0" y="4013200"/>
            <a:ext cx="449580" cy="2844800"/>
          </a:xfrm>
          <a:custGeom>
            <a:avLst/>
            <a:gdLst/>
            <a:ahLst/>
            <a:cxnLst/>
            <a:rect l="l" t="t" r="r" b="b"/>
            <a:pathLst>
              <a:path w="449580" h="2844800">
                <a:moveTo>
                  <a:pt x="0" y="0"/>
                </a:moveTo>
                <a:lnTo>
                  <a:pt x="0" y="2844800"/>
                </a:lnTo>
                <a:lnTo>
                  <a:pt x="449580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EB3C9F">
              <a:alpha val="7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678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5" y="1577341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5" y="1577341"/>
            <a:ext cx="53035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965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424419" y="0"/>
            <a:ext cx="4763770" cy="6858000"/>
          </a:xfrm>
          <a:custGeom>
            <a:avLst/>
            <a:gdLst/>
            <a:ahLst/>
            <a:cxnLst/>
            <a:rect l="l" t="t" r="r" b="b"/>
            <a:pathLst>
              <a:path w="4763770" h="6858000">
                <a:moveTo>
                  <a:pt x="1945639" y="0"/>
                </a:moveTo>
                <a:lnTo>
                  <a:pt x="3164839" y="6857999"/>
                </a:lnTo>
              </a:path>
              <a:path w="4763770" h="6858000">
                <a:moveTo>
                  <a:pt x="4763515" y="3680460"/>
                </a:moveTo>
                <a:lnTo>
                  <a:pt x="0" y="6857046"/>
                </a:lnTo>
              </a:path>
            </a:pathLst>
          </a:custGeom>
          <a:ln w="9525">
            <a:solidFill>
              <a:srgbClr val="F495CA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9182105" y="0"/>
            <a:ext cx="3007360" cy="6858000"/>
          </a:xfrm>
          <a:custGeom>
            <a:avLst/>
            <a:gdLst/>
            <a:ahLst/>
            <a:cxnLst/>
            <a:rect l="l" t="t" r="r" b="b"/>
            <a:pathLst>
              <a:path w="3007359" h="6858000">
                <a:moveTo>
                  <a:pt x="3007358" y="0"/>
                </a:moveTo>
                <a:lnTo>
                  <a:pt x="2043317" y="0"/>
                </a:lnTo>
                <a:lnTo>
                  <a:pt x="0" y="6857996"/>
                </a:lnTo>
                <a:lnTo>
                  <a:pt x="3007358" y="6857996"/>
                </a:lnTo>
                <a:lnTo>
                  <a:pt x="3007358" y="0"/>
                </a:lnTo>
                <a:close/>
              </a:path>
            </a:pathLst>
          </a:custGeom>
          <a:solidFill>
            <a:srgbClr val="F495CA">
              <a:alpha val="36077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9605081" y="0"/>
            <a:ext cx="2586990" cy="6858000"/>
          </a:xfrm>
          <a:custGeom>
            <a:avLst/>
            <a:gdLst/>
            <a:ahLst/>
            <a:cxnLst/>
            <a:rect l="l" t="t" r="r" b="b"/>
            <a:pathLst>
              <a:path w="2586990" h="6858000">
                <a:moveTo>
                  <a:pt x="2586917" y="0"/>
                </a:moveTo>
                <a:lnTo>
                  <a:pt x="0" y="0"/>
                </a:lnTo>
                <a:lnTo>
                  <a:pt x="1207951" y="6857996"/>
                </a:lnTo>
                <a:lnTo>
                  <a:pt x="2586917" y="6857996"/>
                </a:lnTo>
                <a:lnTo>
                  <a:pt x="2586917" y="0"/>
                </a:lnTo>
                <a:close/>
              </a:path>
            </a:pathLst>
          </a:custGeom>
          <a:solidFill>
            <a:srgbClr val="F495CA">
              <a:alpha val="19999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8933179" y="3048000"/>
            <a:ext cx="3258820" cy="3810000"/>
          </a:xfrm>
          <a:custGeom>
            <a:avLst/>
            <a:gdLst/>
            <a:ahLst/>
            <a:cxnLst/>
            <a:rect l="l" t="t" r="r" b="b"/>
            <a:pathLst>
              <a:path w="3258820" h="3810000">
                <a:moveTo>
                  <a:pt x="3258820" y="0"/>
                </a:moveTo>
                <a:lnTo>
                  <a:pt x="0" y="3810000"/>
                </a:lnTo>
                <a:lnTo>
                  <a:pt x="3258820" y="3810000"/>
                </a:lnTo>
                <a:lnTo>
                  <a:pt x="3258820" y="0"/>
                </a:lnTo>
                <a:close/>
              </a:path>
            </a:pathLst>
          </a:custGeom>
          <a:solidFill>
            <a:srgbClr val="F495CA">
              <a:alpha val="7215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337242" y="0"/>
            <a:ext cx="2852420" cy="6858000"/>
          </a:xfrm>
          <a:custGeom>
            <a:avLst/>
            <a:gdLst/>
            <a:ahLst/>
            <a:cxnLst/>
            <a:rect l="l" t="t" r="r" b="b"/>
            <a:pathLst>
              <a:path w="2852420" h="6858000">
                <a:moveTo>
                  <a:pt x="2852217" y="0"/>
                </a:moveTo>
                <a:lnTo>
                  <a:pt x="0" y="0"/>
                </a:lnTo>
                <a:lnTo>
                  <a:pt x="2468548" y="6857996"/>
                </a:lnTo>
                <a:lnTo>
                  <a:pt x="2852217" y="6857996"/>
                </a:lnTo>
                <a:lnTo>
                  <a:pt x="2852217" y="0"/>
                </a:lnTo>
                <a:close/>
              </a:path>
            </a:pathLst>
          </a:custGeom>
          <a:solidFill>
            <a:srgbClr val="EB3C9F">
              <a:alpha val="5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10899140" y="0"/>
            <a:ext cx="1290320" cy="6858000"/>
          </a:xfrm>
          <a:custGeom>
            <a:avLst/>
            <a:gdLst/>
            <a:ahLst/>
            <a:cxnLst/>
            <a:rect l="l" t="t" r="r" b="b"/>
            <a:pathLst>
              <a:path w="1290320" h="6858000">
                <a:moveTo>
                  <a:pt x="1290319" y="0"/>
                </a:moveTo>
                <a:lnTo>
                  <a:pt x="1018804" y="0"/>
                </a:lnTo>
                <a:lnTo>
                  <a:pt x="0" y="6857996"/>
                </a:lnTo>
                <a:lnTo>
                  <a:pt x="1290319" y="6857996"/>
                </a:lnTo>
                <a:lnTo>
                  <a:pt x="1290319" y="0"/>
                </a:lnTo>
                <a:close/>
              </a:path>
            </a:pathLst>
          </a:custGeom>
          <a:solidFill>
            <a:srgbClr val="EB3C9F">
              <a:alpha val="7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10941012" y="0"/>
            <a:ext cx="1249046" cy="6858000"/>
          </a:xfrm>
          <a:custGeom>
            <a:avLst/>
            <a:gdLst/>
            <a:ahLst/>
            <a:cxnLst/>
            <a:rect l="l" t="t" r="r" b="b"/>
            <a:pathLst>
              <a:path w="1249045" h="6858000">
                <a:moveTo>
                  <a:pt x="1248448" y="0"/>
                </a:moveTo>
                <a:lnTo>
                  <a:pt x="0" y="0"/>
                </a:lnTo>
                <a:lnTo>
                  <a:pt x="1107986" y="6857996"/>
                </a:lnTo>
                <a:lnTo>
                  <a:pt x="1248448" y="6857996"/>
                </a:lnTo>
                <a:lnTo>
                  <a:pt x="1248448" y="0"/>
                </a:lnTo>
                <a:close/>
              </a:path>
            </a:pathLst>
          </a:custGeom>
          <a:solidFill>
            <a:srgbClr val="B1126C">
              <a:alpha val="79998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10370823" y="3589030"/>
            <a:ext cx="1818639" cy="3268979"/>
          </a:xfrm>
          <a:custGeom>
            <a:avLst/>
            <a:gdLst/>
            <a:ahLst/>
            <a:cxnLst/>
            <a:rect l="l" t="t" r="r" b="b"/>
            <a:pathLst>
              <a:path w="1818640" h="3268979">
                <a:moveTo>
                  <a:pt x="1818639" y="0"/>
                </a:moveTo>
                <a:lnTo>
                  <a:pt x="0" y="3268979"/>
                </a:lnTo>
                <a:lnTo>
                  <a:pt x="1818639" y="3268979"/>
                </a:lnTo>
                <a:lnTo>
                  <a:pt x="1818639" y="0"/>
                </a:lnTo>
                <a:close/>
              </a:path>
            </a:pathLst>
          </a:custGeom>
          <a:solidFill>
            <a:srgbClr val="B1126C">
              <a:alpha val="65881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4" y="0"/>
            <a:ext cx="843280" cy="5666740"/>
          </a:xfrm>
          <a:custGeom>
            <a:avLst/>
            <a:gdLst/>
            <a:ahLst/>
            <a:cxnLst/>
            <a:rect l="l" t="t" r="r" b="b"/>
            <a:pathLst>
              <a:path w="843280" h="5666740">
                <a:moveTo>
                  <a:pt x="843280" y="0"/>
                </a:moveTo>
                <a:lnTo>
                  <a:pt x="0" y="0"/>
                </a:lnTo>
                <a:lnTo>
                  <a:pt x="0" y="5666740"/>
                </a:lnTo>
                <a:lnTo>
                  <a:pt x="843280" y="0"/>
                </a:lnTo>
                <a:close/>
              </a:path>
            </a:pathLst>
          </a:custGeom>
          <a:solidFill>
            <a:srgbClr val="EB3C9F">
              <a:alpha val="70195"/>
            </a:srgbClr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853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273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4" y="365136"/>
            <a:ext cx="10515601" cy="15388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By : Dwi Rahmanendra,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18579"/>
      </p:ext>
    </p:extLst>
  </p:cSld>
  <p:clrMapOvr>
    <a:masterClrMapping/>
  </p:clrMapOvr>
  <p:hf sldNum="0"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3309"/>
            <a:ext cx="9144000" cy="18466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By : Dwi Rahmanendra,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46796"/>
      </p:ext>
    </p:extLst>
  </p:cSld>
  <p:clrMapOvr>
    <a:masterClrMapping/>
  </p:clrMapOvr>
  <p:hf sldNum="0"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">
  <p:cSld name="Title and body - Alt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379810" y="633167"/>
            <a:ext cx="5636401" cy="15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6172743" y="4639833"/>
            <a:ext cx="5636401" cy="1231200"/>
          </a:xfrm>
          <a:prstGeom prst="rect">
            <a:avLst/>
          </a:prstGeom>
        </p:spPr>
        <p:txBody>
          <a:bodyPr spcFirstLastPara="1" wrap="square" lIns="243827" tIns="121897" rIns="243827" bIns="121897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0232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2">
  <p:cSld name="Title only - Alt 2">
    <p:bg>
      <p:bgPr>
        <a:solidFill>
          <a:schemeClr val="accen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79800" y="381200"/>
            <a:ext cx="85652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/>
            </a:lvl1pPr>
            <a:lvl2pPr lvl="1" algn="r">
              <a:buNone/>
              <a:defRPr/>
            </a:lvl2pPr>
            <a:lvl3pPr lvl="2" algn="r">
              <a:buNone/>
              <a:defRPr/>
            </a:lvl3pPr>
            <a:lvl4pPr lvl="3" algn="r">
              <a:buNone/>
              <a:defRPr/>
            </a:lvl4pPr>
            <a:lvl5pPr lvl="4" algn="r">
              <a:buNone/>
              <a:defRPr/>
            </a:lvl5pPr>
            <a:lvl6pPr lvl="5" algn="r">
              <a:buNone/>
              <a:defRPr/>
            </a:lvl6pPr>
            <a:lvl7pPr lvl="6" algn="r">
              <a:buNone/>
              <a:defRPr/>
            </a:lvl7pPr>
            <a:lvl8pPr lvl="7" algn="r">
              <a:buNone/>
              <a:defRPr/>
            </a:lvl8pPr>
            <a:lvl9pPr lvl="8" algn="r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8952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3">
  <p:cSld name="Title only - Alt 3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79800" y="381200"/>
            <a:ext cx="85652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/>
            </a:lvl1pPr>
            <a:lvl2pPr lvl="1" algn="r">
              <a:buNone/>
              <a:defRPr/>
            </a:lvl2pPr>
            <a:lvl3pPr lvl="2" algn="r">
              <a:buNone/>
              <a:defRPr/>
            </a:lvl3pPr>
            <a:lvl4pPr lvl="3" algn="r">
              <a:buNone/>
              <a:defRPr/>
            </a:lvl4pPr>
            <a:lvl5pPr lvl="4" algn="r">
              <a:buNone/>
              <a:defRPr/>
            </a:lvl5pPr>
            <a:lvl6pPr lvl="5" algn="r">
              <a:buNone/>
              <a:defRPr/>
            </a:lvl6pPr>
            <a:lvl7pPr lvl="6" algn="r">
              <a:buNone/>
              <a:defRPr/>
            </a:lvl7pPr>
            <a:lvl8pPr lvl="7" algn="r">
              <a:buNone/>
              <a:defRPr/>
            </a:lvl8pPr>
            <a:lvl9pPr lvl="8" algn="r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7039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Alt 4">
  <p:cSld name="Title only - Alt 4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379800" y="381200"/>
            <a:ext cx="85652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378467" y="6244979"/>
            <a:ext cx="1143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89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843" y="2590800"/>
            <a:ext cx="3277453" cy="192405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836843" y="4648200"/>
            <a:ext cx="3277453" cy="13716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idx="1"/>
          </p:nvPr>
        </p:nvSpPr>
        <p:spPr>
          <a:xfrm>
            <a:off x="5486253" y="836610"/>
            <a:ext cx="5868929" cy="518319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pic>
        <p:nvPicPr>
          <p:cNvPr id="9" name="Picture 4" descr="An empty placeholder to add an image. Click on the placeholder and select the image that you wish to a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62" y="458810"/>
            <a:ext cx="6627951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01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Alt 1">
  <p:cSld name="Section title and description - Alt 1"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oogle Shape;36;p6"/>
          <p:cNvCxnSpPr/>
          <p:nvPr/>
        </p:nvCxnSpPr>
        <p:spPr>
          <a:xfrm>
            <a:off x="378467" y="6244967"/>
            <a:ext cx="1143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78467" y="307568"/>
            <a:ext cx="8911600" cy="1649200"/>
          </a:xfrm>
          <a:prstGeom prst="rect">
            <a:avLst/>
          </a:prstGeom>
        </p:spPr>
        <p:txBody>
          <a:bodyPr spcFirstLastPara="1" wrap="square" lIns="0" tIns="121897" rIns="121897" bIns="121897" anchor="t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8285603" y="4802667"/>
            <a:ext cx="3182000" cy="10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40" name="Google Shape;40;p6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>
            <a:spLocks noGrp="1"/>
          </p:cNvSpPr>
          <p:nvPr>
            <p:ph type="pic" idx="4"/>
          </p:nvPr>
        </p:nvSpPr>
        <p:spPr>
          <a:xfrm>
            <a:off x="6173000" y="4515600"/>
            <a:ext cx="1771200" cy="1721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31744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Alt 3">
  <p:cSld name="Section title and description - Alt 3">
    <p:bg>
      <p:bgPr>
        <a:solidFill>
          <a:schemeClr val="accent3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4248078" y="384835"/>
            <a:ext cx="7561201" cy="390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5" name="Google Shape;45;p7"/>
          <p:cNvSpPr/>
          <p:nvPr/>
        </p:nvSpPr>
        <p:spPr>
          <a:xfrm>
            <a:off x="4665368" y="744453"/>
            <a:ext cx="6726597" cy="3186364"/>
          </a:xfrm>
          <a:custGeom>
            <a:avLst/>
            <a:gdLst/>
            <a:ahLst/>
            <a:cxnLst/>
            <a:rect l="l" t="t" r="r" b="b"/>
            <a:pathLst>
              <a:path w="47712" h="22601" extrusionOk="0">
                <a:moveTo>
                  <a:pt x="36474" y="1"/>
                </a:moveTo>
                <a:lnTo>
                  <a:pt x="32896" y="3516"/>
                </a:lnTo>
                <a:lnTo>
                  <a:pt x="38106" y="8789"/>
                </a:lnTo>
                <a:lnTo>
                  <a:pt x="1" y="8789"/>
                </a:lnTo>
                <a:lnTo>
                  <a:pt x="1" y="13812"/>
                </a:lnTo>
                <a:lnTo>
                  <a:pt x="38106" y="13812"/>
                </a:lnTo>
                <a:lnTo>
                  <a:pt x="32833" y="19085"/>
                </a:lnTo>
                <a:lnTo>
                  <a:pt x="36411" y="22600"/>
                </a:lnTo>
                <a:lnTo>
                  <a:pt x="47711" y="11300"/>
                </a:lnTo>
                <a:lnTo>
                  <a:pt x="3647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378467" y="633167"/>
            <a:ext cx="3697600" cy="2113600"/>
          </a:xfrm>
          <a:prstGeom prst="rect">
            <a:avLst/>
          </a:prstGeom>
        </p:spPr>
        <p:txBody>
          <a:bodyPr spcFirstLastPara="1" wrap="square" lIns="0" tIns="121897" rIns="0" bIns="0" anchor="t" anchorCtr="0">
            <a:norm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379800" y="4802667"/>
            <a:ext cx="3697600" cy="10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None/>
              <a:defRPr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1753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- Alt 4">
  <p:cSld name="Section title and description - Alt 4">
    <p:bg>
      <p:bgPr>
        <a:solidFill>
          <a:schemeClr val="accen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378467" y="633167"/>
            <a:ext cx="3697600" cy="2113600"/>
          </a:xfrm>
          <a:prstGeom prst="rect">
            <a:avLst/>
          </a:prstGeom>
        </p:spPr>
        <p:txBody>
          <a:bodyPr spcFirstLastPara="1" wrap="square" lIns="0" tIns="121897" rIns="0" bIns="0" anchor="t" anchorCtr="0">
            <a:norm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379800" y="4802667"/>
            <a:ext cx="3697600" cy="10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None/>
              <a:defRPr sz="16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  <p:sp>
        <p:nvSpPr>
          <p:cNvPr id="55" name="Google Shape;55;p8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Font typeface="Inter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>
            <a:spLocks noGrp="1"/>
          </p:cNvSpPr>
          <p:nvPr>
            <p:ph type="pic" idx="4"/>
          </p:nvPr>
        </p:nvSpPr>
        <p:spPr>
          <a:xfrm>
            <a:off x="4247600" y="388351"/>
            <a:ext cx="7561600" cy="5850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64645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Alt 2">
  <p:cSld name="Blank - Alt 2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 idx="2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5658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5">
  <p:cSld name="Agenda - Alt 5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378467" y="381200"/>
            <a:ext cx="5636800" cy="2585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1"/>
          </p:nvPr>
        </p:nvSpPr>
        <p:spPr>
          <a:xfrm>
            <a:off x="1500143" y="3127200"/>
            <a:ext cx="7412401" cy="10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ubTitle" idx="4"/>
          </p:nvPr>
        </p:nvSpPr>
        <p:spPr>
          <a:xfrm flipH="1">
            <a:off x="9069267" y="3127200"/>
            <a:ext cx="2740000" cy="10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5"/>
          </p:nvPr>
        </p:nvSpPr>
        <p:spPr>
          <a:xfrm>
            <a:off x="1500143" y="2074133"/>
            <a:ext cx="7412401" cy="10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ubTitle" idx="6"/>
          </p:nvPr>
        </p:nvSpPr>
        <p:spPr>
          <a:xfrm flipH="1">
            <a:off x="9069267" y="2074133"/>
            <a:ext cx="2740000" cy="10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ubTitle" idx="7"/>
          </p:nvPr>
        </p:nvSpPr>
        <p:spPr>
          <a:xfrm>
            <a:off x="1500143" y="4164217"/>
            <a:ext cx="7412401" cy="10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ubTitle" idx="8"/>
          </p:nvPr>
        </p:nvSpPr>
        <p:spPr>
          <a:xfrm flipH="1">
            <a:off x="9069267" y="4164217"/>
            <a:ext cx="2740000" cy="10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ubTitle" idx="9"/>
          </p:nvPr>
        </p:nvSpPr>
        <p:spPr>
          <a:xfrm>
            <a:off x="1500143" y="5203884"/>
            <a:ext cx="7412401" cy="10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None/>
              <a:defRPr sz="4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ubTitle" idx="13"/>
          </p:nvPr>
        </p:nvSpPr>
        <p:spPr>
          <a:xfrm flipH="1">
            <a:off x="9069267" y="5203884"/>
            <a:ext cx="2740000" cy="10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1230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3">
  <p:cSld name="Title, body and image - Alt 3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>
            <a:spLocks noGrp="1"/>
          </p:cNvSpPr>
          <p:nvPr>
            <p:ph type="pic" idx="2"/>
          </p:nvPr>
        </p:nvSpPr>
        <p:spPr>
          <a:xfrm>
            <a:off x="378467" y="2904102"/>
            <a:ext cx="5636800" cy="33408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title" idx="4"/>
          </p:nvPr>
        </p:nvSpPr>
        <p:spPr>
          <a:xfrm>
            <a:off x="378467" y="381200"/>
            <a:ext cx="75656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6172400" y="3515038"/>
            <a:ext cx="5636800" cy="27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/>
          <p:nvPr/>
        </p:nvSpPr>
        <p:spPr>
          <a:xfrm rot="10800000">
            <a:off x="10693776" y="382424"/>
            <a:ext cx="1115371" cy="1115153"/>
          </a:xfrm>
          <a:custGeom>
            <a:avLst/>
            <a:gdLst/>
            <a:ahLst/>
            <a:cxnLst/>
            <a:rect l="l" t="t" r="r" b="b"/>
            <a:pathLst>
              <a:path w="32645" h="32645" extrusionOk="0">
                <a:moveTo>
                  <a:pt x="2512" y="0"/>
                </a:moveTo>
                <a:lnTo>
                  <a:pt x="2512" y="5023"/>
                </a:lnTo>
                <a:lnTo>
                  <a:pt x="24107" y="5023"/>
                </a:lnTo>
                <a:lnTo>
                  <a:pt x="1" y="29129"/>
                </a:lnTo>
                <a:lnTo>
                  <a:pt x="3516" y="32644"/>
                </a:lnTo>
                <a:lnTo>
                  <a:pt x="27623" y="8538"/>
                </a:lnTo>
                <a:lnTo>
                  <a:pt x="27623" y="30133"/>
                </a:lnTo>
                <a:lnTo>
                  <a:pt x="32645" y="30133"/>
                </a:lnTo>
                <a:lnTo>
                  <a:pt x="32645" y="0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2711378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4">
  <p:cSld name="Title, body and image - Alt 4"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>
            <a:spLocks noGrp="1"/>
          </p:cNvSpPr>
          <p:nvPr>
            <p:ph type="pic" idx="2"/>
          </p:nvPr>
        </p:nvSpPr>
        <p:spPr>
          <a:xfrm>
            <a:off x="6173000" y="0"/>
            <a:ext cx="5636000" cy="6244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378467" y="381200"/>
            <a:ext cx="56368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1017567" y="3465633"/>
            <a:ext cx="4998400" cy="27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title" idx="3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title" idx="4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8263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5">
  <p:cSld name="Title, body and image - Alt 5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>
            <a:spLocks noGrp="1"/>
          </p:cNvSpPr>
          <p:nvPr>
            <p:ph type="pic" idx="2"/>
          </p:nvPr>
        </p:nvSpPr>
        <p:spPr>
          <a:xfrm>
            <a:off x="360367" y="4176633"/>
            <a:ext cx="3694000" cy="2068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378467" y="381200"/>
            <a:ext cx="85344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body" idx="1"/>
          </p:nvPr>
        </p:nvSpPr>
        <p:spPr>
          <a:xfrm>
            <a:off x="8115100" y="3465633"/>
            <a:ext cx="3694000" cy="27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3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4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5"/>
          </p:nvPr>
        </p:nvSpPr>
        <p:spPr>
          <a:xfrm>
            <a:off x="4247600" y="3465633"/>
            <a:ext cx="3694000" cy="277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0820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- Alt 7">
  <p:cSld name="Title, body and image - Alt 7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6376203" y="381200"/>
            <a:ext cx="5433200" cy="6278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8115103" y="3515038"/>
            <a:ext cx="3694400" cy="27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2"/>
          </p:nvPr>
        </p:nvSpPr>
        <p:spPr>
          <a:xfrm>
            <a:off x="6376500" y="3515038"/>
            <a:ext cx="1567600" cy="27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4"/>
          <p:cNvSpPr>
            <a:spLocks noGrp="1"/>
          </p:cNvSpPr>
          <p:nvPr>
            <p:ph type="pic" idx="3"/>
          </p:nvPr>
        </p:nvSpPr>
        <p:spPr>
          <a:xfrm>
            <a:off x="378467" y="0"/>
            <a:ext cx="5636000" cy="6244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103" name="Google Shape;103;p14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4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5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3059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 - Alt 2">
  <p:cSld name="Four big ideas - Alt 2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AFAFA"/>
                </a:solidFill>
              </a:rPr>
              <a:pPr/>
              <a:t>‹#›</a:t>
            </a:fld>
            <a:endParaRPr lang="en">
              <a:solidFill>
                <a:srgbClr val="FAFAFA"/>
              </a:solidFill>
            </a:endParaRPr>
          </a:p>
        </p:txBody>
      </p: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378478" y="381200"/>
            <a:ext cx="5636401" cy="3139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 idx="2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3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Inter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body" idx="1"/>
          </p:nvPr>
        </p:nvSpPr>
        <p:spPr>
          <a:xfrm>
            <a:off x="6176010" y="381200"/>
            <a:ext cx="5636401" cy="15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  <a:defRPr>
                <a:solidFill>
                  <a:schemeClr val="dk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○"/>
              <a:defRPr>
                <a:solidFill>
                  <a:schemeClr val="dk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4"/>
          </p:nvPr>
        </p:nvSpPr>
        <p:spPr>
          <a:xfrm>
            <a:off x="384833" y="2563833"/>
            <a:ext cx="2734400" cy="7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5"/>
          </p:nvPr>
        </p:nvSpPr>
        <p:spPr>
          <a:xfrm>
            <a:off x="384833" y="3855777"/>
            <a:ext cx="2734400" cy="23006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6"/>
          </p:nvPr>
        </p:nvSpPr>
        <p:spPr>
          <a:xfrm>
            <a:off x="3275605" y="2563833"/>
            <a:ext cx="2734400" cy="7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7"/>
          </p:nvPr>
        </p:nvSpPr>
        <p:spPr>
          <a:xfrm>
            <a:off x="3275605" y="3855767"/>
            <a:ext cx="2734400" cy="20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8"/>
          </p:nvPr>
        </p:nvSpPr>
        <p:spPr>
          <a:xfrm>
            <a:off x="6172502" y="2563833"/>
            <a:ext cx="2734400" cy="7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9"/>
          </p:nvPr>
        </p:nvSpPr>
        <p:spPr>
          <a:xfrm>
            <a:off x="6172502" y="3855767"/>
            <a:ext cx="2734400" cy="20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13"/>
          </p:nvPr>
        </p:nvSpPr>
        <p:spPr>
          <a:xfrm>
            <a:off x="9069400" y="2563833"/>
            <a:ext cx="2734400" cy="7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None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4"/>
          </p:nvPr>
        </p:nvSpPr>
        <p:spPr>
          <a:xfrm>
            <a:off x="9069400" y="3855767"/>
            <a:ext cx="2734400" cy="200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1pPr>
            <a:lvl2pPr marL="1219170" lvl="1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2pPr>
            <a:lvl3pPr marL="1828754" lvl="2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3pPr>
            <a:lvl4pPr marL="2438339" lvl="3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4pPr>
            <a:lvl5pPr marL="3047924" lvl="4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5pPr>
            <a:lvl6pPr marL="3657509" lvl="5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6pPr>
            <a:lvl7pPr marL="4267093" lvl="6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●"/>
              <a:defRPr sz="1300">
                <a:solidFill>
                  <a:schemeClr val="dk1"/>
                </a:solidFill>
              </a:defRPr>
            </a:lvl7pPr>
            <a:lvl8pPr marL="4876678" lvl="7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○"/>
              <a:defRPr sz="1300">
                <a:solidFill>
                  <a:schemeClr val="dk1"/>
                </a:solidFill>
              </a:defRPr>
            </a:lvl8pPr>
            <a:lvl9pPr marL="5486263" lvl="8" indent="-38945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"/>
              <a:buChar char="■"/>
              <a:defRPr sz="1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36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42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slideLayout" Target="../slideLayouts/slideLayout123.xml"/><Relationship Id="rId46" Type="http://schemas.openxmlformats.org/officeDocument/2006/relationships/theme" Target="../theme/theme10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slideLayout" Target="../slideLayouts/slideLayout122.xml"/><Relationship Id="rId40" Type="http://schemas.openxmlformats.org/officeDocument/2006/relationships/slideLayout" Target="../slideLayouts/slideLayout125.xml"/><Relationship Id="rId45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4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Relationship Id="rId43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3" y="533404"/>
            <a:ext cx="960370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3" y="1828803"/>
            <a:ext cx="96037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18346" y="6172217"/>
            <a:ext cx="686425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8611260" y="6172217"/>
            <a:ext cx="132040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4/27/2026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35655" y="6172217"/>
            <a:ext cx="9908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7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79810" y="2074100"/>
            <a:ext cx="7614001" cy="21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79800" y="381200"/>
            <a:ext cx="8565200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srgbClr val="000000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srgbClr val="000000"/>
              </a:solidFill>
            </a:endParaRPr>
          </a:p>
        </p:txBody>
      </p:sp>
      <p:sp>
        <p:nvSpPr>
          <p:cNvPr id="9" name="Google Shape;9;p1"/>
          <p:cNvSpPr txBox="1">
            <a:spLocks noGrp="1"/>
          </p:cNvSpPr>
          <p:nvPr>
            <p:ph type="title" idx="2"/>
          </p:nvPr>
        </p:nvSpPr>
        <p:spPr>
          <a:xfrm>
            <a:off x="384843" y="6371967"/>
            <a:ext cx="5636401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Inter"/>
              <a:buNone/>
              <a:defRPr sz="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title" idx="3"/>
          </p:nvPr>
        </p:nvSpPr>
        <p:spPr>
          <a:xfrm>
            <a:off x="6173000" y="6371967"/>
            <a:ext cx="1771200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Inter"/>
              <a:buNone/>
              <a:defRPr sz="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 idx="4"/>
          </p:nvPr>
        </p:nvSpPr>
        <p:spPr>
          <a:xfrm>
            <a:off x="8114800" y="6371967"/>
            <a:ext cx="1771200" cy="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Inter"/>
              <a:buNone/>
              <a:defRPr sz="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5"/>
          </p:nvPr>
        </p:nvSpPr>
        <p:spPr>
          <a:xfrm>
            <a:off x="5653100" y="1864167"/>
            <a:ext cx="4865200" cy="3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0229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  <p:sldLayoutId id="2147483791" r:id="rId31"/>
    <p:sldLayoutId id="2147483792" r:id="rId32"/>
    <p:sldLayoutId id="2147483793" r:id="rId33"/>
    <p:sldLayoutId id="2147483794" r:id="rId34"/>
    <p:sldLayoutId id="2147483795" r:id="rId35"/>
    <p:sldLayoutId id="2147483796" r:id="rId36"/>
    <p:sldLayoutId id="2147483797" r:id="rId37"/>
    <p:sldLayoutId id="2147483798" r:id="rId38"/>
    <p:sldLayoutId id="2147483799" r:id="rId39"/>
    <p:sldLayoutId id="2147483800" r:id="rId40"/>
    <p:sldLayoutId id="2147483801" r:id="rId41"/>
    <p:sldLayoutId id="2147483802" r:id="rId42"/>
    <p:sldLayoutId id="2147483803" r:id="rId43"/>
    <p:sldLayoutId id="2147483804" r:id="rId44"/>
    <p:sldLayoutId id="2147483805" r:id="rId4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5579">
          <p15:clr>
            <a:srgbClr val="E46962"/>
          </p15:clr>
        </p15:guide>
        <p15:guide id="2" pos="179">
          <p15:clr>
            <a:srgbClr val="E46962"/>
          </p15:clr>
        </p15:guide>
        <p15:guide id="3" orient="horz" pos="180">
          <p15:clr>
            <a:srgbClr val="E46962"/>
          </p15:clr>
        </p15:guide>
        <p15:guide id="4" orient="horz" pos="3060">
          <p15:clr>
            <a:srgbClr val="E46962"/>
          </p15:clr>
        </p15:guide>
        <p15:guide id="5" pos="2842">
          <p15:clr>
            <a:srgbClr val="E46962"/>
          </p15:clr>
        </p15:guide>
        <p15:guide id="6" pos="2916">
          <p15:clr>
            <a:srgbClr val="E46962"/>
          </p15:clr>
        </p15:guide>
        <p15:guide id="7" pos="1474">
          <p15:clr>
            <a:srgbClr val="E46962"/>
          </p15:clr>
        </p15:guide>
        <p15:guide id="8" pos="1548">
          <p15:clr>
            <a:srgbClr val="E46962"/>
          </p15:clr>
        </p15:guide>
        <p15:guide id="9" pos="4211">
          <p15:clr>
            <a:srgbClr val="E46962"/>
          </p15:clr>
        </p15:guide>
        <p15:guide id="10" pos="4285">
          <p15:clr>
            <a:srgbClr val="E46962"/>
          </p15:clr>
        </p15:guide>
        <p15:guide id="11" pos="3753">
          <p15:clr>
            <a:srgbClr val="E46962"/>
          </p15:clr>
        </p15:guide>
        <p15:guide id="12" pos="3834">
          <p15:clr>
            <a:srgbClr val="E46962"/>
          </p15:clr>
        </p15:guide>
        <p15:guide id="13" pos="1926">
          <p15:clr>
            <a:srgbClr val="E46962"/>
          </p15:clr>
        </p15:guide>
        <p15:guide id="14" pos="2007">
          <p15:clr>
            <a:srgbClr val="E46962"/>
          </p15:clr>
        </p15:guide>
        <p15:guide id="15" orient="horz" pos="299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907">
          <p15:clr>
            <a:srgbClr val="E46962"/>
          </p15:clr>
        </p15:guide>
        <p15:guide id="18" orient="horz" pos="980">
          <p15:clr>
            <a:srgbClr val="E46962"/>
          </p15:clr>
        </p15:guide>
        <p15:guide id="19" orient="horz" pos="1588">
          <p15:clr>
            <a:srgbClr val="E46962"/>
          </p15:clr>
        </p15:guide>
        <p15:guide id="20" orient="horz" pos="1661">
          <p15:clr>
            <a:srgbClr val="E46962"/>
          </p15:clr>
        </p15:guide>
        <p15:guide id="21" orient="horz" pos="2269">
          <p15:clr>
            <a:srgbClr val="E46962"/>
          </p15:clr>
        </p15:guide>
        <p15:guide id="22" orient="horz" pos="2341">
          <p15:clr>
            <a:srgbClr val="E46962"/>
          </p15:clr>
        </p15:guide>
        <p15:guide id="23" orient="horz" pos="3012">
          <p15:clr>
            <a:srgbClr val="E46962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7DE6118-2437-4B30-8E3C-4D2BE602058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4/27/2026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11" y="6356350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9E57DC2-970A-4B3E-BB1C-7A09969E49D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6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33"/>
            <a:ext cx="10515601" cy="1325563"/>
          </a:xfrm>
          <a:prstGeom prst="rect">
            <a:avLst/>
          </a:prstGeom>
        </p:spPr>
        <p:txBody>
          <a:bodyPr vert="horz" lIns="61941" tIns="30971" rIns="61941" bIns="3097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1" cy="4351338"/>
          </a:xfrm>
          <a:prstGeom prst="rect">
            <a:avLst/>
          </a:prstGeom>
        </p:spPr>
        <p:txBody>
          <a:bodyPr vert="horz" lIns="61941" tIns="30971" rIns="61941" bIns="309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9"/>
            <a:ext cx="2743200" cy="365125"/>
          </a:xfrm>
          <a:prstGeom prst="rect">
            <a:avLst/>
          </a:prstGeom>
        </p:spPr>
        <p:txBody>
          <a:bodyPr vert="horz" lIns="61941" tIns="30971" rIns="61941" bIns="309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707"/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9707"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11" y="6356369"/>
            <a:ext cx="4114801" cy="365125"/>
          </a:xfrm>
          <a:prstGeom prst="rect">
            <a:avLst/>
          </a:prstGeom>
        </p:spPr>
        <p:txBody>
          <a:bodyPr vert="horz" lIns="61941" tIns="30971" rIns="61941" bIns="309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56369"/>
            <a:ext cx="2743200" cy="365125"/>
          </a:xfrm>
          <a:prstGeom prst="rect">
            <a:avLst/>
          </a:prstGeom>
        </p:spPr>
        <p:txBody>
          <a:bodyPr vert="horz" lIns="61941" tIns="30971" rIns="61941" bIns="309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707"/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9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7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89468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671" indent="-223671" algn="l" defTabSz="894682" rtl="0" eaLnBrk="1" latinLnBrk="0" hangingPunct="1">
        <a:lnSpc>
          <a:spcPct val="90000"/>
        </a:lnSpc>
        <a:spcBef>
          <a:spcPts val="97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1012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18353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5694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036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0376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07718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55059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02400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7341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4682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2024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9365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6706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4047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1389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8729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6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91367" y="821205"/>
            <a:ext cx="980927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5820" y="1840739"/>
            <a:ext cx="1124077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6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6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6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9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622" y="273791"/>
            <a:ext cx="454279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093" y="1710328"/>
            <a:ext cx="1036383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89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8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8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92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3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11" y="6356396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563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14" tIns="45708" rIns="91414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4" tIns="45708" rIns="91414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415"/>
            <a:ext cx="28448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0"/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40"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415"/>
            <a:ext cx="38608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0"/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55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1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7" indent="-285669" algn="l" defTabSz="91414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74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42" indent="-228534" algn="l" defTabSz="9141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12" indent="-228534" algn="l" defTabSz="9141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82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51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0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1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9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0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9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7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6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17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86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7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14" tIns="45708" rIns="91414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14" tIns="45708" rIns="91414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3" y="6356406"/>
            <a:ext cx="28448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0"/>
            <a:fld id="{59050B39-6949-4943-BE5F-BDFD603D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40"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406"/>
            <a:ext cx="38608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6"/>
            <a:ext cx="2844800" cy="365125"/>
          </a:xfrm>
          <a:prstGeom prst="rect">
            <a:avLst/>
          </a:prstGeom>
        </p:spPr>
        <p:txBody>
          <a:bodyPr vert="horz" lIns="91414" tIns="45708" rIns="91414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40"/>
            <a:fld id="{6BCC40AA-4475-4343-895B-41198EBAE7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5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1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2" indent="-342802" algn="l" defTabSz="914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7" indent="-285669" algn="l" defTabSz="91414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74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42" indent="-228534" algn="l" defTabSz="9141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12" indent="-228534" algn="l" defTabSz="9141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82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51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0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1" indent="-228534" algn="l" defTabSz="9141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9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0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9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77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6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17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86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7" algn="l" defTabSz="9141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33"/>
            <a:ext cx="10515601" cy="1325563"/>
          </a:xfrm>
          <a:prstGeom prst="rect">
            <a:avLst/>
          </a:prstGeom>
        </p:spPr>
        <p:txBody>
          <a:bodyPr vert="horz" lIns="61941" tIns="30971" rIns="61941" bIns="3097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1" cy="4351338"/>
          </a:xfrm>
          <a:prstGeom prst="rect">
            <a:avLst/>
          </a:prstGeom>
        </p:spPr>
        <p:txBody>
          <a:bodyPr vert="horz" lIns="61941" tIns="30971" rIns="61941" bIns="309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6"/>
            <a:ext cx="2743200" cy="365125"/>
          </a:xfrm>
          <a:prstGeom prst="rect">
            <a:avLst/>
          </a:prstGeom>
        </p:spPr>
        <p:txBody>
          <a:bodyPr vert="horz" lIns="61941" tIns="30971" rIns="61941" bIns="309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707"/>
            <a:fld id="{3544016B-6C13-044A-A1F9-FF0168188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9707"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11" y="6356366"/>
            <a:ext cx="4114801" cy="365125"/>
          </a:xfrm>
          <a:prstGeom prst="rect">
            <a:avLst/>
          </a:prstGeom>
        </p:spPr>
        <p:txBody>
          <a:bodyPr vert="horz" lIns="61941" tIns="30971" rIns="61941" bIns="309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7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56366"/>
            <a:ext cx="2743200" cy="365125"/>
          </a:xfrm>
          <a:prstGeom prst="rect">
            <a:avLst/>
          </a:prstGeom>
        </p:spPr>
        <p:txBody>
          <a:bodyPr vert="horz" lIns="61941" tIns="30971" rIns="61941" bIns="309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09707"/>
            <a:fld id="{034A62D4-B579-684E-BEDF-F03927229C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097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2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894682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671" indent="-223671" algn="l" defTabSz="894682" rtl="0" eaLnBrk="1" latinLnBrk="0" hangingPunct="1">
        <a:lnSpc>
          <a:spcPct val="90000"/>
        </a:lnSpc>
        <a:spcBef>
          <a:spcPts val="97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1012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18353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5694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036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60376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07718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55059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02400" indent="-223671" algn="l" defTabSz="894682" rtl="0" eaLnBrk="1" latinLnBrk="0" hangingPunct="1">
        <a:lnSpc>
          <a:spcPct val="90000"/>
        </a:lnSpc>
        <a:spcBef>
          <a:spcPts val="48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7341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4682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2024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9365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6706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4047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1389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8729" algn="l" defTabSz="8946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11" y="6356350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4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595" y="273748"/>
            <a:ext cx="454279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001F5F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082" y="1710328"/>
            <a:ext cx="1036383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4/27/2026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6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tiff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mailto:sugiastuti63@gmail.com" TargetMode="External"/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7.tiff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8.tiff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9.emf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0.emf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tirto.id/visi-misi-asta-cita-pasangan-prabowo-gibran-link-pdf-lengkap-gRzV" TargetMode="Externa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2.png"/><Relationship Id="rId7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2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tiff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1148" y="1326524"/>
            <a:ext cx="12192000" cy="6217278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5688" y="2065020"/>
              <a:ext cx="959358" cy="13388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4852" y="2065020"/>
              <a:ext cx="1433322" cy="1338834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702" y="0"/>
            <a:ext cx="42195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6F23B8E-67AE-4D8F-AFCE-EACAC60ECD0A}"/>
              </a:ext>
            </a:extLst>
          </p:cNvPr>
          <p:cNvSpPr txBox="1">
            <a:spLocks/>
          </p:cNvSpPr>
          <p:nvPr/>
        </p:nvSpPr>
        <p:spPr>
          <a:xfrm>
            <a:off x="604517" y="2590800"/>
            <a:ext cx="6646288" cy="1924050"/>
          </a:xfrm>
          <a:prstGeom prst="rect">
            <a:avLst/>
          </a:prstGeom>
        </p:spPr>
        <p:txBody>
          <a:bodyPr wrap="square" lIns="0" tIns="0" rIns="0" bIns="0">
            <a:normAutofit fontScale="92500"/>
          </a:bodyPr>
          <a:lstStyle>
            <a:lvl1pPr>
              <a:defRPr sz="3200" b="1" i="0">
                <a:solidFill>
                  <a:schemeClr val="bg1"/>
                </a:solidFill>
                <a:latin typeface="Cambria"/>
                <a:ea typeface="+mj-ea"/>
                <a:cs typeface="Cambria"/>
              </a:defRPr>
            </a:lvl1pPr>
          </a:lstStyle>
          <a:p>
            <a:r>
              <a:rPr lang="id-ID" sz="4800" dirty="0" smtClean="0"/>
              <a:t>PEMBELAJARAN  AGENDA (DIAGNOSA ORGANISASI</a:t>
            </a:r>
          </a:p>
          <a:p>
            <a:r>
              <a:rPr lang="id-ID" dirty="0" smtClean="0"/>
              <a:t>Oleh: Dra. Sugiastuti, S.S.,M.M.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E4D4DBD-6697-4C94-AF76-C249DDDBB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6" y="-46194"/>
            <a:ext cx="2465671" cy="1252763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xmlns="" id="{76764295-88E6-498F-991A-E4A57BE80696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4700808" y="5678869"/>
            <a:ext cx="7237927" cy="147732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PELATIHAN STRUKTURAL KEPEMIMPINAN  PKN TK.II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BPSDMD PROVINSI SUMATERA SELATAN TAHUN 2025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496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658" y="328778"/>
            <a:ext cx="10161142" cy="852755"/>
          </a:xfrm>
        </p:spPr>
        <p:txBody>
          <a:bodyPr>
            <a:normAutofit fontScale="90000"/>
          </a:bodyPr>
          <a:lstStyle/>
          <a:p>
            <a:r>
              <a:rPr lang="en-ID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3. </a:t>
            </a:r>
            <a:r>
              <a:rPr lang="en-ID" altLang="en-US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Analisis</a:t>
            </a:r>
            <a:r>
              <a:rPr lang="en-ID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ID" altLang="en-US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Lingkungan</a:t>
            </a:r>
            <a:r>
              <a:rPr lang="en-ID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ID" altLang="en-US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Eksternal</a:t>
            </a:r>
            <a:endParaRPr lang="en-ID" altLang="en-US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523" y="1493958"/>
            <a:ext cx="10482245" cy="4373451"/>
          </a:xfrm>
        </p:spPr>
        <p:txBody>
          <a:bodyPr>
            <a:normAutofit lnSpcReduction="10000"/>
          </a:bodyPr>
          <a:lstStyle/>
          <a:p>
            <a:pPr marL="465138" indent="-465138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ID" altLang="en-US" dirty="0">
                <a:latin typeface="Athelas" panose="02000503000000020003" pitchFamily="2" charset="77"/>
                <a:cs typeface="Arial" panose="020B0604020202020204" pitchFamily="34" charset="0"/>
              </a:rPr>
              <a:t>D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ilakukan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untuk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mengeksplorasi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lingkungan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luar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organisasi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guna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mengidentifikasi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peluang</a:t>
            </a:r>
            <a:r>
              <a:rPr lang="en-US" b="1" dirty="0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dan</a:t>
            </a:r>
            <a:r>
              <a:rPr lang="en-US" b="1" dirty="0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tantangan</a:t>
            </a:r>
            <a:r>
              <a:rPr lang="en-US" b="1" dirty="0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yang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dihadapi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organisasi</a:t>
            </a:r>
            <a:endParaRPr lang="en-US" dirty="0">
              <a:latin typeface="Athelas" panose="02000503000000020003" pitchFamily="2" charset="77"/>
              <a:cs typeface="Arial" panose="020B0604020202020204" pitchFamily="34" charset="0"/>
            </a:endParaRPr>
          </a:p>
          <a:p>
            <a:pPr marL="465138" indent="-465138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Tiga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kategori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utama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diidentifikasi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ketika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melakukan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analisis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lingkungan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eksternal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misalnya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: </a:t>
            </a:r>
          </a:p>
          <a:p>
            <a:pPr lvl="1">
              <a:lnSpc>
                <a:spcPct val="100000"/>
              </a:lnSpc>
            </a:pP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kekuatan-kekuatan</a:t>
            </a:r>
            <a:r>
              <a:rPr lang="en-US" b="1" dirty="0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/</a:t>
            </a: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tekanan</a:t>
            </a:r>
            <a:r>
              <a:rPr lang="en-US" b="1" dirty="0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dan </a:t>
            </a: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tren</a:t>
            </a:r>
            <a:r>
              <a:rPr lang="en-US" b="1" dirty="0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ID" altLang="en-US" dirty="0">
                <a:latin typeface="Athelas" panose="02000503000000020003" pitchFamily="2" charset="77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biasanya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dikategorikan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sebagai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aspek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politik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ekonomi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sosial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teknologi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lingkungan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, dan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hukum</a:t>
            </a:r>
            <a:r>
              <a:rPr lang="en-ID" altLang="en-US" dirty="0">
                <a:latin typeface="Athelas" panose="02000503000000020003" pitchFamily="2" charset="77"/>
                <a:cs typeface="Arial" panose="020B0604020202020204" pitchFamily="34" charset="0"/>
              </a:rPr>
              <a:t>)</a:t>
            </a:r>
            <a:endParaRPr lang="en-US" dirty="0">
              <a:latin typeface="Athelas" panose="02000503000000020003" pitchFamily="2" charset="77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pemilik</a:t>
            </a:r>
            <a:r>
              <a:rPr lang="en-US" b="1" dirty="0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sumber</a:t>
            </a:r>
            <a:r>
              <a:rPr lang="en-US" b="1" dirty="0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daya</a:t>
            </a:r>
            <a:endParaRPr lang="en-US" b="1" dirty="0">
              <a:solidFill>
                <a:srgbClr val="FFFF00"/>
              </a:solidFill>
              <a:latin typeface="Athelas" panose="02000503000000020003" pitchFamily="2" charset="77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pesaing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aktual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atau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potensial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pemangku</a:t>
            </a:r>
            <a:r>
              <a:rPr lang="en-US" b="1" dirty="0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kepentingan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serta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kekuatan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penting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mempengaruhi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persaingan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 dan </a:t>
            </a:r>
            <a:r>
              <a:rPr lang="en-US" dirty="0" err="1">
                <a:latin typeface="Athelas" panose="02000503000000020003" pitchFamily="2" charset="77"/>
                <a:cs typeface="Arial" panose="020B0604020202020204" pitchFamily="34" charset="0"/>
              </a:rPr>
              <a:t>kolaborasi</a:t>
            </a:r>
            <a:r>
              <a:rPr lang="en-US" dirty="0">
                <a:latin typeface="Athelas" panose="02000503000000020003" pitchFamily="2" charset="77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417DAB0-EF4C-4750-9C15-8D569D42AED1}"/>
              </a:ext>
            </a:extLst>
          </p:cNvPr>
          <p:cNvGrpSpPr/>
          <p:nvPr/>
        </p:nvGrpSpPr>
        <p:grpSpPr>
          <a:xfrm>
            <a:off x="908175" y="6374666"/>
            <a:ext cx="4535979" cy="292460"/>
            <a:chOff x="3142352" y="4143943"/>
            <a:chExt cx="4070903" cy="302548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xmlns="" id="{615A8616-C57B-4B10-8D48-C97D3808BD3F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xmlns="" id="{6D995B83-FF6E-40AE-89DA-A53B6375BFE1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6022FA20-FC47-4707-AEDB-6DDE3C18D3FC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D7269578-D0D7-4DE3-B523-33A9AB088543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16170E43-DACB-4CF0-AA08-9040C8A17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25B51B4-CED3-46DB-8BC0-F69F9DFFB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A62D381-793D-42E8-BF81-00BE716A8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247F9C1-4C32-446B-A608-E91B37BC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xmlns="" id="{89FE08F0-0C62-4565-8A9D-C89419E5B3BA}"/>
              </a:ext>
            </a:extLst>
          </p:cNvPr>
          <p:cNvSpPr txBox="1">
            <a:spLocks/>
          </p:cNvSpPr>
          <p:nvPr/>
        </p:nvSpPr>
        <p:spPr>
          <a:xfrm>
            <a:off x="10585245" y="6351896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9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xmlns="" id="{B14EFD07-1A82-4D13-83CE-C23503B4691B}"/>
              </a:ext>
            </a:extLst>
          </p:cNvPr>
          <p:cNvSpPr txBox="1">
            <a:spLocks/>
          </p:cNvSpPr>
          <p:nvPr/>
        </p:nvSpPr>
        <p:spPr>
          <a:xfrm>
            <a:off x="5673935" y="6407978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FD1121EC-43FA-47BB-BE84-56BC91CCD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3"/>
    </mc:Choice>
    <mc:Fallback xmlns="">
      <p:transition spd="slow" advTm="49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147" x="8545513" y="2598738"/>
          <p14:tracePt t="8159" x="8582025" y="2581275"/>
          <p14:tracePt t="8171" x="8643938" y="2544763"/>
          <p14:tracePt t="8185" x="8715375" y="2490788"/>
          <p14:tracePt t="8197" x="8769350" y="2455863"/>
          <p14:tracePt t="8210" x="8804275" y="2419350"/>
          <p14:tracePt t="8224" x="8840788" y="2401888"/>
          <p14:tracePt t="8242" x="8848725" y="2384425"/>
          <p14:tracePt t="8258" x="8858250" y="2374900"/>
          <p14:tracePt t="8274" x="8875713" y="2366963"/>
          <p14:tracePt t="8292" x="8885238" y="2357438"/>
          <p14:tracePt t="8307" x="8894763" y="2347913"/>
          <p14:tracePt t="8324" x="8894763" y="2339975"/>
          <p14:tracePt t="8357" x="8912225" y="2322513"/>
          <p14:tracePt t="8374" x="8939213" y="2295525"/>
          <p14:tracePt t="8392" x="8939213" y="2286000"/>
          <p14:tracePt t="8409" x="8939213" y="2276475"/>
          <p14:tracePt t="8424" x="8939213" y="2268538"/>
          <p14:tracePt t="8442" x="8939213" y="2224088"/>
          <p14:tracePt t="8457" x="8912225" y="2197100"/>
          <p14:tracePt t="8474" x="8858250" y="2170113"/>
          <p14:tracePt t="8492" x="8742363" y="2116138"/>
          <p14:tracePt t="8507" x="8705850" y="2108200"/>
          <p14:tracePt t="8524" x="8670925" y="2098675"/>
          <p14:tracePt t="8542" x="8626475" y="2081213"/>
          <p14:tracePt t="8557" x="8616950" y="2071688"/>
          <p14:tracePt t="8574" x="8599488" y="2071688"/>
          <p14:tracePt t="8592" x="8582025" y="2054225"/>
          <p14:tracePt t="8624" x="8572500" y="2054225"/>
          <p14:tracePt t="8642" x="8555038" y="2054225"/>
          <p14:tracePt t="8674" x="8545513" y="2054225"/>
          <p14:tracePt t="8692" x="8501063" y="2054225"/>
          <p14:tracePt t="8707" x="8474075" y="2054225"/>
          <p14:tracePt t="8724" x="8439150" y="2054225"/>
          <p14:tracePt t="8742" x="8340725" y="2071688"/>
          <p14:tracePt t="8757" x="8313738" y="2071688"/>
          <p14:tracePt t="8774" x="8296275" y="2071688"/>
          <p14:tracePt t="8792" x="8286750" y="2071688"/>
          <p14:tracePt t="8807" x="8277225" y="2071688"/>
          <p14:tracePt t="9150" x="8286750" y="2036763"/>
          <p14:tracePt t="9163" x="8331200" y="1973263"/>
          <p14:tracePt t="9176" x="8367713" y="1874838"/>
          <p14:tracePt t="9188" x="8394700" y="1768475"/>
          <p14:tracePt t="9201" x="8402638" y="1697038"/>
          <p14:tracePt t="9214" x="8402638" y="1652588"/>
          <p14:tracePt t="9227" x="8402638" y="1625600"/>
          <p14:tracePt t="9241" x="8402638" y="1616075"/>
          <p14:tracePt t="9257" x="8402638" y="1589088"/>
          <p14:tracePt t="9273" x="8385175" y="1581150"/>
          <p14:tracePt t="9291" x="8358188" y="1544638"/>
          <p14:tracePt t="9306" x="8340725" y="1536700"/>
          <p14:tracePt t="9323" x="8323263" y="1527175"/>
          <p14:tracePt t="9342" x="8296275" y="1509713"/>
          <p14:tracePt t="9357" x="8286750" y="1509713"/>
          <p14:tracePt t="9373" x="8269288" y="1509713"/>
          <p14:tracePt t="9392" x="8224838" y="1509713"/>
          <p14:tracePt t="9406" x="8205788" y="1509713"/>
          <p14:tracePt t="9423" x="8188325" y="1509713"/>
          <p14:tracePt t="9442" x="8161338" y="1509713"/>
          <p14:tracePt t="9456" x="8153400" y="1509713"/>
          <p14:tracePt t="10853" x="8143875" y="1509713"/>
          <p14:tracePt t="10866" x="8126413" y="1509713"/>
          <p14:tracePt t="10878" x="8099425" y="1500188"/>
          <p14:tracePt t="10891" x="8072438" y="1500188"/>
          <p14:tracePt t="10905" x="8010525" y="1482725"/>
          <p14:tracePt t="10922" x="7939088" y="1465263"/>
          <p14:tracePt t="10939" x="7867650" y="1455738"/>
          <p14:tracePt t="10955" x="7751763" y="1428750"/>
          <p14:tracePt t="10972" x="7732713" y="1428750"/>
          <p14:tracePt t="10988" x="7715250" y="1419225"/>
          <p14:tracePt t="11006" x="7697788" y="1419225"/>
          <p14:tracePt t="11038" x="7688263" y="1419225"/>
          <p14:tracePt t="11055" x="7680325" y="1419225"/>
          <p14:tracePt t="11071" x="7661275" y="1411288"/>
          <p14:tracePt t="11088" x="7653338" y="1411288"/>
          <p14:tracePt t="11184" x="7670800" y="1411288"/>
          <p14:tracePt t="11197" x="7759700" y="1446213"/>
          <p14:tracePt t="11209" x="7885113" y="1490663"/>
          <p14:tracePt t="11223" x="8116888" y="1536700"/>
          <p14:tracePt t="11238" x="8197850" y="1536700"/>
          <p14:tracePt t="11254" x="8304213" y="1536700"/>
          <p14:tracePt t="11412" x="8296275" y="1536700"/>
          <p14:tracePt t="11425" x="8259763" y="1509713"/>
          <p14:tracePt t="11438" x="8143875" y="1473200"/>
          <p14:tracePt t="11452" x="7947025" y="1446213"/>
          <p14:tracePt t="11464" x="7777163" y="1411288"/>
          <p14:tracePt t="11476" x="7581900" y="1401763"/>
          <p14:tracePt t="11489" x="7446963" y="1393825"/>
          <p14:tracePt t="11667" x="7439025" y="1393825"/>
          <p14:tracePt t="11717" x="7456488" y="1401763"/>
          <p14:tracePt t="11730" x="7608888" y="1482725"/>
          <p14:tracePt t="11743" x="7786688" y="1554163"/>
          <p14:tracePt t="11756" x="7956550" y="1608138"/>
          <p14:tracePt t="11772" x="8116888" y="1625600"/>
          <p14:tracePt t="11787" x="8224838" y="1652588"/>
          <p14:tracePt t="11804" x="8358188" y="1660525"/>
          <p14:tracePt t="11822" x="8616950" y="1660525"/>
          <p14:tracePt t="11837" x="8715375" y="1660525"/>
          <p14:tracePt t="11854" x="8796338" y="1660525"/>
          <p14:tracePt t="11872" x="8875713" y="1598613"/>
          <p14:tracePt t="11887" x="8894763" y="1571625"/>
          <p14:tracePt t="11904" x="8902700" y="1554163"/>
          <p14:tracePt t="11922" x="8902700" y="1527175"/>
          <p14:tracePt t="12378" x="8902700" y="1517650"/>
          <p14:tracePt t="12391" x="8902700" y="1500188"/>
          <p14:tracePt t="12404" x="8885238" y="1465263"/>
          <p14:tracePt t="12417" x="8823325" y="1366838"/>
          <p14:tracePt t="12429" x="8751888" y="1268413"/>
          <p14:tracePt t="12442" x="8643938" y="1169988"/>
          <p14:tracePt t="12455" x="8528050" y="1089025"/>
          <p14:tracePt t="12472" x="8402638" y="1000125"/>
          <p14:tracePt t="12487" x="8205788" y="946150"/>
          <p14:tracePt t="12503" x="7991475" y="893763"/>
          <p14:tracePt t="12521" x="7491413" y="847725"/>
          <p14:tracePt t="12537" x="7394575" y="847725"/>
          <p14:tracePt t="12553" x="7313613" y="847725"/>
          <p14:tracePt t="12571" x="7170738" y="847725"/>
          <p14:tracePt t="12586" x="7116763" y="857250"/>
          <p14:tracePt t="12603" x="7081838" y="893763"/>
          <p14:tracePt t="12621" x="7010400" y="982663"/>
          <p14:tracePt t="12636" x="6956425" y="1044575"/>
          <p14:tracePt t="12653" x="6929438" y="1133475"/>
          <p14:tracePt t="12671" x="6884988" y="1295400"/>
          <p14:tracePt t="12686" x="6875463" y="1374775"/>
          <p14:tracePt t="12703" x="6875463" y="1428750"/>
          <p14:tracePt t="12721" x="6884988" y="1571625"/>
          <p14:tracePt t="12736" x="6911975" y="1633538"/>
          <p14:tracePt t="12753" x="6965950" y="1679575"/>
          <p14:tracePt t="12771" x="7018338" y="1724025"/>
          <p14:tracePt t="12786" x="7205663" y="1812925"/>
          <p14:tracePt t="12803" x="7277100" y="1822450"/>
          <p14:tracePt t="12821" x="7348538" y="1830388"/>
          <p14:tracePt t="12836" x="7510463" y="1830388"/>
          <p14:tracePt t="12853" x="7545388" y="1830388"/>
          <p14:tracePt t="12871" x="7581900" y="1812925"/>
          <p14:tracePt t="12887" x="7634288" y="1758950"/>
          <p14:tracePt t="12903" x="7670800" y="1731963"/>
          <p14:tracePt t="12920" x="7697788" y="1687513"/>
          <p14:tracePt t="12937" x="7732713" y="1598613"/>
          <p14:tracePt t="12953" x="7732713" y="1581150"/>
          <p14:tracePt t="12970" x="7732713" y="1562100"/>
          <p14:tracePt t="13003" x="7732713" y="1554163"/>
          <p14:tracePt t="13522" x="7697788" y="1544638"/>
          <p14:tracePt t="13535" x="7634288" y="1527175"/>
          <p14:tracePt t="13547" x="7429500" y="1482725"/>
          <p14:tracePt t="13560" x="6956425" y="1411288"/>
          <p14:tracePt t="13573" x="6732588" y="1411288"/>
          <p14:tracePt t="13587" x="6491288" y="1411288"/>
          <p14:tracePt t="13602" x="6296025" y="1411288"/>
          <p14:tracePt t="13619" x="6072188" y="1419225"/>
          <p14:tracePt t="13636" x="5776913" y="1482725"/>
          <p14:tracePt t="13652" x="5715000" y="1517650"/>
          <p14:tracePt t="13669" x="5643563" y="1544638"/>
          <p14:tracePt t="13687" x="5545138" y="1598613"/>
          <p14:tracePt t="13702" x="5500688" y="1643063"/>
          <p14:tracePt t="13719" x="5473700" y="1697038"/>
          <p14:tracePt t="13737" x="5429250" y="1847850"/>
          <p14:tracePt t="13752" x="5419725" y="1919288"/>
          <p14:tracePt t="13769" x="5419725" y="2017713"/>
          <p14:tracePt t="13785" x="5419725" y="2089150"/>
          <p14:tracePt t="13802" x="5465763" y="2179638"/>
          <p14:tracePt t="13819" x="5518150" y="2241550"/>
          <p14:tracePt t="13835" x="5581650" y="2286000"/>
          <p14:tracePt t="13852" x="5751513" y="2347913"/>
          <p14:tracePt t="13869" x="5840413" y="2384425"/>
          <p14:tracePt t="13885" x="5938838" y="2384425"/>
          <p14:tracePt t="13902" x="6143625" y="2384425"/>
          <p14:tracePt t="13919" x="6269038" y="2339975"/>
          <p14:tracePt t="13935" x="6375400" y="2286000"/>
          <p14:tracePt t="13952" x="6438900" y="2259013"/>
          <p14:tracePt t="13969" x="6562725" y="2152650"/>
          <p14:tracePt t="13985" x="6616700" y="2081213"/>
          <p14:tracePt t="14002" x="6634163" y="2036763"/>
          <p14:tracePt t="14019" x="6653213" y="1973263"/>
          <p14:tracePt t="14035" x="6653213" y="1938338"/>
          <p14:tracePt t="14052" x="6653213" y="1847850"/>
          <p14:tracePt t="14068" x="6554788" y="1652588"/>
          <p14:tracePt t="14085" x="6456363" y="1536700"/>
          <p14:tracePt t="14102" x="6313488" y="1393825"/>
          <p14:tracePt t="14119" x="6037263" y="1187450"/>
          <p14:tracePt t="14135" x="5956300" y="1152525"/>
          <p14:tracePt t="14152" x="5795963" y="1089025"/>
          <p14:tracePt t="14168" x="5634038" y="1071563"/>
          <p14:tracePt t="14171" x="5527675" y="1062038"/>
          <p14:tracePt t="14185" x="5367338" y="1062038"/>
          <p14:tracePt t="14202" x="5241925" y="1062038"/>
          <p14:tracePt t="14218" x="5160963" y="1062038"/>
          <p14:tracePt t="14236" x="5027613" y="1098550"/>
          <p14:tracePt t="14252" x="4983163" y="1133475"/>
          <p14:tracePt t="14268" x="4929188" y="1196975"/>
          <p14:tracePt t="14285" x="4848225" y="1384300"/>
          <p14:tracePt t="14302" x="4803775" y="1490663"/>
          <p14:tracePt t="14318" x="4776788" y="1589088"/>
          <p14:tracePt t="14335" x="4759325" y="1758950"/>
          <p14:tracePt t="14351" x="4759325" y="1839913"/>
          <p14:tracePt t="14368" x="4759325" y="1928813"/>
          <p14:tracePt t="14386" x="4848225" y="2098675"/>
          <p14:tracePt t="14401" x="4938713" y="2179638"/>
          <p14:tracePt t="14418" x="5072063" y="2295525"/>
          <p14:tracePt t="14435" x="5251450" y="2419350"/>
          <p14:tracePt t="14454" x="5581650" y="2536825"/>
          <p14:tracePt t="14468" x="5697538" y="2571750"/>
          <p14:tracePt t="14485" x="5848350" y="2581275"/>
          <p14:tracePt t="14501" x="6062663" y="2589213"/>
          <p14:tracePt t="14518" x="6180138" y="2589213"/>
          <p14:tracePt t="14535" x="6296025" y="2581275"/>
          <p14:tracePt t="14552" x="6572250" y="2428875"/>
          <p14:tracePt t="14568" x="6715125" y="2330450"/>
          <p14:tracePt t="14585" x="6796088" y="2251075"/>
          <p14:tracePt t="14602" x="6902450" y="2071688"/>
          <p14:tracePt t="14618" x="6919913" y="2000250"/>
          <p14:tracePt t="14634" x="6919913" y="1928813"/>
          <p14:tracePt t="14652" x="6894513" y="1704975"/>
          <p14:tracePt t="14668" x="6759575" y="1527175"/>
          <p14:tracePt t="14685" x="6562725" y="1366838"/>
          <p14:tracePt t="14702" x="6394450" y="1268413"/>
          <p14:tracePt t="14718" x="6062663" y="1125538"/>
          <p14:tracePt t="14736" x="5938838" y="1125538"/>
          <p14:tracePt t="14751" x="5741988" y="1125538"/>
          <p14:tracePt t="14768" x="5473700" y="1187450"/>
          <p14:tracePt t="14784" x="5286375" y="1258888"/>
          <p14:tracePt t="14802" x="5187950" y="1312863"/>
          <p14:tracePt t="14818" x="5062538" y="1446213"/>
          <p14:tracePt t="14834" x="5010150" y="1527175"/>
          <p14:tracePt t="14852" x="4956175" y="1598613"/>
          <p14:tracePt t="14868" x="4894263" y="1795463"/>
          <p14:tracePt t="14884" x="4875213" y="1884363"/>
          <p14:tracePt t="14902" x="4875213" y="1938338"/>
          <p14:tracePt t="14918" x="4875213" y="1990725"/>
          <p14:tracePt t="14934" x="4884738" y="2089150"/>
          <p14:tracePt t="14952" x="4911725" y="2133600"/>
          <p14:tracePt t="14968" x="4938713" y="2152650"/>
          <p14:tracePt t="14984" x="5010150" y="2214563"/>
          <p14:tracePt t="15002" x="5089525" y="2251075"/>
          <p14:tracePt t="15018" x="5153025" y="2276475"/>
          <p14:tracePt t="15034" x="5295900" y="2312988"/>
          <p14:tracePt t="15052" x="5348288" y="2312988"/>
          <p14:tracePt t="15067" x="5402263" y="2312988"/>
          <p14:tracePt t="15085" x="5616575" y="2295525"/>
          <p14:tracePt t="15102" x="5751513" y="2152650"/>
          <p14:tracePt t="15117" x="5902325" y="2036763"/>
          <p14:tracePt t="15134" x="5983288" y="1955800"/>
          <p14:tracePt t="15152" x="6072188" y="1866900"/>
          <p14:tracePt t="15167" x="6081713" y="1830388"/>
          <p14:tracePt t="15184" x="6081713" y="1803400"/>
          <p14:tracePt t="15202" x="6081713" y="1768475"/>
          <p14:tracePt t="15217" x="6027738" y="1741488"/>
          <p14:tracePt t="15235" x="5956300" y="1714500"/>
          <p14:tracePt t="15252" x="5751513" y="1679575"/>
          <p14:tracePt t="15267" x="5616575" y="1660525"/>
          <p14:tracePt t="15284" x="5518150" y="1660525"/>
          <p14:tracePt t="15302" x="5330825" y="1652588"/>
          <p14:tracePt t="15317" x="5241925" y="1652588"/>
          <p14:tracePt t="15334" x="5170488" y="1652588"/>
          <p14:tracePt t="15352" x="5072063" y="1652588"/>
          <p14:tracePt t="15367" x="5045075" y="1660525"/>
          <p14:tracePt t="15384" x="5018088" y="1679575"/>
          <p14:tracePt t="15402" x="4983163" y="1724025"/>
          <p14:tracePt t="15417" x="4956175" y="1768475"/>
          <p14:tracePt t="15434" x="4938713" y="1822450"/>
          <p14:tracePt t="15454" x="4929188" y="1990725"/>
          <p14:tracePt t="15467" x="4929188" y="2044700"/>
          <p14:tracePt t="15484" x="4929188" y="2081213"/>
          <p14:tracePt t="15502" x="4929188" y="2125663"/>
          <p14:tracePt t="15517" x="4973638" y="2197100"/>
          <p14:tracePt t="15534" x="5027613" y="2232025"/>
          <p14:tracePt t="15552" x="5072063" y="2268538"/>
          <p14:tracePt t="15568" x="5268913" y="2339975"/>
          <p14:tracePt t="15584" x="5375275" y="2366963"/>
          <p14:tracePt t="15602" x="5491163" y="2366963"/>
          <p14:tracePt t="15617" x="5599113" y="2366963"/>
          <p14:tracePt t="15634" x="5759450" y="2322513"/>
          <p14:tracePt t="15652" x="5803900" y="2295525"/>
          <p14:tracePt t="15667" x="5822950" y="2268538"/>
          <p14:tracePt t="15671" x="5848350" y="2241550"/>
          <p14:tracePt t="15684" x="5867400" y="2197100"/>
          <p14:tracePt t="15702" x="5884863" y="2133600"/>
          <p14:tracePt t="15717" x="5894388" y="2062163"/>
          <p14:tracePt t="15734" x="5894388" y="1982788"/>
          <p14:tracePt t="15752" x="5894388" y="1938338"/>
          <p14:tracePt t="15767" x="5894388" y="1893888"/>
          <p14:tracePt t="15784" x="5803900" y="1758950"/>
          <p14:tracePt t="15802" x="5715000" y="1714500"/>
          <p14:tracePt t="15817" x="5616575" y="1670050"/>
          <p14:tracePt t="15834" x="5446713" y="1643063"/>
          <p14:tracePt t="15852" x="5357813" y="1643063"/>
          <p14:tracePt t="15867" x="5241925" y="1643063"/>
          <p14:tracePt t="15883" x="5153025" y="1652588"/>
          <p14:tracePt t="15902" x="5010150" y="1758950"/>
          <p14:tracePt t="15917" x="4956175" y="1812925"/>
          <p14:tracePt t="15933" x="4911725" y="1857375"/>
          <p14:tracePt t="15952" x="4848225" y="2000250"/>
          <p14:tracePt t="15967" x="4830763" y="2062163"/>
          <p14:tracePt t="15983" x="4822825" y="2089150"/>
          <p14:tracePt t="16002" x="4822825" y="2160588"/>
          <p14:tracePt t="16017" x="4822825" y="2197100"/>
          <p14:tracePt t="16033" x="4822825" y="2232025"/>
          <p14:tracePt t="16052" x="4830763" y="2286000"/>
          <p14:tracePt t="16067" x="4840288" y="2295525"/>
          <p14:tracePt t="16191" x="4848225" y="2295525"/>
          <p14:tracePt t="16661" x="4848225" y="2303463"/>
          <p14:tracePt t="16673" x="4848225" y="2312988"/>
          <p14:tracePt t="16686" x="4848225" y="2330450"/>
          <p14:tracePt t="16701" x="4848225" y="2366963"/>
          <p14:tracePt t="16716" x="4848225" y="2411413"/>
          <p14:tracePt t="16734" x="4884738" y="2465388"/>
          <p14:tracePt t="16751" x="5089525" y="2608263"/>
          <p14:tracePt t="16766" x="5187950" y="2670175"/>
          <p14:tracePt t="16782" x="5295900" y="2714625"/>
          <p14:tracePt t="16801" x="5411788" y="2741613"/>
          <p14:tracePt t="16816" x="5589588" y="2776538"/>
          <p14:tracePt t="16832" x="5688013" y="2795588"/>
          <p14:tracePt t="16849" x="5786438" y="2795588"/>
          <p14:tracePt t="16866" x="5956300" y="2803525"/>
          <p14:tracePt t="16882" x="6045200" y="2803525"/>
          <p14:tracePt t="16899" x="6126163" y="2803525"/>
          <p14:tracePt t="16915" x="6259513" y="2803525"/>
          <p14:tracePt t="16932" x="6313488" y="2803525"/>
          <p14:tracePt t="16949" x="6367463" y="2786063"/>
          <p14:tracePt t="16966" x="6419850" y="2751138"/>
          <p14:tracePt t="16982" x="6446838" y="2741613"/>
          <p14:tracePt t="17001" x="6446838" y="2732088"/>
          <p14:tracePt t="17016" x="6483350" y="2705100"/>
          <p14:tracePt t="17032" x="6500813" y="2697163"/>
          <p14:tracePt t="17049" x="6510338" y="2679700"/>
          <p14:tracePt t="17065" x="6527800" y="2670175"/>
          <p14:tracePt t="17082" x="6537325" y="2660650"/>
          <p14:tracePt t="17099" x="6537325" y="2652713"/>
          <p14:tracePt t="17157" x="6545263" y="2633663"/>
          <p14:tracePt t="17169" x="6545263" y="2598738"/>
          <p14:tracePt t="17182" x="6554788" y="2554288"/>
          <p14:tracePt t="17195" x="6554788" y="2500313"/>
          <p14:tracePt t="17208" x="6554788" y="2446338"/>
          <p14:tracePt t="17220" x="6537325" y="2366963"/>
          <p14:tracePt t="17234" x="6465888" y="2276475"/>
          <p14:tracePt t="17249" x="6384925" y="2214563"/>
          <p14:tracePt t="17265" x="6276975" y="2160588"/>
          <p14:tracePt t="17284" x="6081713" y="2098675"/>
          <p14:tracePt t="17298" x="5983288" y="2081213"/>
          <p14:tracePt t="17315" x="5911850" y="2081213"/>
          <p14:tracePt t="17332" x="5857875" y="2081213"/>
          <p14:tracePt t="17349" x="5768975" y="2081213"/>
          <p14:tracePt t="17365" x="5724525" y="2081213"/>
          <p14:tracePt t="17382" x="5680075" y="2081213"/>
          <p14:tracePt t="17398" x="5599113" y="2108200"/>
          <p14:tracePt t="17415" x="5581650" y="2133600"/>
          <p14:tracePt t="17432" x="5545138" y="2179638"/>
          <p14:tracePt t="17449" x="5500688" y="2259013"/>
          <p14:tracePt t="17465" x="5483225" y="2303463"/>
          <p14:tracePt t="17482" x="5456238" y="2347913"/>
          <p14:tracePt t="17500" x="5438775" y="2411413"/>
          <p14:tracePt t="17515" x="5438775" y="2438400"/>
          <p14:tracePt t="17532" x="5438775" y="2455863"/>
          <p14:tracePt t="17551" x="5438775" y="2500313"/>
          <p14:tracePt t="17565" x="5438775" y="2509838"/>
          <p14:tracePt t="17582" x="5438775" y="2527300"/>
          <p14:tracePt t="17598" x="5456238" y="2536825"/>
          <p14:tracePt t="17615" x="5527675" y="2581275"/>
          <p14:tracePt t="17632" x="5608638" y="2608263"/>
          <p14:tracePt t="17648" x="5705475" y="2625725"/>
          <p14:tracePt t="17665" x="5884863" y="2652713"/>
          <p14:tracePt t="17683" x="6010275" y="2652713"/>
          <p14:tracePt t="17698" x="6089650" y="2652713"/>
          <p14:tracePt t="17716" x="6259513" y="2652713"/>
          <p14:tracePt t="17732" x="6340475" y="2652713"/>
          <p14:tracePt t="17748" x="6402388" y="2633663"/>
          <p14:tracePt t="17765" x="6456363" y="2616200"/>
          <p14:tracePt t="17783" x="6537325" y="2589213"/>
          <p14:tracePt t="17798" x="6581775" y="2554288"/>
          <p14:tracePt t="17815" x="6634163" y="2517775"/>
          <p14:tracePt t="17831" x="6724650" y="2419350"/>
          <p14:tracePt t="17848" x="6742113" y="2384425"/>
          <p14:tracePt t="17865" x="6769100" y="2366963"/>
          <p14:tracePt t="17882" x="6777038" y="2339975"/>
          <p14:tracePt t="17957" x="6777038" y="2330450"/>
          <p14:tracePt t="17969" x="6777038" y="2322513"/>
          <p14:tracePt t="17983" x="6777038" y="2295525"/>
          <p14:tracePt t="17995" x="6777038" y="2268538"/>
          <p14:tracePt t="18008" x="6732588" y="2197100"/>
          <p14:tracePt t="18020" x="6680200" y="2143125"/>
          <p14:tracePt t="18034" x="6599238" y="2098675"/>
          <p14:tracePt t="18048" x="6518275" y="2071688"/>
          <p14:tracePt t="18065" x="6429375" y="2054225"/>
          <p14:tracePt t="18082" x="6348413" y="2044700"/>
          <p14:tracePt t="18098" x="6205538" y="2044700"/>
          <p14:tracePt t="18115" x="6143625" y="2044700"/>
          <p14:tracePt t="18131" x="6081713" y="2044700"/>
          <p14:tracePt t="18148" x="5946775" y="2044700"/>
          <p14:tracePt t="18164" x="5911850" y="2044700"/>
          <p14:tracePt t="18182" x="5875338" y="2044700"/>
          <p14:tracePt t="18198" x="5822950" y="2054225"/>
          <p14:tracePt t="18214" x="5795963" y="2062163"/>
          <p14:tracePt t="18232" x="5786438" y="2071688"/>
          <p14:tracePt t="18248" x="5776913" y="2081213"/>
          <p14:tracePt t="18264" x="5768975" y="2098675"/>
          <p14:tracePt t="18298" x="5768975" y="2116138"/>
          <p14:tracePt t="18314" x="5768975" y="2170113"/>
          <p14:tracePt t="18332" x="5768975" y="2197100"/>
          <p14:tracePt t="18347" x="5776913" y="2224088"/>
          <p14:tracePt t="18364" x="5875338" y="2303463"/>
          <p14:tracePt t="18382" x="5938838" y="2330450"/>
          <p14:tracePt t="18397" x="6010275" y="2374900"/>
          <p14:tracePt t="18415" x="6108700" y="2384425"/>
          <p14:tracePt t="18432" x="6153150" y="2393950"/>
          <p14:tracePt t="18447" x="6180138" y="2393950"/>
          <p14:tracePt t="18465" x="6205538" y="2393950"/>
          <p14:tracePt t="18482" x="6215063" y="2393950"/>
          <p14:tracePt t="18847" x="6232525" y="2393950"/>
          <p14:tracePt t="18860" x="6276975" y="2393950"/>
          <p14:tracePt t="18873" x="6375400" y="2374900"/>
          <p14:tracePt t="18885" x="6491288" y="2366963"/>
          <p14:tracePt t="18899" x="6626225" y="2347913"/>
          <p14:tracePt t="18914" x="6697663" y="2330450"/>
          <p14:tracePt t="18932" x="6759575" y="2322513"/>
          <p14:tracePt t="18947" x="6804025" y="2303463"/>
          <p14:tracePt t="18964" x="6867525" y="2276475"/>
          <p14:tracePt t="18982" x="6884988" y="2276475"/>
          <p14:tracePt t="18997" x="6902450" y="2251075"/>
          <p14:tracePt t="19015" x="6929438" y="2179638"/>
          <p14:tracePt t="19032" x="6929438" y="2125663"/>
          <p14:tracePt t="19047" x="6929438" y="2044700"/>
          <p14:tracePt t="19065" x="6848475" y="1857375"/>
          <p14:tracePt t="19082" x="6786563" y="1776413"/>
          <p14:tracePt t="19097" x="6715125" y="1731963"/>
          <p14:tracePt t="19114" x="6518275" y="1670050"/>
          <p14:tracePt t="19132" x="6402388" y="1670050"/>
          <p14:tracePt t="19147" x="6259513" y="1670050"/>
          <p14:tracePt t="19164" x="6010275" y="1670050"/>
          <p14:tracePt t="19182" x="5857875" y="1714500"/>
          <p14:tracePt t="19197" x="5705475" y="1758950"/>
          <p14:tracePt t="19213" x="5616575" y="1795463"/>
          <p14:tracePt t="19232" x="5384800" y="1938338"/>
          <p14:tracePt t="19247" x="5303838" y="1990725"/>
          <p14:tracePt t="19263" x="5241925" y="2081213"/>
          <p14:tracePt t="19282" x="5180013" y="2232025"/>
          <p14:tracePt t="19297" x="5160963" y="2295525"/>
          <p14:tracePt t="19313" x="5153025" y="2357438"/>
          <p14:tracePt t="19332" x="5153025" y="2465388"/>
          <p14:tracePt t="19347" x="5153025" y="2509838"/>
          <p14:tracePt t="19363" x="5153025" y="2554288"/>
          <p14:tracePt t="19382" x="5232400" y="2633663"/>
          <p14:tracePt t="19396" x="5322888" y="2697163"/>
          <p14:tracePt t="19413" x="5465763" y="2751138"/>
          <p14:tracePt t="19432" x="5884863" y="2830513"/>
          <p14:tracePt t="19446" x="6018213" y="2830513"/>
          <p14:tracePt t="19463" x="6134100" y="2840038"/>
          <p14:tracePt t="19483" x="6384925" y="2840038"/>
          <p14:tracePt t="19496" x="6510338" y="2786063"/>
          <p14:tracePt t="19513" x="6608763" y="2741613"/>
          <p14:tracePt t="19531" x="6688138" y="2705100"/>
          <p14:tracePt t="19548" x="6804025" y="2633663"/>
          <p14:tracePt t="19563" x="6848475" y="2581275"/>
          <p14:tracePt t="19581" x="6884988" y="2517775"/>
          <p14:tracePt t="19597" x="6919913" y="2374900"/>
          <p14:tracePt t="19613" x="6919913" y="2330450"/>
          <p14:tracePt t="19631" x="6919913" y="2268538"/>
          <p14:tracePt t="19647" x="6823075" y="2081213"/>
          <p14:tracePt t="19663" x="6751638" y="2036763"/>
          <p14:tracePt t="19682" x="6634163" y="1990725"/>
          <p14:tracePt t="19696" x="6527800" y="1965325"/>
          <p14:tracePt t="19713" x="6303963" y="1955800"/>
          <p14:tracePt t="19731" x="6197600" y="1955800"/>
          <p14:tracePt t="19746" x="6116638" y="1955800"/>
          <p14:tracePt t="19763" x="5911850" y="1955800"/>
          <p14:tracePt t="19782" x="5848350" y="1973263"/>
          <p14:tracePt t="19796" x="5795963" y="1982788"/>
          <p14:tracePt t="19813" x="5724525" y="2027238"/>
          <p14:tracePt t="19832" x="5697538" y="2062163"/>
          <p14:tracePt t="19846" x="5670550" y="2081213"/>
          <p14:tracePt t="19863" x="5626100" y="2133600"/>
          <p14:tracePt t="19880" x="5616575" y="2160588"/>
          <p14:tracePt t="19896" x="5608638" y="2197100"/>
          <p14:tracePt t="19913" x="5599113" y="2241550"/>
          <p14:tracePt t="19930" x="5599113" y="2268538"/>
          <p14:tracePt t="19946" x="5599113" y="2295525"/>
          <p14:tracePt t="19963" x="5608638" y="2322513"/>
          <p14:tracePt t="19980" x="5688013" y="2393950"/>
          <p14:tracePt t="19996" x="5759450" y="2428875"/>
          <p14:tracePt t="20013" x="5840413" y="2446338"/>
          <p14:tracePt t="20030" x="6037263" y="2482850"/>
          <p14:tracePt t="20046" x="6099175" y="2482850"/>
          <p14:tracePt t="20064" x="6143625" y="2482850"/>
          <p14:tracePt t="20081" x="6188075" y="2482850"/>
          <p14:tracePt t="20096" x="6197600" y="2482850"/>
          <p14:tracePt t="20112" x="6224588" y="2482850"/>
          <p14:tracePt t="20131" x="6242050" y="2465388"/>
          <p14:tracePt t="20146" x="6251575" y="2455863"/>
          <p14:tracePt t="20163" x="6269038" y="2438400"/>
          <p14:tracePt t="20179" x="6269038" y="2393950"/>
          <p14:tracePt t="20196" x="6276975" y="2268538"/>
          <p14:tracePt t="20212" x="6276975" y="2205038"/>
          <p14:tracePt t="20229" x="6251575" y="2133600"/>
          <p14:tracePt t="20246" x="6170613" y="2036763"/>
          <p14:tracePt t="20262" x="6126163" y="2000250"/>
          <p14:tracePt t="20279" x="6089650" y="1982788"/>
          <p14:tracePt t="20296" x="5973763" y="1946275"/>
          <p14:tracePt t="20312" x="5894388" y="1946275"/>
          <p14:tracePt t="20331" x="5830888" y="1946275"/>
          <p14:tracePt t="20346" x="5724525" y="1946275"/>
          <p14:tracePt t="20362" x="5653088" y="1965325"/>
          <p14:tracePt t="20379" x="5581650" y="2017713"/>
          <p14:tracePt t="20396" x="5537200" y="2071688"/>
          <p14:tracePt t="20412" x="5473700" y="2160588"/>
          <p14:tracePt t="20429" x="5456238" y="2214563"/>
          <p14:tracePt t="20445" x="5446713" y="2276475"/>
          <p14:tracePt t="20462" x="5438775" y="2374900"/>
          <p14:tracePt t="20479" x="5438775" y="2428875"/>
          <p14:tracePt t="20495" x="5438775" y="2465388"/>
          <p14:tracePt t="20512" x="5438775" y="2571750"/>
          <p14:tracePt t="20529" x="5473700" y="2616200"/>
          <p14:tracePt t="20546" x="5518150" y="2660650"/>
          <p14:tracePt t="20562" x="5626100" y="2724150"/>
          <p14:tracePt t="20579" x="5688013" y="2741613"/>
          <p14:tracePt t="20597" x="5786438" y="2751138"/>
          <p14:tracePt t="20613" x="5973763" y="2751138"/>
          <p14:tracePt t="20629" x="6045200" y="2751138"/>
          <p14:tracePt t="20645" x="6134100" y="2751138"/>
          <p14:tracePt t="20662" x="6205538" y="2741613"/>
          <p14:tracePt t="20665" x="6276975" y="2724150"/>
          <p14:tracePt t="20679" x="6340475" y="2670175"/>
          <p14:tracePt t="20695" x="6375400" y="2652713"/>
          <p14:tracePt t="20712" x="6384925" y="2633663"/>
          <p14:tracePt t="20729" x="6394450" y="2625725"/>
          <p14:tracePt t="20765" x="6394450" y="2616200"/>
          <p14:tracePt t="20804" x="6394450" y="2608263"/>
          <p14:tracePt t="21642" x="6384925" y="2608263"/>
          <p14:tracePt t="21655" x="6375400" y="2598738"/>
          <p14:tracePt t="21667" x="6367463" y="2598738"/>
          <p14:tracePt t="21693" x="6367463" y="2589213"/>
          <p14:tracePt t="21705" x="6357938" y="2589213"/>
          <p14:tracePt t="21731" x="6357938" y="2581275"/>
          <p14:tracePt t="21756" x="6348413" y="2581275"/>
          <p14:tracePt t="21769" x="6340475" y="2581275"/>
          <p14:tracePt t="21781" x="6323013" y="2571750"/>
          <p14:tracePt t="21795" x="6303963" y="2562225"/>
          <p14:tracePt t="21812" x="6296025" y="2562225"/>
          <p14:tracePt t="21829" x="6276975" y="2554288"/>
          <p14:tracePt t="21844" x="6259513" y="2554288"/>
          <p14:tracePt t="21862" x="6242050" y="2544763"/>
          <p14:tracePt t="21877" x="6232525" y="2544763"/>
          <p14:tracePt t="22163" x="6232525" y="2536825"/>
          <p14:tracePt t="22201" x="6232525" y="2527300"/>
          <p14:tracePt t="22214" x="6232525" y="2517775"/>
          <p14:tracePt t="22227" x="6215063" y="2500313"/>
          <p14:tracePt t="22240" x="6197600" y="2473325"/>
          <p14:tracePt t="22253" x="6153150" y="2438400"/>
          <p14:tracePt t="22265" x="6089650" y="2411413"/>
          <p14:tracePt t="22279" x="6000750" y="2384425"/>
          <p14:tracePt t="22294" x="5919788" y="2374900"/>
          <p14:tracePt t="22312" x="5830888" y="2366963"/>
          <p14:tracePt t="22327" x="5724525" y="2366963"/>
          <p14:tracePt t="22344" x="5608638" y="2366963"/>
          <p14:tracePt t="22362" x="5554663" y="2366963"/>
          <p14:tracePt t="22378" x="5537200" y="2366963"/>
          <p14:tracePt t="22394" x="5518150" y="2366963"/>
          <p14:tracePt t="22456" x="5510213" y="2384425"/>
          <p14:tracePt t="22469" x="5491163" y="2446338"/>
          <p14:tracePt t="22481" x="5473700" y="2536825"/>
          <p14:tracePt t="22495" x="5473700" y="2608263"/>
          <p14:tracePt t="22512" x="5473700" y="2652713"/>
          <p14:tracePt t="22527" x="5473700" y="2705100"/>
          <p14:tracePt t="22544" x="5518150" y="2822575"/>
          <p14:tracePt t="22562" x="5554663" y="2867025"/>
          <p14:tracePt t="22577" x="5599113" y="2911475"/>
          <p14:tracePt t="22594" x="5634038" y="2928938"/>
          <p14:tracePt t="22611" x="5768975" y="3009900"/>
          <p14:tracePt t="22627" x="5822950" y="3027363"/>
          <p14:tracePt t="22643" x="5867400" y="3036888"/>
          <p14:tracePt t="22661" x="5946775" y="3036888"/>
          <p14:tracePt t="22677" x="5973763" y="3036888"/>
          <p14:tracePt t="22693" x="6010275" y="3036888"/>
          <p14:tracePt t="22711" x="6072188" y="3036888"/>
          <p14:tracePt t="22727" x="6108700" y="3036888"/>
          <p14:tracePt t="22743" x="6143625" y="3036888"/>
          <p14:tracePt t="22762" x="6269038" y="2965450"/>
          <p14:tracePt t="22777" x="6330950" y="2938463"/>
          <p14:tracePt t="22793" x="6367463" y="2919413"/>
          <p14:tracePt t="22812" x="6429375" y="2857500"/>
          <p14:tracePt t="22826" x="6446838" y="2847975"/>
          <p14:tracePt t="22843" x="6456363" y="2840038"/>
          <p14:tracePt t="22862" x="6465888" y="2813050"/>
          <p14:tracePt t="22876" x="6465888" y="2803525"/>
          <p14:tracePt t="22893" x="6465888" y="2776538"/>
          <p14:tracePt t="22911" x="6465888" y="2732088"/>
          <p14:tracePt t="22926" x="6357938" y="2544763"/>
          <p14:tracePt t="22943" x="6251575" y="2455863"/>
          <p14:tracePt t="22961" x="6153150" y="2411413"/>
          <p14:tracePt t="22977" x="5919788" y="2347913"/>
          <p14:tracePt t="22993" x="5741988" y="2339975"/>
          <p14:tracePt t="23011" x="5608638" y="2339975"/>
          <p14:tracePt t="23027" x="5375275" y="2339975"/>
          <p14:tracePt t="23043" x="5303838" y="2339975"/>
          <p14:tracePt t="23061" x="5232400" y="2339975"/>
          <p14:tracePt t="23076" x="5143500" y="2339975"/>
          <p14:tracePt t="23094" x="5027613" y="2384425"/>
          <p14:tracePt t="23112" x="4983163" y="2401888"/>
          <p14:tracePt t="23126" x="4911725" y="2438400"/>
          <p14:tracePt t="23144" x="4830763" y="2527300"/>
          <p14:tracePt t="23161" x="4786313" y="2571750"/>
          <p14:tracePt t="23176" x="4759325" y="2608263"/>
          <p14:tracePt t="23193" x="4714875" y="2687638"/>
          <p14:tracePt t="23211" x="4705350" y="2732088"/>
          <p14:tracePt t="23226" x="4697413" y="2776538"/>
          <p14:tracePt t="23243" x="4697413" y="2857500"/>
          <p14:tracePt t="23260" x="4697413" y="2874963"/>
          <p14:tracePt t="23276" x="4697413" y="2901950"/>
          <p14:tracePt t="23293" x="4697413" y="2919413"/>
          <p14:tracePt t="23311" x="4705350" y="2946400"/>
          <p14:tracePt t="23326" x="4724400" y="2965450"/>
          <p14:tracePt t="23343" x="4741863" y="2973388"/>
          <p14:tracePt t="23360" x="4822825" y="3000375"/>
          <p14:tracePt t="23377" x="4894263" y="3017838"/>
          <p14:tracePt t="23393" x="4991100" y="3027363"/>
          <p14:tracePt t="23409" x="5160963" y="3027363"/>
          <p14:tracePt t="23426" x="5224463" y="3027363"/>
          <p14:tracePt t="23442" x="5268913" y="3027363"/>
          <p14:tracePt t="23460" x="5348288" y="3027363"/>
          <p14:tracePt t="23476" x="5384800" y="3017838"/>
          <p14:tracePt t="23493" x="5419725" y="3000375"/>
          <p14:tracePt t="23510" x="5483225" y="2982913"/>
          <p14:tracePt t="23526" x="5510213" y="2973388"/>
          <p14:tracePt t="23542" x="5518150" y="2965450"/>
          <p14:tracePt t="23560" x="5545138" y="2955925"/>
          <p14:tracePt t="23576" x="5562600" y="2955925"/>
          <p14:tracePt t="23593" x="5572125" y="2955925"/>
          <p14:tracePt t="23609" x="5572125" y="2946400"/>
          <p14:tracePt t="23930" x="5572125" y="2938463"/>
          <p14:tracePt t="24413" x="5562600" y="2938463"/>
          <p14:tracePt t="24426" x="5545138" y="2928938"/>
          <p14:tracePt t="24439" x="5527675" y="2928938"/>
          <p14:tracePt t="24452" x="5500688" y="2919413"/>
          <p14:tracePt t="24464" x="5473700" y="2919413"/>
          <p14:tracePt t="24477" x="5438775" y="2919413"/>
          <p14:tracePt t="24491" x="5394325" y="2919413"/>
          <p14:tracePt t="24508" x="5340350" y="2911475"/>
          <p14:tracePt t="24525" x="5276850" y="2911475"/>
          <p14:tracePt t="24541" x="5180013" y="2901950"/>
          <p14:tracePt t="24558" x="5116513" y="2894013"/>
          <p14:tracePt t="24575" x="5072063" y="2894013"/>
          <p14:tracePt t="24592" x="5010150" y="2894013"/>
          <p14:tracePt t="24608" x="4983163" y="2894013"/>
          <p14:tracePt t="24625" x="4973638" y="2894013"/>
          <p14:tracePt t="24643" x="4956175" y="2894013"/>
          <p14:tracePt t="24675" x="4946650" y="2894013"/>
          <p14:tracePt t="24845" x="4956175" y="2901950"/>
          <p14:tracePt t="24858" x="4973638" y="2911475"/>
          <p14:tracePt t="24870" x="5000625" y="2919413"/>
          <p14:tracePt t="24883" x="5054600" y="2938463"/>
          <p14:tracePt t="24896" x="5126038" y="2946400"/>
          <p14:tracePt t="24909" x="5180013" y="2946400"/>
          <p14:tracePt t="24924" x="5224463" y="2946400"/>
          <p14:tracePt t="24942" x="5251450" y="2946400"/>
          <p14:tracePt t="24958" x="5276850" y="2946400"/>
          <p14:tracePt t="24974" x="5313363" y="2946400"/>
          <p14:tracePt t="24992" x="5322888" y="2946400"/>
          <p14:tracePt t="25008" x="5330825" y="2946400"/>
          <p14:tracePt t="25042" x="5340350" y="2946400"/>
          <p14:tracePt t="25138" x="5340350" y="2938463"/>
          <p14:tracePt t="25163" x="5330825" y="2938463"/>
          <p14:tracePt t="25176" x="5322888" y="2928938"/>
          <p14:tracePt t="25189" x="5313363" y="2928938"/>
          <p14:tracePt t="25201" x="5303838" y="2928938"/>
          <p14:tracePt t="25214" x="5295900" y="2928938"/>
          <p14:tracePt t="25862" x="5286375" y="2928938"/>
          <p14:tracePt t="25964" x="5276850" y="2928938"/>
          <p14:tracePt t="26002" x="5259388" y="2928938"/>
          <p14:tracePt t="26015" x="5251450" y="2928938"/>
          <p14:tracePt t="26042" x="5241925" y="2928938"/>
          <p14:tracePt t="26053" x="5232400" y="2928938"/>
          <p14:tracePt t="26079" x="5224463" y="2928938"/>
          <p14:tracePt t="26396" x="5224463" y="2938463"/>
          <p14:tracePt t="26409" x="5224463" y="2955925"/>
          <p14:tracePt t="26422" x="5232400" y="2990850"/>
          <p14:tracePt t="26435" x="5251450" y="3036888"/>
          <p14:tracePt t="26448" x="5259388" y="3071813"/>
          <p14:tracePt t="26460" x="5286375" y="3108325"/>
          <p14:tracePt t="26474" x="5303838" y="3143250"/>
          <p14:tracePt t="26491" x="5313363" y="3160713"/>
          <p14:tracePt t="26506" x="5322888" y="3179763"/>
          <p14:tracePt t="26523" x="5330825" y="3197225"/>
          <p14:tracePt t="26541" x="5340350" y="3205163"/>
          <p14:tracePt t="26556" x="5348288" y="3214688"/>
          <p14:tracePt t="26591" x="5348288" y="3224213"/>
          <p14:tracePt t="27210" x="5340350" y="3224213"/>
          <p14:tracePt t="27223" x="5322888" y="3224213"/>
          <p14:tracePt t="27235" x="5303838" y="3224213"/>
          <p14:tracePt t="27248" x="5268913" y="3224213"/>
          <p14:tracePt t="27261" x="5224463" y="3224213"/>
          <p14:tracePt t="27274" x="5143500" y="3232150"/>
          <p14:tracePt t="27289" x="5099050" y="3232150"/>
          <p14:tracePt t="27305" x="5027613" y="3241675"/>
          <p14:tracePt t="27322" x="4938713" y="3251200"/>
          <p14:tracePt t="27339" x="4795838" y="3259138"/>
          <p14:tracePt t="27355" x="4714875" y="3276600"/>
          <p14:tracePt t="27372" x="4625975" y="3276600"/>
          <p14:tracePt t="27389" x="4473575" y="3303588"/>
          <p14:tracePt t="27405" x="4411663" y="3303588"/>
          <p14:tracePt t="27423" x="4348163" y="3303588"/>
          <p14:tracePt t="27439" x="4241800" y="3322638"/>
          <p14:tracePt t="27456" x="4214813" y="3322638"/>
          <p14:tracePt t="27472" x="4187825" y="3330575"/>
          <p14:tracePt t="27489" x="4179888" y="3340100"/>
          <p14:tracePt t="27505" x="4170363" y="3340100"/>
          <p14:tracePt t="27782" x="4160838" y="3340100"/>
          <p14:tracePt t="27795" x="4152900" y="3340100"/>
          <p14:tracePt t="27807" x="4143375" y="3340100"/>
          <p14:tracePt t="27820" x="4116388" y="3340100"/>
          <p14:tracePt t="27833" x="4089400" y="3340100"/>
          <p14:tracePt t="27845" x="4054475" y="3340100"/>
          <p14:tracePt t="27858" x="4017963" y="3340100"/>
          <p14:tracePt t="27872" x="3990975" y="3340100"/>
          <p14:tracePt t="27888" x="3973513" y="3340100"/>
          <p14:tracePt t="27905" x="3956050" y="3340100"/>
          <p14:tracePt t="27923" x="3938588" y="3340100"/>
          <p14:tracePt t="27938" x="3929063" y="3340100"/>
          <p14:tracePt t="27955" x="3929063" y="3348038"/>
          <p14:tracePt t="27972" x="3919538" y="3348038"/>
          <p14:tracePt t="28391" x="3911600" y="3348038"/>
          <p14:tracePt t="28404" x="3894138" y="3348038"/>
          <p14:tracePt t="28417" x="3857625" y="3357563"/>
          <p14:tracePt t="28429" x="3803650" y="3375025"/>
          <p14:tracePt t="28442" x="3732213" y="3394075"/>
          <p14:tracePt t="28455" x="3679825" y="3411538"/>
          <p14:tracePt t="28472" x="3643313" y="3419475"/>
          <p14:tracePt t="28488" x="3589338" y="3429000"/>
          <p14:tracePt t="28504" x="3490913" y="3455988"/>
          <p14:tracePt t="28522" x="3465513" y="3465513"/>
          <p14:tracePt t="28537" x="3438525" y="3465513"/>
          <p14:tracePt t="28554" x="3429000" y="3473450"/>
          <p14:tracePt t="28572" x="3411538" y="3482975"/>
          <p14:tracePt t="28607" x="3402013" y="3482975"/>
          <p14:tracePt t="28633" x="3394075" y="3482975"/>
          <p14:tracePt t="28988" x="3394075" y="3490913"/>
          <p14:tracePt t="29027" x="3394075" y="3500438"/>
          <p14:tracePt t="29040" x="3394075" y="3509963"/>
          <p14:tracePt t="29052" x="3394075" y="3527425"/>
          <p14:tracePt t="29065" x="3394075" y="3544888"/>
          <p14:tracePt t="29078" x="3394075" y="3562350"/>
          <p14:tracePt t="29090" x="3394075" y="3589338"/>
          <p14:tracePt t="29104" x="3394075" y="3598863"/>
          <p14:tracePt t="29128" x="3394075" y="3608388"/>
          <p14:tracePt t="29155" x="3394075" y="3616325"/>
          <p14:tracePt t="29179" x="3394075" y="3625850"/>
          <p14:tracePt t="29217" x="3394075" y="3633788"/>
          <p14:tracePt t="29243" x="3394075" y="3643313"/>
          <p14:tracePt t="29472" x="3394075" y="3652838"/>
          <p14:tracePt t="29497" x="3394075" y="3660775"/>
          <p14:tracePt t="29510" x="3384550" y="3679825"/>
          <p14:tracePt t="29535" x="3384550" y="3687763"/>
          <p14:tracePt t="29548" x="3375025" y="3697288"/>
          <p14:tracePt t="29560" x="3367088" y="3705225"/>
          <p14:tracePt t="29866" x="3375025" y="3705225"/>
          <p14:tracePt t="29891" x="3384550" y="3705225"/>
          <p14:tracePt t="29904" x="3402013" y="3697288"/>
          <p14:tracePt t="29917" x="3419475" y="3697288"/>
          <p14:tracePt t="29930" x="3429000" y="3697288"/>
          <p14:tracePt t="29942" x="3438525" y="3697288"/>
          <p14:tracePt t="29955" x="3446463" y="3697288"/>
          <p14:tracePt t="29971" x="3455988" y="3697288"/>
          <p14:tracePt t="29986" x="3465513" y="3697288"/>
          <p14:tracePt t="30003" x="3482975" y="3697288"/>
          <p14:tracePt t="30020" x="3500438" y="3687763"/>
          <p14:tracePt t="30053" x="3509963" y="3687763"/>
          <p14:tracePt t="30070" x="3527425" y="3687763"/>
          <p14:tracePt t="30108" x="3536950" y="3687763"/>
          <p14:tracePt t="30122" x="3544888" y="3687763"/>
          <p14:tracePt t="30136" x="3554413" y="3687763"/>
          <p14:tracePt t="30159" x="3562350" y="3687763"/>
          <p14:tracePt t="30235" x="3562350" y="3679825"/>
          <p14:tracePt t="30819" x="3571875" y="3679825"/>
          <p14:tracePt t="30832" x="3571875" y="3687763"/>
          <p14:tracePt t="30844" x="3589338" y="3687763"/>
          <p14:tracePt t="30857" x="3589338" y="3697288"/>
          <p14:tracePt t="30870" x="3598863" y="3697288"/>
          <p14:tracePt t="30885" x="3608388" y="3705225"/>
          <p14:tracePt t="30902" x="3616325" y="3714750"/>
          <p14:tracePt t="30918" x="3633788" y="3724275"/>
          <p14:tracePt t="30935" x="3670300" y="3741738"/>
          <p14:tracePt t="30952" x="3687763" y="3751263"/>
          <p14:tracePt t="30969" x="3714750" y="3759200"/>
          <p14:tracePt t="30985" x="3768725" y="3776663"/>
          <p14:tracePt t="31002" x="3795713" y="3776663"/>
          <p14:tracePt t="31018" x="3830638" y="3776663"/>
          <p14:tracePt t="31035" x="3938588" y="3786188"/>
          <p14:tracePt t="31052" x="4000500" y="3786188"/>
          <p14:tracePt t="31068" x="4044950" y="3786188"/>
          <p14:tracePt t="31085" x="4179888" y="3786188"/>
          <p14:tracePt t="31102" x="4241800" y="3786188"/>
          <p14:tracePt t="31118" x="4286250" y="3786188"/>
          <p14:tracePt t="31135" x="4340225" y="3786188"/>
          <p14:tracePt t="31152" x="4438650" y="3795713"/>
          <p14:tracePt t="31168" x="4491038" y="3795713"/>
          <p14:tracePt t="31185" x="4572000" y="3795713"/>
          <p14:tracePt t="31201" x="4687888" y="3795713"/>
          <p14:tracePt t="31218" x="4751388" y="3795713"/>
          <p14:tracePt t="31236" x="4795838" y="3795713"/>
          <p14:tracePt t="31252" x="4848225" y="3795713"/>
          <p14:tracePt t="31268" x="4857750" y="3795713"/>
          <p14:tracePt t="31285" x="4875213" y="3795713"/>
          <p14:tracePt t="31327" x="4884738" y="3795713"/>
          <p14:tracePt t="31543" x="4884738" y="3786188"/>
          <p14:tracePt t="31975" x="4894263" y="3786188"/>
          <p14:tracePt t="31988" x="4919663" y="3786188"/>
          <p14:tracePt t="32002" x="4965700" y="3776663"/>
          <p14:tracePt t="32014" x="5027613" y="3776663"/>
          <p14:tracePt t="32026" x="5072063" y="3776663"/>
          <p14:tracePt t="32039" x="5133975" y="3776663"/>
          <p14:tracePt t="32053" x="5180013" y="3776663"/>
          <p14:tracePt t="32067" x="5259388" y="3768725"/>
          <p14:tracePt t="32084" x="5313363" y="3768725"/>
          <p14:tracePt t="32102" x="5429250" y="3768725"/>
          <p14:tracePt t="32117" x="5500688" y="3768725"/>
          <p14:tracePt t="32134" x="5581650" y="3768725"/>
          <p14:tracePt t="32153" x="5634038" y="3768725"/>
          <p14:tracePt t="32167" x="5643563" y="3768725"/>
          <p14:tracePt t="32184" x="5661025" y="3768725"/>
          <p14:tracePt t="32204" x="5670550" y="3768725"/>
          <p14:tracePt t="32229" x="5680075" y="3768725"/>
          <p14:tracePt t="32891" x="5688013" y="3768725"/>
          <p14:tracePt t="32929" x="5697538" y="3768725"/>
          <p14:tracePt t="32941" x="5705475" y="3768725"/>
          <p14:tracePt t="32954" x="5715000" y="3768725"/>
          <p14:tracePt t="32968" x="5724525" y="3768725"/>
          <p14:tracePt t="32983" x="5741988" y="3768725"/>
          <p14:tracePt t="33002" x="5751513" y="3768725"/>
          <p14:tracePt t="33018" x="5759450" y="3768725"/>
          <p14:tracePt t="33043" x="5768975" y="3768725"/>
          <p14:tracePt t="33183" x="5776913" y="3768725"/>
          <p14:tracePt t="33196" x="5786438" y="3768725"/>
          <p14:tracePt t="33209" x="5795963" y="3768725"/>
          <p14:tracePt t="33234" x="5803900" y="3768725"/>
          <p14:tracePt t="33551" x="5813425" y="3768725"/>
          <p14:tracePt t="33576" x="5822950" y="3768725"/>
          <p14:tracePt t="33590" x="5830888" y="3768725"/>
          <p14:tracePt t="33615" x="5848350" y="3768725"/>
          <p14:tracePt t="33628" x="5857875" y="3768725"/>
          <p14:tracePt t="33640" x="5875338" y="3768725"/>
          <p14:tracePt t="33653" x="5894388" y="3768725"/>
          <p14:tracePt t="33667" x="5902325" y="3768725"/>
          <p14:tracePt t="33691" x="5911850" y="3776663"/>
          <p14:tracePt t="33717" x="5919788" y="3776663"/>
          <p14:tracePt t="33742" x="5929313" y="3786188"/>
          <p14:tracePt t="33754" x="5938838" y="3786188"/>
          <p14:tracePt t="33768" x="5946775" y="3786188"/>
          <p14:tracePt t="33780" x="5965825" y="3795713"/>
          <p14:tracePt t="33793" x="5973763" y="3795713"/>
          <p14:tracePt t="33806" x="5983288" y="3803650"/>
          <p14:tracePt t="33819" x="6010275" y="3803650"/>
          <p14:tracePt t="33832" x="6018213" y="3813175"/>
          <p14:tracePt t="33849" x="6045200" y="3813175"/>
          <p14:tracePt t="33866" x="6062663" y="3813175"/>
          <p14:tracePt t="33882" x="6116638" y="3822700"/>
          <p14:tracePt t="33899" x="6134100" y="3830638"/>
          <p14:tracePt t="33916" x="6161088" y="3830638"/>
          <p14:tracePt t="33933" x="6188075" y="3830638"/>
          <p14:tracePt t="33949" x="6205538" y="3840163"/>
          <p14:tracePt t="33966" x="6224588" y="3840163"/>
          <p14:tracePt t="34326" x="6232525" y="3840163"/>
          <p14:tracePt t="34339" x="6242050" y="3840163"/>
          <p14:tracePt t="34352" x="6259513" y="3848100"/>
          <p14:tracePt t="34365" x="6286500" y="3857625"/>
          <p14:tracePt t="34382" x="6323013" y="3857625"/>
          <p14:tracePt t="34398" x="6357938" y="3867150"/>
          <p14:tracePt t="34415" x="6394450" y="3867150"/>
          <p14:tracePt t="34448" x="6411913" y="3867150"/>
          <p14:tracePt t="34517" x="6419850" y="3867150"/>
          <p14:tracePt t="34542" x="6419850" y="3875088"/>
          <p14:tracePt t="34580" x="6429375" y="3875088"/>
          <p14:tracePt t="34606" x="6438900" y="3884613"/>
          <p14:tracePt t="34619" x="6446838" y="3894138"/>
          <p14:tracePt t="34631" x="6456363" y="3894138"/>
          <p14:tracePt t="34644" x="6473825" y="3894138"/>
          <p14:tracePt t="34656" x="6483350" y="3894138"/>
          <p14:tracePt t="34669" x="6500813" y="3894138"/>
          <p14:tracePt t="34682" x="6518275" y="3902075"/>
          <p14:tracePt t="34698" x="6537325" y="3902075"/>
          <p14:tracePt t="34715" x="6545263" y="3911600"/>
          <p14:tracePt t="34732" x="6599238" y="3911600"/>
          <p14:tracePt t="34748" x="6634163" y="3911600"/>
          <p14:tracePt t="34765" x="6680200" y="3919538"/>
          <p14:tracePt t="34783" x="6732588" y="3919538"/>
          <p14:tracePt t="34798" x="6742113" y="3919538"/>
          <p14:tracePt t="34814" x="6751638" y="3919538"/>
          <p14:tracePt t="34831" x="6759575" y="3919538"/>
          <p14:tracePt t="34848" x="6769100" y="3919538"/>
          <p14:tracePt t="35178" x="6777038" y="3919538"/>
          <p14:tracePt t="35190" x="6777038" y="3929063"/>
          <p14:tracePt t="35229" x="6777038" y="3938588"/>
          <p14:tracePt t="35241" x="6786563" y="3946525"/>
          <p14:tracePt t="35267" x="6796088" y="3956050"/>
          <p14:tracePt t="35279" x="6804025" y="3956050"/>
          <p14:tracePt t="35292" x="6804025" y="3965575"/>
          <p14:tracePt t="35317" x="6813550" y="3965575"/>
          <p14:tracePt t="35331" x="6813550" y="3973513"/>
          <p14:tracePt t="36079" x="6804025" y="3973513"/>
          <p14:tracePt t="36092" x="6786563" y="3973513"/>
          <p14:tracePt t="36105" x="6759575" y="3983038"/>
          <p14:tracePt t="36117" x="6697663" y="3990975"/>
          <p14:tracePt t="36132" x="6589713" y="4000500"/>
          <p14:tracePt t="36147" x="6456363" y="4027488"/>
          <p14:tracePt t="36165" x="6205538" y="4054475"/>
          <p14:tracePt t="36182" x="5938838" y="4062413"/>
          <p14:tracePt t="36197" x="5813425" y="4062413"/>
          <p14:tracePt t="36213" x="5705475" y="4081463"/>
          <p14:tracePt t="36232" x="5446713" y="4125913"/>
          <p14:tracePt t="36246" x="5357813" y="4133850"/>
          <p14:tracePt t="36263" x="5295900" y="4152900"/>
          <p14:tracePt t="36282" x="5180013" y="4170363"/>
          <p14:tracePt t="36296" x="5116513" y="4179888"/>
          <p14:tracePt t="36313" x="5072063" y="4197350"/>
          <p14:tracePt t="36332" x="5037138" y="4205288"/>
          <p14:tracePt t="36346" x="5000625" y="4224338"/>
          <p14:tracePt t="36363" x="4991100" y="4224338"/>
          <p14:tracePt t="36381" x="4973638" y="4232275"/>
          <p14:tracePt t="36413" x="4965700" y="4232275"/>
          <p14:tracePt t="36715" x="4946650" y="4232275"/>
          <p14:tracePt t="36727" x="4929188" y="4232275"/>
          <p14:tracePt t="36740" x="4884738" y="4241800"/>
          <p14:tracePt t="36753" x="4786313" y="4259263"/>
          <p14:tracePt t="36766" x="4687888" y="4286250"/>
          <p14:tracePt t="36781" x="4616450" y="4286250"/>
          <p14:tracePt t="36796" x="4562475" y="4286250"/>
          <p14:tracePt t="36813" x="4483100" y="4295775"/>
          <p14:tracePt t="36831" x="4402138" y="4295775"/>
          <p14:tracePt t="36846" x="4384675" y="4295775"/>
          <p14:tracePt t="36863" x="4367213" y="4295775"/>
          <p14:tracePt t="36881" x="4348163" y="4295775"/>
          <p14:tracePt t="36896" x="4348163" y="4303713"/>
          <p14:tracePt t="36913" x="4340225" y="4303713"/>
          <p14:tracePt t="36956" x="4340225" y="4313238"/>
          <p14:tracePt t="37045" x="4340225" y="4322763"/>
          <p14:tracePt t="37084" x="4340225" y="4330700"/>
          <p14:tracePt t="37097" x="4340225" y="4340225"/>
          <p14:tracePt t="37109" x="4330700" y="4348163"/>
          <p14:tracePt t="37121" x="4330700" y="4367213"/>
          <p14:tracePt t="37135" x="4330700" y="4384675"/>
          <p14:tracePt t="37147" x="4322763" y="4402138"/>
          <p14:tracePt t="37164" x="4322763" y="4411663"/>
          <p14:tracePt t="37179" x="4322763" y="4429125"/>
          <p14:tracePt t="37196" x="4322763" y="4438650"/>
          <p14:tracePt t="37212" x="4322763" y="4456113"/>
          <p14:tracePt t="37229" x="4322763" y="4465638"/>
          <p14:tracePt t="37262" x="4322763" y="4473575"/>
          <p14:tracePt t="38062" x="4313238" y="4473575"/>
          <p14:tracePt t="39459" x="4322763" y="4473575"/>
          <p14:tracePt t="39471" x="4348163" y="4473575"/>
          <p14:tracePt t="39484" x="4438650" y="4491038"/>
          <p14:tracePt t="39497" x="4572000" y="4537075"/>
          <p14:tracePt t="39512" x="4724400" y="4598988"/>
          <p14:tracePt t="39527" x="4875213" y="4643438"/>
          <p14:tracePt t="39543" x="5027613" y="4687888"/>
          <p14:tracePt t="39562" x="5330825" y="4795838"/>
          <p14:tracePt t="39576" x="5438775" y="4840288"/>
          <p14:tracePt t="39597" x="5537200" y="4884738"/>
          <p14:tracePt t="39612" x="5688013" y="4946650"/>
          <p14:tracePt t="39627" x="5768975" y="4965700"/>
          <p14:tracePt t="39643" x="5848350" y="4983163"/>
          <p14:tracePt t="39662" x="5956300" y="4983163"/>
          <p14:tracePt t="39677" x="5991225" y="4983163"/>
          <p14:tracePt t="39693" x="6045200" y="4938713"/>
          <p14:tracePt t="40043" x="6054725" y="4946650"/>
          <p14:tracePt t="40056" x="6081713" y="4965700"/>
          <p14:tracePt t="40069" x="6170613" y="5000625"/>
          <p14:tracePt t="40081" x="6276975" y="5045075"/>
          <p14:tracePt t="40094" x="6394450" y="5062538"/>
          <p14:tracePt t="40111" x="6491288" y="5081588"/>
          <p14:tracePt t="40126" x="6562725" y="5081588"/>
          <p14:tracePt t="40143" x="6626225" y="5081588"/>
          <p14:tracePt t="40160" x="6732588" y="5081588"/>
          <p14:tracePt t="40176" x="6796088" y="5081588"/>
          <p14:tracePt t="40193" x="6858000" y="5081588"/>
          <p14:tracePt t="40209" x="6919913" y="5081588"/>
          <p14:tracePt t="40226" x="6946900" y="5062538"/>
          <p14:tracePt t="40243" x="6973888" y="5062538"/>
          <p14:tracePt t="40260" x="7027863" y="5037138"/>
          <p14:tracePt t="40276" x="7037388" y="5027613"/>
          <p14:tracePt t="40292" x="7045325" y="5018088"/>
          <p14:tracePt t="40311" x="7045325" y="4991100"/>
          <p14:tracePt t="40326" x="7054850" y="4973638"/>
          <p14:tracePt t="40343" x="7054850" y="4946650"/>
          <p14:tracePt t="40359" x="7054850" y="4911725"/>
          <p14:tracePt t="40376" x="6991350" y="4822825"/>
          <p14:tracePt t="40392" x="6929438" y="4776788"/>
          <p14:tracePt t="40409" x="6840538" y="4741863"/>
          <p14:tracePt t="40426" x="6581775" y="4679950"/>
          <p14:tracePt t="40442" x="6491288" y="4679950"/>
          <p14:tracePt t="40459" x="6384925" y="4679950"/>
          <p14:tracePt t="40476" x="6205538" y="4660900"/>
          <p14:tracePt t="40492" x="6116638" y="4660900"/>
          <p14:tracePt t="40509" x="6072188" y="4660900"/>
          <p14:tracePt t="40526" x="5946775" y="4660900"/>
          <p14:tracePt t="40542" x="5911850" y="4660900"/>
          <p14:tracePt t="40559" x="5875338" y="4660900"/>
          <p14:tracePt t="40576" x="5803900" y="4705350"/>
          <p14:tracePt t="40592" x="5786438" y="4714875"/>
          <p14:tracePt t="40609" x="5776913" y="4732338"/>
          <p14:tracePt t="40627" x="5768975" y="4751388"/>
          <p14:tracePt t="40642" x="5751513" y="4768850"/>
          <p14:tracePt t="40659" x="5741988" y="4803775"/>
          <p14:tracePt t="40676" x="5732463" y="4848225"/>
          <p14:tracePt t="40692" x="5715000" y="4929188"/>
          <p14:tracePt t="40709" x="5715000" y="4956175"/>
          <p14:tracePt t="40725" x="5715000" y="4983163"/>
          <p14:tracePt t="40742" x="5715000" y="5037138"/>
          <p14:tracePt t="40759" x="5715000" y="5054600"/>
          <p14:tracePt t="40775" x="5741988" y="5081588"/>
          <p14:tracePt t="40792" x="5803900" y="5143500"/>
          <p14:tracePt t="40809" x="5857875" y="5180013"/>
          <p14:tracePt t="40826" x="5946775" y="5197475"/>
          <p14:tracePt t="40843" x="6099175" y="5224463"/>
          <p14:tracePt t="40859" x="6170613" y="5224463"/>
          <p14:tracePt t="40875" x="6232525" y="5224463"/>
          <p14:tracePt t="40892" x="6296025" y="5224463"/>
          <p14:tracePt t="40910" x="6411913" y="5224463"/>
          <p14:tracePt t="40925" x="6473825" y="5224463"/>
          <p14:tracePt t="40942" x="6537325" y="5224463"/>
          <p14:tracePt t="40958" x="6680200" y="5232400"/>
          <p14:tracePt t="40975" x="6751638" y="5232400"/>
          <p14:tracePt t="40992" x="6823075" y="5232400"/>
          <p14:tracePt t="41008" x="6973888" y="5232400"/>
          <p14:tracePt t="41025" x="7027863" y="5232400"/>
          <p14:tracePt t="41042" x="7054850" y="5232400"/>
          <p14:tracePt t="41059" x="7108825" y="5205413"/>
          <p14:tracePt t="41075" x="7134225" y="5187950"/>
          <p14:tracePt t="41092" x="7143750" y="5180013"/>
          <p14:tracePt t="41108" x="7153275" y="5170488"/>
          <p14:tracePt t="41125" x="7161213" y="5160963"/>
          <p14:tracePt t="41143" x="7161213" y="5153025"/>
          <p14:tracePt t="41158" x="7170738" y="5153025"/>
          <p14:tracePt t="41175" x="7188200" y="5108575"/>
          <p14:tracePt t="41192" x="7205663" y="5045075"/>
          <p14:tracePt t="41208" x="7215188" y="4965700"/>
          <p14:tracePt t="41225" x="7232650" y="4894263"/>
          <p14:tracePt t="41258" x="7232650" y="4884738"/>
          <p14:tracePt t="41275" x="7232650" y="4875213"/>
          <p14:tracePt t="41292" x="7224713" y="4867275"/>
          <p14:tracePt t="41308" x="7197725" y="4840288"/>
          <p14:tracePt t="41325" x="7126288" y="4795838"/>
          <p14:tracePt t="41342" x="7062788" y="4768850"/>
          <p14:tracePt t="41358" x="7000875" y="4741863"/>
          <p14:tracePt t="41376" x="6813550" y="4697413"/>
          <p14:tracePt t="41391" x="6732588" y="4687888"/>
          <p14:tracePt t="41408" x="6634163" y="4687888"/>
          <p14:tracePt t="41425" x="6554788" y="4687888"/>
          <p14:tracePt t="41441" x="6456363" y="4687888"/>
          <p14:tracePt t="41458" x="6429375" y="4687888"/>
          <p14:tracePt t="41475" x="6402388" y="4697413"/>
          <p14:tracePt t="41492" x="6375400" y="4705350"/>
          <p14:tracePt t="41508" x="6367463" y="4714875"/>
          <p14:tracePt t="41525" x="6330950" y="4724400"/>
          <p14:tracePt t="41542" x="6276975" y="4768850"/>
          <p14:tracePt t="41558" x="6232525" y="4795838"/>
          <p14:tracePt t="41575" x="6188075" y="4830763"/>
          <p14:tracePt t="41592" x="6116638" y="4902200"/>
          <p14:tracePt t="41608" x="6081713" y="4919663"/>
          <p14:tracePt t="41625" x="6054725" y="4946650"/>
          <p14:tracePt t="41643" x="5991225" y="5000625"/>
          <p14:tracePt t="41658" x="5965825" y="5037138"/>
          <p14:tracePt t="41675" x="5938838" y="5062538"/>
          <p14:tracePt t="41691" x="5911850" y="5099050"/>
          <p14:tracePt t="41708" x="5848350" y="5170488"/>
          <p14:tracePt t="41725" x="5830888" y="5197475"/>
          <p14:tracePt t="41741" x="5803900" y="5232400"/>
          <p14:tracePt t="41758" x="5795963" y="5276850"/>
          <p14:tracePt t="41774" x="5795963" y="5303838"/>
          <p14:tracePt t="41792" x="5795963" y="5330825"/>
          <p14:tracePt t="41808" x="5813425" y="5394325"/>
          <p14:tracePt t="41824" x="5848350" y="5419725"/>
          <p14:tracePt t="41842" x="5884863" y="5446713"/>
          <p14:tracePt t="41858" x="5919788" y="5473700"/>
          <p14:tracePt t="41875" x="6027738" y="5527675"/>
          <p14:tracePt t="41892" x="6089650" y="5554663"/>
          <p14:tracePt t="41908" x="6153150" y="5572125"/>
          <p14:tracePt t="41924" x="6286500" y="5589588"/>
          <p14:tracePt t="41942" x="6367463" y="5599113"/>
          <p14:tracePt t="41957" x="6419850" y="5599113"/>
          <p14:tracePt t="41974" x="6473825" y="5599113"/>
          <p14:tracePt t="41992" x="6483350" y="5599113"/>
          <p14:tracePt t="42008" x="6491288" y="5599113"/>
          <p14:tracePt t="42165" x="6500813" y="5599113"/>
          <p14:tracePt t="42189" x="6518275" y="5608638"/>
          <p14:tracePt t="42203" x="6527800" y="5608638"/>
          <p14:tracePt t="42215" x="6554788" y="5616575"/>
          <p14:tracePt t="42228" x="6589713" y="5616575"/>
          <p14:tracePt t="42242" x="6626225" y="5626100"/>
          <p14:tracePt t="42257" x="6680200" y="5626100"/>
          <p14:tracePt t="42274" x="6715125" y="5626100"/>
          <p14:tracePt t="42292" x="6848475" y="5626100"/>
          <p14:tracePt t="42307" x="6894513" y="5626100"/>
          <p14:tracePt t="42324" x="6946900" y="5626100"/>
          <p14:tracePt t="42342" x="7027863" y="5589588"/>
          <p14:tracePt t="42357" x="7062788" y="5581650"/>
          <p14:tracePt t="42374" x="7126288" y="5572125"/>
          <p14:tracePt t="42393" x="7242175" y="5545138"/>
          <p14:tracePt t="42407" x="7277100" y="5527675"/>
          <p14:tracePt t="42424" x="7323138" y="5518150"/>
          <p14:tracePt t="42442" x="7375525" y="5491163"/>
          <p14:tracePt t="42457" x="7385050" y="5429250"/>
          <p14:tracePt t="42474" x="7394575" y="5419725"/>
          <p14:tracePt t="42492" x="7402513" y="5402263"/>
          <p14:tracePt t="42507" x="7412038" y="5367338"/>
          <p14:tracePt t="42524" x="7429500" y="5340350"/>
          <p14:tracePt t="42542" x="7446963" y="5303838"/>
          <p14:tracePt t="42812" x="7304088" y="5286375"/>
          <p14:tracePt t="42825" x="7205663" y="5276850"/>
          <p14:tracePt t="42837" x="7089775" y="5276850"/>
          <p14:tracePt t="42850" x="6973888" y="5276850"/>
          <p14:tracePt t="42863" x="6902450" y="5276850"/>
          <p14:tracePt t="43307" x="6894513" y="5276850"/>
          <p14:tracePt t="43332" x="6884988" y="5276850"/>
          <p14:tracePt t="43345" x="6875463" y="5268913"/>
          <p14:tracePt t="43358" x="6858000" y="5251450"/>
          <p14:tracePt t="43370" x="6831013" y="5232400"/>
          <p14:tracePt t="43383" x="6804025" y="5205413"/>
          <p14:tracePt t="43396" x="6759575" y="5187950"/>
          <p14:tracePt t="43409" x="6724650" y="5180013"/>
          <p14:tracePt t="43423" x="6661150" y="5160963"/>
          <p14:tracePt t="43441" x="6572250" y="5143500"/>
          <p14:tracePt t="43456" x="6491288" y="5143500"/>
          <p14:tracePt t="43473" x="6367463" y="5143500"/>
          <p14:tracePt t="43491" x="6323013" y="5143500"/>
          <p14:tracePt t="43506" x="6296025" y="5143500"/>
          <p14:tracePt t="43523" x="6269038" y="5143500"/>
          <p14:tracePt t="43541" x="6259513" y="5143500"/>
          <p14:tracePt t="43556" x="6251575" y="5160963"/>
          <p14:tracePt t="43573" x="6224588" y="5241925"/>
          <p14:tracePt t="43591" x="6224588" y="5286375"/>
          <p14:tracePt t="43606" x="6224588" y="5313363"/>
          <p14:tracePt t="43623" x="6232525" y="5402263"/>
          <p14:tracePt t="43639" x="6276975" y="5456238"/>
          <p14:tracePt t="43656" x="6313488" y="5491163"/>
          <p14:tracePt t="43673" x="6384925" y="5527675"/>
          <p14:tracePt t="43692" x="6581775" y="5589588"/>
          <p14:tracePt t="43706" x="6688138" y="5599113"/>
          <p14:tracePt t="43723" x="6796088" y="5599113"/>
          <p14:tracePt t="43739" x="7072313" y="5599113"/>
          <p14:tracePt t="43756" x="7205663" y="5581650"/>
          <p14:tracePt t="43772" x="7358063" y="5527675"/>
          <p14:tracePt t="43790" x="7545388" y="5429250"/>
          <p14:tracePt t="43806" x="7643813" y="5384800"/>
          <p14:tracePt t="43822" x="7742238" y="5340350"/>
          <p14:tracePt t="43841" x="7831138" y="5268913"/>
          <p14:tracePt t="43856" x="7840663" y="5251450"/>
          <p14:tracePt t="43872" x="7858125" y="5214938"/>
          <p14:tracePt t="43889" x="7858125" y="5187950"/>
          <p14:tracePt t="43906" x="7867650" y="5153025"/>
          <p14:tracePt t="43923" x="7867650" y="5126038"/>
          <p14:tracePt t="43939" x="7867650" y="5072063"/>
          <p14:tracePt t="43955" x="7867650" y="4848225"/>
          <p14:tracePt t="43972" x="7867650" y="4776788"/>
          <p14:tracePt t="43989" x="7848600" y="4724400"/>
          <p14:tracePt t="44005" x="7705725" y="4652963"/>
          <p14:tracePt t="44022" x="7589838" y="4625975"/>
          <p14:tracePt t="44039" x="7385050" y="4616450"/>
          <p14:tracePt t="44056" x="6973888" y="4616450"/>
          <p14:tracePt t="44072" x="6777038" y="4616450"/>
          <p14:tracePt t="44089" x="6697663" y="4616450"/>
          <p14:tracePt t="44106" x="6465888" y="4616450"/>
          <p14:tracePt t="44122" x="6375400" y="4625975"/>
          <p14:tracePt t="44140" x="6296025" y="4679950"/>
          <p14:tracePt t="44155" x="6232525" y="4714875"/>
          <p14:tracePt t="44159" x="6161088" y="4751388"/>
          <p14:tracePt t="44172" x="6108700" y="4786313"/>
          <p14:tracePt t="44191" x="6089650" y="4803775"/>
          <p14:tracePt t="44205" x="6072188" y="4822825"/>
          <p14:tracePt t="44222" x="6045200" y="4894263"/>
          <p14:tracePt t="44239" x="6037263" y="4946650"/>
          <p14:tracePt t="44255" x="6027738" y="5010150"/>
          <p14:tracePt t="44272" x="6027738" y="5072063"/>
          <p14:tracePt t="44289" x="6027738" y="5099050"/>
          <p14:tracePt t="44305" x="6027738" y="5160963"/>
          <p14:tracePt t="44322" x="6037263" y="5251450"/>
          <p14:tracePt t="44338" x="6072188" y="5303838"/>
          <p14:tracePt t="44355" x="6116638" y="5340350"/>
          <p14:tracePt t="44374" x="6242050" y="5394325"/>
          <p14:tracePt t="44388" x="6340475" y="5419725"/>
          <p14:tracePt t="44405" x="6465888" y="5438775"/>
          <p14:tracePt t="44422" x="6554788" y="5446713"/>
          <p14:tracePt t="44438" x="6724650" y="5446713"/>
          <p14:tracePt t="44456" x="6804025" y="5446713"/>
          <p14:tracePt t="44472" x="6894513" y="5446713"/>
          <p14:tracePt t="44488" x="6991350" y="5446713"/>
          <p14:tracePt t="44505" x="7027863" y="5446713"/>
          <p14:tracePt t="44522" x="7054850" y="5446713"/>
          <p14:tracePt t="44539" x="7072313" y="5446713"/>
          <p14:tracePt t="47123" x="7081838" y="5446713"/>
          <p14:tracePt t="47136" x="7108825" y="5446713"/>
          <p14:tracePt t="47148" x="7180263" y="5465763"/>
          <p14:tracePt t="47161" x="7456488" y="5545138"/>
          <p14:tracePt t="47173" x="7831138" y="5599113"/>
          <p14:tracePt t="47187" x="7929563" y="5599113"/>
          <p14:tracePt t="47202" x="8027988" y="5599113"/>
          <p14:tracePt t="47219" x="8116888" y="5599113"/>
          <p14:tracePt t="47237" x="8161338" y="5599113"/>
          <p14:tracePt t="47252" x="8180388" y="5589588"/>
          <p14:tracePt t="47286" x="8188325" y="5581650"/>
          <p14:tracePt t="47302" x="8188325" y="5562600"/>
          <p14:tracePt t="47319" x="8188325" y="5545138"/>
          <p14:tracePt t="47336" x="8188325" y="5527675"/>
          <p14:tracePt t="47352" x="8108950" y="5456238"/>
          <p14:tracePt t="47369" x="8027988" y="5419725"/>
          <p14:tracePt t="47385" x="7912100" y="5402263"/>
          <p14:tracePt t="47402" x="7572375" y="5402263"/>
          <p14:tracePt t="47419" x="7473950" y="5402263"/>
          <p14:tracePt t="47435" x="7385050" y="5419725"/>
          <p14:tracePt t="47454" x="7296150" y="5483225"/>
          <p14:tracePt t="47470" x="7277100" y="5500688"/>
          <p14:tracePt t="47502" x="7269163" y="5510213"/>
          <p14:tracePt t="47519" x="7269163" y="5527675"/>
          <p14:tracePt t="47535" x="7277100" y="5537200"/>
          <p14:tracePt t="47552" x="7331075" y="5562600"/>
          <p14:tracePt t="47569" x="7554913" y="5589588"/>
          <p14:tracePt t="47585" x="7885113" y="55895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825" y="685800"/>
            <a:ext cx="9959975" cy="808990"/>
          </a:xfrm>
        </p:spPr>
        <p:txBody>
          <a:bodyPr/>
          <a:lstStyle/>
          <a:p>
            <a:r>
              <a:rPr lang="en-ID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4. </a:t>
            </a:r>
            <a:r>
              <a:rPr lang="en-ID" altLang="en-US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Analisis</a:t>
            </a:r>
            <a:r>
              <a:rPr lang="en-ID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ID" altLang="en-US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Lingkungan</a:t>
            </a:r>
            <a:r>
              <a:rPr lang="en-ID" alt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 Internal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837" y="1648460"/>
            <a:ext cx="10504805" cy="42322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D" altLang="en-US" dirty="0">
                <a:latin typeface="Athelas" panose="02000503000000020003" pitchFamily="2" charset="77"/>
              </a:rPr>
              <a:t>D</a:t>
            </a:r>
            <a:r>
              <a:rPr lang="en-US" dirty="0" err="1">
                <a:latin typeface="Athelas" panose="02000503000000020003" pitchFamily="2" charset="77"/>
              </a:rPr>
              <a:t>ilakukan</a:t>
            </a:r>
            <a:r>
              <a:rPr lang="en-US" dirty="0">
                <a:latin typeface="Athelas" panose="02000503000000020003" pitchFamily="2" charset="77"/>
              </a:rPr>
              <a:t> </a:t>
            </a:r>
            <a:r>
              <a:rPr lang="en-US" dirty="0" err="1">
                <a:latin typeface="Athelas" panose="02000503000000020003" pitchFamily="2" charset="77"/>
              </a:rPr>
              <a:t>untuk</a:t>
            </a:r>
            <a:r>
              <a:rPr lang="en-US" dirty="0">
                <a:latin typeface="Athelas" panose="02000503000000020003" pitchFamily="2" charset="77"/>
              </a:rPr>
              <a:t> </a:t>
            </a:r>
            <a:r>
              <a:rPr lang="en-US" dirty="0" err="1">
                <a:latin typeface="Athelas" panose="02000503000000020003" pitchFamily="2" charset="77"/>
              </a:rPr>
              <a:t>mengidentifikasi</a:t>
            </a:r>
            <a:r>
              <a:rPr lang="en-US" dirty="0">
                <a:latin typeface="Athelas" panose="02000503000000020003" pitchFamily="2" charset="77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Athelas" panose="02000503000000020003" pitchFamily="2" charset="77"/>
              </a:rPr>
              <a:t>kekuatan</a:t>
            </a:r>
            <a:r>
              <a:rPr lang="en-US" b="1" i="1" dirty="0">
                <a:solidFill>
                  <a:srgbClr val="FFFF00"/>
                </a:solidFill>
                <a:latin typeface="Athelas" panose="02000503000000020003" pitchFamily="2" charset="77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Athelas" panose="02000503000000020003" pitchFamily="2" charset="77"/>
              </a:rPr>
              <a:t>dan</a:t>
            </a:r>
            <a:r>
              <a:rPr lang="en-US" b="1" i="1" dirty="0">
                <a:solidFill>
                  <a:srgbClr val="FFFF00"/>
                </a:solidFill>
                <a:latin typeface="Athelas" panose="02000503000000020003" pitchFamily="2" charset="77"/>
              </a:rPr>
              <a:t> </a:t>
            </a:r>
            <a:r>
              <a:rPr lang="en-US" b="1" i="1" dirty="0" err="1">
                <a:solidFill>
                  <a:srgbClr val="FFFF00"/>
                </a:solidFill>
                <a:latin typeface="Athelas" panose="02000503000000020003" pitchFamily="2" charset="77"/>
              </a:rPr>
              <a:t>kelemahan</a:t>
            </a:r>
            <a:r>
              <a:rPr lang="en-US" b="1" i="1" dirty="0">
                <a:solidFill>
                  <a:srgbClr val="FFFF00"/>
                </a:solidFill>
                <a:latin typeface="Athelas" panose="02000503000000020003" pitchFamily="2" charset="77"/>
              </a:rPr>
              <a:t> </a:t>
            </a:r>
            <a:r>
              <a:rPr lang="en-US" dirty="0" err="1">
                <a:latin typeface="Athelas" panose="02000503000000020003" pitchFamily="2" charset="77"/>
              </a:rPr>
              <a:t>organisasi</a:t>
            </a:r>
            <a:r>
              <a:rPr lang="en-US" dirty="0">
                <a:latin typeface="Athelas" panose="02000503000000020003" pitchFamily="2" charset="77"/>
              </a:rPr>
              <a:t> </a:t>
            </a:r>
            <a:r>
              <a:rPr lang="en-ID" altLang="en-US" dirty="0">
                <a:latin typeface="Athelas" panose="02000503000000020003" pitchFamily="2" charset="77"/>
              </a:rPr>
              <a:t>(</a:t>
            </a:r>
            <a:r>
              <a:rPr lang="en-US" dirty="0" err="1">
                <a:latin typeface="Athelas" panose="02000503000000020003" pitchFamily="2" charset="77"/>
              </a:rPr>
              <a:t>aspek-aspek</a:t>
            </a:r>
            <a:r>
              <a:rPr lang="en-US" dirty="0">
                <a:latin typeface="Athelas" panose="02000503000000020003" pitchFamily="2" charset="77"/>
              </a:rPr>
              <a:t> </a:t>
            </a:r>
            <a:r>
              <a:rPr lang="en-US" dirty="0" err="1">
                <a:latin typeface="Athelas" panose="02000503000000020003" pitchFamily="2" charset="77"/>
              </a:rPr>
              <a:t>dari</a:t>
            </a:r>
            <a:r>
              <a:rPr lang="en-US" dirty="0">
                <a:latin typeface="Athelas" panose="02000503000000020003" pitchFamily="2" charset="77"/>
              </a:rPr>
              <a:t> </a:t>
            </a:r>
            <a:r>
              <a:rPr lang="en-US" dirty="0" err="1">
                <a:latin typeface="Athelas" panose="02000503000000020003" pitchFamily="2" charset="77"/>
              </a:rPr>
              <a:t>organisasi</a:t>
            </a:r>
            <a:r>
              <a:rPr lang="en-US" dirty="0">
                <a:latin typeface="Athelas" panose="02000503000000020003" pitchFamily="2" charset="77"/>
              </a:rPr>
              <a:t> yang </a:t>
            </a:r>
            <a:r>
              <a:rPr lang="en-US" dirty="0" err="1">
                <a:latin typeface="Athelas" panose="02000503000000020003" pitchFamily="2" charset="77"/>
              </a:rPr>
              <a:t>membantu</a:t>
            </a:r>
            <a:r>
              <a:rPr lang="en-ID" altLang="en-US" dirty="0">
                <a:latin typeface="Athelas" panose="02000503000000020003" pitchFamily="2" charset="77"/>
              </a:rPr>
              <a:t>/</a:t>
            </a:r>
            <a:r>
              <a:rPr lang="en-US" dirty="0" err="1">
                <a:latin typeface="Athelas" panose="02000503000000020003" pitchFamily="2" charset="77"/>
              </a:rPr>
              <a:t>menghambat</a:t>
            </a:r>
            <a:r>
              <a:rPr lang="en-US" dirty="0">
                <a:latin typeface="Athelas" panose="02000503000000020003" pitchFamily="2" charset="77"/>
              </a:rPr>
              <a:t> </a:t>
            </a:r>
            <a:r>
              <a:rPr lang="en-US" dirty="0" err="1">
                <a:latin typeface="Athelas" panose="02000503000000020003" pitchFamily="2" charset="77"/>
              </a:rPr>
              <a:t>pencapaian</a:t>
            </a:r>
            <a:r>
              <a:rPr lang="en-US" dirty="0">
                <a:latin typeface="Athelas" panose="02000503000000020003" pitchFamily="2" charset="77"/>
              </a:rPr>
              <a:t> </a:t>
            </a:r>
            <a:r>
              <a:rPr lang="en-US" dirty="0" err="1">
                <a:latin typeface="Athelas" panose="02000503000000020003" pitchFamily="2" charset="77"/>
              </a:rPr>
              <a:t>visi</a:t>
            </a:r>
            <a:r>
              <a:rPr lang="en-US" dirty="0">
                <a:latin typeface="Athelas" panose="02000503000000020003" pitchFamily="2" charset="77"/>
              </a:rPr>
              <a:t> dan </a:t>
            </a:r>
            <a:r>
              <a:rPr lang="en-US" dirty="0" err="1">
                <a:latin typeface="Athelas" panose="02000503000000020003" pitchFamily="2" charset="77"/>
              </a:rPr>
              <a:t>pemenuhan</a:t>
            </a:r>
            <a:r>
              <a:rPr lang="en-US" dirty="0">
                <a:latin typeface="Athelas" panose="02000503000000020003" pitchFamily="2" charset="77"/>
              </a:rPr>
              <a:t> </a:t>
            </a:r>
            <a:r>
              <a:rPr lang="en-US" dirty="0" err="1">
                <a:latin typeface="Athelas" panose="02000503000000020003" pitchFamily="2" charset="77"/>
              </a:rPr>
              <a:t>manda</a:t>
            </a:r>
            <a:r>
              <a:rPr lang="en-ID" altLang="en-US" dirty="0">
                <a:latin typeface="Athelas" panose="02000503000000020003" pitchFamily="2" charset="77"/>
              </a:rPr>
              <a:t>t </a:t>
            </a:r>
            <a:r>
              <a:rPr lang="en-ID" altLang="en-US" dirty="0" err="1">
                <a:latin typeface="Athelas" panose="02000503000000020003" pitchFamily="2" charset="77"/>
              </a:rPr>
              <a:t>organisasi</a:t>
            </a:r>
            <a:r>
              <a:rPr lang="en-ID" altLang="en-US" dirty="0">
                <a:latin typeface="Athelas" panose="02000503000000020003" pitchFamily="2" charset="77"/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ID" altLang="en-US" dirty="0">
              <a:latin typeface="Athelas" panose="02000503000000020003" pitchFamily="2" charset="77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ID" altLang="en-US" dirty="0" err="1">
                <a:latin typeface="Athelas" panose="02000503000000020003" pitchFamily="2" charset="77"/>
              </a:rPr>
              <a:t>Beberapa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komponen</a:t>
            </a:r>
            <a:r>
              <a:rPr lang="en-ID" altLang="en-US" dirty="0">
                <a:latin typeface="Athelas" panose="02000503000000020003" pitchFamily="2" charset="77"/>
              </a:rPr>
              <a:t> yang </a:t>
            </a:r>
            <a:r>
              <a:rPr lang="en-ID" altLang="en-US" dirty="0" err="1">
                <a:latin typeface="Athelas" panose="02000503000000020003" pitchFamily="2" charset="77"/>
              </a:rPr>
              <a:t>perlu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diperhatikan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untuk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membantu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melakukan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analisis</a:t>
            </a:r>
            <a:r>
              <a:rPr lang="en-ID" altLang="en-US" dirty="0">
                <a:latin typeface="Athelas" panose="02000503000000020003" pitchFamily="2" charset="77"/>
              </a:rPr>
              <a:t> internal </a:t>
            </a:r>
            <a:r>
              <a:rPr lang="en-ID" altLang="en-US" dirty="0" err="1">
                <a:latin typeface="Athelas" panose="02000503000000020003" pitchFamily="2" charset="77"/>
              </a:rPr>
              <a:t>organisasi</a:t>
            </a:r>
            <a:r>
              <a:rPr lang="en-ID" altLang="en-US" dirty="0">
                <a:latin typeface="Athelas" panose="02000503000000020003" pitchFamily="2" charset="77"/>
              </a:rPr>
              <a:t> : </a:t>
            </a:r>
            <a:r>
              <a:rPr lang="en-ID" altLang="en-US" b="1" i="1" dirty="0" err="1">
                <a:solidFill>
                  <a:srgbClr val="FFFF00"/>
                </a:solidFill>
                <a:latin typeface="Athelas" panose="02000503000000020003" pitchFamily="2" charset="77"/>
              </a:rPr>
              <a:t>kekuatan</a:t>
            </a:r>
            <a:r>
              <a:rPr lang="en-ID" altLang="en-US" b="1" i="1" dirty="0">
                <a:solidFill>
                  <a:srgbClr val="FFFF00"/>
                </a:solidFill>
                <a:latin typeface="Athelas" panose="02000503000000020003" pitchFamily="2" charset="77"/>
              </a:rPr>
              <a:t> </a:t>
            </a:r>
            <a:r>
              <a:rPr lang="en-ID" altLang="en-US" b="1" i="1" dirty="0" err="1">
                <a:solidFill>
                  <a:srgbClr val="FFFF00"/>
                </a:solidFill>
                <a:latin typeface="Athelas" panose="02000503000000020003" pitchFamily="2" charset="77"/>
              </a:rPr>
              <a:t>organisasi</a:t>
            </a:r>
            <a:r>
              <a:rPr lang="en-ID" altLang="en-US" dirty="0">
                <a:solidFill>
                  <a:srgbClr val="FFFF00"/>
                </a:solidFill>
                <a:latin typeface="Athelas" panose="02000503000000020003" pitchFamily="2" charset="77"/>
              </a:rPr>
              <a:t>, </a:t>
            </a:r>
            <a:r>
              <a:rPr lang="en-ID" altLang="en-US" b="1" i="1" dirty="0" err="1">
                <a:solidFill>
                  <a:srgbClr val="FFFF00"/>
                </a:solidFill>
                <a:latin typeface="Athelas" panose="02000503000000020003" pitchFamily="2" charset="77"/>
              </a:rPr>
              <a:t>kelemahan</a:t>
            </a:r>
            <a:r>
              <a:rPr lang="en-ID" altLang="en-US" dirty="0">
                <a:solidFill>
                  <a:srgbClr val="FFFF00"/>
                </a:solidFill>
                <a:latin typeface="Athelas" panose="02000503000000020003" pitchFamily="2" charset="77"/>
              </a:rPr>
              <a:t>,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pertanyaan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seputar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visi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dan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misi</a:t>
            </a:r>
            <a:r>
              <a:rPr lang="en-ID" altLang="en-US" dirty="0">
                <a:latin typeface="Athelas" panose="02000503000000020003" pitchFamily="2" charset="77"/>
              </a:rPr>
              <a:t>, </a:t>
            </a:r>
            <a:r>
              <a:rPr lang="en-ID" altLang="en-US" dirty="0" err="1">
                <a:latin typeface="Athelas" panose="02000503000000020003" pitchFamily="2" charset="77"/>
              </a:rPr>
              <a:t>kapasitas</a:t>
            </a:r>
            <a:r>
              <a:rPr lang="en-ID" altLang="en-US" dirty="0">
                <a:latin typeface="Athelas" panose="02000503000000020003" pitchFamily="2" charset="77"/>
              </a:rPr>
              <a:t> internal </a:t>
            </a:r>
            <a:r>
              <a:rPr lang="en-ID" altLang="en-US" dirty="0" err="1">
                <a:latin typeface="Athelas" panose="02000503000000020003" pitchFamily="2" charset="77"/>
              </a:rPr>
              <a:t>organisasi</a:t>
            </a:r>
            <a:r>
              <a:rPr lang="en-ID" altLang="en-US" dirty="0">
                <a:latin typeface="Athelas" panose="02000503000000020003" pitchFamily="2" charset="77"/>
              </a:rPr>
              <a:t> (program </a:t>
            </a:r>
            <a:r>
              <a:rPr lang="en-ID" altLang="en-US" dirty="0" err="1">
                <a:latin typeface="Athelas" panose="02000503000000020003" pitchFamily="2" charset="77"/>
              </a:rPr>
              <a:t>kerja</a:t>
            </a:r>
            <a:r>
              <a:rPr lang="en-ID" altLang="en-US" dirty="0">
                <a:latin typeface="Athelas" panose="02000503000000020003" pitchFamily="2" charset="77"/>
              </a:rPr>
              <a:t>, SDM, </a:t>
            </a:r>
            <a:r>
              <a:rPr lang="en-ID" altLang="en-US" dirty="0" err="1">
                <a:latin typeface="Athelas" panose="02000503000000020003" pitchFamily="2" charset="77"/>
              </a:rPr>
              <a:t>manajemen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dan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kepemimpinan</a:t>
            </a:r>
            <a:r>
              <a:rPr lang="en-ID" altLang="en-US" dirty="0">
                <a:latin typeface="Athelas" panose="02000503000000020003" pitchFamily="2" charset="77"/>
              </a:rPr>
              <a:t>, </a:t>
            </a:r>
            <a:r>
              <a:rPr lang="en-ID" altLang="en-US" dirty="0" err="1">
                <a:latin typeface="Athelas" panose="02000503000000020003" pitchFamily="2" charset="77"/>
              </a:rPr>
              <a:t>sumber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daya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fisik</a:t>
            </a:r>
            <a:r>
              <a:rPr lang="en-ID" altLang="en-US" dirty="0">
                <a:latin typeface="Athelas" panose="02000503000000020003" pitchFamily="2" charset="77"/>
              </a:rPr>
              <a:t>, </a:t>
            </a:r>
            <a:r>
              <a:rPr lang="en-ID" altLang="en-US" dirty="0" err="1">
                <a:latin typeface="Athelas" panose="02000503000000020003" pitchFamily="2" charset="77"/>
              </a:rPr>
              <a:t>citra</a:t>
            </a:r>
            <a:r>
              <a:rPr lang="en-ID" altLang="en-US" dirty="0">
                <a:latin typeface="Athelas" panose="02000503000000020003" pitchFamily="2" charset="77"/>
              </a:rPr>
              <a:t> </a:t>
            </a:r>
            <a:r>
              <a:rPr lang="en-ID" altLang="en-US" dirty="0" err="1">
                <a:latin typeface="Athelas" panose="02000503000000020003" pitchFamily="2" charset="77"/>
              </a:rPr>
              <a:t>organisasi</a:t>
            </a:r>
            <a:r>
              <a:rPr lang="en-ID" altLang="en-US" dirty="0">
                <a:latin typeface="Athelas" panose="02000503000000020003" pitchFamily="2" charset="77"/>
              </a:rPr>
              <a:t>, </a:t>
            </a:r>
            <a:r>
              <a:rPr lang="en-ID" altLang="en-US" dirty="0" err="1">
                <a:latin typeface="Athelas" panose="02000503000000020003" pitchFamily="2" charset="77"/>
              </a:rPr>
              <a:t>dll</a:t>
            </a:r>
            <a:r>
              <a:rPr lang="en-ID" altLang="en-US" dirty="0">
                <a:latin typeface="Athelas" panose="02000503000000020003" pitchFamily="2" charset="77"/>
              </a:rPr>
              <a:t>).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56C5501-670B-4CE4-A6DF-499098E00834}"/>
              </a:ext>
            </a:extLst>
          </p:cNvPr>
          <p:cNvGrpSpPr/>
          <p:nvPr/>
        </p:nvGrpSpPr>
        <p:grpSpPr>
          <a:xfrm>
            <a:off x="908175" y="6374666"/>
            <a:ext cx="4535979" cy="292460"/>
            <a:chOff x="3142352" y="4143943"/>
            <a:chExt cx="4070903" cy="302548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xmlns="" id="{5B71CC15-0162-4A3F-B443-E3B4B1B45C00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xmlns="" id="{52E61132-F2FA-4759-A1C5-8AC8857B0FC4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671CDCD5-3AFE-4D0A-8EF4-0C7BBF93636E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3C7809D0-232F-497E-8701-98AF358FF14C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155C9CD-E616-4CB4-950E-00A5A1189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E72D007-76B1-4A64-9E2C-C2514B707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5D6A1EE-96A2-45BB-B424-D214C46F5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129C811-48C6-4C3D-BEB4-66FE65C25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xmlns="" id="{F4A956CF-F7C9-4D5D-B209-6FA48F0C8942}"/>
              </a:ext>
            </a:extLst>
          </p:cNvPr>
          <p:cNvSpPr txBox="1">
            <a:spLocks/>
          </p:cNvSpPr>
          <p:nvPr/>
        </p:nvSpPr>
        <p:spPr>
          <a:xfrm>
            <a:off x="10585245" y="6351896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xmlns="" id="{05CF9A04-2F85-4C03-9DCE-0E92908E284A}"/>
              </a:ext>
            </a:extLst>
          </p:cNvPr>
          <p:cNvSpPr txBox="1">
            <a:spLocks/>
          </p:cNvSpPr>
          <p:nvPr/>
        </p:nvSpPr>
        <p:spPr>
          <a:xfrm>
            <a:off x="5673935" y="6407978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65BE1979-3B6C-4232-A7B9-185F6F003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64"/>
    </mc:Choice>
    <mc:Fallback xmlns="">
      <p:transition spd="slow" advTm="4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86" x="7885113" y="5599113"/>
          <p14:tracePt t="3812" x="7885113" y="5608638"/>
          <p14:tracePt t="3875" x="7894638" y="5608638"/>
          <p14:tracePt t="3888" x="7939088" y="5608638"/>
          <p14:tracePt t="3901" x="8010525" y="5537200"/>
          <p14:tracePt t="3914" x="8108950" y="5384800"/>
          <p14:tracePt t="3930" x="8224838" y="5153025"/>
          <p14:tracePt t="3946" x="8277225" y="5045075"/>
          <p14:tracePt t="3963" x="8348663" y="4697413"/>
          <p14:tracePt t="3979" x="8348663" y="4545013"/>
          <p14:tracePt t="3996" x="8340725" y="4251325"/>
          <p14:tracePt t="4013" x="8313738" y="4143375"/>
          <p14:tracePt t="4029" x="8205788" y="4017963"/>
          <p14:tracePt t="4046" x="8153400" y="3990975"/>
          <p14:tracePt t="4063" x="8089900" y="3973513"/>
          <p14:tracePt t="4079" x="7929563" y="3911600"/>
          <p14:tracePt t="4205" x="7912100" y="3911600"/>
          <p14:tracePt t="4218" x="7867650" y="3938588"/>
          <p14:tracePt t="4231" x="7840663" y="3983038"/>
          <p14:tracePt t="4244" x="7823200" y="4037013"/>
          <p14:tracePt t="4256" x="7823200" y="4062413"/>
          <p14:tracePt t="4269" x="7823200" y="4081463"/>
          <p14:tracePt t="4282" x="7858125" y="4152900"/>
          <p14:tracePt t="4296" x="7929563" y="4224338"/>
          <p14:tracePt t="4312" x="8062913" y="4286250"/>
          <p14:tracePt t="4329" x="8385175" y="4330700"/>
          <p14:tracePt t="4347" x="8626475" y="4357688"/>
          <p14:tracePt t="4362" x="8786813" y="4357688"/>
          <p14:tracePt t="4379" x="8991600" y="4205288"/>
          <p14:tracePt t="4397" x="9251950" y="4044950"/>
          <p14:tracePt t="4412" x="9323388" y="4000500"/>
          <p14:tracePt t="4429" x="9367838" y="3902075"/>
          <p14:tracePt t="4447" x="9402763" y="3840163"/>
          <p14:tracePt t="4462" x="9402763" y="3795713"/>
          <p14:tracePt t="5082" x="9394825" y="3795713"/>
          <p14:tracePt t="5159" x="9394825" y="3786188"/>
          <p14:tracePt t="5197" x="9394825" y="3776663"/>
          <p14:tracePt t="5235" x="9385300" y="3776663"/>
          <p14:tracePt t="5248" x="9385300" y="3768725"/>
          <p14:tracePt t="5261" x="9385300" y="3759200"/>
          <p14:tracePt t="5273" x="9385300" y="3751263"/>
          <p14:tracePt t="5286" x="9375775" y="3741738"/>
          <p14:tracePt t="5299" x="9367838" y="3705225"/>
          <p14:tracePt t="5313" x="9358313" y="3679825"/>
          <p14:tracePt t="5328" x="9348788" y="3633788"/>
          <p14:tracePt t="5346" x="9340850" y="3608388"/>
          <p14:tracePt t="5362" x="9323388" y="3571875"/>
          <p14:tracePt t="5378" x="9304338" y="3554413"/>
          <p14:tracePt t="5396" x="9296400" y="3527425"/>
          <p14:tracePt t="5411" x="9269413" y="3490913"/>
          <p14:tracePt t="5428" x="9224963" y="3402013"/>
          <p14:tracePt t="5446" x="9205913" y="3375025"/>
          <p14:tracePt t="5461" x="9188450" y="3348038"/>
          <p14:tracePt t="5478" x="9153525" y="3322638"/>
          <p14:tracePt t="5496" x="9117013" y="3303588"/>
          <p14:tracePt t="5511" x="9082088" y="3295650"/>
          <p14:tracePt t="5528" x="9037638" y="3276600"/>
          <p14:tracePt t="5546" x="9018588" y="3276600"/>
          <p14:tracePt t="5908" x="9018588" y="3268663"/>
          <p14:tracePt t="5921" x="9018588" y="3232150"/>
          <p14:tracePt t="5934" x="9018588" y="3179763"/>
          <p14:tracePt t="5947" x="9010650" y="3071813"/>
          <p14:tracePt t="5961" x="8974138" y="2830513"/>
          <p14:tracePt t="5979" x="8920163" y="2652713"/>
          <p14:tracePt t="5995" x="8885238" y="2581275"/>
          <p14:tracePt t="6011" x="8732838" y="2366963"/>
          <p14:tracePt t="6027" x="8609013" y="2232025"/>
          <p14:tracePt t="6045" x="8528050" y="2152650"/>
          <p14:tracePt t="6061" x="8269288" y="1911350"/>
          <p14:tracePt t="6077" x="8180388" y="1857375"/>
          <p14:tracePt t="6094" x="8126413" y="1822450"/>
          <p14:tracePt t="6112" x="8072438" y="1795463"/>
          <p14:tracePt t="6127" x="8045450" y="1785938"/>
          <p14:tracePt t="6144" x="8027988" y="1785938"/>
          <p14:tracePt t="6162" x="7974013" y="1785938"/>
          <p14:tracePt t="6177" x="7966075" y="1785938"/>
          <p14:tracePt t="6194" x="7947025" y="1785938"/>
          <p14:tracePt t="6211" x="7929563" y="1785938"/>
          <p14:tracePt t="6227" x="7912100" y="1795463"/>
          <p14:tracePt t="6244" x="7902575" y="1812925"/>
          <p14:tracePt t="6261" x="7885113" y="1822450"/>
          <p14:tracePt t="6277" x="7885113" y="1839913"/>
          <p14:tracePt t="6294" x="7875588" y="1839913"/>
          <p14:tracePt t="6310" x="7875588" y="1847850"/>
          <p14:tracePt t="6328" x="7875588" y="1866900"/>
          <p14:tracePt t="6344" x="7867650" y="1884363"/>
          <p14:tracePt t="6360" x="7858125" y="1901825"/>
          <p14:tracePt t="6377" x="7848600" y="1928813"/>
          <p14:tracePt t="6395" x="7831138" y="2044700"/>
          <p14:tracePt t="6410" x="7823200" y="2081213"/>
          <p14:tracePt t="6427" x="7823200" y="2125663"/>
          <p14:tracePt t="6444" x="7813675" y="2214563"/>
          <p14:tracePt t="6460" x="7813675" y="2268538"/>
          <p14:tracePt t="6477" x="7804150" y="2303463"/>
          <p14:tracePt t="6480" x="7804150" y="2330450"/>
          <p14:tracePt t="6496" x="7804150" y="2347913"/>
          <p14:tracePt t="6510" x="7804150" y="2366963"/>
          <p14:tracePt t="6527" x="7804150" y="2384425"/>
          <p14:tracePt t="6544" x="7804150" y="2428875"/>
          <p14:tracePt t="6560" x="7804150" y="2465388"/>
          <p14:tracePt t="6577" x="7804150" y="2517775"/>
          <p14:tracePt t="6594" x="7804150" y="2608263"/>
          <p14:tracePt t="6610" x="7813675" y="2633663"/>
          <p14:tracePt t="6628" x="7840663" y="2660650"/>
          <p14:tracePt t="6643" x="7858125" y="2679700"/>
          <p14:tracePt t="6661" x="7912100" y="2714625"/>
          <p14:tracePt t="6677" x="7956550" y="2732088"/>
          <p14:tracePt t="6693" x="8018463" y="2741613"/>
          <p14:tracePt t="6710" x="8180388" y="2741613"/>
          <p14:tracePt t="6727" x="8232775" y="2741613"/>
          <p14:tracePt t="6743" x="8296275" y="2724150"/>
          <p14:tracePt t="6760" x="8429625" y="2616200"/>
          <p14:tracePt t="6777" x="8491538" y="2562225"/>
          <p14:tracePt t="6793" x="8528050" y="2509838"/>
          <p14:tracePt t="6810" x="8582025" y="2428875"/>
          <p14:tracePt t="6827" x="8599488" y="2384425"/>
          <p14:tracePt t="6843" x="8626475" y="2312988"/>
          <p14:tracePt t="6860" x="8643938" y="2143125"/>
          <p14:tracePt t="6877" x="8643938" y="2071688"/>
          <p14:tracePt t="6894" x="8643938" y="1965325"/>
          <p14:tracePt t="6910" x="8643938" y="1857375"/>
          <p14:tracePt t="6927" x="8616950" y="1731963"/>
          <p14:tracePt t="6944" x="8589963" y="1679575"/>
          <p14:tracePt t="6960" x="8555038" y="1616075"/>
          <p14:tracePt t="6977" x="8456613" y="1509713"/>
          <p14:tracePt t="6993" x="8375650" y="1465263"/>
          <p14:tracePt t="7010" x="8323263" y="1428750"/>
          <p14:tracePt t="7026" x="8232775" y="1393825"/>
          <p14:tracePt t="7043" x="8197850" y="1384300"/>
          <p14:tracePt t="7060" x="8143875" y="1384300"/>
          <p14:tracePt t="7077" x="8072438" y="1384300"/>
          <p14:tracePt t="7093" x="8045450" y="1384300"/>
          <p14:tracePt t="7110" x="8018463" y="1384300"/>
          <p14:tracePt t="7127" x="7966075" y="1393825"/>
          <p14:tracePt t="7143" x="7929563" y="1419225"/>
          <p14:tracePt t="7161" x="7894638" y="1455738"/>
          <p14:tracePt t="7176" x="7858125" y="1500188"/>
          <p14:tracePt t="7193" x="7823200" y="1589088"/>
          <p14:tracePt t="7210" x="7813675" y="1643063"/>
          <p14:tracePt t="7226" x="7813675" y="1697038"/>
          <p14:tracePt t="7243" x="7813675" y="1812925"/>
          <p14:tracePt t="7260" x="7823200" y="1866900"/>
          <p14:tracePt t="7276" x="7858125" y="1911350"/>
          <p14:tracePt t="7293" x="7939088" y="2027238"/>
          <p14:tracePt t="7309" x="8010525" y="2089150"/>
          <p14:tracePt t="7326" x="8081963" y="2143125"/>
          <p14:tracePt t="7343" x="8232775" y="2205038"/>
          <p14:tracePt t="7359" x="8296275" y="2214563"/>
          <p14:tracePt t="7376" x="8367713" y="2224088"/>
          <p14:tracePt t="7394" x="8562975" y="2224088"/>
          <p14:tracePt t="7409" x="8653463" y="2224088"/>
          <p14:tracePt t="7426" x="8742363" y="2214563"/>
          <p14:tracePt t="7444" x="8831263" y="2160588"/>
          <p14:tracePt t="7459" x="8929688" y="2089150"/>
          <p14:tracePt t="7476" x="8947150" y="2062163"/>
          <p14:tracePt t="7493" x="8966200" y="2054225"/>
          <p14:tracePt t="7509" x="8991600" y="2009775"/>
          <p14:tracePt t="7526" x="9001125" y="1973263"/>
          <p14:tracePt t="7542" x="9001125" y="1893888"/>
          <p14:tracePt t="7560" x="9001125" y="1758950"/>
          <p14:tracePt t="7576" x="8956675" y="1704975"/>
          <p14:tracePt t="7593" x="8885238" y="1616075"/>
          <p14:tracePt t="7609" x="8732838" y="1509713"/>
          <p14:tracePt t="7626" x="8670925" y="1473200"/>
          <p14:tracePt t="7642" x="8582025" y="1455738"/>
          <p14:tracePt t="7659" x="8483600" y="1438275"/>
          <p14:tracePt t="7676" x="8375650" y="1428750"/>
          <p14:tracePt t="7692" x="8340725" y="1428750"/>
          <p14:tracePt t="7709" x="8313738" y="1428750"/>
          <p14:tracePt t="7726" x="8251825" y="1428750"/>
          <p14:tracePt t="7742" x="8224838" y="1428750"/>
          <p14:tracePt t="7759" x="8215313" y="1428750"/>
          <p14:tracePt t="7776" x="8205788" y="1428750"/>
          <p14:tracePt t="7792" x="8197850" y="1428750"/>
          <p14:tracePt t="8779" x="8197850" y="1438275"/>
          <p14:tracePt t="9033" x="8197850" y="1455738"/>
          <p14:tracePt t="9046" x="8197850" y="1482725"/>
          <p14:tracePt t="9059" x="8197850" y="1509713"/>
          <p14:tracePt t="9071" x="8224838" y="1544638"/>
          <p14:tracePt t="9084" x="8242300" y="1571625"/>
          <p14:tracePt t="9096" x="8259763" y="1581150"/>
          <p14:tracePt t="9110" x="8277225" y="1589088"/>
          <p14:tracePt t="9126" x="8296275" y="1589088"/>
          <p14:tracePt t="9141" x="8323263" y="1589088"/>
          <p14:tracePt t="9158" x="8358188" y="1598613"/>
          <p14:tracePt t="9176" x="8456613" y="1598613"/>
          <p14:tracePt t="9191" x="8491538" y="1598613"/>
          <p14:tracePt t="9208" x="8528050" y="1598613"/>
          <p14:tracePt t="9225" x="8572500" y="1598613"/>
          <p14:tracePt t="9241" x="8599488" y="1581150"/>
          <p14:tracePt t="9276" x="8609013" y="1571625"/>
          <p14:tracePt t="9338" x="8609013" y="1562100"/>
          <p14:tracePt t="9351" x="8609013" y="1554163"/>
          <p14:tracePt t="9377" x="8609013" y="1544638"/>
          <p14:tracePt t="9389" x="8609013" y="1536700"/>
          <p14:tracePt t="9401" x="8609013" y="1517650"/>
          <p14:tracePt t="9414" x="8609013" y="1509713"/>
          <p14:tracePt t="9427" x="8609013" y="1500188"/>
          <p14:tracePt t="9478" x="8609013" y="1490663"/>
          <p14:tracePt t="9706" x="8609013" y="1482725"/>
          <p14:tracePt t="9847" x="8599488" y="1482725"/>
          <p14:tracePt t="9935" x="8589963" y="1473200"/>
          <p14:tracePt t="9948" x="8582025" y="1473200"/>
          <p14:tracePt t="9986" x="8572500" y="1473200"/>
          <p14:tracePt t="10851" x="8562975" y="1473200"/>
          <p14:tracePt t="10863" x="8555038" y="1473200"/>
          <p14:tracePt t="10876" x="8537575" y="1473200"/>
          <p14:tracePt t="10889" x="8491538" y="1473200"/>
          <p14:tracePt t="10902" x="8420100" y="1473200"/>
          <p14:tracePt t="10914" x="8304213" y="1490663"/>
          <p14:tracePt t="10927" x="8188325" y="1509713"/>
          <p14:tracePt t="10940" x="8108950" y="1517650"/>
          <p14:tracePt t="10957" x="8037513" y="1517650"/>
          <p14:tracePt t="10973" x="7956550" y="1527175"/>
          <p14:tracePt t="10990" x="7848600" y="1544638"/>
          <p14:tracePt t="11007" x="7813675" y="1554163"/>
          <p14:tracePt t="11022" x="7786688" y="1562100"/>
          <p14:tracePt t="11039" x="7759700" y="1571625"/>
          <p14:tracePt t="11056" x="7732713" y="1571625"/>
          <p14:tracePt t="11073" x="7715250" y="1581150"/>
          <p14:tracePt t="11089" x="7697788" y="1589088"/>
          <p14:tracePt t="11106" x="7670800" y="1608138"/>
          <p14:tracePt t="11122" x="7661275" y="1616075"/>
          <p14:tracePt t="11139" x="7653338" y="1633538"/>
          <p14:tracePt t="11156" x="7634288" y="1679575"/>
          <p14:tracePt t="11173" x="7626350" y="1714500"/>
          <p14:tracePt t="11189" x="7616825" y="1758950"/>
          <p14:tracePt t="11207" x="7616825" y="1803400"/>
          <p14:tracePt t="11222" x="7616825" y="1830388"/>
          <p14:tracePt t="11240" x="7616825" y="1857375"/>
          <p14:tracePt t="11257" x="7616825" y="1911350"/>
          <p14:tracePt t="11272" x="7616825" y="1946275"/>
          <p14:tracePt t="11289" x="7634288" y="2000250"/>
          <p14:tracePt t="11307" x="7688263" y="2062163"/>
          <p14:tracePt t="11322" x="7732713" y="2089150"/>
          <p14:tracePt t="11339" x="7759700" y="2098675"/>
          <p14:tracePt t="11356" x="7804150" y="2116138"/>
          <p14:tracePt t="11372" x="7966075" y="2143125"/>
          <p14:tracePt t="11389" x="8037513" y="2143125"/>
          <p14:tracePt t="11407" x="8089900" y="2143125"/>
          <p14:tracePt t="11422" x="8188325" y="2143125"/>
          <p14:tracePt t="11439" x="8224838" y="2143125"/>
          <p14:tracePt t="11457" x="8251825" y="2143125"/>
          <p14:tracePt t="11472" x="8269288" y="2133600"/>
          <p14:tracePt t="11498" x="8269288" y="2116138"/>
          <p14:tracePt t="11511" x="8269288" y="2071688"/>
          <p14:tracePt t="11524" x="8269288" y="2009775"/>
          <p14:tracePt t="11539" x="8269288" y="1965325"/>
          <p14:tracePt t="11557" x="8251825" y="1911350"/>
          <p14:tracePt t="11572" x="8205788" y="1857375"/>
          <p14:tracePt t="11589" x="8099425" y="1758950"/>
          <p14:tracePt t="11607" x="8054975" y="1741488"/>
          <p14:tracePt t="11622" x="8001000" y="1724025"/>
          <p14:tracePt t="11638" x="7902575" y="1687513"/>
          <p14:tracePt t="11657" x="7867650" y="1679575"/>
          <p14:tracePt t="11672" x="7840663" y="1679575"/>
          <p14:tracePt t="11689" x="7796213" y="1679575"/>
          <p14:tracePt t="11706" x="7786688" y="1679575"/>
          <p14:tracePt t="11722" x="7769225" y="1679575"/>
          <p14:tracePt t="11740" x="7742238" y="1679575"/>
          <p14:tracePt t="11778" x="7732713" y="1679575"/>
          <p14:tracePt t="12565" x="7732713" y="1687513"/>
          <p14:tracePt t="12578" x="7732713" y="1697038"/>
          <p14:tracePt t="12591" x="7732713" y="1704975"/>
          <p14:tracePt t="12604" x="7732713" y="1724025"/>
          <p14:tracePt t="12616" x="7732713" y="1741488"/>
          <p14:tracePt t="12629" x="7732713" y="1751013"/>
          <p14:tracePt t="12642" x="7732713" y="1768475"/>
          <p14:tracePt t="12656" x="7732713" y="1776413"/>
          <p14:tracePt t="12671" x="7732713" y="1803400"/>
          <p14:tracePt t="12692" x="7732713" y="1812925"/>
          <p14:tracePt t="12707" x="7732713" y="1822450"/>
          <p14:tracePt t="12731" x="7732713" y="1830388"/>
          <p14:tracePt t="12871" x="7732713" y="1839913"/>
          <p14:tracePt t="12896" x="7732713" y="1847850"/>
          <p14:tracePt t="12908" x="7732713" y="1866900"/>
          <p14:tracePt t="12922" x="7732713" y="1874838"/>
          <p14:tracePt t="12934" x="7732713" y="1884363"/>
          <p14:tracePt t="12947" x="7732713" y="1893888"/>
          <p14:tracePt t="12972" x="7732713" y="1901825"/>
          <p14:tracePt t="12985" x="7742238" y="1911350"/>
          <p14:tracePt t="13023" x="7751763" y="1919288"/>
          <p14:tracePt t="13035" x="7751763" y="1928813"/>
          <p14:tracePt t="13048" x="7759700" y="1938338"/>
          <p14:tracePt t="13061" x="7769225" y="1946275"/>
          <p14:tracePt t="13074" x="7796213" y="1955800"/>
          <p14:tracePt t="13087" x="7840663" y="1973263"/>
          <p14:tracePt t="13104" x="7885113" y="1982788"/>
          <p14:tracePt t="13120" x="7947025" y="1990725"/>
          <p14:tracePt t="13137" x="8062913" y="2009775"/>
          <p14:tracePt t="13154" x="8108950" y="2009775"/>
          <p14:tracePt t="13170" x="8161338" y="2009775"/>
          <p14:tracePt t="13187" x="8232775" y="2009775"/>
          <p14:tracePt t="13204" x="8259763" y="2009775"/>
          <p14:tracePt t="13220" x="8277225" y="2009775"/>
          <p14:tracePt t="13238" x="8304213" y="2009775"/>
          <p14:tracePt t="13254" x="8304213" y="2000250"/>
          <p14:tracePt t="13271" x="8313738" y="2000250"/>
          <p14:tracePt t="13287" x="8313738" y="1990725"/>
          <p14:tracePt t="13303" x="8313738" y="1982788"/>
          <p14:tracePt t="13320" x="8313738" y="1973263"/>
          <p14:tracePt t="13337" x="8313738" y="1955800"/>
          <p14:tracePt t="13353" x="8313738" y="1884363"/>
          <p14:tracePt t="13370" x="8313738" y="1847850"/>
          <p14:tracePt t="13387" x="8313738" y="1822450"/>
          <p14:tracePt t="13404" x="8304213" y="1795463"/>
          <p14:tracePt t="13420" x="8296275" y="1776413"/>
          <p14:tracePt t="13437" x="8277225" y="1768475"/>
          <p14:tracePt t="13454" x="8215313" y="1731963"/>
          <p14:tracePt t="13470" x="8161338" y="1714500"/>
          <p14:tracePt t="13487" x="8108950" y="1697038"/>
          <p14:tracePt t="13504" x="8072438" y="1687513"/>
          <p14:tracePt t="13520" x="7991475" y="1679575"/>
          <p14:tracePt t="13537" x="7956550" y="1679575"/>
          <p14:tracePt t="13553" x="7929563" y="1679575"/>
          <p14:tracePt t="13570" x="7875588" y="1679575"/>
          <p14:tracePt t="13587" x="7867650" y="1679575"/>
          <p14:tracePt t="13603" x="7848600" y="1687513"/>
          <p14:tracePt t="13620" x="7796213" y="1751013"/>
          <p14:tracePt t="13637" x="7777163" y="1795463"/>
          <p14:tracePt t="13653" x="7759700" y="1830388"/>
          <p14:tracePt t="13670" x="7732713" y="1893888"/>
          <p14:tracePt t="13686" x="7732713" y="1911350"/>
          <p14:tracePt t="13703" x="7732713" y="1928813"/>
          <p14:tracePt t="13720" x="7732713" y="1965325"/>
          <p14:tracePt t="13737" x="7732713" y="1990725"/>
          <p14:tracePt t="13753" x="7769225" y="2017713"/>
          <p14:tracePt t="13770" x="7796213" y="2036763"/>
          <p14:tracePt t="13786" x="7929563" y="2089150"/>
          <p14:tracePt t="13803" x="8010525" y="2125663"/>
          <p14:tracePt t="13820" x="8108950" y="2133600"/>
          <p14:tracePt t="13836" x="8277225" y="2143125"/>
          <p14:tracePt t="13853" x="8358188" y="2143125"/>
          <p14:tracePt t="13869" x="8402638" y="2143125"/>
          <p14:tracePt t="13886" x="8483600" y="2143125"/>
          <p14:tracePt t="13903" x="8510588" y="2143125"/>
          <p14:tracePt t="13919" x="8537575" y="2143125"/>
          <p14:tracePt t="13937" x="8572500" y="2125663"/>
          <p14:tracePt t="13953" x="8589963" y="2098675"/>
          <p14:tracePt t="13969" x="8609013" y="2081213"/>
          <p14:tracePt t="13986" x="8626475" y="2054225"/>
          <p14:tracePt t="14003" x="8653463" y="2017713"/>
          <p14:tracePt t="14019" x="8661400" y="2000250"/>
          <p14:tracePt t="14036" x="8670925" y="1990725"/>
          <p14:tracePt t="14053" x="8670925" y="1973263"/>
          <p14:tracePt t="14069" x="8670925" y="1965325"/>
          <p14:tracePt t="14086" x="8670925" y="1938338"/>
          <p14:tracePt t="14103" x="8609013" y="1839913"/>
          <p14:tracePt t="14119" x="8528050" y="1768475"/>
          <p14:tracePt t="14136" x="8456613" y="1724025"/>
          <p14:tracePt t="14153" x="8304213" y="1652588"/>
          <p14:tracePt t="14169" x="8215313" y="1625600"/>
          <p14:tracePt t="14186" x="8143875" y="1616075"/>
          <p14:tracePt t="14203" x="7966075" y="1608138"/>
          <p14:tracePt t="14219" x="7875588" y="1608138"/>
          <p14:tracePt t="14236" x="7804150" y="1608138"/>
          <p14:tracePt t="14252" x="7759700" y="1608138"/>
          <p14:tracePt t="14270" x="7715250" y="1616075"/>
          <p14:tracePt t="14286" x="7697788" y="1625600"/>
          <p14:tracePt t="14302" x="7680325" y="1643063"/>
          <p14:tracePt t="14319" x="7653338" y="1679575"/>
          <p14:tracePt t="14336" x="7634288" y="1714500"/>
          <p14:tracePt t="14352" x="7626350" y="1768475"/>
          <p14:tracePt t="14369" x="7616825" y="1847850"/>
          <p14:tracePt t="14386" x="7616825" y="1884363"/>
          <p14:tracePt t="14402" x="7616825" y="1919288"/>
          <p14:tracePt t="14420" x="7616825" y="2000250"/>
          <p14:tracePt t="14436" x="7643813" y="2036763"/>
          <p14:tracePt t="14452" x="7670800" y="2071688"/>
          <p14:tracePt t="14469" x="7732713" y="2133600"/>
          <p14:tracePt t="14486" x="7796213" y="2160588"/>
          <p14:tracePt t="14502" x="7875588" y="2179638"/>
          <p14:tracePt t="14519" x="7939088" y="2197100"/>
          <p14:tracePt t="14536" x="8089900" y="2197100"/>
          <p14:tracePt t="14552" x="8197850" y="2197100"/>
          <p14:tracePt t="14569" x="8269288" y="2197100"/>
          <p14:tracePt t="14586" x="8385175" y="2197100"/>
          <p14:tracePt t="14602" x="8439150" y="2197100"/>
          <p14:tracePt t="14619" x="8491538" y="2187575"/>
          <p14:tracePt t="14636" x="8589963" y="2108200"/>
          <p14:tracePt t="14652" x="8626475" y="2071688"/>
          <p14:tracePt t="14669" x="8661400" y="2036763"/>
          <p14:tracePt t="14686" x="8705850" y="2000250"/>
          <p14:tracePt t="14702" x="8705850" y="1990725"/>
          <p14:tracePt t="14719" x="8715375" y="1982788"/>
          <p14:tracePt t="14736" x="8715375" y="1973263"/>
          <p14:tracePt t="14775" x="8715375" y="1965325"/>
          <p14:tracePt t="14788" x="8715375" y="1946275"/>
          <p14:tracePt t="14802" x="8715375" y="1928813"/>
          <p14:tracePt t="14819" x="8705850" y="1901825"/>
          <p14:tracePt t="14836" x="8697913" y="1884363"/>
          <p14:tracePt t="14852" x="8670925" y="1847850"/>
          <p14:tracePt t="14869" x="8653463" y="1830388"/>
          <p14:tracePt t="14886" x="8634413" y="1830388"/>
          <p14:tracePt t="14902" x="8572500" y="1803400"/>
          <p14:tracePt t="14918" x="8528050" y="1795463"/>
          <p14:tracePt t="14936" x="8474075" y="1795463"/>
          <p14:tracePt t="14952" x="8402638" y="1795463"/>
          <p14:tracePt t="14968" x="8242300" y="1803400"/>
          <p14:tracePt t="14986" x="8161338" y="1847850"/>
          <p14:tracePt t="15003" x="8072438" y="1911350"/>
          <p14:tracePt t="15018" x="8045450" y="1928813"/>
          <p14:tracePt t="15036" x="8027988" y="1946275"/>
          <p14:tracePt t="15052" x="8018463" y="1965325"/>
          <p14:tracePt t="15068" x="7991475" y="2009775"/>
          <p14:tracePt t="15086" x="7991475" y="2027238"/>
          <p14:tracePt t="15102" x="7991475" y="2071688"/>
          <p14:tracePt t="15118" x="8001000" y="2160588"/>
          <p14:tracePt t="15136" x="8045450" y="2205038"/>
          <p14:tracePt t="15152" x="8089900" y="2241550"/>
          <p14:tracePt t="15168" x="8277225" y="2312988"/>
          <p14:tracePt t="15186" x="8348663" y="2322513"/>
          <p14:tracePt t="15202" x="8420100" y="2330450"/>
          <p14:tracePt t="15218" x="8501063" y="2330450"/>
          <p14:tracePt t="15236" x="8670925" y="2330450"/>
          <p14:tracePt t="15252" x="8751888" y="2330450"/>
          <p14:tracePt t="15270" x="8947150" y="2303463"/>
          <p14:tracePt t="15286" x="9037638" y="2259013"/>
          <p14:tracePt t="15301" x="9117013" y="2179638"/>
          <p14:tracePt t="15318" x="9205913" y="2098675"/>
          <p14:tracePt t="15336" x="9340850" y="1982788"/>
          <p14:tracePt t="15351" x="9385300" y="1938338"/>
          <p14:tracePt t="15368" x="9394825" y="1911350"/>
          <p14:tracePt t="15386" x="9420225" y="1839913"/>
          <p14:tracePt t="15401" x="9420225" y="1812925"/>
          <p14:tracePt t="15418" x="9420225" y="1795463"/>
          <p14:tracePt t="15436" x="9412288" y="1758950"/>
          <p14:tracePt t="15451" x="9375775" y="1741488"/>
          <p14:tracePt t="15468" x="9340850" y="1731963"/>
          <p14:tracePt t="15486" x="9251950" y="1704975"/>
          <p14:tracePt t="15502" x="9224963" y="1704975"/>
          <p14:tracePt t="15518" x="9188450" y="1704975"/>
          <p14:tracePt t="15536" x="9117013" y="1704975"/>
          <p14:tracePt t="15552" x="8902700" y="1704975"/>
          <p14:tracePt t="15568" x="8786813" y="1704975"/>
          <p14:tracePt t="15586" x="8680450" y="1704975"/>
          <p14:tracePt t="15601" x="8518525" y="1704975"/>
          <p14:tracePt t="15618" x="8439150" y="1704975"/>
          <p14:tracePt t="15636" x="8340725" y="1704975"/>
          <p14:tracePt t="15651" x="8205788" y="1741488"/>
          <p14:tracePt t="15668" x="8170863" y="1751013"/>
          <p14:tracePt t="15686" x="8134350" y="1776413"/>
          <p14:tracePt t="15701" x="8108950" y="1803400"/>
          <p14:tracePt t="15718" x="8081963" y="1839913"/>
          <p14:tracePt t="15736" x="8072438" y="1857375"/>
          <p14:tracePt t="15751" x="8062913" y="1884363"/>
          <p14:tracePt t="15768" x="8062913" y="1919288"/>
          <p14:tracePt t="15786" x="8062913" y="1946275"/>
          <p14:tracePt t="15801" x="8062913" y="1965325"/>
          <p14:tracePt t="15818" x="8099425" y="2027238"/>
          <p14:tracePt t="15835" x="8170863" y="2071688"/>
          <p14:tracePt t="15851" x="8269288" y="2116138"/>
          <p14:tracePt t="15868" x="8510588" y="2197100"/>
          <p14:tracePt t="15885" x="8582025" y="2197100"/>
          <p14:tracePt t="15901" x="8688388" y="2205038"/>
          <p14:tracePt t="15918" x="8867775" y="2205038"/>
          <p14:tracePt t="15935" x="8956675" y="2205038"/>
          <p14:tracePt t="15951" x="9055100" y="2187575"/>
          <p14:tracePt t="15967" x="9126538" y="2152650"/>
          <p14:tracePt t="15985" x="9215438" y="2081213"/>
          <p14:tracePt t="16001" x="9232900" y="2062163"/>
          <p14:tracePt t="16017" x="9251950" y="2044700"/>
          <p14:tracePt t="16035" x="9269413" y="2017713"/>
          <p14:tracePt t="16052" x="9277350" y="2000250"/>
          <p14:tracePt t="16067" x="9296400" y="1973263"/>
          <p14:tracePt t="16084" x="9313863" y="1884363"/>
          <p14:tracePt t="16101" x="9313863" y="1839913"/>
          <p14:tracePt t="16117" x="9313863" y="1795463"/>
          <p14:tracePt t="16135" x="9313863" y="1741488"/>
          <p14:tracePt t="16151" x="9304338" y="1724025"/>
          <p14:tracePt t="16167" x="9269413" y="1697038"/>
          <p14:tracePt t="16185" x="9117013" y="1616075"/>
          <p14:tracePt t="16201" x="8983663" y="1581150"/>
          <p14:tracePt t="16217" x="8858250" y="1581150"/>
          <p14:tracePt t="16234" x="8732838" y="1581150"/>
          <p14:tracePt t="16250" x="8545513" y="1581150"/>
          <p14:tracePt t="16270" x="8429625" y="1608138"/>
          <p14:tracePt t="16284" x="8313738" y="1625600"/>
          <p14:tracePt t="16300" x="8161338" y="1670050"/>
          <p14:tracePt t="16317" x="8072438" y="1724025"/>
          <p14:tracePt t="16334" x="8001000" y="1758950"/>
          <p14:tracePt t="16350" x="7920038" y="1830388"/>
          <p14:tracePt t="16367" x="7894638" y="1866900"/>
          <p14:tracePt t="16384" x="7867650" y="1911350"/>
          <p14:tracePt t="16401" x="7840663" y="1973263"/>
          <p14:tracePt t="16417" x="7831138" y="2000250"/>
          <p14:tracePt t="16434" x="7831138" y="2044700"/>
          <p14:tracePt t="16450" x="7831138" y="2098675"/>
          <p14:tracePt t="16467" x="7831138" y="2205038"/>
          <p14:tracePt t="16484" x="7831138" y="2241550"/>
          <p14:tracePt t="16501" x="7831138" y="2268538"/>
          <p14:tracePt t="16517" x="7858125" y="2347913"/>
          <p14:tracePt t="16534" x="7929563" y="2393950"/>
          <p14:tracePt t="16552" x="8027988" y="2438400"/>
          <p14:tracePt t="16567" x="8286750" y="2482850"/>
          <p14:tracePt t="16584" x="8412163" y="2482850"/>
          <p14:tracePt t="16600" x="8510588" y="2482850"/>
          <p14:tracePt t="16617" x="8670925" y="2428875"/>
          <p14:tracePt t="16633" x="8732838" y="2393950"/>
          <p14:tracePt t="16650" x="8769350" y="2374900"/>
          <p14:tracePt t="16667" x="8786813" y="2357438"/>
          <p14:tracePt t="16683" x="8804275" y="2339975"/>
          <p14:tracePt t="16700" x="8813800" y="2339975"/>
          <p14:tracePt t="16745" x="8813800" y="2330450"/>
          <p14:tracePt t="17405" x="8804275" y="2330450"/>
          <p14:tracePt t="17419" x="8786813" y="2330450"/>
          <p14:tracePt t="17431" x="8769350" y="2330450"/>
          <p14:tracePt t="17444" x="8742363" y="2330450"/>
          <p14:tracePt t="17457" x="8688388" y="2330450"/>
          <p14:tracePt t="17471" x="8609013" y="2330450"/>
          <p14:tracePt t="17483" x="8474075" y="2330450"/>
          <p14:tracePt t="17500" x="8296275" y="2330450"/>
          <p14:tracePt t="17516" x="8161338" y="2330450"/>
          <p14:tracePt t="17533" x="7983538" y="2330450"/>
          <p14:tracePt t="17551" x="7894638" y="2330450"/>
          <p14:tracePt t="17566" x="7796213" y="2330450"/>
          <p14:tracePt t="17584" x="7616825" y="2347913"/>
          <p14:tracePt t="17601" x="7545388" y="2357438"/>
          <p14:tracePt t="17616" x="7483475" y="2366963"/>
          <p14:tracePt t="17633" x="7348538" y="2401888"/>
          <p14:tracePt t="17649" x="7286625" y="2419350"/>
          <p14:tracePt t="17666" x="7242175" y="2446338"/>
          <p14:tracePt t="17683" x="7197725" y="2473325"/>
          <p14:tracePt t="17699" x="7126288" y="2509838"/>
          <p14:tracePt t="17716" x="7116763" y="2517775"/>
          <p14:tracePt t="17733" x="7116763" y="2527300"/>
          <p14:tracePt t="17749" x="7108825" y="2527300"/>
          <p14:tracePt t="17825" x="7126288" y="2527300"/>
          <p14:tracePt t="17838" x="7188200" y="2527300"/>
          <p14:tracePt t="18079" x="7161213" y="2527300"/>
          <p14:tracePt t="18091" x="7108825" y="2544763"/>
          <p14:tracePt t="18104" x="7045325" y="2562225"/>
          <p14:tracePt t="18118" x="6973888" y="2589213"/>
          <p14:tracePt t="18132" x="6894513" y="2616200"/>
          <p14:tracePt t="18149" x="6804025" y="2625725"/>
          <p14:tracePt t="18167" x="6581775" y="2643188"/>
          <p14:tracePt t="18182" x="6500813" y="2652713"/>
          <p14:tracePt t="18199" x="6402388" y="2660650"/>
          <p14:tracePt t="18217" x="6296025" y="2679700"/>
          <p14:tracePt t="18232" x="6153150" y="2697163"/>
          <p14:tracePt t="18249" x="6045200" y="2705100"/>
          <p14:tracePt t="18268" x="5956300" y="2724150"/>
          <p14:tracePt t="18282" x="5848350" y="2741613"/>
          <p14:tracePt t="18299" x="5822950" y="2751138"/>
          <p14:tracePt t="18317" x="5803900" y="2751138"/>
          <p14:tracePt t="18333" x="5776913" y="2759075"/>
          <p14:tracePt t="18349" x="5768975" y="2759075"/>
          <p14:tracePt t="18676" x="5759450" y="2759075"/>
          <p14:tracePt t="18688" x="5741988" y="2759075"/>
          <p14:tracePt t="18701" x="5697538" y="2759075"/>
          <p14:tracePt t="18717" x="5599113" y="2759075"/>
          <p14:tracePt t="18733" x="5500688" y="2759075"/>
          <p14:tracePt t="18748" x="5411788" y="2751138"/>
          <p14:tracePt t="18766" x="5276850" y="2732088"/>
          <p14:tracePt t="18781" x="5197475" y="2724150"/>
          <p14:tracePt t="18798" x="5160963" y="2714625"/>
          <p14:tracePt t="18816" x="5081588" y="2697163"/>
          <p14:tracePt t="18831" x="5037138" y="2697163"/>
          <p14:tracePt t="18848" x="5000625" y="2687638"/>
          <p14:tracePt t="18866" x="4894263" y="2670175"/>
          <p14:tracePt t="18881" x="4857750" y="2660650"/>
          <p14:tracePt t="18898" x="4830763" y="2660650"/>
          <p14:tracePt t="18916" x="4768850" y="2652713"/>
          <p14:tracePt t="18931" x="4724400" y="2643188"/>
          <p14:tracePt t="18948" x="4687888" y="2633663"/>
          <p14:tracePt t="18966" x="4633913" y="2625725"/>
          <p14:tracePt t="18981" x="4625975" y="2625725"/>
          <p14:tracePt t="18998" x="4608513" y="2625725"/>
          <p14:tracePt t="19016" x="4598988" y="2625725"/>
          <p14:tracePt t="19031" x="4589463" y="2625725"/>
          <p14:tracePt t="19196" x="4589463" y="2616200"/>
          <p14:tracePt t="19692" x="4598988" y="2616200"/>
          <p14:tracePt t="19705" x="4616450" y="2616200"/>
          <p14:tracePt t="19718" x="4643438" y="2616200"/>
          <p14:tracePt t="19731" x="4697413" y="2616200"/>
          <p14:tracePt t="19747" x="4732338" y="2616200"/>
          <p14:tracePt t="19764" x="4795838" y="2616200"/>
          <p14:tracePt t="19781" x="4894263" y="2616200"/>
          <p14:tracePt t="19797" x="4938713" y="2616200"/>
          <p14:tracePt t="19815" x="4983163" y="2616200"/>
          <p14:tracePt t="19832" x="5054600" y="2608263"/>
          <p14:tracePt t="19847" x="5099050" y="2608263"/>
          <p14:tracePt t="19864" x="5160963" y="2608263"/>
          <p14:tracePt t="19880" x="5214938" y="2608263"/>
          <p14:tracePt t="19897" x="5348288" y="2608263"/>
          <p14:tracePt t="19914" x="5411788" y="2608263"/>
          <p14:tracePt t="19930" x="5483225" y="2608263"/>
          <p14:tracePt t="19947" x="5581650" y="2608263"/>
          <p14:tracePt t="19964" x="5608638" y="2608263"/>
          <p14:tracePt t="19980" x="5634038" y="2608263"/>
          <p14:tracePt t="19997" x="5680075" y="2608263"/>
          <p14:tracePt t="20014" x="5705475" y="2608263"/>
          <p14:tracePt t="20030" x="5724525" y="2608263"/>
          <p14:tracePt t="20048" x="5768975" y="2608263"/>
          <p14:tracePt t="20064" x="5786438" y="2608263"/>
          <p14:tracePt t="20080" x="5803900" y="2608263"/>
          <p14:tracePt t="20099" x="5857875" y="2608263"/>
          <p14:tracePt t="20113" x="5894388" y="2598738"/>
          <p14:tracePt t="20130" x="5919788" y="2571750"/>
          <p14:tracePt t="20147" x="5965825" y="2554288"/>
          <p14:tracePt t="20480" x="5973763" y="2554288"/>
          <p14:tracePt t="20492" x="5991225" y="2554288"/>
          <p14:tracePt t="20504" x="6000750" y="2554288"/>
          <p14:tracePt t="20518" x="6027738" y="2554288"/>
          <p14:tracePt t="20531" x="6054725" y="2554288"/>
          <p14:tracePt t="20546" x="6099175" y="2554288"/>
          <p14:tracePt t="20563" x="6143625" y="2554288"/>
          <p14:tracePt t="20580" x="6224588" y="2562225"/>
          <p14:tracePt t="20597" x="6242050" y="2562225"/>
          <p14:tracePt t="20613" x="6251575" y="2562225"/>
          <p14:tracePt t="20630" x="6259513" y="2562225"/>
          <p14:tracePt t="20663" x="6276975" y="2562225"/>
          <p14:tracePt t="20695" x="6286500" y="2562225"/>
          <p14:tracePt t="20734" x="6296025" y="2562225"/>
          <p14:tracePt t="21673" x="6313488" y="2562225"/>
          <p14:tracePt t="21686" x="6330950" y="2562225"/>
          <p14:tracePt t="21699" x="6348413" y="2562225"/>
          <p14:tracePt t="21711" x="6384925" y="2562225"/>
          <p14:tracePt t="21724" x="6419850" y="2562225"/>
          <p14:tracePt t="21737" x="6456363" y="2571750"/>
          <p14:tracePt t="21749" x="6491288" y="2571750"/>
          <p14:tracePt t="21763" x="6537325" y="2571750"/>
          <p14:tracePt t="21778" x="6572250" y="2571750"/>
          <p14:tracePt t="21797" x="6608763" y="2571750"/>
          <p14:tracePt t="21812" x="6634163" y="2571750"/>
          <p14:tracePt t="21829" x="6697663" y="2571750"/>
          <p14:tracePt t="21847" x="6724650" y="2571750"/>
          <p14:tracePt t="21863" x="6804025" y="2571750"/>
          <p14:tracePt t="21878" x="6823075" y="2571750"/>
          <p14:tracePt t="21897" x="6840538" y="2571750"/>
          <p14:tracePt t="21912" x="6858000" y="2571750"/>
          <p14:tracePt t="21928" x="6875463" y="2571750"/>
          <p14:tracePt t="21947" x="6894513" y="2571750"/>
          <p14:tracePt t="21962" x="6911975" y="2571750"/>
          <p14:tracePt t="21978" x="6919913" y="2571750"/>
          <p14:tracePt t="21996" x="6929438" y="2571750"/>
          <p14:tracePt t="22016" x="6938963" y="2571750"/>
          <p14:tracePt t="22042" x="6938963" y="2562225"/>
          <p14:tracePt t="22424" x="6946900" y="2562225"/>
          <p14:tracePt t="22436" x="6965950" y="2562225"/>
          <p14:tracePt t="22449" x="7010400" y="2571750"/>
          <p14:tracePt t="22462" x="7054850" y="2571750"/>
          <p14:tracePt t="22480" x="7108825" y="2581275"/>
          <p14:tracePt t="22496" x="7180263" y="2581275"/>
          <p14:tracePt t="22512" x="7331075" y="2581275"/>
          <p14:tracePt t="22528" x="7429500" y="2581275"/>
          <p14:tracePt t="22546" x="7510463" y="2581275"/>
          <p14:tracePt t="22561" x="7616825" y="2581275"/>
          <p14:tracePt t="22578" x="7759700" y="2581275"/>
          <p14:tracePt t="22596" x="7823200" y="2581275"/>
          <p14:tracePt t="22611" x="7867650" y="2581275"/>
          <p14:tracePt t="22628" x="7991475" y="2589213"/>
          <p14:tracePt t="22646" x="8037513" y="2589213"/>
          <p14:tracePt t="22661" x="8089900" y="2589213"/>
          <p14:tracePt t="22678" x="8161338" y="2589213"/>
          <p14:tracePt t="22695" x="8188325" y="2589213"/>
          <p14:tracePt t="22711" x="8197850" y="2589213"/>
          <p14:tracePt t="22728" x="8215313" y="2589213"/>
          <p14:tracePt t="23160" x="8188325" y="2589213"/>
          <p14:tracePt t="23173" x="8089900" y="2589213"/>
          <p14:tracePt t="23186" x="7858125" y="2589213"/>
          <p14:tracePt t="23198" x="7545388" y="2589213"/>
          <p14:tracePt t="23212" x="7296150" y="2589213"/>
          <p14:tracePt t="23227" x="7099300" y="2589213"/>
          <p14:tracePt t="23244" x="6902450" y="2589213"/>
          <p14:tracePt t="23260" x="6661150" y="2589213"/>
          <p14:tracePt t="23277" x="6027738" y="2652713"/>
          <p14:tracePt t="23294" x="5857875" y="2705100"/>
          <p14:tracePt t="23310" x="5741988" y="2732088"/>
          <p14:tracePt t="23327" x="5589588" y="2768600"/>
          <p14:tracePt t="23344" x="5518150" y="2776538"/>
          <p14:tracePt t="23360" x="5456238" y="2795588"/>
          <p14:tracePt t="23377" x="5367338" y="2813050"/>
          <p14:tracePt t="23394" x="5330825" y="2822575"/>
          <p14:tracePt t="23410" x="5313363" y="2822575"/>
          <p14:tracePt t="23427" x="5268913" y="2830513"/>
          <p14:tracePt t="23444" x="5251450" y="2840038"/>
          <p14:tracePt t="23460" x="5214938" y="2847975"/>
          <p14:tracePt t="23478" x="5143500" y="2884488"/>
          <p14:tracePt t="23494" x="5126038" y="2884488"/>
          <p14:tracePt t="23510" x="5116513" y="2884488"/>
          <p14:tracePt t="23527" x="5116513" y="2894013"/>
          <p14:tracePt t="23544" x="5108575" y="2894013"/>
          <p14:tracePt t="23669" x="5108575" y="2911475"/>
          <p14:tracePt t="23681" x="5108575" y="2919413"/>
          <p14:tracePt t="23694" x="5133975" y="2955925"/>
          <p14:tracePt t="23707" x="5197475" y="3017838"/>
          <p14:tracePt t="23720" x="5286375" y="3062288"/>
          <p14:tracePt t="23732" x="5348288" y="3089275"/>
          <p14:tracePt t="23745" x="5394325" y="3108325"/>
          <p14:tracePt t="23760" x="5438775" y="3116263"/>
          <p14:tracePt t="23777" x="5500688" y="3116263"/>
          <p14:tracePt t="23793" x="5562600" y="3116263"/>
          <p14:tracePt t="23810" x="5724525" y="3071813"/>
          <p14:tracePt t="23826" x="5813425" y="3000375"/>
          <p14:tracePt t="23843" x="5875338" y="2955925"/>
          <p14:tracePt t="23860" x="5938838" y="2894013"/>
          <p14:tracePt t="23876" x="5956300" y="2874963"/>
          <p14:tracePt t="23893" x="5956300" y="2857500"/>
          <p14:tracePt t="23911" x="5956300" y="2847975"/>
          <p14:tracePt t="23926" x="5956300" y="2830513"/>
          <p14:tracePt t="23960" x="5956300" y="2795588"/>
          <p14:tracePt t="23976" x="5919788" y="2759075"/>
          <p14:tracePt t="23993" x="5857875" y="2705100"/>
          <p14:tracePt t="24010" x="5786438" y="2670175"/>
          <p14:tracePt t="24026" x="5634038" y="2616200"/>
          <p14:tracePt t="24043" x="5545138" y="2608263"/>
          <p14:tracePt t="24060" x="5456238" y="2598738"/>
          <p14:tracePt t="24076" x="5330825" y="2598738"/>
          <p14:tracePt t="24093" x="5268913" y="2598738"/>
          <p14:tracePt t="24110" x="5205413" y="2598738"/>
          <p14:tracePt t="24126" x="5126038" y="2616200"/>
          <p14:tracePt t="24144" x="5108575" y="2633663"/>
          <p14:tracePt t="24160" x="5081588" y="2679700"/>
          <p14:tracePt t="24177" x="5054600" y="2741613"/>
          <p14:tracePt t="24194" x="5045075" y="2786063"/>
          <p14:tracePt t="24209" x="5045075" y="2830513"/>
          <p14:tracePt t="24227" x="5045075" y="2867025"/>
          <p14:tracePt t="24243" x="5045075" y="2955925"/>
          <p14:tracePt t="24259" x="5045075" y="2982913"/>
          <p14:tracePt t="24276" x="5062538" y="3009900"/>
          <p14:tracePt t="24293" x="5180013" y="3081338"/>
          <p14:tracePt t="24309" x="5268913" y="3108325"/>
          <p14:tracePt t="24326" x="5367338" y="3125788"/>
          <p14:tracePt t="24343" x="5626100" y="3125788"/>
          <p14:tracePt t="24359" x="5715000" y="3125788"/>
          <p14:tracePt t="24376" x="5803900" y="3125788"/>
          <p14:tracePt t="24393" x="5965825" y="3071813"/>
          <p14:tracePt t="24411" x="6018213" y="3027363"/>
          <p14:tracePt t="24426" x="6062663" y="2990850"/>
          <p14:tracePt t="24443" x="6108700" y="2965450"/>
          <p14:tracePt t="24459" x="6161088" y="2911475"/>
          <p14:tracePt t="24476" x="6170613" y="2884488"/>
          <p14:tracePt t="24493" x="6180138" y="2857500"/>
          <p14:tracePt t="24509" x="6188075" y="2776538"/>
          <p14:tracePt t="24526" x="6188075" y="2724150"/>
          <p14:tracePt t="24542" x="6180138" y="2687638"/>
          <p14:tracePt t="24559" x="6108700" y="2608263"/>
          <p14:tracePt t="24576" x="6081713" y="2598738"/>
          <p14:tracePt t="24592" x="6027738" y="2581275"/>
          <p14:tracePt t="24609" x="5929313" y="2554288"/>
          <p14:tracePt t="24626" x="5875338" y="2544763"/>
          <p14:tracePt t="24643" x="5840413" y="2544763"/>
          <p14:tracePt t="24659" x="5724525" y="2544763"/>
          <p14:tracePt t="24676" x="5653088" y="2544763"/>
          <p14:tracePt t="24693" x="5599113" y="2554288"/>
          <p14:tracePt t="24709" x="5554663" y="2571750"/>
          <p14:tracePt t="24727" x="5500688" y="2608263"/>
          <p14:tracePt t="24742" x="5456238" y="2633663"/>
          <p14:tracePt t="24759" x="5429250" y="2660650"/>
          <p14:tracePt t="24777" x="5394325" y="2724150"/>
          <p14:tracePt t="24792" x="5384800" y="2751138"/>
          <p14:tracePt t="24809" x="5384800" y="2776538"/>
          <p14:tracePt t="24827" x="5384800" y="2822575"/>
          <p14:tracePt t="24842" x="5384800" y="2847975"/>
          <p14:tracePt t="24859" x="5384800" y="2867025"/>
          <p14:tracePt t="24877" x="5438775" y="2911475"/>
          <p14:tracePt t="24892" x="5500688" y="2938463"/>
          <p14:tracePt t="24909" x="5599113" y="2946400"/>
          <p14:tracePt t="24927" x="5822950" y="2955925"/>
          <p14:tracePt t="24942" x="5938838" y="2955925"/>
          <p14:tracePt t="24959" x="6054725" y="2955925"/>
          <p14:tracePt t="24976" x="6134100" y="2946400"/>
          <p14:tracePt t="24978" x="6197600" y="2928938"/>
          <p14:tracePt t="24992" x="6242050" y="2911475"/>
          <p14:tracePt t="25009" x="6286500" y="2894013"/>
          <p14:tracePt t="25027" x="6313488" y="2874963"/>
          <p14:tracePt t="25042" x="6330950" y="2867025"/>
          <p14:tracePt t="25077" x="6330950" y="2857500"/>
          <p14:tracePt t="25092" x="6330950" y="2840038"/>
          <p14:tracePt t="25109" x="6330950" y="2803525"/>
          <p14:tracePt t="25127" x="6286500" y="2724150"/>
          <p14:tracePt t="25143" x="6161088" y="2616200"/>
          <p14:tracePt t="25159" x="6099175" y="2581275"/>
          <p14:tracePt t="25176" x="6037263" y="2562225"/>
          <p14:tracePt t="25193" x="5938838" y="2554288"/>
          <p14:tracePt t="25208" x="5902325" y="2554288"/>
          <p14:tracePt t="25226" x="5848350" y="2554288"/>
          <p14:tracePt t="25242" x="5803900" y="2554288"/>
          <p14:tracePt t="25258" x="5705475" y="2589213"/>
          <p14:tracePt t="25277" x="5680075" y="2625725"/>
          <p14:tracePt t="25292" x="5643563" y="2670175"/>
          <p14:tracePt t="25308" x="5589588" y="2751138"/>
          <p14:tracePt t="25327" x="5572125" y="2786063"/>
          <p14:tracePt t="25342" x="5545138" y="2822575"/>
          <p14:tracePt t="25359" x="5518150" y="2894013"/>
          <p14:tracePt t="25377" x="5518150" y="2911475"/>
          <p14:tracePt t="25392" x="5518150" y="2919413"/>
          <p14:tracePt t="25409" x="5518150" y="2938463"/>
          <p14:tracePt t="25426" x="5518150" y="2946400"/>
          <p14:tracePt t="25460" x="5518150" y="2955925"/>
          <p14:tracePt t="26439" x="5518150" y="2973388"/>
          <p14:tracePt t="26452" x="5510213" y="2973388"/>
          <p14:tracePt t="26465" x="5510213" y="2982913"/>
          <p14:tracePt t="26490" x="5510213" y="2990850"/>
          <p14:tracePt t="26897" x="5510213" y="3000375"/>
          <p14:tracePt t="26910" x="5510213" y="3009900"/>
          <p14:tracePt t="26922" x="5510213" y="3044825"/>
          <p14:tracePt t="26935" x="5510213" y="3098800"/>
          <p14:tracePt t="26948" x="5510213" y="3160713"/>
          <p14:tracePt t="26960" x="5518150" y="3205163"/>
          <p14:tracePt t="26975" x="5527675" y="3232150"/>
          <p14:tracePt t="26999" x="5537200" y="3241675"/>
          <p14:tracePt t="27024" x="5537200" y="3251200"/>
          <p14:tracePt t="27049" x="5545138" y="3268663"/>
          <p14:tracePt t="27062" x="5562600" y="3276600"/>
          <p14:tracePt t="27075" x="5589588" y="3303588"/>
          <p14:tracePt t="27087" x="5634038" y="3313113"/>
          <p14:tracePt t="27100" x="5697538" y="3322638"/>
          <p14:tracePt t="29432" x="5697538" y="3340100"/>
          <p14:tracePt t="29444" x="5697538" y="3348038"/>
          <p14:tracePt t="29457" x="5697538" y="3367088"/>
          <p14:tracePt t="29470" x="5697538" y="3394075"/>
          <p14:tracePt t="29482" x="5697538" y="3429000"/>
          <p14:tracePt t="29495" x="5705475" y="3482975"/>
          <p14:tracePt t="29508" x="5715000" y="3517900"/>
          <p14:tracePt t="29522" x="5724525" y="3544888"/>
          <p14:tracePt t="29537" x="5732463" y="3589338"/>
          <p14:tracePt t="29555" x="5751513" y="3608388"/>
          <p14:tracePt t="29571" x="5759450" y="3625850"/>
          <p14:tracePt t="29587" x="5759450" y="3633788"/>
          <p14:tracePt t="29605" x="5768975" y="3652838"/>
          <p14:tracePt t="29621" x="5786438" y="3660775"/>
          <p14:tracePt t="29637" x="5803900" y="3679825"/>
          <p14:tracePt t="29654" x="5830888" y="3687763"/>
          <p14:tracePt t="29671" x="5867400" y="3714750"/>
          <p14:tracePt t="29687" x="5965825" y="3751263"/>
          <p14:tracePt t="29705" x="6000750" y="3759200"/>
          <p14:tracePt t="29720" x="6018213" y="3768725"/>
          <p14:tracePt t="29738" x="6054725" y="3768725"/>
          <p14:tracePt t="29770" x="6062663" y="3768725"/>
          <p14:tracePt t="29787" x="6081713" y="3768725"/>
          <p14:tracePt t="29804" x="6099175" y="3768725"/>
          <p14:tracePt t="29837" x="6126163" y="3768725"/>
          <p14:tracePt t="29854" x="6143625" y="3768725"/>
          <p14:tracePt t="29870" x="6161088" y="3768725"/>
          <p14:tracePt t="29887" x="6188075" y="3759200"/>
          <p14:tracePt t="29904" x="6224588" y="3751263"/>
          <p14:tracePt t="29920" x="6242050" y="3741738"/>
          <p14:tracePt t="29954" x="6251575" y="3732213"/>
          <p14:tracePt t="30003" x="6251575" y="3724275"/>
          <p14:tracePt t="30028" x="6251575" y="3705225"/>
          <p14:tracePt t="30041" x="6251575" y="3670300"/>
          <p14:tracePt t="30054" x="6242050" y="3608388"/>
          <p14:tracePt t="30066" x="6215063" y="3562350"/>
          <p14:tracePt t="30079" x="6197600" y="3544888"/>
          <p14:tracePt t="30092" x="6180138" y="3527425"/>
          <p14:tracePt t="30117" x="6161088" y="3517900"/>
          <p14:tracePt t="30130" x="6161088" y="3509963"/>
          <p14:tracePt t="30156" x="6153150" y="3509963"/>
          <p14:tracePt t="30168" x="6134100" y="3509963"/>
          <p14:tracePt t="30180" x="6126163" y="3500438"/>
          <p14:tracePt t="30193" x="6116638" y="3490913"/>
          <p14:tracePt t="30206" x="6089650" y="3490913"/>
          <p14:tracePt t="30220" x="6081713" y="3482975"/>
          <p14:tracePt t="30237" x="6072188" y="3473450"/>
          <p14:tracePt t="30253" x="6062663" y="3473450"/>
          <p14:tracePt t="30499" x="6089650" y="3473450"/>
          <p14:tracePt t="30512" x="6116638" y="3473450"/>
          <p14:tracePt t="30524" x="6153150" y="3473450"/>
          <p14:tracePt t="30538" x="6180138" y="3473450"/>
          <p14:tracePt t="30553" x="6205538" y="3473450"/>
          <p14:tracePt t="30570" x="6224588" y="3473450"/>
          <p14:tracePt t="30587" x="6269038" y="3473450"/>
          <p14:tracePt t="30603" x="6276975" y="3473450"/>
          <p14:tracePt t="30620" x="6296025" y="3473450"/>
          <p14:tracePt t="30636" x="6323013" y="3473450"/>
          <p14:tracePt t="30653" x="6357938" y="3473450"/>
          <p14:tracePt t="30670" x="6367463" y="3473450"/>
          <p14:tracePt t="30686" x="6375400" y="3473450"/>
          <p14:tracePt t="30703" x="6384925" y="3473450"/>
          <p14:tracePt t="30727" x="6394450" y="3473450"/>
          <p14:tracePt t="30765" x="6402388" y="3465513"/>
          <p14:tracePt t="30778" x="6411913" y="3465513"/>
          <p14:tracePt t="30791" x="6419850" y="3465513"/>
          <p14:tracePt t="30816" x="6438900" y="3465513"/>
          <p14:tracePt t="30842" x="6446838" y="3455988"/>
          <p14:tracePt t="30867" x="6456363" y="3455988"/>
          <p14:tracePt t="32976" x="6456363" y="3446463"/>
          <p14:tracePt t="32989" x="6438900" y="3446463"/>
          <p14:tracePt t="33001" x="6438900" y="3429000"/>
          <p14:tracePt t="33014" x="6419850" y="3429000"/>
          <p14:tracePt t="33027" x="6419850" y="3419475"/>
          <p14:tracePt t="33039" x="6402388" y="3411538"/>
          <p14:tracePt t="33065" x="6394450" y="3402013"/>
          <p14:tracePt t="33090" x="6384925" y="3402013"/>
          <p14:tracePt t="33129" x="6375400" y="3402013"/>
          <p14:tracePt t="33217" x="6367463" y="3402013"/>
          <p14:tracePt t="33332" x="6367463" y="3419475"/>
          <p14:tracePt t="33344" x="6367463" y="3455988"/>
          <p14:tracePt t="33357" x="6367463" y="3554413"/>
          <p14:tracePt t="33370" x="6367463" y="3670300"/>
          <p14:tracePt t="33384" x="6367463" y="3741738"/>
          <p14:tracePt t="33400" x="6367463" y="3786188"/>
          <p14:tracePt t="33417" x="6375400" y="3813175"/>
          <p14:tracePt t="33434" x="6402388" y="3884613"/>
          <p14:tracePt t="33450" x="6402388" y="3911600"/>
          <p14:tracePt t="33467" x="6419850" y="3965575"/>
          <p14:tracePt t="33484" x="6465888" y="4044950"/>
          <p14:tracePt t="33501" x="6473825" y="4062413"/>
          <p14:tracePt t="33517" x="6483350" y="4071938"/>
          <p14:tracePt t="33534" x="6491288" y="4081463"/>
          <p14:tracePt t="33551" x="6500813" y="4081463"/>
          <p14:tracePt t="33567" x="6510338" y="4081463"/>
          <p14:tracePt t="33584" x="6537325" y="4081463"/>
          <p14:tracePt t="33852" x="6537325" y="4098925"/>
          <p14:tracePt t="33865" x="6545263" y="4125913"/>
          <p14:tracePt t="33878" x="6581775" y="4214813"/>
          <p14:tracePt t="33891" x="6626225" y="4295775"/>
          <p14:tracePt t="33903" x="6688138" y="4367213"/>
          <p14:tracePt t="33917" x="6742113" y="4438650"/>
          <p14:tracePt t="33933" x="6796088" y="4483100"/>
          <p14:tracePt t="33950" x="6867525" y="4537075"/>
          <p14:tracePt t="33967" x="7010400" y="4660900"/>
          <p14:tracePt t="33983" x="7089775" y="4714875"/>
          <p14:tracePt t="34000" x="7153275" y="4751388"/>
          <p14:tracePt t="34017" x="7259638" y="4803775"/>
          <p14:tracePt t="34033" x="7296150" y="4830763"/>
          <p14:tracePt t="34051" x="7331075" y="4840288"/>
          <p14:tracePt t="34066" x="7358063" y="4867275"/>
          <p14:tracePt t="34083" x="7402513" y="4902200"/>
          <p14:tracePt t="34100" x="7412038" y="4919663"/>
          <p14:tracePt t="34116" x="7419975" y="4919663"/>
          <p14:tracePt t="34437" x="7429500" y="4919663"/>
          <p14:tracePt t="34451" x="7456488" y="4919663"/>
          <p14:tracePt t="34462" x="7491413" y="4929188"/>
          <p14:tracePt t="34475" x="7572375" y="4946650"/>
          <p14:tracePt t="34488" x="7670800" y="4965700"/>
          <p14:tracePt t="34501" x="7777163" y="4973638"/>
          <p14:tracePt t="34516" x="7848600" y="4983163"/>
          <p14:tracePt t="34533" x="7912100" y="4991100"/>
          <p14:tracePt t="34550" x="7983538" y="4991100"/>
          <p14:tracePt t="34566" x="8037513" y="4991100"/>
          <p14:tracePt t="34583" x="8081963" y="4991100"/>
          <p14:tracePt t="34599" x="8116888" y="4991100"/>
          <p14:tracePt t="34616" x="8205788" y="4991100"/>
          <p14:tracePt t="34632" x="8269288" y="4991100"/>
          <p14:tracePt t="34649" x="8358188" y="4991100"/>
          <p14:tracePt t="34667" x="8555038" y="4983163"/>
          <p14:tracePt t="34682" x="8661400" y="4965700"/>
          <p14:tracePt t="34699" x="8742363" y="4956175"/>
          <p14:tracePt t="34717" x="8858250" y="4929188"/>
          <p14:tracePt t="34732" x="8894763" y="4919663"/>
          <p14:tracePt t="34749" x="8939213" y="4911725"/>
          <p14:tracePt t="34767" x="9010650" y="4894263"/>
          <p14:tracePt t="34782" x="9063038" y="4884738"/>
          <p14:tracePt t="34799" x="9109075" y="4867275"/>
          <p14:tracePt t="34818" x="9161463" y="4848225"/>
          <p14:tracePt t="34832" x="9180513" y="4840288"/>
          <p14:tracePt t="34849" x="9197975" y="4840288"/>
          <p14:tracePt t="34867" x="9215438" y="4830763"/>
          <p14:tracePt t="34882" x="9242425" y="4822825"/>
          <p14:tracePt t="34899" x="9251950" y="4822825"/>
          <p14:tracePt t="35961" x="9242425" y="4822825"/>
          <p14:tracePt t="35974" x="9215438" y="4822825"/>
          <p14:tracePt t="35986" x="9188450" y="4822825"/>
          <p14:tracePt t="36000" x="9117013" y="4830763"/>
          <p14:tracePt t="36016" x="9082088" y="4848225"/>
          <p14:tracePt t="36031" x="9072563" y="4848225"/>
          <p14:tracePt t="36048" x="9063038" y="4848225"/>
          <p14:tracePt t="36066" x="9063038" y="4857750"/>
          <p14:tracePt t="36114" x="9109075" y="4867275"/>
          <p14:tracePt t="36126" x="9242425" y="4902200"/>
          <p14:tracePt t="36139" x="9528175" y="4946650"/>
          <p14:tracePt t="36152" x="10045700" y="5018088"/>
          <p14:tracePt t="36166" x="10394950" y="5062538"/>
          <p14:tracePt t="36181" x="10518775" y="5081588"/>
          <p14:tracePt t="36198" x="10555288" y="5089525"/>
          <p14:tracePt t="36216" x="10609263" y="5089525"/>
          <p14:tracePt t="36231" x="10617200" y="5089525"/>
          <p14:tracePt t="36248" x="10634663" y="5089525"/>
          <p14:tracePt t="36266" x="10680700" y="5089525"/>
          <p14:tracePt t="36281" x="10688638" y="5089525"/>
          <p14:tracePt t="36298" x="10698163" y="5089525"/>
          <p14:tracePt t="36316" x="10706100" y="5089525"/>
          <p14:tracePt t="37054" x="10698163" y="5089525"/>
          <p14:tracePt t="37067" x="10688638" y="5099050"/>
          <p14:tracePt t="37080" x="10661650" y="5108575"/>
          <p14:tracePt t="37092" x="10528300" y="5126038"/>
          <p14:tracePt t="37105" x="9867900" y="5160963"/>
          <p14:tracePt t="37118" x="9269413" y="5160963"/>
          <p14:tracePt t="37131" x="8858250" y="5160963"/>
          <p14:tracePt t="37148" x="8224838" y="5160963"/>
          <p14:tracePt t="37163" x="7616825" y="5153025"/>
          <p14:tracePt t="37181" x="6510338" y="5153025"/>
          <p14:tracePt t="37197" x="5929313" y="5153025"/>
          <p14:tracePt t="37213" x="5384800" y="5214938"/>
          <p14:tracePt t="37230" x="5054600" y="5313363"/>
          <p14:tracePt t="37247" x="4044950" y="5527675"/>
          <p14:tracePt t="37263" x="3714750" y="5572125"/>
          <p14:tracePt t="37280" x="3500438" y="5626100"/>
          <p14:tracePt t="37297" x="3268663" y="5688013"/>
          <p14:tracePt t="37313" x="3214688" y="5697538"/>
          <p14:tracePt t="37330" x="3098800" y="5724525"/>
          <p14:tracePt t="37347" x="2919413" y="5751513"/>
          <p14:tracePt t="37363" x="2847975" y="5768975"/>
          <p14:tracePt t="37380" x="2741613" y="5776913"/>
          <p14:tracePt t="37397" x="2625725" y="5795963"/>
          <p14:tracePt t="37413" x="2589213" y="5795963"/>
          <p14:tracePt t="37430" x="2562225" y="5795963"/>
          <p14:tracePt t="37446" x="2536825" y="5795963"/>
          <p14:tracePt t="37463" x="2473325" y="5795963"/>
          <p14:tracePt t="37480" x="2465388" y="5795963"/>
          <p14:tracePt t="37841" x="2455863" y="5795963"/>
          <p14:tracePt t="37918" x="2455863" y="5786438"/>
          <p14:tracePt t="37943" x="2455863" y="5768975"/>
          <p14:tracePt t="37956" x="2455863" y="5759450"/>
          <p14:tracePt t="37969" x="2455863" y="5741988"/>
          <p14:tracePt t="37982" x="2455863" y="5715000"/>
          <p14:tracePt t="37996" x="2455863" y="5697538"/>
          <p14:tracePt t="38013" x="2455863" y="5680075"/>
          <p14:tracePt t="38029" x="2455863" y="5661025"/>
          <p14:tracePt t="38046" x="2446338" y="5643563"/>
          <p14:tracePt t="38063" x="2446338" y="5634038"/>
          <p14:tracePt t="38097" x="2438400" y="5616575"/>
          <p14:tracePt t="38112" x="2438400" y="5608638"/>
          <p14:tracePt t="38173" x="2438400" y="5599113"/>
          <p14:tracePt t="38223" x="2428875" y="5599113"/>
          <p14:tracePt t="38452" x="2455863" y="5599113"/>
          <p14:tracePt t="38465" x="2509838" y="5608638"/>
          <p14:tracePt t="38478" x="2589213" y="5616575"/>
          <p14:tracePt t="38490" x="2660650" y="5626100"/>
          <p14:tracePt t="38503" x="2705100" y="5626100"/>
          <p14:tracePt t="38515" x="2768600" y="5626100"/>
          <p14:tracePt t="38529" x="2813050" y="5626100"/>
          <p14:tracePt t="38547" x="2874963" y="5626100"/>
          <p14:tracePt t="38562" x="2946400" y="5626100"/>
          <p14:tracePt t="38579" x="3071813" y="5626100"/>
          <p14:tracePt t="38597" x="3125788" y="5626100"/>
          <p14:tracePt t="38612" x="3179763" y="5626100"/>
          <p14:tracePt t="38629" x="3276600" y="5626100"/>
          <p14:tracePt t="38647" x="3303588" y="5626100"/>
          <p14:tracePt t="38662" x="3340100" y="5626100"/>
          <p14:tracePt t="38678" x="3375025" y="5626100"/>
          <p14:tracePt t="38696" x="3438525" y="5626100"/>
          <p14:tracePt t="38712" x="3473450" y="5626100"/>
          <p14:tracePt t="38728" x="3500438" y="5626100"/>
          <p14:tracePt t="38746" x="3554413" y="5626100"/>
          <p14:tracePt t="38762" x="3581400" y="5626100"/>
          <p14:tracePt t="38778" x="3616325" y="5626100"/>
          <p14:tracePt t="38797" x="3697288" y="5626100"/>
          <p14:tracePt t="38812" x="3741738" y="5626100"/>
          <p14:tracePt t="38828" x="3776663" y="5626100"/>
          <p14:tracePt t="38847" x="3840163" y="5626100"/>
          <p14:tracePt t="38862" x="3875088" y="5626100"/>
          <p14:tracePt t="38878" x="3911600" y="5626100"/>
          <p14:tracePt t="38897" x="3990975" y="5626100"/>
          <p14:tracePt t="38913" x="4037013" y="5626100"/>
          <p14:tracePt t="38928" x="4071938" y="5626100"/>
          <p14:tracePt t="38947" x="4152900" y="5626100"/>
          <p14:tracePt t="38961" x="4205288" y="5626100"/>
          <p14:tracePt t="38978" x="4232275" y="5626100"/>
          <p14:tracePt t="38996" x="4251325" y="5626100"/>
          <p14:tracePt t="39011" x="4276725" y="5626100"/>
          <p14:tracePt t="39028" x="4295775" y="5626100"/>
          <p14:tracePt t="39046" x="4313238" y="5626100"/>
          <p14:tracePt t="39062" x="4330700" y="5616575"/>
          <p14:tracePt t="39096" x="4340225" y="5616575"/>
          <p14:tracePt t="39150" x="4348163" y="5608638"/>
          <p14:tracePt t="39163" x="4357688" y="5608638"/>
          <p14:tracePt t="39175" x="4375150" y="5608638"/>
          <p14:tracePt t="39189" x="4411663" y="5599113"/>
          <p14:tracePt t="39201" x="4429125" y="5589588"/>
          <p14:tracePt t="39214" x="4446588" y="5589588"/>
          <p14:tracePt t="39228" x="4456113" y="5589588"/>
          <p14:tracePt t="39976" x="4465638" y="5589588"/>
          <p14:tracePt t="40002" x="4483100" y="5589588"/>
          <p14:tracePt t="40014" x="4500563" y="5589588"/>
          <p14:tracePt t="40027" x="4527550" y="5589588"/>
          <p14:tracePt t="40040" x="4554538" y="5589588"/>
          <p14:tracePt t="40052" x="4581525" y="5589588"/>
          <p14:tracePt t="40065" x="4608513" y="5589588"/>
          <p14:tracePt t="40079" x="4633913" y="5589588"/>
          <p14:tracePt t="40094" x="4670425" y="5589588"/>
          <p14:tracePt t="40110" x="4724400" y="5589588"/>
          <p14:tracePt t="40127" x="4776788" y="5589588"/>
          <p14:tracePt t="40145" x="4857750" y="5589588"/>
          <p14:tracePt t="40160" x="4902200" y="5589588"/>
          <p14:tracePt t="40177" x="4946650" y="5589588"/>
          <p14:tracePt t="40195" x="5108575" y="5589588"/>
          <p14:tracePt t="40210" x="5143500" y="5589588"/>
          <p14:tracePt t="40227" x="5197475" y="5589588"/>
          <p14:tracePt t="40244" x="5357813" y="5589588"/>
          <p14:tracePt t="40260" x="5419725" y="5589588"/>
          <p14:tracePt t="40277" x="5456238" y="5589588"/>
          <p14:tracePt t="40294" x="5518150" y="5589588"/>
          <p14:tracePt t="40310" x="5554663" y="5589588"/>
          <p14:tracePt t="40327" x="5608638" y="5589588"/>
          <p14:tracePt t="40344" x="5724525" y="5572125"/>
          <p14:tracePt t="40361" x="5786438" y="5562600"/>
          <p14:tracePt t="40377" x="5857875" y="5545138"/>
          <p14:tracePt t="40393" x="5956300" y="5545138"/>
          <p14:tracePt t="40410" x="6062663" y="5537200"/>
          <p14:tracePt t="40427" x="6099175" y="5537200"/>
          <p14:tracePt t="40443" x="6153150" y="5537200"/>
          <p14:tracePt t="40460" x="6269038" y="5537200"/>
          <p14:tracePt t="40477" x="6323013" y="5537200"/>
          <p14:tracePt t="40494" x="6367463" y="5537200"/>
          <p14:tracePt t="40510" x="6465888" y="5537200"/>
          <p14:tracePt t="40526" x="6527800" y="5545138"/>
          <p14:tracePt t="40543" x="6581775" y="5554663"/>
          <p14:tracePt t="40560" x="6643688" y="5554663"/>
          <p14:tracePt t="40577" x="6670675" y="5554663"/>
          <p14:tracePt t="40593" x="6697663" y="5562600"/>
          <p14:tracePt t="40610" x="6715125" y="5562600"/>
          <p14:tracePt t="40626" x="6759575" y="5562600"/>
          <p14:tracePt t="40644" x="6777038" y="5562600"/>
          <p14:tracePt t="40660" x="6796088" y="5562600"/>
          <p14:tracePt t="40676" x="6831013" y="5562600"/>
          <p14:tracePt t="40693" x="6848475" y="5562600"/>
          <p14:tracePt t="40710" x="6875463" y="5562600"/>
          <p14:tracePt t="40726" x="6911975" y="5562600"/>
          <p14:tracePt t="40743" x="6938963" y="5562600"/>
          <p14:tracePt t="40760" x="6946900" y="5562600"/>
          <p14:tracePt t="40776" x="6965950" y="5562600"/>
          <p14:tracePt t="40810" x="6973888" y="5562600"/>
          <p14:tracePt t="40840" x="6983413" y="5562600"/>
          <p14:tracePt t="40865" x="6991350" y="5562600"/>
          <p14:tracePt t="40941" x="7000875" y="5562600"/>
          <p14:tracePt t="41589" x="7037388" y="5562600"/>
          <p14:tracePt t="41602" x="7143750" y="5562600"/>
          <p14:tracePt t="41615" x="7358063" y="5562600"/>
          <p14:tracePt t="41628" x="7697788" y="5562600"/>
          <p14:tracePt t="41642" x="7867650" y="5562600"/>
          <p14:tracePt t="41659" x="8018463" y="5562600"/>
          <p14:tracePt t="41676" x="8143875" y="5562600"/>
          <p14:tracePt t="41693" x="8348663" y="5562600"/>
          <p14:tracePt t="41709" x="8439150" y="5562600"/>
          <p14:tracePt t="41726" x="8510588" y="5562600"/>
          <p14:tracePt t="41742" x="8680450" y="5554663"/>
          <p14:tracePt t="41759" x="8786813" y="5527675"/>
          <p14:tracePt t="41777" x="8912225" y="5500688"/>
          <p14:tracePt t="41793" x="9045575" y="5456238"/>
          <p14:tracePt t="41809" x="9099550" y="5446713"/>
          <p14:tracePt t="41826" x="9117013" y="5446713"/>
          <p14:tracePt t="41842" x="9144000" y="5438775"/>
          <p14:tracePt t="41932" x="9144000" y="5429250"/>
          <p14:tracePt t="42021" x="9153525" y="5429250"/>
          <p14:tracePt t="42326" x="9153525" y="54197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87B71-EAE5-42B3-9FB1-3C9A9439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45" y="365135"/>
            <a:ext cx="11111346" cy="964911"/>
          </a:xfr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PENGENALAN DAN ANALISIS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571FF6-C15D-467C-98E9-6573E2B3A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35" y="1511012"/>
            <a:ext cx="439881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latin typeface="Arial Black" panose="020B0A04020102020204" pitchFamily="34" charset="0"/>
              </a:rPr>
              <a:t>DAFTAR ALAT ANALISIS</a:t>
            </a:r>
          </a:p>
          <a:p>
            <a:r>
              <a:rPr lang="en-US" sz="3600" dirty="0">
                <a:solidFill>
                  <a:srgbClr val="FFC000"/>
                </a:solidFill>
                <a:latin typeface="Arial Black" panose="020B0A04020102020204" pitchFamily="34" charset="0"/>
              </a:rPr>
              <a:t>SWOT</a:t>
            </a:r>
            <a:r>
              <a:rPr lang="en-US" sz="3600" dirty="0"/>
              <a:t> ANALYSIS</a:t>
            </a:r>
          </a:p>
          <a:p>
            <a:r>
              <a:rPr lang="en-US" sz="3600" dirty="0">
                <a:solidFill>
                  <a:srgbClr val="FFC000"/>
                </a:solidFill>
                <a:latin typeface="Arial Black" panose="020B0A04020102020204" pitchFamily="34" charset="0"/>
              </a:rPr>
              <a:t>SOAR</a:t>
            </a:r>
            <a:r>
              <a:rPr lang="en-US" sz="3600" dirty="0"/>
              <a:t> ANALYSIS</a:t>
            </a:r>
          </a:p>
          <a:p>
            <a:r>
              <a:rPr lang="en-US" sz="3600" dirty="0">
                <a:solidFill>
                  <a:srgbClr val="FFC000"/>
                </a:solidFill>
                <a:latin typeface="Arial Black" panose="020B0A04020102020204" pitchFamily="34" charset="0"/>
              </a:rPr>
              <a:t>SCOPE</a:t>
            </a:r>
            <a:r>
              <a:rPr lang="en-US" sz="3600" dirty="0"/>
              <a:t> ANALYSIS</a:t>
            </a:r>
          </a:p>
          <a:p>
            <a:r>
              <a:rPr lang="en-US" sz="3600" dirty="0">
                <a:solidFill>
                  <a:srgbClr val="FFC000"/>
                </a:solidFill>
                <a:latin typeface="Arial Black" panose="020B0A04020102020204" pitchFamily="34" charset="0"/>
              </a:rPr>
              <a:t>SCORE </a:t>
            </a:r>
            <a:r>
              <a:rPr lang="en-US" sz="3600" dirty="0"/>
              <a:t>ANALYSIS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803A63F7-3F39-4DCE-8FA9-0B28DE79A0A9}"/>
              </a:ext>
            </a:extLst>
          </p:cNvPr>
          <p:cNvSpPr txBox="1">
            <a:spLocks/>
          </p:cNvSpPr>
          <p:nvPr/>
        </p:nvSpPr>
        <p:spPr>
          <a:xfrm>
            <a:off x="5836224" y="1637258"/>
            <a:ext cx="61999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KERJA SECARA MANDIRI / DISKUSI KELOMPOK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 err="1">
                <a:solidFill>
                  <a:prstClr val="white"/>
                </a:solidFill>
              </a:rPr>
              <a:t>Peserta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belajar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mandiri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atau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dibagi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dalam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kelompok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membahas</a:t>
            </a:r>
            <a:r>
              <a:rPr lang="en-US" sz="3400" dirty="0">
                <a:solidFill>
                  <a:prstClr val="white"/>
                </a:solidFill>
              </a:rPr>
              <a:t> 4 </a:t>
            </a:r>
            <a:r>
              <a:rPr lang="en-US" sz="3400" dirty="0" err="1">
                <a:solidFill>
                  <a:prstClr val="white"/>
                </a:solidFill>
              </a:rPr>
              <a:t>alat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analisis</a:t>
            </a:r>
            <a:endParaRPr lang="en-US" sz="3400" dirty="0">
              <a:solidFill>
                <a:prstClr val="white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 err="1">
                <a:solidFill>
                  <a:prstClr val="white"/>
                </a:solidFill>
              </a:rPr>
              <a:t>Pelajari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konsep</a:t>
            </a:r>
            <a:r>
              <a:rPr lang="en-US" sz="3400" dirty="0">
                <a:solidFill>
                  <a:prstClr val="white"/>
                </a:solidFill>
              </a:rPr>
              <a:t>, </a:t>
            </a:r>
            <a:r>
              <a:rPr lang="en-US" sz="3400" dirty="0" err="1">
                <a:solidFill>
                  <a:prstClr val="white"/>
                </a:solidFill>
              </a:rPr>
              <a:t>kegunaan</a:t>
            </a:r>
            <a:r>
              <a:rPr lang="en-US" sz="3400" dirty="0">
                <a:solidFill>
                  <a:prstClr val="white"/>
                </a:solidFill>
              </a:rPr>
              <a:t> dan </a:t>
            </a:r>
            <a:r>
              <a:rPr lang="en-US" sz="3400" dirty="0" err="1">
                <a:solidFill>
                  <a:prstClr val="white"/>
                </a:solidFill>
              </a:rPr>
              <a:t>tujuan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alat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pilihan</a:t>
            </a:r>
            <a:r>
              <a:rPr lang="en-US" sz="3400" dirty="0">
                <a:solidFill>
                  <a:prstClr val="white"/>
                </a:solidFill>
              </a:rPr>
              <a:t> Anda 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 err="1">
                <a:solidFill>
                  <a:prstClr val="white"/>
                </a:solidFill>
              </a:rPr>
              <a:t>Bagaimana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cara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kerja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alat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tersebut</a:t>
            </a:r>
            <a:r>
              <a:rPr lang="en-US" sz="3400" dirty="0">
                <a:solidFill>
                  <a:prstClr val="white"/>
                </a:solidFill>
              </a:rPr>
              <a:t>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 err="1">
                <a:solidFill>
                  <a:prstClr val="white"/>
                </a:solidFill>
              </a:rPr>
              <a:t>Apa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saja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peralatan</a:t>
            </a:r>
            <a:r>
              <a:rPr lang="en-US" sz="3400" dirty="0">
                <a:solidFill>
                  <a:prstClr val="white"/>
                </a:solidFill>
              </a:rPr>
              <a:t> yang </a:t>
            </a:r>
            <a:r>
              <a:rPr lang="en-US" sz="3400" dirty="0" err="1">
                <a:solidFill>
                  <a:prstClr val="white"/>
                </a:solidFill>
              </a:rPr>
              <a:t>diperlukan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dalam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alat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analisis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tersebut</a:t>
            </a:r>
            <a:r>
              <a:rPr lang="en-US" sz="3400" dirty="0">
                <a:solidFill>
                  <a:prstClr val="white"/>
                </a:solidFill>
              </a:rPr>
              <a:t>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400" dirty="0" err="1">
                <a:solidFill>
                  <a:prstClr val="white"/>
                </a:solidFill>
              </a:rPr>
              <a:t>Bagaimana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mengukur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keberhasilan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alat</a:t>
            </a:r>
            <a:r>
              <a:rPr lang="en-US" sz="3400" dirty="0">
                <a:solidFill>
                  <a:prstClr val="white"/>
                </a:solidFill>
              </a:rPr>
              <a:t> </a:t>
            </a:r>
            <a:r>
              <a:rPr lang="en-US" sz="3400" dirty="0" err="1">
                <a:solidFill>
                  <a:prstClr val="white"/>
                </a:solidFill>
              </a:rPr>
              <a:t>tersebut</a:t>
            </a:r>
            <a:r>
              <a:rPr lang="en-US" sz="3400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3013A4BE-CC10-431E-B5A1-FD23C892FEF0}"/>
              </a:ext>
            </a:extLst>
          </p:cNvPr>
          <p:cNvSpPr/>
          <p:nvPr/>
        </p:nvSpPr>
        <p:spPr>
          <a:xfrm>
            <a:off x="4419602" y="2721394"/>
            <a:ext cx="1416624" cy="1708901"/>
          </a:xfrm>
          <a:prstGeom prst="rightArrow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35C7A27-AC4A-4067-87E5-0F553F63AB4B}"/>
              </a:ext>
            </a:extLst>
          </p:cNvPr>
          <p:cNvGrpSpPr/>
          <p:nvPr/>
        </p:nvGrpSpPr>
        <p:grpSpPr>
          <a:xfrm>
            <a:off x="908175" y="6374666"/>
            <a:ext cx="4535979" cy="292460"/>
            <a:chOff x="3142352" y="4143943"/>
            <a:chExt cx="4070903" cy="302548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914F1F57-7011-452B-B542-6A1F9834953F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  <a:r>
                <a:rPr lang="en-US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 </a:t>
              </a:r>
              <a:endParaRPr lang="id-ID" sz="900" b="1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75869193-8167-4E2A-B0CE-A29DE13A7921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3162498C-4076-4AE3-B5FB-7B83F0406B4B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F609FC2E-2446-467F-99A7-8BE54B1A1871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0508B35-6093-4DBC-B00D-E0B4642D1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C9468C7-FCE8-4150-B970-47C6F0926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7E16D2D-6655-4563-8391-B90D47979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EB6AF4D-6E90-48AF-B2E5-2B69DCF95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xmlns="" id="{D5AF6C4D-EB54-4345-BD03-99D0F852798C}"/>
              </a:ext>
            </a:extLst>
          </p:cNvPr>
          <p:cNvSpPr txBox="1">
            <a:spLocks/>
          </p:cNvSpPr>
          <p:nvPr/>
        </p:nvSpPr>
        <p:spPr>
          <a:xfrm>
            <a:off x="10585245" y="6351896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11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1DBCA7AA-4915-4019-B68A-7E4C4241B869}"/>
              </a:ext>
            </a:extLst>
          </p:cNvPr>
          <p:cNvSpPr txBox="1">
            <a:spLocks/>
          </p:cNvSpPr>
          <p:nvPr/>
        </p:nvSpPr>
        <p:spPr>
          <a:xfrm>
            <a:off x="5673935" y="6407978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D9C524AC-6024-4774-875F-D0091F51C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1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34"/>
    </mc:Choice>
    <mc:Fallback xmlns="">
      <p:transition spd="slow" advTm="75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735" x="9144000" y="5419725"/>
          <p14:tracePt t="13748" x="9126538" y="5419725"/>
          <p14:tracePt t="13761" x="9099550" y="5419725"/>
          <p14:tracePt t="13773" x="9055100" y="5402263"/>
          <p14:tracePt t="13786" x="9010650" y="5384800"/>
          <p14:tracePt t="13799" x="8956675" y="5367338"/>
          <p14:tracePt t="13812" x="8920163" y="5357813"/>
          <p14:tracePt t="13828" x="8875713" y="5348288"/>
          <p14:tracePt t="13843" x="8840788" y="5330825"/>
          <p14:tracePt t="13860" x="8804275" y="5322888"/>
          <p14:tracePt t="13877" x="8732838" y="5295900"/>
          <p14:tracePt t="13893" x="8705850" y="5286375"/>
          <p14:tracePt t="13910" x="8688388" y="5276850"/>
          <p14:tracePt t="13912" x="8670925" y="5268913"/>
          <p14:tracePt t="14243" x="8661400" y="5268913"/>
          <p14:tracePt t="14256" x="8653463" y="5268913"/>
          <p14:tracePt t="14268" x="8626475" y="5251450"/>
          <p14:tracePt t="14281" x="8582025" y="5224463"/>
          <p14:tracePt t="14294" x="8545513" y="5187950"/>
          <p14:tracePt t="14309" x="8491538" y="5133975"/>
          <p14:tracePt t="14326" x="8439150" y="5089525"/>
          <p14:tracePt t="14344" x="8340725" y="5010150"/>
          <p14:tracePt t="14359" x="8286750" y="4965700"/>
          <p14:tracePt t="14377" x="8242300" y="4911725"/>
          <p14:tracePt t="14393" x="8188325" y="4840288"/>
          <p14:tracePt t="14409" x="8161338" y="4741863"/>
          <p14:tracePt t="14426" x="8161338" y="4724400"/>
          <p14:tracePt t="14446" x="8161338" y="4705350"/>
          <p14:tracePt t="14460" x="8161338" y="4687888"/>
          <p14:tracePt t="14476" x="8161338" y="4660900"/>
          <p14:tracePt t="14493" x="8161338" y="4616450"/>
          <p14:tracePt t="14510" x="8259763" y="4510088"/>
          <p14:tracePt t="14777" x="8242300" y="4491038"/>
          <p14:tracePt t="14789" x="8215313" y="4473575"/>
          <p14:tracePt t="14802" x="8161338" y="4429125"/>
          <p14:tracePt t="14815" x="8081963" y="4367213"/>
          <p14:tracePt t="14828" x="7991475" y="4313238"/>
          <p14:tracePt t="14844" x="7929563" y="4251325"/>
          <p14:tracePt t="14859" x="7858125" y="4187825"/>
          <p14:tracePt t="14877" x="7759700" y="4081463"/>
          <p14:tracePt t="14894" x="7715250" y="4054475"/>
          <p14:tracePt t="14909" x="7688263" y="4017963"/>
          <p14:tracePt t="14925" x="7653338" y="3990975"/>
          <p14:tracePt t="14943" x="7581900" y="3956050"/>
          <p14:tracePt t="14959" x="7562850" y="3946525"/>
          <p14:tracePt t="14975" x="7554913" y="3938588"/>
          <p14:tracePt t="14994" x="7537450" y="3929063"/>
          <p14:tracePt t="15009" x="7527925" y="3929063"/>
          <p14:tracePt t="15044" x="7527925" y="3919538"/>
          <p14:tracePt t="15399" x="7518400" y="3919538"/>
          <p14:tracePt t="15412" x="7510463" y="3919538"/>
          <p14:tracePt t="15424" x="7500938" y="3919538"/>
          <p14:tracePt t="15449" x="7483475" y="3911600"/>
          <p14:tracePt t="15462" x="7456488" y="3902075"/>
          <p14:tracePt t="15475" x="7412038" y="3875088"/>
          <p14:tracePt t="15487" x="7367588" y="3840163"/>
          <p14:tracePt t="15500" x="7323138" y="3795713"/>
          <p14:tracePt t="15513" x="7296150" y="3776663"/>
          <p14:tracePt t="15526" x="7277100" y="3759200"/>
          <p14:tracePt t="15543" x="7269163" y="3741738"/>
          <p14:tracePt t="15558" x="7259638" y="3732213"/>
          <p14:tracePt t="15577" x="7259638" y="3724275"/>
          <p14:tracePt t="15602" x="7251700" y="3724275"/>
          <p14:tracePt t="15640" x="7242175" y="3714750"/>
          <p14:tracePt t="15691" x="7242175" y="3705225"/>
          <p14:tracePt t="15932" x="7232650" y="3705225"/>
          <p14:tracePt t="15945" x="7224713" y="3705225"/>
          <p14:tracePt t="15958" x="7215188" y="3697288"/>
          <p14:tracePt t="15971" x="7188200" y="3697288"/>
          <p14:tracePt t="15983" x="7153275" y="3697288"/>
          <p14:tracePt t="15996" x="7072313" y="3679825"/>
          <p14:tracePt t="16009" x="7000875" y="3679825"/>
          <p14:tracePt t="16024" x="6919913" y="3670300"/>
          <p14:tracePt t="16042" x="6840538" y="3670300"/>
          <p14:tracePt t="16058" x="6732588" y="3670300"/>
          <p14:tracePt t="16074" x="6473825" y="3643313"/>
          <p14:tracePt t="16092" x="6375400" y="3643313"/>
          <p14:tracePt t="16108" x="6296025" y="3643313"/>
          <p14:tracePt t="16124" x="6134100" y="3643313"/>
          <p14:tracePt t="16143" x="6045200" y="3633788"/>
          <p14:tracePt t="16158" x="5973763" y="3633788"/>
          <p14:tracePt t="16174" x="5795963" y="3633788"/>
          <p14:tracePt t="16192" x="5751513" y="3633788"/>
          <p14:tracePt t="16208" x="5724525" y="3633788"/>
          <p14:tracePt t="16225" x="5705475" y="3633788"/>
          <p14:tracePt t="16555" x="5688013" y="3633788"/>
          <p14:tracePt t="16568" x="5661025" y="3633788"/>
          <p14:tracePt t="16581" x="5599113" y="3608388"/>
          <p14:tracePt t="16593" x="5402263" y="3517900"/>
          <p14:tracePt t="16607" x="5099050" y="3394075"/>
          <p14:tracePt t="16624" x="4902200" y="3340100"/>
          <p14:tracePt t="16640" x="4759325" y="3313113"/>
          <p14:tracePt t="16657" x="4456113" y="3251200"/>
          <p14:tracePt t="16674" x="4251325" y="3224213"/>
          <p14:tracePt t="16692" x="4133850" y="3197225"/>
          <p14:tracePt t="16708" x="3938588" y="3160713"/>
          <p14:tracePt t="16724" x="3867150" y="3152775"/>
          <p14:tracePt t="16740" x="3813175" y="3133725"/>
          <p14:tracePt t="16757" x="3768725" y="3116263"/>
          <p14:tracePt t="16774" x="3697288" y="3098800"/>
          <p14:tracePt t="16790" x="3670300" y="3089275"/>
          <p14:tracePt t="16807" x="3643313" y="3081338"/>
          <p14:tracePt t="16824" x="3589338" y="3062288"/>
          <p14:tracePt t="16840" x="3571875" y="3062288"/>
          <p14:tracePt t="16857" x="3562350" y="3062288"/>
          <p14:tracePt t="16874" x="3536950" y="3054350"/>
          <p14:tracePt t="16907" x="3527425" y="3054350"/>
          <p14:tracePt t="16925" x="3517900" y="3044825"/>
          <p14:tracePt t="16940" x="3509963" y="3044825"/>
          <p14:tracePt t="17038" x="3500438" y="3044825"/>
          <p14:tracePt t="17063" x="3490913" y="3044825"/>
          <p14:tracePt t="17089" x="3482975" y="3044825"/>
          <p14:tracePt t="17101" x="3473450" y="3044825"/>
          <p14:tracePt t="17114" x="3465513" y="3044825"/>
          <p14:tracePt t="17127" x="3455988" y="3044825"/>
          <p14:tracePt t="17141" x="3438525" y="3044825"/>
          <p14:tracePt t="17157" x="3411538" y="3044825"/>
          <p14:tracePt t="17173" x="3394075" y="3044825"/>
          <p14:tracePt t="17191" x="3348038" y="3044825"/>
          <p14:tracePt t="17207" x="3330575" y="3044825"/>
          <p14:tracePt t="17223" x="3322638" y="3044825"/>
          <p14:tracePt t="17241" x="3295650" y="3044825"/>
          <p14:tracePt t="17257" x="3276600" y="3044825"/>
          <p14:tracePt t="17273" x="3268663" y="3044825"/>
          <p14:tracePt t="17290" x="3259138" y="3044825"/>
          <p14:tracePt t="17306" x="3251200" y="3044825"/>
          <p14:tracePt t="17323" x="3241675" y="3044825"/>
          <p14:tracePt t="18702" x="3232150" y="3036888"/>
          <p14:tracePt t="18715" x="3214688" y="3027363"/>
          <p14:tracePt t="18727" x="3152775" y="3027363"/>
          <p14:tracePt t="18741" x="3036888" y="3009900"/>
          <p14:tracePt t="18755" x="2894013" y="3000375"/>
          <p14:tracePt t="18773" x="2714625" y="3000375"/>
          <p14:tracePt t="18788" x="2598738" y="3000375"/>
          <p14:tracePt t="18805" x="2411413" y="3000375"/>
          <p14:tracePt t="18823" x="2322513" y="3009900"/>
          <p14:tracePt t="18838" x="2241550" y="3044825"/>
          <p14:tracePt t="18855" x="2143125" y="3089275"/>
          <p14:tracePt t="18873" x="2098675" y="3116263"/>
          <p14:tracePt t="18888" x="2062163" y="3152775"/>
          <p14:tracePt t="18906" x="1982788" y="3205163"/>
          <p14:tracePt t="18923" x="1955800" y="3241675"/>
          <p14:tracePt t="18938" x="1938338" y="3259138"/>
          <p14:tracePt t="18955" x="1928813" y="3276600"/>
          <p14:tracePt t="18973" x="1901825" y="3330575"/>
          <p14:tracePt t="18988" x="1893888" y="3348038"/>
          <p14:tracePt t="19005" x="1884363" y="3367088"/>
          <p14:tracePt t="19022" x="1874838" y="3402013"/>
          <p14:tracePt t="19038" x="1874838" y="3419475"/>
          <p14:tracePt t="19055" x="1874838" y="3438525"/>
          <p14:tracePt t="19072" x="1874838" y="3482975"/>
          <p14:tracePt t="19088" x="1874838" y="3500438"/>
          <p14:tracePt t="19105" x="1874838" y="3517900"/>
          <p14:tracePt t="19122" x="1874838" y="3536950"/>
          <p14:tracePt t="19138" x="1874838" y="3554413"/>
          <p14:tracePt t="19155" x="1911350" y="3562350"/>
          <p14:tracePt t="19173" x="2062163" y="3589338"/>
          <p14:tracePt t="19188" x="2133600" y="3598863"/>
          <p14:tracePt t="19204" x="2170113" y="3608388"/>
          <p14:tracePt t="19223" x="2214563" y="3616325"/>
          <p14:tracePt t="19238" x="2232025" y="3625850"/>
          <p14:tracePt t="19254" x="2251075" y="3625850"/>
          <p14:tracePt t="19272" x="2276475" y="3625850"/>
          <p14:tracePt t="19288" x="2384425" y="3625850"/>
          <p14:tracePt t="19304" x="2482850" y="3625850"/>
          <p14:tracePt t="19322" x="2571750" y="3625850"/>
          <p14:tracePt t="19338" x="2660650" y="3616325"/>
          <p14:tracePt t="19354" x="2679700" y="3608388"/>
          <p14:tracePt t="19372" x="2687638" y="3608388"/>
          <p14:tracePt t="19388" x="2697163" y="3598863"/>
          <p14:tracePt t="19452" x="2697163" y="3589338"/>
          <p14:tracePt t="19515" x="2687638" y="3589338"/>
          <p14:tracePt t="19528" x="2660650" y="3581400"/>
          <p14:tracePt t="19541" x="2633663" y="3581400"/>
          <p14:tracePt t="19553" x="2562225" y="3571875"/>
          <p14:tracePt t="19566" x="2490788" y="3571875"/>
          <p14:tracePt t="19579" x="2428875" y="3571875"/>
          <p14:tracePt t="19591" x="2384425" y="3571875"/>
          <p14:tracePt t="19605" x="2347913" y="3571875"/>
          <p14:tracePt t="19621" x="2322513" y="3571875"/>
          <p14:tracePt t="19637" x="2295525" y="3581400"/>
          <p14:tracePt t="19654" x="2286000" y="3589338"/>
          <p14:tracePt t="19680" x="2286000" y="3598863"/>
          <p14:tracePt t="19693" x="2286000" y="3616325"/>
          <p14:tracePt t="19706" x="2286000" y="3643313"/>
          <p14:tracePt t="19721" x="2286000" y="3670300"/>
          <p14:tracePt t="19737" x="2286000" y="3705225"/>
          <p14:tracePt t="19754" x="2312988" y="3741738"/>
          <p14:tracePt t="19771" x="2446338" y="3822700"/>
          <p14:tracePt t="19787" x="2527300" y="3840163"/>
          <p14:tracePt t="19804" x="2616200" y="3848100"/>
          <p14:tracePt t="19821" x="2705100" y="3848100"/>
          <p14:tracePt t="19837" x="2759075" y="3848100"/>
          <p14:tracePt t="19854" x="2822575" y="3848100"/>
          <p14:tracePt t="19871" x="2901950" y="3813175"/>
          <p14:tracePt t="19887" x="2911475" y="3803650"/>
          <p14:tracePt t="19904" x="2919413" y="3795713"/>
          <p14:tracePt t="19921" x="2928938" y="3786188"/>
          <p14:tracePt t="19985" x="2928938" y="3776663"/>
          <p14:tracePt t="20011" x="2928938" y="3768725"/>
          <p14:tracePt t="20023" x="2928938" y="3759200"/>
          <p14:tracePt t="20061" x="2919413" y="3759200"/>
          <p14:tracePt t="20112" x="2919413" y="3751263"/>
          <p14:tracePt t="20506" x="2911475" y="3751263"/>
          <p14:tracePt t="20519" x="2901950" y="3751263"/>
          <p14:tracePt t="20531" x="2867025" y="3751263"/>
          <p14:tracePt t="20544" x="2759075" y="3751263"/>
          <p14:tracePt t="20557" x="2633663" y="3751263"/>
          <p14:tracePt t="20571" x="2465388" y="3759200"/>
          <p14:tracePt t="20587" x="2330450" y="3813175"/>
          <p14:tracePt t="20603" x="2251075" y="3848100"/>
          <p14:tracePt t="20620" x="2116138" y="3929063"/>
          <p14:tracePt t="20637" x="2062163" y="3965575"/>
          <p14:tracePt t="20653" x="2009775" y="4000500"/>
          <p14:tracePt t="20670" x="1955800" y="4071938"/>
          <p14:tracePt t="20687" x="1938338" y="4089400"/>
          <p14:tracePt t="20703" x="1928813" y="4116388"/>
          <p14:tracePt t="20720" x="1919288" y="4143375"/>
          <p14:tracePt t="20738" x="1919288" y="4179888"/>
          <p14:tracePt t="20753" x="1919288" y="4197350"/>
          <p14:tracePt t="20770" x="1919288" y="4205288"/>
          <p14:tracePt t="20786" x="1919288" y="4224338"/>
          <p14:tracePt t="20803" x="1919288" y="4232275"/>
          <p14:tracePt t="20820" x="1919288" y="4241800"/>
          <p14:tracePt t="20836" x="1946275" y="4259263"/>
          <p14:tracePt t="20853" x="1965325" y="4268788"/>
          <p14:tracePt t="20870" x="1990725" y="4268788"/>
          <p14:tracePt t="20887" x="2062163" y="4286250"/>
          <p14:tracePt t="20903" x="2098675" y="4286250"/>
          <p14:tracePt t="20920" x="2133600" y="4286250"/>
          <p14:tracePt t="20937" x="2205038" y="4286250"/>
          <p14:tracePt t="20953" x="2224088" y="4286250"/>
          <p14:tracePt t="20970" x="2241550" y="4286250"/>
          <p14:tracePt t="20986" x="2259013" y="4276725"/>
          <p14:tracePt t="21004" x="2276475" y="4268788"/>
          <p14:tracePt t="21036" x="2276475" y="4259263"/>
          <p14:tracePt t="21053" x="2286000" y="4241800"/>
          <p14:tracePt t="21069" x="2286000" y="4232275"/>
          <p14:tracePt t="21086" x="2286000" y="4224338"/>
          <p14:tracePt t="21103" x="2286000" y="4214813"/>
          <p14:tracePt t="21119" x="2286000" y="4205288"/>
          <p14:tracePt t="21136" x="2286000" y="4197350"/>
          <p14:tracePt t="21154" x="2241550" y="4170363"/>
          <p14:tracePt t="21169" x="2224088" y="4170363"/>
          <p14:tracePt t="21186" x="2197100" y="4160838"/>
          <p14:tracePt t="21205" x="2160588" y="4160838"/>
          <p14:tracePt t="21219" x="2133600" y="4160838"/>
          <p14:tracePt t="21237" x="2116138" y="4160838"/>
          <p14:tracePt t="21253" x="2108200" y="4160838"/>
          <p14:tracePt t="21269" x="2098675" y="4170363"/>
          <p14:tracePt t="21370" x="2098675" y="4179888"/>
          <p14:tracePt t="21421" x="2108200" y="4179888"/>
          <p14:tracePt t="21433" x="2125663" y="4179888"/>
          <p14:tracePt t="21446" x="2133600" y="4179888"/>
          <p14:tracePt t="21459" x="2143125" y="4179888"/>
          <p14:tracePt t="21472" x="2160588" y="4179888"/>
          <p14:tracePt t="21486" x="2179638" y="4179888"/>
          <p14:tracePt t="21510" x="2187575" y="4179888"/>
          <p14:tracePt t="21522" x="2197100" y="4179888"/>
          <p14:tracePt t="21536" x="2205038" y="4179888"/>
          <p14:tracePt t="21917" x="2214563" y="4179888"/>
          <p14:tracePt t="22335" x="2187575" y="4187825"/>
          <p14:tracePt t="22348" x="2160588" y="4214813"/>
          <p14:tracePt t="22361" x="2116138" y="4276725"/>
          <p14:tracePt t="22374" x="2054225" y="4357688"/>
          <p14:tracePt t="22387" x="2017713" y="4456113"/>
          <p14:tracePt t="22403" x="1982788" y="4527550"/>
          <p14:tracePt t="22418" x="1965325" y="4589463"/>
          <p14:tracePt t="22435" x="1946275" y="4660900"/>
          <p14:tracePt t="22453" x="1911350" y="4803775"/>
          <p14:tracePt t="22468" x="1911350" y="4857750"/>
          <p14:tracePt t="22485" x="1911350" y="4911725"/>
          <p14:tracePt t="22503" x="1911350" y="5018088"/>
          <p14:tracePt t="22518" x="1911350" y="5054600"/>
          <p14:tracePt t="22535" x="1911350" y="5089525"/>
          <p14:tracePt t="22553" x="1919288" y="5143500"/>
          <p14:tracePt t="22568" x="1938338" y="5187950"/>
          <p14:tracePt t="22585" x="1946275" y="5205413"/>
          <p14:tracePt t="22603" x="1973263" y="5224463"/>
          <p14:tracePt t="22618" x="1990725" y="5241925"/>
          <p14:tracePt t="22635" x="2009775" y="5241925"/>
          <p14:tracePt t="22653" x="2054225" y="5251450"/>
          <p14:tracePt t="22668" x="2089150" y="5251450"/>
          <p14:tracePt t="22684" x="2116138" y="5251450"/>
          <p14:tracePt t="22703" x="2152650" y="5251450"/>
          <p14:tracePt t="22718" x="2224088" y="5251450"/>
          <p14:tracePt t="22736" x="2241550" y="5251450"/>
          <p14:tracePt t="22752" x="2259013" y="5251450"/>
          <p14:tracePt t="22786" x="2268538" y="5251450"/>
          <p14:tracePt t="22802" x="2276475" y="5241925"/>
          <p14:tracePt t="22818" x="2295525" y="5180013"/>
          <p14:tracePt t="22834" x="2303463" y="5153025"/>
          <p14:tracePt t="22852" x="2312988" y="5126038"/>
          <p14:tracePt t="22868" x="2312988" y="5108575"/>
          <p14:tracePt t="22884" x="2312988" y="5081588"/>
          <p14:tracePt t="22918" x="2312988" y="5072063"/>
          <p14:tracePt t="22946" x="2295525" y="5062538"/>
          <p14:tracePt t="22958" x="2286000" y="5062538"/>
          <p14:tracePt t="22971" x="2268538" y="5062538"/>
          <p14:tracePt t="22985" x="2251075" y="5062538"/>
          <p14:tracePt t="23002" x="2241550" y="5062538"/>
          <p14:tracePt t="23018" x="2224088" y="5062538"/>
          <p14:tracePt t="23034" x="2197100" y="5072063"/>
          <p14:tracePt t="23051" x="2179638" y="5089525"/>
          <p14:tracePt t="23084" x="2170113" y="5108575"/>
          <p14:tracePt t="23117" x="2170113" y="5116513"/>
          <p14:tracePt t="23162" x="2170113" y="5126038"/>
          <p14:tracePt t="23175" x="2179638" y="5126038"/>
          <p14:tracePt t="23187" x="2197100" y="5126038"/>
          <p14:tracePt t="23200" x="2224088" y="5126038"/>
          <p14:tracePt t="23213" x="2259013" y="5126038"/>
          <p14:tracePt t="23225" x="2286000" y="5126038"/>
          <p14:tracePt t="23238" x="2303463" y="5126038"/>
          <p14:tracePt t="23252" x="2322513" y="5126038"/>
          <p14:tracePt t="23267" x="2339975" y="5126038"/>
          <p14:tracePt t="23302" x="2347913" y="5126038"/>
          <p14:tracePt t="23340" x="2357438" y="5116513"/>
          <p14:tracePt t="23353" x="2357438" y="5108575"/>
          <p14:tracePt t="23365" x="2357438" y="5099050"/>
          <p14:tracePt t="23377" x="2357438" y="5089525"/>
          <p14:tracePt t="23390" x="2357438" y="5081588"/>
          <p14:tracePt t="23429" x="2357438" y="5072063"/>
          <p14:tracePt t="23505" x="2347913" y="5072063"/>
          <p14:tracePt t="23543" x="2339975" y="5072063"/>
          <p14:tracePt t="24509" x="2374900" y="5089525"/>
          <p14:tracePt t="24521" x="2482850" y="5108575"/>
          <p14:tracePt t="24534" x="2670175" y="5143500"/>
          <p14:tracePt t="24547" x="2847975" y="5160963"/>
          <p14:tracePt t="24559" x="3027363" y="5160963"/>
          <p14:tracePt t="24572" x="3170238" y="5160963"/>
          <p14:tracePt t="24585" x="3286125" y="5160963"/>
          <p14:tracePt t="24599" x="3419475" y="5160963"/>
          <p14:tracePt t="24616" x="3544888" y="5160963"/>
          <p14:tracePt t="24633" x="3670300" y="5160963"/>
          <p14:tracePt t="24649" x="3902075" y="5160963"/>
          <p14:tracePt t="24666" x="3965575" y="5160963"/>
          <p14:tracePt t="24683" x="4027488" y="5143500"/>
          <p14:tracePt t="24699" x="4143375" y="5099050"/>
          <p14:tracePt t="24716" x="4197350" y="5089525"/>
          <p14:tracePt t="24734" x="4214813" y="5062538"/>
          <p14:tracePt t="24749" x="4276725" y="5027613"/>
          <p14:tracePt t="24766" x="4322763" y="5000625"/>
          <p14:tracePt t="24784" x="4375150" y="4973638"/>
          <p14:tracePt t="24799" x="4419600" y="4956175"/>
          <p14:tracePt t="24816" x="4518025" y="4911725"/>
          <p14:tracePt t="24833" x="4545013" y="4884738"/>
          <p14:tracePt t="24849" x="4581525" y="4867275"/>
          <p14:tracePt t="24866" x="4652963" y="4813300"/>
          <p14:tracePt t="24883" x="4697413" y="4795838"/>
          <p14:tracePt t="24899" x="4732338" y="4768850"/>
          <p14:tracePt t="24916" x="4786313" y="4751388"/>
          <p14:tracePt t="24933" x="4795838" y="4741863"/>
          <p14:tracePt t="24949" x="4803775" y="4741863"/>
          <p14:tracePt t="24966" x="4803775" y="4724400"/>
          <p14:tracePt t="24984" x="4813300" y="4724400"/>
          <p14:tracePt t="26718" x="4822825" y="4724400"/>
          <p14:tracePt t="26731" x="4830763" y="4724400"/>
          <p14:tracePt t="26744" x="4840288" y="4724400"/>
          <p14:tracePt t="26769" x="4848225" y="4724400"/>
          <p14:tracePt t="27239" x="4857750" y="4724400"/>
          <p14:tracePt t="27277" x="4867275" y="4714875"/>
          <p14:tracePt t="27290" x="4875213" y="4714875"/>
          <p14:tracePt t="27302" x="4894263" y="4714875"/>
          <p14:tracePt t="27315" x="4911725" y="4697413"/>
          <p14:tracePt t="27330" x="4919663" y="4687888"/>
          <p14:tracePt t="27347" x="4946650" y="4679950"/>
          <p14:tracePt t="27363" x="4973638" y="4660900"/>
          <p14:tracePt t="27380" x="5027613" y="4616450"/>
          <p14:tracePt t="27397" x="5072063" y="4589463"/>
          <p14:tracePt t="27413" x="5126038" y="4572000"/>
          <p14:tracePt t="27416" x="5153025" y="4554538"/>
          <p14:tracePt t="27431" x="5187950" y="4537075"/>
          <p14:tracePt t="27446" x="5205413" y="4527550"/>
          <p14:tracePt t="27463" x="5224463" y="4518025"/>
          <p14:tracePt t="27480" x="5259388" y="4510088"/>
          <p14:tracePt t="27496" x="5276850" y="4500563"/>
          <p14:tracePt t="27513" x="5276850" y="4491038"/>
          <p14:tracePt t="27531" x="5286375" y="4491038"/>
          <p14:tracePt t="28153" x="5303838" y="4491038"/>
          <p14:tracePt t="28166" x="5330825" y="4483100"/>
          <p14:tracePt t="28179" x="5411788" y="4438650"/>
          <p14:tracePt t="28192" x="5500688" y="4375150"/>
          <p14:tracePt t="28204" x="5599113" y="4286250"/>
          <p14:tracePt t="28217" x="5724525" y="4197350"/>
          <p14:tracePt t="28230" x="5813425" y="4125913"/>
          <p14:tracePt t="28246" x="5894388" y="4054475"/>
          <p14:tracePt t="28263" x="6037263" y="3894138"/>
          <p14:tracePt t="28280" x="6330950" y="3625850"/>
          <p14:tracePt t="28296" x="6429375" y="3500438"/>
          <p14:tracePt t="28314" x="6537325" y="3384550"/>
          <p14:tracePt t="28330" x="6697663" y="3241675"/>
          <p14:tracePt t="28346" x="6742113" y="3205163"/>
          <p14:tracePt t="28363" x="6796088" y="3125788"/>
          <p14:tracePt t="28379" x="6840538" y="3044825"/>
          <p14:tracePt t="28395" x="6875463" y="2973388"/>
          <p14:tracePt t="28414" x="6884988" y="2955925"/>
          <p14:tracePt t="28429" x="6894513" y="2946400"/>
          <p14:tracePt t="28445" x="6902450" y="2928938"/>
          <p14:tracePt t="28463" x="6902450" y="2919413"/>
          <p14:tracePt t="28483" x="6902450" y="2911475"/>
          <p14:tracePt t="29378" x="6902450" y="2901950"/>
          <p14:tracePt t="29395" x="6919913" y="2874963"/>
          <p14:tracePt t="29413" x="6973888" y="2795588"/>
          <p14:tracePt t="29428" x="7010400" y="2741613"/>
          <p14:tracePt t="29444" x="7045325" y="2697163"/>
          <p14:tracePt t="29462" x="7072313" y="2660650"/>
          <p14:tracePt t="29478" x="7089775" y="2625725"/>
          <p14:tracePt t="29494" x="7099300" y="2608263"/>
          <p14:tracePt t="29512" x="7099300" y="2598738"/>
          <p14:tracePt t="29528" x="7108825" y="2581275"/>
          <p14:tracePt t="29563" x="7116763" y="2562225"/>
          <p14:tracePt t="29578" x="7126288" y="2544763"/>
          <p14:tracePt t="29595" x="7126288" y="2536825"/>
          <p14:tracePt t="29612" x="7134225" y="2536825"/>
          <p14:tracePt t="29628" x="7134225" y="2527300"/>
          <p14:tracePt t="30329" x="7134225" y="2517775"/>
          <p14:tracePt t="30342" x="7153275" y="2509838"/>
          <p14:tracePt t="30354" x="7180263" y="2490788"/>
          <p14:tracePt t="30367" x="7269163" y="2455863"/>
          <p14:tracePt t="30380" x="7367588" y="2401888"/>
          <p14:tracePt t="30394" x="7439025" y="2357438"/>
          <p14:tracePt t="30412" x="7510463" y="2330450"/>
          <p14:tracePt t="30427" x="7545388" y="2312988"/>
          <p14:tracePt t="30444" x="7643813" y="2268538"/>
          <p14:tracePt t="30460" x="7680325" y="2259013"/>
          <p14:tracePt t="30477" x="7705725" y="2251075"/>
          <p14:tracePt t="30494" x="7742238" y="2224088"/>
          <p14:tracePt t="30510" x="7759700" y="2205038"/>
          <p14:tracePt t="30527" x="7769225" y="2197100"/>
          <p14:tracePt t="30544" x="7823200" y="2152650"/>
          <p14:tracePt t="30560" x="7858125" y="2116138"/>
          <p14:tracePt t="30577" x="7875588" y="2108200"/>
          <p14:tracePt t="30595" x="7902575" y="2081213"/>
          <p14:tracePt t="30610" x="7912100" y="2081213"/>
          <p14:tracePt t="30627" x="7912100" y="2071688"/>
          <p14:tracePt t="30685" x="7912100" y="2062163"/>
          <p14:tracePt t="30697" x="7920038" y="2062163"/>
          <p14:tracePt t="30710" x="7920038" y="2054225"/>
          <p14:tracePt t="30723" x="7920038" y="2044700"/>
          <p14:tracePt t="30735" x="7929563" y="2044700"/>
          <p14:tracePt t="30748" x="7929563" y="2036763"/>
          <p14:tracePt t="30811" x="7929563" y="2027238"/>
          <p14:tracePt t="30952" x="7929563" y="2009775"/>
          <p14:tracePt t="32235" x="7929563" y="2017713"/>
          <p14:tracePt t="32249" x="7920038" y="2036763"/>
          <p14:tracePt t="32261" x="7912100" y="2071688"/>
          <p14:tracePt t="32274" x="7902575" y="2143125"/>
          <p14:tracePt t="32286" x="7885113" y="2205038"/>
          <p14:tracePt t="32299" x="7875588" y="2232025"/>
          <p14:tracePt t="32312" x="7875588" y="2241550"/>
          <p14:tracePt t="32325" x="7875588" y="2268538"/>
          <p14:tracePt t="32343" x="7875588" y="2286000"/>
          <p14:tracePt t="32358" x="7867650" y="2303463"/>
          <p14:tracePt t="32376" x="7848600" y="2401888"/>
          <p14:tracePt t="32393" x="7840663" y="2438400"/>
          <p14:tracePt t="32408" x="7831138" y="2465388"/>
          <p14:tracePt t="32426" x="7831138" y="2490788"/>
          <p14:tracePt t="32443" x="7831138" y="2500313"/>
          <p14:tracePt t="32528" x="7823200" y="2500313"/>
          <p14:tracePt t="33214" x="7813675" y="2509838"/>
          <p14:tracePt t="33227" x="7804150" y="2517775"/>
          <p14:tracePt t="33240" x="7804150" y="2527300"/>
          <p14:tracePt t="33252" x="7786688" y="2562225"/>
          <p14:tracePt t="33265" x="7759700" y="2633663"/>
          <p14:tracePt t="33278" x="7732713" y="2697163"/>
          <p14:tracePt t="33292" x="7715250" y="2741613"/>
          <p14:tracePt t="33307" x="7697788" y="2768600"/>
          <p14:tracePt t="33324" x="7697788" y="2786063"/>
          <p14:tracePt t="33342" x="7670800" y="2840038"/>
          <p14:tracePt t="33357" x="7661275" y="2874963"/>
          <p14:tracePt t="33374" x="7643813" y="2901950"/>
          <p14:tracePt t="33392" x="7626350" y="2946400"/>
          <p14:tracePt t="33407" x="7626350" y="2973388"/>
          <p14:tracePt t="33430" x="7616825" y="2982913"/>
          <p14:tracePt t="33481" x="7616825" y="2990850"/>
          <p14:tracePt t="33544" x="7626350" y="2990850"/>
          <p14:tracePt t="34154" x="7626350" y="2973388"/>
          <p14:tracePt t="34167" x="7608888" y="2946400"/>
          <p14:tracePt t="34179" x="7581900" y="2901950"/>
          <p14:tracePt t="34192" x="7510463" y="2847975"/>
          <p14:tracePt t="34206" x="7385050" y="2786063"/>
          <p14:tracePt t="34223" x="7153275" y="2697163"/>
          <p14:tracePt t="34240" x="6751638" y="2633663"/>
          <p14:tracePt t="34256" x="5295900" y="2581275"/>
          <p14:tracePt t="34273" x="4724400" y="2581275"/>
          <p14:tracePt t="34290" x="4170363" y="2660650"/>
          <p14:tracePt t="34307" x="3697288" y="2830513"/>
          <p14:tracePt t="34323" x="3411538" y="3009900"/>
          <p14:tracePt t="34340" x="3322638" y="3062288"/>
          <p14:tracePt t="34357" x="3197225" y="3133725"/>
          <p14:tracePt t="34373" x="3152775" y="3152775"/>
          <p14:tracePt t="34390" x="3125788" y="3179763"/>
          <p14:tracePt t="34406" x="3116263" y="3187700"/>
          <p14:tracePt t="34410" x="3108325" y="3214688"/>
          <p14:tracePt t="34424" x="3108325" y="3224213"/>
          <p14:tracePt t="34440" x="3108325" y="3251200"/>
          <p14:tracePt t="34456" x="3108325" y="3276600"/>
          <p14:tracePt t="34473" x="3241675" y="3375025"/>
          <p14:tracePt t="34490" x="3625850" y="3473450"/>
          <p14:tracePt t="34506" x="4017963" y="3509963"/>
          <p14:tracePt t="34523" x="4679950" y="3509963"/>
          <p14:tracePt t="34539" x="4822825" y="3509963"/>
          <p14:tracePt t="34556" x="4938713" y="3500438"/>
          <p14:tracePt t="34573" x="5081588" y="3419475"/>
          <p14:tracePt t="34589" x="5126038" y="3394075"/>
          <p14:tracePt t="34606" x="5153025" y="3357563"/>
          <p14:tracePt t="34624" x="5160963" y="3330575"/>
          <p14:tracePt t="34640" x="5160963" y="3313113"/>
          <p14:tracePt t="34656" x="5160963" y="3286125"/>
          <p14:tracePt t="34673" x="5108575" y="3214688"/>
          <p14:tracePt t="34690" x="4768850" y="2874963"/>
          <p14:tracePt t="34706" x="4562475" y="2768600"/>
          <p14:tracePt t="34723" x="4411663" y="2724150"/>
          <p14:tracePt t="34739" x="4108450" y="2679700"/>
          <p14:tracePt t="34756" x="3929063" y="2679700"/>
          <p14:tracePt t="34773" x="3776663" y="2679700"/>
          <p14:tracePt t="34789" x="3473450" y="2776538"/>
          <p14:tracePt t="34806" x="3375025" y="2847975"/>
          <p14:tracePt t="34823" x="3295650" y="2938463"/>
          <p14:tracePt t="34840" x="3125788" y="3259138"/>
          <p14:tracePt t="34856" x="3054350" y="3465513"/>
          <p14:tracePt t="34873" x="3017838" y="3670300"/>
          <p14:tracePt t="34890" x="2965450" y="4027488"/>
          <p14:tracePt t="34906" x="2965450" y="4116388"/>
          <p14:tracePt t="34924" x="2965450" y="4224338"/>
          <p14:tracePt t="34939" x="2990850" y="4303713"/>
          <p14:tracePt t="34956" x="3205163" y="4446588"/>
          <p14:tracePt t="34973" x="3571875" y="4545013"/>
          <p14:tracePt t="34989" x="3830638" y="4608513"/>
          <p14:tracePt t="35006" x="4348163" y="4625975"/>
          <p14:tracePt t="35023" x="4491038" y="4625975"/>
          <p14:tracePt t="35039" x="4616450" y="4625975"/>
          <p14:tracePt t="35056" x="4768850" y="4518025"/>
          <p14:tracePt t="35073" x="4894263" y="4330700"/>
          <p14:tracePt t="35089" x="4965700" y="4187825"/>
          <p14:tracePt t="35106" x="5054600" y="3714750"/>
          <p14:tracePt t="35124" x="5072063" y="3536950"/>
          <p14:tracePt t="35139" x="5072063" y="3268663"/>
          <p14:tracePt t="35156" x="4991100" y="3027363"/>
          <p14:tracePt t="35174" x="4643438" y="2482850"/>
          <p14:tracePt t="35190" x="4500563" y="2401888"/>
          <p14:tracePt t="35205" x="4348163" y="2339975"/>
          <p14:tracePt t="35223" x="4160838" y="2330450"/>
          <p14:tracePt t="35239" x="4044950" y="2330450"/>
          <p14:tracePt t="35255" x="3983038" y="2330450"/>
          <p14:tracePt t="35273" x="3848100" y="2446338"/>
          <p14:tracePt t="35289" x="3741738" y="2598738"/>
          <p14:tracePt t="35305" x="3643313" y="2803525"/>
          <p14:tracePt t="35324" x="3490913" y="3384550"/>
          <p14:tracePt t="35339" x="3465513" y="3643313"/>
          <p14:tracePt t="35355" x="3455988" y="3795713"/>
          <p14:tracePt t="35374" x="3455988" y="4027488"/>
          <p14:tracePt t="35389" x="3500438" y="4152900"/>
          <p14:tracePt t="35405" x="3562350" y="4232275"/>
          <p14:tracePt t="35424" x="3795713" y="4357688"/>
          <p14:tracePt t="35439" x="4017963" y="4411663"/>
          <p14:tracePt t="35456" x="4187825" y="4411663"/>
          <p14:tracePt t="35473" x="4357688" y="4411663"/>
          <p14:tracePt t="35489" x="4776788" y="4286250"/>
          <p14:tracePt t="35505" x="4894263" y="4170363"/>
          <p14:tracePt t="35523" x="4991100" y="4027488"/>
          <p14:tracePt t="35538" x="5045075" y="3875088"/>
          <p14:tracePt t="35555" x="5045075" y="3714750"/>
          <p14:tracePt t="35573" x="5045075" y="3598863"/>
          <p14:tracePt t="35589" x="4884738" y="3232150"/>
          <p14:tracePt t="35605" x="4751388" y="3054350"/>
          <p14:tracePt t="35623" x="4616450" y="2928938"/>
          <p14:tracePt t="35639" x="4473575" y="2847975"/>
          <p14:tracePt t="35655" x="4179888" y="2759075"/>
          <p14:tracePt t="35673" x="4027488" y="2759075"/>
          <p14:tracePt t="35689" x="3911600" y="2768600"/>
          <p14:tracePt t="35705" x="3625850" y="2919413"/>
          <p14:tracePt t="35723" x="3536950" y="3009900"/>
          <p14:tracePt t="35738" x="3455988" y="3143250"/>
          <p14:tracePt t="35755" x="3375025" y="3357563"/>
          <p14:tracePt t="35773" x="3357563" y="3482975"/>
          <p14:tracePt t="35788" x="3357563" y="3571875"/>
          <p14:tracePt t="35805" x="3367088" y="3776663"/>
          <p14:tracePt t="35823" x="3429000" y="3875088"/>
          <p14:tracePt t="35838" x="3490913" y="3946525"/>
          <p14:tracePt t="35855" x="3786188" y="4089400"/>
          <p14:tracePt t="35873" x="3956050" y="4125913"/>
          <p14:tracePt t="35888" x="4160838" y="4152900"/>
          <p14:tracePt t="35905" x="4276725" y="4152900"/>
          <p14:tracePt t="35907" x="4402138" y="4152900"/>
          <p14:tracePt t="35923" x="4527550" y="4152900"/>
          <p14:tracePt t="35938" x="4625975" y="4133850"/>
          <p14:tracePt t="35955" x="4705350" y="4089400"/>
          <p14:tracePt t="35973" x="4902200" y="3867150"/>
          <p14:tracePt t="35988" x="4956175" y="3768725"/>
          <p14:tracePt t="36005" x="4983163" y="3660775"/>
          <p14:tracePt t="36023" x="4983163" y="3419475"/>
          <p14:tracePt t="36038" x="4983163" y="3303588"/>
          <p14:tracePt t="36055" x="4875213" y="3133725"/>
          <p14:tracePt t="36073" x="4518025" y="2867025"/>
          <p14:tracePt t="36088" x="4322763" y="2803525"/>
          <p14:tracePt t="36105" x="4224338" y="2776538"/>
          <p14:tracePt t="36124" x="4027488" y="2776538"/>
          <p14:tracePt t="36138" x="3929063" y="2813050"/>
          <p14:tracePt t="36155" x="3830638" y="2901950"/>
          <p14:tracePt t="36173" x="3608388" y="3303588"/>
          <p14:tracePt t="36189" x="3527425" y="3527425"/>
          <p14:tracePt t="36204" x="3490913" y="3670300"/>
          <p14:tracePt t="36222" x="3490913" y="3768725"/>
          <p14:tracePt t="36238" x="3490913" y="3990975"/>
          <p14:tracePt t="36254" x="3544888" y="4089400"/>
          <p14:tracePt t="36272" x="3608388" y="4179888"/>
          <p14:tracePt t="36288" x="3894138" y="4419600"/>
          <p14:tracePt t="36304" x="4071938" y="4500563"/>
          <p14:tracePt t="36322" x="4214813" y="4537075"/>
          <p14:tracePt t="36338" x="4483100" y="4545013"/>
          <p14:tracePt t="36354" x="4589463" y="4545013"/>
          <p14:tracePt t="36372" x="4705350" y="4473575"/>
          <p14:tracePt t="36388" x="4822825" y="4340225"/>
          <p14:tracePt t="36404" x="4938713" y="4187825"/>
          <p14:tracePt t="36423" x="5010150" y="4027488"/>
          <p14:tracePt t="36438" x="5027613" y="3929063"/>
          <p14:tracePt t="36455" x="5037138" y="3776663"/>
          <p14:tracePt t="36472" x="5027613" y="3643313"/>
          <p14:tracePt t="36488" x="4956175" y="3544888"/>
          <p14:tracePt t="36504" x="4786313" y="3394075"/>
          <p14:tracePt t="36521" x="4697413" y="3322638"/>
          <p14:tracePt t="36537" x="4616450" y="3276600"/>
          <p14:tracePt t="36555" x="4465638" y="3276600"/>
          <p14:tracePt t="36571" x="4384675" y="3276600"/>
          <p14:tracePt t="36587" x="4295775" y="3348038"/>
          <p14:tracePt t="36605" x="4000500" y="3643313"/>
          <p14:tracePt t="36621" x="3911600" y="3803650"/>
          <p14:tracePt t="36637" x="3867150" y="3894138"/>
          <p14:tracePt t="36654" x="3830638" y="4010025"/>
          <p14:tracePt t="36671" x="3813175" y="4170363"/>
          <p14:tracePt t="36688" x="3813175" y="4241800"/>
          <p14:tracePt t="36705" x="3813175" y="4303713"/>
          <p14:tracePt t="36721" x="3902075" y="4456113"/>
          <p14:tracePt t="36738" x="4017963" y="4545013"/>
          <p14:tracePt t="36754" x="4133850" y="4589463"/>
          <p14:tracePt t="36771" x="4411663" y="4652963"/>
          <p14:tracePt t="36787" x="4589463" y="4670425"/>
          <p14:tracePt t="36804" x="4768850" y="4679950"/>
          <p14:tracePt t="36822" x="5010150" y="4679950"/>
          <p14:tracePt t="36837" x="5081588" y="4679950"/>
          <p14:tracePt t="36854" x="5133975" y="4679950"/>
          <p14:tracePt t="36870" x="5170488" y="4679950"/>
          <p14:tracePt t="36887" x="5232400" y="4625975"/>
          <p14:tracePt t="36904" x="5241925" y="4537075"/>
          <p14:tracePt t="36921" x="5241925" y="4483100"/>
          <p14:tracePt t="36923" x="5241925" y="4419600"/>
          <p14:tracePt t="36937" x="5241925" y="4367213"/>
          <p14:tracePt t="36954" x="5180013" y="4313238"/>
          <p14:tracePt t="36972" x="5072063" y="4232275"/>
          <p14:tracePt t="36987" x="4830763" y="4133850"/>
          <p14:tracePt t="37004" x="4741863" y="4125913"/>
          <p14:tracePt t="37020" x="4660900" y="4125913"/>
          <p14:tracePt t="37038" x="4510088" y="4170363"/>
          <p14:tracePt t="37054" x="4456113" y="4205288"/>
          <p14:tracePt t="37070" x="4429125" y="4224338"/>
          <p14:tracePt t="37087" x="4384675" y="4286250"/>
          <p14:tracePt t="37104" x="4375150" y="4322763"/>
          <p14:tracePt t="37120" x="4367213" y="4357688"/>
          <p14:tracePt t="37137" x="4367213" y="4384675"/>
          <p14:tracePt t="37154" x="4367213" y="4419600"/>
          <p14:tracePt t="37170" x="4367213" y="4429125"/>
          <p14:tracePt t="37215" x="4367213" y="4438650"/>
          <p14:tracePt t="37940" x="4375150" y="4446588"/>
          <p14:tracePt t="37956" x="4429125" y="4473575"/>
          <p14:tracePt t="37968" x="4625975" y="4537075"/>
          <p14:tracePt t="37978" x="4867275" y="4608513"/>
          <p14:tracePt t="37991" x="5054600" y="4643438"/>
          <p14:tracePt t="38004" x="5232400" y="4652963"/>
          <p14:tracePt t="38019" x="5384800" y="4670425"/>
          <p14:tracePt t="38036" x="5554663" y="4670425"/>
          <p14:tracePt t="38054" x="5946775" y="4670425"/>
          <p14:tracePt t="38069" x="6188075" y="4670425"/>
          <p14:tracePt t="38086" x="6340475" y="4670425"/>
          <p14:tracePt t="38103" x="6589713" y="4660900"/>
          <p14:tracePt t="38119" x="6813550" y="4633913"/>
          <p14:tracePt t="38136" x="6929438" y="4608513"/>
          <p14:tracePt t="38153" x="7018338" y="4589463"/>
          <p14:tracePt t="38169" x="7143750" y="4554538"/>
          <p14:tracePt t="38186" x="7197725" y="4537075"/>
          <p14:tracePt t="38206" x="7269163" y="4483100"/>
          <p14:tracePt t="38220" x="7313613" y="4419600"/>
          <p14:tracePt t="38237" x="7367588" y="4340225"/>
          <p14:tracePt t="38254" x="7394575" y="4286250"/>
          <p14:tracePt t="38270" x="7429500" y="4205288"/>
          <p14:tracePt t="38286" x="7439025" y="4179888"/>
          <p14:tracePt t="38304" x="7446963" y="4133850"/>
          <p14:tracePt t="38319" x="7456488" y="4089400"/>
          <p14:tracePt t="38336" x="7456488" y="4000500"/>
          <p14:tracePt t="38353" x="7456488" y="3956050"/>
          <p14:tracePt t="38369" x="7456488" y="3894138"/>
          <p14:tracePt t="38386" x="7456488" y="3714750"/>
          <p14:tracePt t="38403" x="7456488" y="3679825"/>
          <p14:tracePt t="38419" x="7456488" y="3643313"/>
          <p14:tracePt t="38423" x="7439025" y="3598863"/>
          <p14:tracePt t="38437" x="7412038" y="3571875"/>
          <p14:tracePt t="38454" x="7385050" y="3527425"/>
          <p14:tracePt t="38469" x="7348538" y="3490913"/>
          <p14:tracePt t="38486" x="7286625" y="3465513"/>
          <p14:tracePt t="38503" x="7277100" y="3455988"/>
          <p14:tracePt t="38519" x="7259638" y="3455988"/>
          <p14:tracePt t="38536" x="7251700" y="3455988"/>
          <p14:tracePt t="38553" x="7232650" y="3455988"/>
          <p14:tracePt t="38569" x="7197725" y="3455988"/>
          <p14:tracePt t="38585" x="7143750" y="3455988"/>
          <p14:tracePt t="38603" x="6991350" y="3490913"/>
          <p14:tracePt t="38619" x="6946900" y="3517900"/>
          <p14:tracePt t="38635" x="6902450" y="3544888"/>
          <p14:tracePt t="38653" x="6858000" y="3581400"/>
          <p14:tracePt t="38669" x="6840538" y="3608388"/>
          <p14:tracePt t="38686" x="6823075" y="3625850"/>
          <p14:tracePt t="38703" x="6796088" y="3670300"/>
          <p14:tracePt t="38719" x="6786563" y="3697288"/>
          <p14:tracePt t="38736" x="6777038" y="3751263"/>
          <p14:tracePt t="38753" x="6777038" y="3813175"/>
          <p14:tracePt t="38769" x="6777038" y="3857625"/>
          <p14:tracePt t="38785" x="6777038" y="3894138"/>
          <p14:tracePt t="38803" x="6777038" y="4010025"/>
          <p14:tracePt t="38819" x="6796088" y="4044950"/>
          <p14:tracePt t="38835" x="6823075" y="4089400"/>
          <p14:tracePt t="38854" x="6858000" y="4125913"/>
          <p14:tracePt t="38868" x="6884988" y="4152900"/>
          <p14:tracePt t="38885" x="6911975" y="4170363"/>
          <p14:tracePt t="38903" x="6946900" y="4187825"/>
          <p14:tracePt t="38918" x="7010400" y="4214813"/>
          <p14:tracePt t="38935" x="7037388" y="4214813"/>
          <p14:tracePt t="38954" x="7054850" y="4214813"/>
          <p14:tracePt t="38968" x="7108825" y="4214813"/>
          <p14:tracePt t="38985" x="7134225" y="4214813"/>
          <p14:tracePt t="39003" x="7170738" y="4214813"/>
          <p14:tracePt t="39019" x="7232650" y="4179888"/>
          <p14:tracePt t="39035" x="7251700" y="4152900"/>
          <p14:tracePt t="39053" x="7277100" y="4143375"/>
          <p14:tracePt t="39068" x="7286625" y="4116388"/>
          <p14:tracePt t="39085" x="7304088" y="4054475"/>
          <p14:tracePt t="39103" x="7304088" y="4017963"/>
          <p14:tracePt t="39118" x="7313613" y="3990975"/>
          <p14:tracePt t="39135" x="7313613" y="3938588"/>
          <p14:tracePt t="39153" x="7313613" y="3902075"/>
          <p14:tracePt t="39168" x="7313613" y="3840163"/>
          <p14:tracePt t="39185" x="7277100" y="3751263"/>
          <p14:tracePt t="39204" x="7259638" y="3724275"/>
          <p14:tracePt t="39218" x="7251700" y="3705225"/>
          <p14:tracePt t="39236" x="7224713" y="3697288"/>
          <p14:tracePt t="39253" x="7215188" y="3687763"/>
          <p14:tracePt t="39268" x="7197725" y="3679825"/>
          <p14:tracePt t="39285" x="7170738" y="3679825"/>
          <p14:tracePt t="39303" x="7126288" y="3670300"/>
          <p14:tracePt t="39318" x="7108825" y="3670300"/>
          <p14:tracePt t="39335" x="7089775" y="3670300"/>
          <p14:tracePt t="39353" x="7062788" y="3670300"/>
          <p14:tracePt t="39385" x="7054850" y="3670300"/>
          <p14:tracePt t="39413" x="7045325" y="3670300"/>
          <p14:tracePt t="41869" x="7037388" y="3670300"/>
          <p14:tracePt t="41883" x="7027863" y="3660775"/>
          <p14:tracePt t="41894" x="7018338" y="3660775"/>
          <p14:tracePt t="41933" x="7010400" y="3660775"/>
          <p14:tracePt t="41945" x="7010400" y="3652838"/>
          <p14:tracePt t="41983" x="7000875" y="3652838"/>
          <p14:tracePt t="41996" x="6991350" y="3643313"/>
          <p14:tracePt t="42009" x="6973888" y="3633788"/>
          <p14:tracePt t="42021" x="6946900" y="3633788"/>
          <p14:tracePt t="42034" x="6929438" y="3616325"/>
          <p14:tracePt t="42050" x="6902450" y="3608388"/>
          <p14:tracePt t="42065" x="6894513" y="3608388"/>
          <p14:tracePt t="42084" x="6884988" y="3598863"/>
          <p14:tracePt t="42099" x="6875463" y="3598863"/>
          <p14:tracePt t="42479" x="6867525" y="3598863"/>
          <p14:tracePt t="42492" x="6848475" y="3598863"/>
          <p14:tracePt t="42504" x="6823075" y="3598863"/>
          <p14:tracePt t="42517" x="6769100" y="3589338"/>
          <p14:tracePt t="42533" x="6680200" y="3581400"/>
          <p14:tracePt t="42548" x="6554788" y="3571875"/>
          <p14:tracePt t="42565" x="6384925" y="3544888"/>
          <p14:tracePt t="42583" x="6081713" y="3536950"/>
          <p14:tracePt t="42598" x="5919788" y="3536950"/>
          <p14:tracePt t="42615" x="5768975" y="3536950"/>
          <p14:tracePt t="42633" x="5419725" y="3544888"/>
          <p14:tracePt t="42648" x="5241925" y="3562350"/>
          <p14:tracePt t="42665" x="5099050" y="3589338"/>
          <p14:tracePt t="42683" x="4911725" y="3608388"/>
          <p14:tracePt t="42698" x="4822825" y="3625850"/>
          <p14:tracePt t="42715" x="4705350" y="3652838"/>
          <p14:tracePt t="42733" x="4537075" y="3705225"/>
          <p14:tracePt t="42748" x="4473575" y="3724275"/>
          <p14:tracePt t="42765" x="4411663" y="3741738"/>
          <p14:tracePt t="42784" x="4295775" y="3786188"/>
          <p14:tracePt t="42798" x="4268788" y="3786188"/>
          <p14:tracePt t="42815" x="4259263" y="3803650"/>
          <p14:tracePt t="42833" x="4251325" y="3803650"/>
          <p14:tracePt t="42848" x="4241800" y="3822700"/>
          <p14:tracePt t="42865" x="4241800" y="3840163"/>
          <p14:tracePt t="42883" x="4241800" y="3867150"/>
          <p14:tracePt t="42898" x="4268788" y="3973513"/>
          <p14:tracePt t="42915" x="4330700" y="4010025"/>
          <p14:tracePt t="42933" x="4402138" y="4054475"/>
          <p14:tracePt t="42948" x="4554538" y="4071938"/>
          <p14:tracePt t="42964" x="4625975" y="4071938"/>
          <p14:tracePt t="42983" x="4687888" y="4054475"/>
          <p14:tracePt t="42999" x="4759325" y="3973513"/>
          <p14:tracePt t="43014" x="4884738" y="3724275"/>
          <p14:tracePt t="43032" x="4911725" y="3536950"/>
          <p14:tracePt t="43048" x="4911725" y="3438525"/>
          <p14:tracePt t="43064" x="4857750" y="3116263"/>
          <p14:tracePt t="43082" x="4741863" y="2982913"/>
          <p14:tracePt t="43098" x="4581525" y="2857500"/>
          <p14:tracePt t="43114" x="4232275" y="2679700"/>
          <p14:tracePt t="43132" x="4027488" y="2633663"/>
          <p14:tracePt t="43148" x="3929063" y="2616200"/>
          <p14:tracePt t="43164" x="3687763" y="2616200"/>
          <p14:tracePt t="43182" x="3616325" y="2616200"/>
          <p14:tracePt t="43198" x="3554413" y="2643188"/>
          <p14:tracePt t="43215" x="3384550" y="2795588"/>
          <p14:tracePt t="43232" x="3251200" y="3009900"/>
          <p14:tracePt t="43248" x="3143250" y="3286125"/>
          <p14:tracePt t="43264" x="3081338" y="3509963"/>
          <p14:tracePt t="43282" x="3009900" y="3795713"/>
          <p14:tracePt t="43298" x="3000375" y="3902075"/>
          <p14:tracePt t="43314" x="3000375" y="3983038"/>
          <p14:tracePt t="43333" x="3000375" y="4116388"/>
          <p14:tracePt t="43347" x="3017838" y="4179888"/>
          <p14:tracePt t="43364" x="3098800" y="4232275"/>
          <p14:tracePt t="43381" x="3536950" y="4429125"/>
          <p14:tracePt t="43397" x="3660775" y="4465638"/>
          <p14:tracePt t="43414" x="3741738" y="4473575"/>
          <p14:tracePt t="43433" x="3803650" y="4473575"/>
          <p14:tracePt t="43447" x="3822700" y="4473575"/>
          <p14:tracePt t="43464" x="3848100" y="4473575"/>
          <p14:tracePt t="43481" x="3894138" y="4446588"/>
          <p14:tracePt t="43497" x="4071938" y="4232275"/>
          <p14:tracePt t="43514" x="4241800" y="3830638"/>
          <p14:tracePt t="43531" x="4295775" y="3616325"/>
          <p14:tracePt t="43548" x="4330700" y="3071813"/>
          <p14:tracePt t="43564" x="4330700" y="2946400"/>
          <p14:tracePt t="43581" x="4330700" y="2813050"/>
          <p14:tracePt t="43597" x="4214813" y="2679700"/>
          <p14:tracePt t="43614" x="4125913" y="2608263"/>
          <p14:tracePt t="43631" x="4017963" y="2581275"/>
          <p14:tracePt t="43647" x="3687763" y="2544763"/>
          <p14:tracePt t="43664" x="3562350" y="2544763"/>
          <p14:tracePt t="43680" x="3473450" y="2562225"/>
          <p14:tracePt t="43697" x="3348038" y="2660650"/>
          <p14:tracePt t="43714" x="3286125" y="2776538"/>
          <p14:tracePt t="43730" x="3224213" y="2928938"/>
          <p14:tracePt t="43747" x="3160713" y="3187700"/>
          <p14:tracePt t="43764" x="3116263" y="3509963"/>
          <p14:tracePt t="43780" x="3116263" y="3625850"/>
          <p14:tracePt t="43797" x="3116263" y="3724275"/>
          <p14:tracePt t="43814" x="3125788" y="3867150"/>
          <p14:tracePt t="43832" x="3187700" y="3938588"/>
          <p14:tracePt t="43847" x="3259138" y="3990975"/>
          <p14:tracePt t="43864" x="3544888" y="4108450"/>
          <p14:tracePt t="43880" x="3643313" y="4116388"/>
          <p14:tracePt t="43897" x="3714750" y="4125913"/>
          <p14:tracePt t="43914" x="3803650" y="4125913"/>
          <p14:tracePt t="43930" x="3848100" y="4081463"/>
          <p14:tracePt t="43947" x="3902075" y="4017963"/>
          <p14:tracePt t="43964" x="4044950" y="3687763"/>
          <p14:tracePt t="43980" x="4081463" y="3544888"/>
          <p14:tracePt t="43997" x="4081463" y="3419475"/>
          <p14:tracePt t="44014" x="4081463" y="3259138"/>
          <p14:tracePt t="44030" x="4037013" y="3125788"/>
          <p14:tracePt t="44047" x="3990975" y="3081338"/>
          <p14:tracePt t="44063" x="3956050" y="3054350"/>
          <p14:tracePt t="44080" x="3822700" y="3017838"/>
          <p14:tracePt t="44097" x="3724275" y="3017838"/>
          <p14:tracePt t="44113" x="3652838" y="3017838"/>
          <p14:tracePt t="44130" x="3527425" y="3036888"/>
          <p14:tracePt t="44147" x="3473450" y="3081338"/>
          <p14:tracePt t="44163" x="3394075" y="3205163"/>
          <p14:tracePt t="44180" x="3268663" y="3554413"/>
          <p14:tracePt t="44197" x="3241675" y="3687763"/>
          <p14:tracePt t="44213" x="3232150" y="3795713"/>
          <p14:tracePt t="44230" x="3232150" y="3894138"/>
          <p14:tracePt t="44247" x="3232150" y="4062413"/>
          <p14:tracePt t="44263" x="3232150" y="4116388"/>
          <p14:tracePt t="44280" x="3232150" y="4170363"/>
          <p14:tracePt t="44296" x="3313113" y="4251325"/>
          <p14:tracePt t="44313" x="3384550" y="4276725"/>
          <p14:tracePt t="44331" x="3446463" y="4295775"/>
          <p14:tracePt t="44346" x="3562350" y="4295775"/>
          <p14:tracePt t="44363" x="3625850" y="4295775"/>
          <p14:tracePt t="44778" x="3625850" y="4286250"/>
          <p14:tracePt t="44791" x="3625850" y="4259263"/>
          <p14:tracePt t="44804" x="3625850" y="4214813"/>
          <p14:tracePt t="44816" x="3625850" y="4125913"/>
          <p14:tracePt t="44831" x="3625850" y="3938588"/>
          <p14:tracePt t="44846" x="3598863" y="3759200"/>
          <p14:tracePt t="44863" x="3589338" y="3687763"/>
          <p14:tracePt t="44880" x="3562350" y="3562350"/>
          <p14:tracePt t="44896" x="3544888" y="3473450"/>
          <p14:tracePt t="44913" x="3527425" y="3411538"/>
          <p14:tracePt t="44929" x="3500438" y="3340100"/>
          <p14:tracePt t="44946" x="3490913" y="3322638"/>
          <p14:tracePt t="44963" x="3473450" y="3313113"/>
          <p14:tracePt t="44979" x="3473450" y="3303588"/>
          <p14:tracePt t="44996" x="3473450" y="3295650"/>
          <p14:tracePt t="45020" x="3465513" y="3295650"/>
          <p14:tracePt t="45134" x="3465513" y="3303588"/>
          <p14:tracePt t="45147" x="3465513" y="3322638"/>
          <p14:tracePt t="45159" x="3455988" y="3367088"/>
          <p14:tracePt t="45172" x="3446463" y="3419475"/>
          <p14:tracePt t="45185" x="3438525" y="3490913"/>
          <p14:tracePt t="45198" x="3438525" y="3536950"/>
          <p14:tracePt t="45213" x="3438525" y="3589338"/>
          <p14:tracePt t="45229" x="3438525" y="3643313"/>
          <p14:tracePt t="45246" x="3438525" y="3705225"/>
          <p14:tracePt t="45263" x="3438525" y="3776663"/>
          <p14:tracePt t="45279" x="3438525" y="3813175"/>
          <p14:tracePt t="45296" x="3438525" y="3848100"/>
          <p14:tracePt t="45313" x="3509963" y="3919538"/>
          <p14:tracePt t="45330" x="3562350" y="3973513"/>
          <p14:tracePt t="45345" x="3633788" y="4037013"/>
          <p14:tracePt t="45364" x="3786188" y="4098925"/>
          <p14:tracePt t="45379" x="3857625" y="4116388"/>
          <p14:tracePt t="45395" x="3946525" y="4133850"/>
          <p14:tracePt t="45414" x="4108450" y="4160838"/>
          <p14:tracePt t="45429" x="4214813" y="4160838"/>
          <p14:tracePt t="45445" x="4340225" y="4170363"/>
          <p14:tracePt t="45464" x="4589463" y="4170363"/>
          <p14:tracePt t="45479" x="4732338" y="4170363"/>
          <p14:tracePt t="45495" x="4884738" y="4170363"/>
          <p14:tracePt t="45514" x="5054600" y="4170363"/>
          <p14:tracePt t="45529" x="5357813" y="4160838"/>
          <p14:tracePt t="45545" x="5537200" y="4143375"/>
          <p14:tracePt t="45563" x="5643563" y="4133850"/>
          <p14:tracePt t="45578" x="5848350" y="4098925"/>
          <p14:tracePt t="45596" x="5946775" y="4098925"/>
          <p14:tracePt t="45613" x="6018213" y="4089400"/>
          <p14:tracePt t="45629" x="6126163" y="4044950"/>
          <p14:tracePt t="45645" x="6188075" y="4017963"/>
          <p14:tracePt t="45663" x="6215063" y="4010025"/>
          <p14:tracePt t="45679" x="6251575" y="3973513"/>
          <p14:tracePt t="45984" x="6269038" y="3973513"/>
          <p14:tracePt t="45997" x="6296025" y="3973513"/>
          <p14:tracePt t="46010" x="6367463" y="3973513"/>
          <p14:tracePt t="46022" x="6473825" y="3973513"/>
          <p14:tracePt t="46035" x="6572250" y="3965575"/>
          <p14:tracePt t="46048" x="6653213" y="3956050"/>
          <p14:tracePt t="46063" x="6715125" y="3956050"/>
          <p14:tracePt t="46078" x="6769100" y="3946525"/>
          <p14:tracePt t="46095" x="6796088" y="3938588"/>
          <p14:tracePt t="46113" x="6831013" y="3929063"/>
          <p14:tracePt t="46128" x="6858000" y="3929063"/>
          <p14:tracePt t="46145" x="6894513" y="3919538"/>
          <p14:tracePt t="46164" x="6973888" y="3911600"/>
          <p14:tracePt t="46178" x="7000875" y="3902075"/>
          <p14:tracePt t="46195" x="7027863" y="3894138"/>
          <p14:tracePt t="46213" x="7062788" y="3894138"/>
          <p14:tracePt t="46228" x="7081838" y="3884613"/>
          <p14:tracePt t="46245" x="7099300" y="3875088"/>
          <p14:tracePt t="46264" x="7134225" y="3867150"/>
          <p14:tracePt t="46278" x="7170738" y="3857625"/>
          <p14:tracePt t="46295" x="7188200" y="3848100"/>
          <p14:tracePt t="46313" x="7215188" y="3848100"/>
          <p14:tracePt t="46329" x="7215188" y="3840163"/>
          <p14:tracePt t="46344" x="7224713" y="3840163"/>
          <p14:tracePt t="46363" x="7224713" y="3830638"/>
          <p14:tracePt t="46429" x="7224713" y="3822700"/>
          <p14:tracePt t="46454" x="7224713" y="3813175"/>
          <p14:tracePt t="46467" x="7224713" y="3803650"/>
          <p14:tracePt t="46480" x="7215188" y="3786188"/>
          <p14:tracePt t="46492" x="7197725" y="3776663"/>
          <p14:tracePt t="46505" x="7188200" y="3768725"/>
          <p14:tracePt t="46517" x="7170738" y="3751263"/>
          <p14:tracePt t="46531" x="7170738" y="3741738"/>
          <p14:tracePt t="46544" x="7161213" y="3732213"/>
          <p14:tracePt t="46568" x="7161213" y="3724275"/>
          <p14:tracePt t="46582" x="7153275" y="3724275"/>
          <p14:tracePt t="46595" x="7153275" y="3714750"/>
          <p14:tracePt t="46619" x="7153275" y="3705225"/>
          <p14:tracePt t="46772" x="7153275" y="3697288"/>
          <p14:tracePt t="46797" x="7153275" y="3687763"/>
          <p14:tracePt t="46810" x="7153275" y="3679825"/>
          <p14:tracePt t="46835" x="7153275" y="3670300"/>
          <p14:tracePt t="46848" x="7161213" y="3660775"/>
          <p14:tracePt t="46861" x="7170738" y="3652838"/>
          <p14:tracePt t="46886" x="7180263" y="3643313"/>
          <p14:tracePt t="46912" x="7188200" y="3633788"/>
          <p14:tracePt t="46937" x="7197725" y="3625850"/>
          <p14:tracePt t="46950" x="7205663" y="3616325"/>
          <p14:tracePt t="46988" x="7215188" y="3616325"/>
          <p14:tracePt t="47013" x="7215188" y="3608388"/>
          <p14:tracePt t="47318" x="7224713" y="3608388"/>
          <p14:tracePt t="48017" x="7232650" y="3608388"/>
          <p14:tracePt t="48030" x="7242175" y="3608388"/>
          <p14:tracePt t="48044" x="7259638" y="3608388"/>
          <p14:tracePt t="48055" x="7296150" y="3616325"/>
          <p14:tracePt t="48068" x="7358063" y="3633788"/>
          <p14:tracePt t="48081" x="7439025" y="3643313"/>
          <p14:tracePt t="48094" x="7510463" y="3652838"/>
          <p14:tracePt t="48109" x="7599363" y="3660775"/>
          <p14:tracePt t="48126" x="7680325" y="3660775"/>
          <p14:tracePt t="48144" x="7804150" y="3660775"/>
          <p14:tracePt t="48159" x="7840663" y="3660775"/>
          <p14:tracePt t="48176" x="7894638" y="3660775"/>
          <p14:tracePt t="48193" x="7956550" y="3660775"/>
          <p14:tracePt t="48209" x="8018463" y="3660775"/>
          <p14:tracePt t="48226" x="8037513" y="3660775"/>
          <p14:tracePt t="48243" x="8054975" y="3660775"/>
          <p14:tracePt t="48259" x="8072438" y="3660775"/>
          <p14:tracePt t="48309" x="8081963" y="3660775"/>
          <p14:tracePt t="48716" x="8089900" y="3660775"/>
          <p14:tracePt t="48754" x="8099425" y="3660775"/>
          <p14:tracePt t="48766" x="8108950" y="3660775"/>
          <p14:tracePt t="48995" x="8116888" y="3660775"/>
          <p14:tracePt t="49008" x="8143875" y="3660775"/>
          <p14:tracePt t="49021" x="8215313" y="3643313"/>
          <p14:tracePt t="49033" x="8358188" y="3633788"/>
          <p14:tracePt t="49046" x="8555038" y="3581400"/>
          <p14:tracePt t="49060" x="8724900" y="3581400"/>
          <p14:tracePt t="49075" x="8831263" y="3581400"/>
          <p14:tracePt t="49094" x="8929688" y="3581400"/>
          <p14:tracePt t="49109" x="9117013" y="3581400"/>
          <p14:tracePt t="49125" x="9180513" y="3581400"/>
          <p14:tracePt t="49143" x="9224963" y="3581400"/>
          <p14:tracePt t="49158" x="9259888" y="3581400"/>
          <p14:tracePt t="49175" x="9323388" y="3581400"/>
          <p14:tracePt t="49193" x="9348788" y="3581400"/>
          <p14:tracePt t="49208" x="9367838" y="3581400"/>
          <p14:tracePt t="49225" x="9385300" y="3581400"/>
          <p14:tracePt t="49275" x="9394825" y="3581400"/>
          <p14:tracePt t="49389" x="9394825" y="3571875"/>
          <p14:tracePt t="49427" x="9385300" y="3571875"/>
          <p14:tracePt t="49440" x="9358313" y="3554413"/>
          <p14:tracePt t="49452" x="9331325" y="3544888"/>
          <p14:tracePt t="49465" x="9269413" y="3536950"/>
          <p14:tracePt t="49478" x="9144000" y="3517900"/>
          <p14:tracePt t="49493" x="8947150" y="3509963"/>
          <p14:tracePt t="49508" x="8751888" y="3509963"/>
          <p14:tracePt t="49525" x="8599488" y="3509963"/>
          <p14:tracePt t="49543" x="8367713" y="3509963"/>
          <p14:tracePt t="49558" x="8188325" y="3554413"/>
          <p14:tracePt t="49575" x="8045450" y="3608388"/>
          <p14:tracePt t="49593" x="7813675" y="3679825"/>
          <p14:tracePt t="49608" x="7732713" y="3714750"/>
          <p14:tracePt t="49625" x="7670800" y="3732213"/>
          <p14:tracePt t="49643" x="7608888" y="3768725"/>
          <p14:tracePt t="49658" x="7599363" y="3786188"/>
          <p14:tracePt t="49675" x="7572375" y="3795713"/>
          <p14:tracePt t="49693" x="7562850" y="3813175"/>
          <p14:tracePt t="49708" x="7554913" y="3813175"/>
          <p14:tracePt t="49745" x="7554913" y="3822700"/>
          <p14:tracePt t="49846" x="7562850" y="3830638"/>
          <p14:tracePt t="49859" x="7589838" y="3840163"/>
          <p14:tracePt t="49872" x="7608888" y="3840163"/>
          <p14:tracePt t="49884" x="7634288" y="3840163"/>
          <p14:tracePt t="49897" x="7670800" y="3848100"/>
          <p14:tracePt t="49910" x="7715250" y="3848100"/>
          <p14:tracePt t="49925" x="7751763" y="3848100"/>
          <p14:tracePt t="49942" x="7777163" y="3848100"/>
          <p14:tracePt t="49958" x="7786688" y="3848100"/>
          <p14:tracePt t="49974" x="7823200" y="3848100"/>
          <p14:tracePt t="49992" x="7840663" y="3848100"/>
          <p14:tracePt t="50008" x="7867650" y="3848100"/>
          <p14:tracePt t="50024" x="7885113" y="3848100"/>
          <p14:tracePt t="50042" x="7894638" y="3848100"/>
          <p14:tracePt t="50088" x="7902575" y="3848100"/>
          <p14:tracePt t="50100" x="7902575" y="3840163"/>
          <p14:tracePt t="50189" x="7902575" y="3830638"/>
          <p14:tracePt t="50215" x="7894638" y="3830638"/>
          <p14:tracePt t="50228" x="7894638" y="3822700"/>
          <p14:tracePt t="50241" x="7875588" y="3813175"/>
          <p14:tracePt t="50266" x="7867650" y="3813175"/>
          <p14:tracePt t="50279" x="7848600" y="3803650"/>
          <p14:tracePt t="50304" x="7831138" y="3795713"/>
          <p14:tracePt t="50317" x="7823200" y="3795713"/>
          <p14:tracePt t="50329" x="7813675" y="3795713"/>
          <p14:tracePt t="50355" x="7804150" y="3795713"/>
          <p14:tracePt t="50686" x="7796213" y="3795713"/>
          <p14:tracePt t="50724" x="7786688" y="3795713"/>
          <p14:tracePt t="50736" x="7769225" y="3795713"/>
          <p14:tracePt t="50749" x="7751763" y="3795713"/>
          <p14:tracePt t="50762" x="7724775" y="3795713"/>
          <p14:tracePt t="50775" x="7697788" y="3795713"/>
          <p14:tracePt t="50790" x="7653338" y="3795713"/>
          <p14:tracePt t="50807" x="7599363" y="3795713"/>
          <p14:tracePt t="50823" x="7562850" y="3795713"/>
          <p14:tracePt t="50840" x="7510463" y="3803650"/>
          <p14:tracePt t="50857" x="7500938" y="3813175"/>
          <p14:tracePt t="50873" x="7483475" y="3822700"/>
          <p14:tracePt t="50890" x="7466013" y="3822700"/>
          <p14:tracePt t="50925" x="7466013" y="3830638"/>
          <p14:tracePt t="50940" x="7456488" y="3830638"/>
          <p14:tracePt t="51092" x="7439025" y="3830638"/>
          <p14:tracePt t="51105" x="7429500" y="3830638"/>
          <p14:tracePt t="51118" x="7412038" y="3830638"/>
          <p14:tracePt t="51130" x="7385050" y="3840163"/>
          <p14:tracePt t="51143" x="7358063" y="3840163"/>
          <p14:tracePt t="51156" x="7331075" y="3840163"/>
          <p14:tracePt t="51173" x="7304088" y="3840163"/>
          <p14:tracePt t="51191" x="7277100" y="3840163"/>
          <p14:tracePt t="51206" x="7251700" y="3848100"/>
          <p14:tracePt t="51223" x="7251700" y="3857625"/>
          <p14:tracePt t="51240" x="7242175" y="3857625"/>
          <p14:tracePt t="51448" x="7251700" y="3857625"/>
          <p14:tracePt t="51461" x="7269163" y="3857625"/>
          <p14:tracePt t="51474" x="7286625" y="3857625"/>
          <p14:tracePt t="51486" x="7313613" y="3857625"/>
          <p14:tracePt t="51499" x="7348538" y="3857625"/>
          <p14:tracePt t="51511" x="7394575" y="3848100"/>
          <p14:tracePt t="51525" x="7419975" y="3848100"/>
          <p14:tracePt t="51539" x="7439025" y="3848100"/>
          <p14:tracePt t="51556" x="7466013" y="3840163"/>
          <p14:tracePt t="51573" x="7491413" y="3840163"/>
          <p14:tracePt t="51589" x="7572375" y="3830638"/>
          <p14:tracePt t="51606" x="7599363" y="3830638"/>
          <p14:tracePt t="51624" x="7634288" y="3830638"/>
          <p14:tracePt t="51639" x="7661275" y="3822700"/>
          <p14:tracePt t="51673" x="7670800" y="3822700"/>
          <p14:tracePt t="51728" x="7670800" y="3813175"/>
          <p14:tracePt t="52680" x="7661275" y="3813175"/>
          <p14:tracePt t="52693" x="7643813" y="3813175"/>
          <p14:tracePt t="52706" x="7616825" y="3840163"/>
          <p14:tracePt t="52718" x="7562850" y="3884613"/>
          <p14:tracePt t="52731" x="7500938" y="3946525"/>
          <p14:tracePt t="52743" x="7466013" y="3990975"/>
          <p14:tracePt t="52757" x="7429500" y="4027488"/>
          <p14:tracePt t="52773" x="7412038" y="4044950"/>
          <p14:tracePt t="52788" x="7394575" y="4062413"/>
          <p14:tracePt t="52805" x="7385050" y="4081463"/>
          <p14:tracePt t="52823" x="7358063" y="4116388"/>
          <p14:tracePt t="52838" x="7340600" y="4143375"/>
          <p14:tracePt t="52855" x="7331075" y="4160838"/>
          <p14:tracePt t="52873" x="7304088" y="4205288"/>
          <p14:tracePt t="52888" x="7304088" y="4214813"/>
          <p14:tracePt t="52905" x="7304088" y="4224338"/>
          <p14:tracePt t="52923" x="7286625" y="4241800"/>
          <p14:tracePt t="52938" x="7286625" y="4251325"/>
          <p14:tracePt t="52955" x="7286625" y="4268788"/>
          <p14:tracePt t="52973" x="7286625" y="4286250"/>
          <p14:tracePt t="52988" x="7286625" y="4295775"/>
          <p14:tracePt t="53005" x="7286625" y="4313238"/>
          <p14:tracePt t="53023" x="7286625" y="4348163"/>
          <p14:tracePt t="53038" x="7286625" y="4357688"/>
          <p14:tracePt t="53055" x="7286625" y="4367213"/>
          <p14:tracePt t="53404" x="7304088" y="4367213"/>
          <p14:tracePt t="53417" x="7331075" y="4367213"/>
          <p14:tracePt t="53430" x="7340600" y="4367213"/>
          <p14:tracePt t="53442" x="7358063" y="4357688"/>
          <p14:tracePt t="53456" x="7375525" y="4348163"/>
          <p14:tracePt t="53471" x="7394575" y="4348163"/>
          <p14:tracePt t="53487" x="7402513" y="4340225"/>
          <p14:tracePt t="53504" x="7412038" y="4340225"/>
          <p14:tracePt t="53521" x="7429500" y="4340225"/>
          <p14:tracePt t="53537" x="7439025" y="4330700"/>
          <p14:tracePt t="53554" x="7456488" y="4330700"/>
          <p14:tracePt t="53571" x="7491413" y="4322763"/>
          <p14:tracePt t="53587" x="7518400" y="4313238"/>
          <p14:tracePt t="53604" x="7562850" y="4303713"/>
          <p14:tracePt t="53621" x="7697788" y="4286250"/>
          <p14:tracePt t="53637" x="7786688" y="4268788"/>
          <p14:tracePt t="53654" x="7875588" y="4251325"/>
          <p14:tracePt t="53672" x="8072438" y="4205288"/>
          <p14:tracePt t="53687" x="8143875" y="4187825"/>
          <p14:tracePt t="53704" x="8188325" y="4187825"/>
          <p14:tracePt t="53721" x="8242300" y="4187825"/>
          <p14:tracePt t="53737" x="8259763" y="4187825"/>
          <p14:tracePt t="53771" x="8277225" y="4187825"/>
          <p14:tracePt t="53787" x="8313738" y="4187825"/>
          <p14:tracePt t="53804" x="8348663" y="4187825"/>
          <p14:tracePt t="53821" x="8375650" y="4187825"/>
          <p14:tracePt t="53838" x="8420100" y="4187825"/>
          <p14:tracePt t="53854" x="8429625" y="4187825"/>
          <p14:tracePt t="53870" x="8439150" y="4187825"/>
          <p14:tracePt t="53888" x="8447088" y="4187825"/>
          <p14:tracePt t="53905" x="8456613" y="4187825"/>
          <p14:tracePt t="53938" x="8466138" y="4187825"/>
          <p14:tracePt t="54141" x="8466138" y="4179888"/>
          <p14:tracePt t="55335" x="8466138" y="4170363"/>
          <p14:tracePt t="55602" x="8456613" y="4170363"/>
          <p14:tracePt t="55678" x="8447088" y="4170363"/>
          <p14:tracePt t="55703" x="8429625" y="4170363"/>
          <p14:tracePt t="55716" x="8402638" y="4170363"/>
          <p14:tracePt t="55729" x="8367713" y="4170363"/>
          <p14:tracePt t="55742" x="8296275" y="4187825"/>
          <p14:tracePt t="55755" x="8232775" y="4214813"/>
          <p14:tracePt t="55768" x="8170863" y="4232275"/>
          <p14:tracePt t="55785" x="8126413" y="4268788"/>
          <p14:tracePt t="55803" x="8072438" y="4295775"/>
          <p14:tracePt t="55818" x="8001000" y="4367213"/>
          <p14:tracePt t="55835" x="7983538" y="4394200"/>
          <p14:tracePt t="55853" x="7966075" y="4411663"/>
          <p14:tracePt t="55868" x="7939088" y="4446588"/>
          <p14:tracePt t="55885" x="7929563" y="4465638"/>
          <p14:tracePt t="55903" x="7929563" y="4473575"/>
          <p14:tracePt t="55919" x="7902575" y="4510088"/>
          <p14:tracePt t="55936" x="7885113" y="4527550"/>
          <p14:tracePt t="55953" x="7875588" y="4537075"/>
          <p14:tracePt t="55969" x="7848600" y="4572000"/>
          <p14:tracePt t="55985" x="7848600" y="4581525"/>
          <p14:tracePt t="56003" x="7840663" y="4589463"/>
          <p14:tracePt t="56018" x="7840663" y="4598988"/>
          <p14:tracePt t="56160" x="7840663" y="4608513"/>
          <p14:tracePt t="56555" x="7840663" y="4616450"/>
          <p14:tracePt t="56567" x="7831138" y="4633913"/>
          <p14:tracePt t="56580" x="7831138" y="4652963"/>
          <p14:tracePt t="56592" x="7831138" y="4679950"/>
          <p14:tracePt t="56605" x="7831138" y="4705350"/>
          <p14:tracePt t="56619" x="7831138" y="4732338"/>
          <p14:tracePt t="56634" x="7831138" y="4768850"/>
          <p14:tracePt t="56652" x="7848600" y="4786313"/>
          <p14:tracePt t="56668" x="7912100" y="4822825"/>
          <p14:tracePt t="56684" x="7947025" y="4830763"/>
          <p14:tracePt t="56702" x="8001000" y="4848225"/>
          <p14:tracePt t="56718" x="8045450" y="4857750"/>
          <p14:tracePt t="56734" x="8126413" y="4867275"/>
          <p14:tracePt t="56752" x="8153400" y="4875213"/>
          <p14:tracePt t="56768" x="8180388" y="4875213"/>
          <p14:tracePt t="56784" x="8215313" y="4875213"/>
          <p14:tracePt t="56802" x="8232775" y="4875213"/>
          <p14:tracePt t="56818" x="8259763" y="4875213"/>
          <p14:tracePt t="56834" x="8313738" y="4875213"/>
          <p14:tracePt t="56852" x="8331200" y="4875213"/>
          <p14:tracePt t="56868" x="8348663" y="4875213"/>
          <p14:tracePt t="56885" x="8375650" y="4875213"/>
          <p14:tracePt t="56901" x="8385175" y="4875213"/>
          <p14:tracePt t="56917" x="8412163" y="4875213"/>
          <p14:tracePt t="56936" x="8456613" y="4875213"/>
          <p14:tracePt t="56951" x="8483600" y="4875213"/>
          <p14:tracePt t="56967" x="8510588" y="4875213"/>
          <p14:tracePt t="56984" x="8537575" y="4867275"/>
          <p14:tracePt t="57001" x="8572500" y="4857750"/>
          <p14:tracePt t="57017" x="8589963" y="4857750"/>
          <p14:tracePt t="57034" x="8616950" y="4848225"/>
          <p14:tracePt t="57051" x="8661400" y="4830763"/>
          <p14:tracePt t="57067" x="8688388" y="4813300"/>
          <p14:tracePt t="57084" x="8697913" y="4813300"/>
          <p14:tracePt t="57101" x="8715375" y="4803775"/>
          <p14:tracePt t="57117" x="8715375" y="4795838"/>
          <p14:tracePt t="57482" x="8705850" y="4795838"/>
          <p14:tracePt t="57495" x="8634413" y="4776788"/>
          <p14:tracePt t="57508" x="8286750" y="4714875"/>
          <p14:tracePt t="57520" x="7599363" y="4616450"/>
          <p14:tracePt t="57533" x="7224713" y="4554538"/>
          <p14:tracePt t="57550" x="7018338" y="4537075"/>
          <p14:tracePt t="57567" x="6858000" y="4518025"/>
          <p14:tracePt t="57584" x="6608763" y="4518025"/>
          <p14:tracePt t="57600" x="6465888" y="4518025"/>
          <p14:tracePt t="57617" x="6296025" y="4518025"/>
          <p14:tracePt t="57634" x="6126163" y="4518025"/>
          <p14:tracePt t="57651" x="6027738" y="4527550"/>
          <p14:tracePt t="57667" x="5965825" y="4562475"/>
          <p14:tracePt t="57683" x="5884863" y="4598988"/>
          <p14:tracePt t="57700" x="5795963" y="4697413"/>
          <p14:tracePt t="57717" x="5768975" y="4741863"/>
          <p14:tracePt t="57733" x="5732463" y="4786313"/>
          <p14:tracePt t="57750" x="5715000" y="4822825"/>
          <p14:tracePt t="57767" x="5715000" y="4840288"/>
          <p14:tracePt t="57783" x="5715000" y="4857750"/>
          <p14:tracePt t="57800" x="5715000" y="4875213"/>
          <p14:tracePt t="57817" x="5724525" y="4902200"/>
          <p14:tracePt t="57833" x="5751513" y="4919663"/>
          <p14:tracePt t="57851" x="5894388" y="4973638"/>
          <p14:tracePt t="57867" x="6010275" y="4991100"/>
          <p14:tracePt t="57884" x="6108700" y="5018088"/>
          <p14:tracePt t="57900" x="6313488" y="5027613"/>
          <p14:tracePt t="57916" x="6402388" y="5027613"/>
          <p14:tracePt t="57935" x="6465888" y="5027613"/>
          <p14:tracePt t="57950" x="6518275" y="5018088"/>
          <p14:tracePt t="57966" x="6661150" y="4983163"/>
          <p14:tracePt t="57983" x="6724650" y="4965700"/>
          <p14:tracePt t="58000" x="6804025" y="4929188"/>
          <p14:tracePt t="58016" x="6956425" y="4867275"/>
          <p14:tracePt t="58033" x="7037388" y="4822825"/>
          <p14:tracePt t="58050" x="7108825" y="4776788"/>
          <p14:tracePt t="58066" x="7215188" y="4670425"/>
          <p14:tracePt t="58083" x="7251700" y="4625975"/>
          <p14:tracePt t="58100" x="7277100" y="4598988"/>
          <p14:tracePt t="58117" x="7296150" y="4562475"/>
          <p14:tracePt t="58133" x="7296150" y="4554538"/>
          <p14:tracePt t="58150" x="7296150" y="4527550"/>
          <p14:tracePt t="58167" x="7188200" y="4473575"/>
          <p14:tracePt t="58183" x="7054850" y="4456113"/>
          <p14:tracePt t="58201" x="6875463" y="4429125"/>
          <p14:tracePt t="58216" x="6742113" y="4429125"/>
          <p14:tracePt t="58233" x="6500813" y="4429125"/>
          <p14:tracePt t="58249" x="6419850" y="4429125"/>
          <p14:tracePt t="58266" x="6323013" y="4429125"/>
          <p14:tracePt t="58283" x="6170613" y="4456113"/>
          <p14:tracePt t="58299" x="6108700" y="4510088"/>
          <p14:tracePt t="58316" x="6062663" y="4572000"/>
          <p14:tracePt t="58334" x="5983288" y="4652963"/>
          <p14:tracePt t="58349" x="5956300" y="4705350"/>
          <p14:tracePt t="58366" x="5938838" y="4776788"/>
          <p14:tracePt t="58384" x="5938838" y="4867275"/>
          <p14:tracePt t="58399" x="5938838" y="4884738"/>
          <p14:tracePt t="58416" x="5938838" y="4902200"/>
          <p14:tracePt t="58434" x="6010275" y="4929188"/>
          <p14:tracePt t="58449" x="6099175" y="4946650"/>
          <p14:tracePt t="58466" x="6232525" y="4965700"/>
          <p14:tracePt t="58483" x="6348413" y="4973638"/>
          <p14:tracePt t="58499" x="6554788" y="4973638"/>
          <p14:tracePt t="58516" x="6661150" y="4973638"/>
          <p14:tracePt t="58533" x="6751638" y="4973638"/>
          <p14:tracePt t="58549" x="6956425" y="4965700"/>
          <p14:tracePt t="58566" x="7081838" y="4911725"/>
          <p14:tracePt t="58583" x="7205663" y="4822825"/>
          <p14:tracePt t="58599" x="7466013" y="4670425"/>
          <p14:tracePt t="58616" x="7510463" y="4633913"/>
          <p14:tracePt t="58633" x="7537450" y="4608513"/>
          <p14:tracePt t="58650" x="7562850" y="4562475"/>
          <p14:tracePt t="58666" x="7581900" y="4518025"/>
          <p14:tracePt t="58683" x="7589838" y="4491038"/>
          <p14:tracePt t="58701" x="7589838" y="4446588"/>
          <p14:tracePt t="58716" x="7589838" y="4429125"/>
          <p14:tracePt t="58734" x="7581900" y="4419600"/>
          <p14:tracePt t="58749" x="7518400" y="4402138"/>
          <p14:tracePt t="58766" x="7331075" y="4394200"/>
          <p14:tracePt t="58784" x="7269163" y="4394200"/>
          <p14:tracePt t="58799" x="7232650" y="4394200"/>
          <p14:tracePt t="58816" x="7134225" y="4394200"/>
          <p14:tracePt t="58834" x="7099300" y="4394200"/>
          <p14:tracePt t="58849" x="7081838" y="4394200"/>
          <p14:tracePt t="58866" x="7054850" y="4394200"/>
          <p14:tracePt t="59681" x="7045325" y="4394200"/>
          <p14:tracePt t="59693" x="7027863" y="4394200"/>
          <p14:tracePt t="59706" x="7018338" y="4402138"/>
          <p14:tracePt t="59719" x="6983413" y="4429125"/>
          <p14:tracePt t="59733" x="6919913" y="4518025"/>
          <p14:tracePt t="59748" x="6840538" y="4633913"/>
          <p14:tracePt t="59765" x="6777038" y="4751388"/>
          <p14:tracePt t="59783" x="6732588" y="4894263"/>
          <p14:tracePt t="59798" x="6732588" y="4929188"/>
          <p14:tracePt t="59815" x="6732588" y="4956175"/>
          <p14:tracePt t="59833" x="6759575" y="5000625"/>
          <p14:tracePt t="59848" x="6813550" y="5027613"/>
          <p14:tracePt t="59865" x="6875463" y="5054600"/>
          <p14:tracePt t="59883" x="7081838" y="5089525"/>
          <p14:tracePt t="59898" x="7161213" y="5099050"/>
          <p14:tracePt t="59914" x="7205663" y="5099050"/>
          <p14:tracePt t="59932" x="7251700" y="5099050"/>
          <p14:tracePt t="59948" x="7340600" y="5099050"/>
          <p14:tracePt t="59964" x="7375525" y="5099050"/>
          <p14:tracePt t="59982" x="7419975" y="5081588"/>
          <p14:tracePt t="59998" x="7500938" y="5045075"/>
          <p14:tracePt t="60014" x="7537450" y="4991100"/>
          <p14:tracePt t="60032" x="7589838" y="4946650"/>
          <p14:tracePt t="60048" x="7653338" y="4830763"/>
          <p14:tracePt t="60064" x="7661275" y="4776788"/>
          <p14:tracePt t="60082" x="7661275" y="4724400"/>
          <p14:tracePt t="60098" x="7661275" y="4687888"/>
          <p14:tracePt t="60114" x="7643813" y="4625975"/>
          <p14:tracePt t="60132" x="7599363" y="4589463"/>
          <p14:tracePt t="60148" x="7545388" y="4562475"/>
          <p14:tracePt t="60164" x="7385050" y="4537075"/>
          <p14:tracePt t="60182" x="7304088" y="4527550"/>
          <p14:tracePt t="60199" x="7242175" y="4527550"/>
          <p14:tracePt t="60214" x="7108825" y="4527550"/>
          <p14:tracePt t="60231" x="7037388" y="4527550"/>
          <p14:tracePt t="60247" x="6973888" y="4554538"/>
          <p14:tracePt t="60265" x="6875463" y="4608513"/>
          <p14:tracePt t="60281" x="6840538" y="4633913"/>
          <p14:tracePt t="60297" x="6796088" y="4679950"/>
          <p14:tracePt t="60314" x="6732588" y="4741863"/>
          <p14:tracePt t="60331" x="6715125" y="4776788"/>
          <p14:tracePt t="60347" x="6697663" y="4803775"/>
          <p14:tracePt t="60364" x="6688138" y="4857750"/>
          <p14:tracePt t="60381" x="6680200" y="4929188"/>
          <p14:tracePt t="60397" x="6680200" y="4965700"/>
          <p14:tracePt t="60414" x="6680200" y="5018088"/>
          <p14:tracePt t="60417" x="6680200" y="5062538"/>
          <p14:tracePt t="60433" x="6688138" y="5116513"/>
          <p14:tracePt t="60447" x="6732588" y="5170488"/>
          <p14:tracePt t="60464" x="6804025" y="5232400"/>
          <p14:tracePt t="60482" x="6956425" y="5303838"/>
          <p14:tracePt t="60497" x="7027863" y="5330825"/>
          <p14:tracePt t="60514" x="7126288" y="5340350"/>
          <p14:tracePt t="60532" x="7224713" y="5340350"/>
          <p14:tracePt t="60547" x="7259638" y="5340350"/>
          <p14:tracePt t="60564" x="7296150" y="5340350"/>
          <p14:tracePt t="60581" x="7375525" y="5313363"/>
          <p14:tracePt t="60597" x="7439025" y="5251450"/>
          <p14:tracePt t="60614" x="7473950" y="5214938"/>
          <p14:tracePt t="60630" x="7500938" y="5160963"/>
          <p14:tracePt t="60647" x="7545388" y="5099050"/>
          <p14:tracePt t="60664" x="7554913" y="5072063"/>
          <p14:tracePt t="60680" x="7554913" y="5045075"/>
          <p14:tracePt t="60698" x="7562850" y="4991100"/>
          <p14:tracePt t="60714" x="7562850" y="4965700"/>
          <p14:tracePt t="60730" x="7562850" y="4946650"/>
          <p14:tracePt t="60747" x="7562850" y="4929188"/>
          <p14:tracePt t="60764" x="7562850" y="4919663"/>
          <p14:tracePt t="60780" x="7562850" y="4911725"/>
          <p14:tracePt t="60797" x="7562850" y="4902200"/>
          <p14:tracePt t="60830" x="7554913" y="4902200"/>
          <p14:tracePt t="60874" x="7554913" y="4894263"/>
          <p14:tracePt t="60900" x="7545388" y="4884738"/>
          <p14:tracePt t="60912" x="7545388" y="4875213"/>
          <p14:tracePt t="60925" x="7527925" y="4857750"/>
          <p14:tracePt t="60938" x="7518400" y="4830763"/>
          <p14:tracePt t="60951" x="7491413" y="4813300"/>
          <p14:tracePt t="60964" x="7456488" y="4768850"/>
          <p14:tracePt t="60981" x="7402513" y="4724400"/>
          <p14:tracePt t="60997" x="7348538" y="4687888"/>
          <p14:tracePt t="61014" x="7215188" y="4652963"/>
          <p14:tracePt t="61030" x="7143750" y="4643438"/>
          <p14:tracePt t="61047" x="7045325" y="4643438"/>
          <p14:tracePt t="61063" x="7000875" y="4643438"/>
          <p14:tracePt t="61080" x="6840538" y="4643438"/>
          <p14:tracePt t="61097" x="6777038" y="4670425"/>
          <p14:tracePt t="61113" x="6724650" y="4751388"/>
          <p14:tracePt t="61130" x="6661150" y="4857750"/>
          <p14:tracePt t="61147" x="6634163" y="4911725"/>
          <p14:tracePt t="61163" x="6626225" y="4946650"/>
          <p14:tracePt t="61180" x="6608763" y="5054600"/>
          <p14:tracePt t="61198" x="6608763" y="5108575"/>
          <p14:tracePt t="61213" x="6608763" y="5143500"/>
          <p14:tracePt t="61230" x="6608763" y="5197475"/>
          <p14:tracePt t="61248" x="6608763" y="5232400"/>
          <p14:tracePt t="61263" x="6608763" y="5259388"/>
          <p14:tracePt t="61281" x="6661150" y="5348288"/>
          <p14:tracePt t="61296" x="6715125" y="5384800"/>
          <p14:tracePt t="61313" x="6769100" y="5411788"/>
          <p14:tracePt t="61330" x="6831013" y="5438775"/>
          <p14:tracePt t="61346" x="6956425" y="5465763"/>
          <p14:tracePt t="61363" x="7018338" y="5473700"/>
          <p14:tracePt t="61380" x="7072313" y="5473700"/>
          <p14:tracePt t="61396" x="7153275" y="5473700"/>
          <p14:tracePt t="61413" x="7188200" y="5473700"/>
          <p14:tracePt t="61430" x="7224713" y="5473700"/>
          <p14:tracePt t="61446" x="7323138" y="5429250"/>
          <p14:tracePt t="61463" x="7358063" y="5375275"/>
          <p14:tracePt t="61480" x="7402513" y="5322888"/>
          <p14:tracePt t="61496" x="7483475" y="5197475"/>
          <p14:tracePt t="61513" x="7527925" y="5089525"/>
          <p14:tracePt t="61529" x="7554913" y="4956175"/>
          <p14:tracePt t="61547" x="7589838" y="4795838"/>
          <p14:tracePt t="61563" x="7589838" y="4697413"/>
          <p14:tracePt t="61579" x="7589838" y="4625975"/>
          <p14:tracePt t="61596" x="7589838" y="4581525"/>
          <p14:tracePt t="61613" x="7537450" y="4518025"/>
          <p14:tracePt t="61629" x="7510463" y="4491038"/>
          <p14:tracePt t="61646" x="7466013" y="4465638"/>
          <p14:tracePt t="61663" x="7348538" y="4411663"/>
          <p14:tracePt t="61679" x="7313613" y="4411663"/>
          <p14:tracePt t="61696" x="7286625" y="4411663"/>
          <p14:tracePt t="61714" x="7232650" y="4411663"/>
          <p14:tracePt t="61729" x="7170738" y="4411663"/>
          <p14:tracePt t="61747" x="7116763" y="4411663"/>
          <p14:tracePt t="61764" x="7027863" y="4411663"/>
          <p14:tracePt t="61779" x="7000875" y="4411663"/>
          <p14:tracePt t="61796" x="6965950" y="4419600"/>
          <p14:tracePt t="61814" x="6884988" y="4483100"/>
          <p14:tracePt t="61829" x="6867525" y="4510088"/>
          <p14:tracePt t="61846" x="6858000" y="4527550"/>
          <p14:tracePt t="61864" x="6831013" y="4537075"/>
          <p14:tracePt t="61879" x="6823075" y="4572000"/>
          <p14:tracePt t="61896" x="6813550" y="4581525"/>
          <p14:tracePt t="61913" x="6804025" y="4616450"/>
          <p14:tracePt t="61916" x="6804025" y="4660900"/>
          <p14:tracePt t="61930" x="6804025" y="4714875"/>
          <p14:tracePt t="61946" x="6804025" y="4751388"/>
          <p14:tracePt t="61963" x="6804025" y="4776788"/>
          <p14:tracePt t="61980" x="6804025" y="4830763"/>
          <p14:tracePt t="61996" x="6813550" y="4857750"/>
          <p14:tracePt t="62013" x="6848475" y="4919663"/>
          <p14:tracePt t="62029" x="6929438" y="5018088"/>
          <p14:tracePt t="62046" x="6973888" y="5045075"/>
          <p14:tracePt t="62063" x="7037388" y="5081588"/>
          <p14:tracePt t="62079" x="7089775" y="5108575"/>
          <p14:tracePt t="62096" x="7215188" y="5133975"/>
          <p14:tracePt t="62114" x="7259638" y="5143500"/>
          <p14:tracePt t="62129" x="7313613" y="5153025"/>
          <p14:tracePt t="62146" x="7412038" y="5153025"/>
          <p14:tracePt t="62164" x="7473950" y="5153025"/>
          <p14:tracePt t="62179" x="7527925" y="5153025"/>
          <p14:tracePt t="62198" x="7626350" y="5153025"/>
          <p14:tracePt t="62214" x="7670800" y="5133975"/>
          <p14:tracePt t="62229" x="7697788" y="5116513"/>
          <p14:tracePt t="62246" x="7759700" y="5054600"/>
          <p14:tracePt t="62263" x="7796213" y="5010150"/>
          <p14:tracePt t="62279" x="7831138" y="4965700"/>
          <p14:tracePt t="62296" x="7867650" y="4894263"/>
          <p14:tracePt t="62313" x="7885113" y="4848225"/>
          <p14:tracePt t="62329" x="7894638" y="4724400"/>
          <p14:tracePt t="62345" x="7894638" y="4652963"/>
          <p14:tracePt t="62363" x="7894638" y="4581525"/>
          <p14:tracePt t="62379" x="7894638" y="4554538"/>
          <p14:tracePt t="62395" x="7867650" y="4527550"/>
          <p14:tracePt t="62414" x="7813675" y="4500563"/>
          <p14:tracePt t="62429" x="7769225" y="4483100"/>
          <p14:tracePt t="62445" x="7724775" y="4456113"/>
          <p14:tracePt t="62464" x="7661275" y="4438650"/>
          <p14:tracePt t="62480" x="7634288" y="4429125"/>
          <p14:tracePt t="62495" x="7616825" y="4419600"/>
          <p14:tracePt t="62514" x="7562850" y="4419600"/>
          <p14:tracePt t="62528" x="7537450" y="4419600"/>
          <p14:tracePt t="62545" x="7510463" y="4419600"/>
          <p14:tracePt t="62564" x="7456488" y="4419600"/>
          <p14:tracePt t="62578" x="7429500" y="4419600"/>
          <p14:tracePt t="62595" x="7367588" y="4438650"/>
          <p14:tracePt t="62614" x="7232650" y="4491038"/>
          <p14:tracePt t="62628" x="7180263" y="4510088"/>
          <p14:tracePt t="62645" x="7126288" y="4545013"/>
          <p14:tracePt t="62663" x="7062788" y="4581525"/>
          <p14:tracePt t="62678" x="6946900" y="4741863"/>
          <p14:tracePt t="62695" x="6894513" y="4813300"/>
          <p14:tracePt t="62714" x="6867525" y="4867275"/>
          <p14:tracePt t="62729" x="6848475" y="4983163"/>
          <p14:tracePt t="62746" x="6848475" y="5054600"/>
          <p14:tracePt t="62763" x="6848475" y="5116513"/>
          <p14:tracePt t="62779" x="6848475" y="5187950"/>
          <p14:tracePt t="62795" x="6848475" y="5214938"/>
          <p14:tracePt t="62813" x="6867525" y="5232400"/>
          <p14:tracePt t="62828" x="6902450" y="5295900"/>
          <p14:tracePt t="62845" x="7027863" y="5394325"/>
          <p14:tracePt t="62863" x="7116763" y="5429250"/>
          <p14:tracePt t="62878" x="7215188" y="5456238"/>
          <p14:tracePt t="62895" x="7394575" y="5465763"/>
          <p14:tracePt t="62913" x="7466013" y="5465763"/>
          <p14:tracePt t="62928" x="7527925" y="5465763"/>
          <p14:tracePt t="62945" x="7634288" y="5394325"/>
          <p14:tracePt t="62963" x="7670800" y="5357813"/>
          <p14:tracePt t="62978" x="7688263" y="5340350"/>
          <p14:tracePt t="62995" x="7705725" y="5303838"/>
          <p14:tracePt t="63013" x="7705725" y="5286375"/>
          <p14:tracePt t="63028" x="7705725" y="5259388"/>
          <p14:tracePt t="63045" x="7705725" y="5072063"/>
          <p14:tracePt t="63063" x="7705725" y="5010150"/>
          <p14:tracePt t="63078" x="7697788" y="4983163"/>
          <p14:tracePt t="63095" x="7697788" y="4973638"/>
          <p14:tracePt t="63113" x="7680325" y="4946650"/>
          <p14:tracePt t="63128" x="7670800" y="4946650"/>
          <p14:tracePt t="63145" x="7670800" y="4938713"/>
          <p14:tracePt t="63162" x="7653338" y="4938713"/>
          <p14:tracePt t="63186" x="7643813" y="4938713"/>
          <p14:tracePt t="63669" x="7626350" y="4929188"/>
          <p14:tracePt t="63681" x="7589838" y="4902200"/>
          <p14:tracePt t="63694" x="7500938" y="4813300"/>
          <p14:tracePt t="63707" x="7348538" y="4679950"/>
          <p14:tracePt t="63719" x="7215188" y="4572000"/>
          <p14:tracePt t="63732" x="7081838" y="4465638"/>
          <p14:tracePt t="63746" x="6919913" y="4357688"/>
          <p14:tracePt t="63761" x="6751638" y="4259263"/>
          <p14:tracePt t="63777" x="6402388" y="4125913"/>
          <p14:tracePt t="63794" x="6134100" y="4037013"/>
          <p14:tracePt t="63811" x="5518150" y="3911600"/>
          <p14:tracePt t="63827" x="5330825" y="3894138"/>
          <p14:tracePt t="63844" x="5170488" y="3857625"/>
          <p14:tracePt t="63861" x="4929188" y="3822700"/>
          <p14:tracePt t="63877" x="4759325" y="3786188"/>
          <p14:tracePt t="63894" x="4633913" y="3786188"/>
          <p14:tracePt t="63910" x="4429125" y="3768725"/>
          <p14:tracePt t="63927" x="4348163" y="3768725"/>
          <p14:tracePt t="63944" x="4286250" y="3768725"/>
          <p14:tracePt t="63961" x="4232275" y="3768725"/>
          <p14:tracePt t="63977" x="4224338" y="3768725"/>
          <p14:tracePt t="63994" x="4205288" y="3768725"/>
          <p14:tracePt t="64011" x="4197350" y="3768725"/>
          <p14:tracePt t="64088" x="4205288" y="3768725"/>
          <p14:tracePt t="64101" x="4241800" y="3768725"/>
          <p14:tracePt t="64114" x="4340225" y="3768725"/>
          <p14:tracePt t="64126" x="4446588" y="3768725"/>
          <p14:tracePt t="64139" x="4518025" y="3768725"/>
          <p14:tracePt t="64151" x="4608513" y="3768725"/>
          <p14:tracePt t="64165" x="4732338" y="3714750"/>
          <p14:tracePt t="64178" x="4813300" y="3679825"/>
          <p14:tracePt t="64194" x="4857750" y="3643313"/>
          <p14:tracePt t="64210" x="4875213" y="3633788"/>
          <p14:tracePt t="64227" x="4884738" y="3625850"/>
          <p14:tracePt t="64244" x="4884738" y="3616325"/>
          <p14:tracePt t="64266" x="4848225" y="3589338"/>
          <p14:tracePt t="64279" x="4724400" y="3562350"/>
          <p14:tracePt t="64295" x="4616450" y="3536950"/>
          <p14:tracePt t="64310" x="4518025" y="3509963"/>
          <p14:tracePt t="64327" x="4456113" y="3490913"/>
          <p14:tracePt t="64344" x="4340225" y="3482975"/>
          <p14:tracePt t="64360" x="4313238" y="3482975"/>
          <p14:tracePt t="64377" x="4295775" y="3482975"/>
          <p14:tracePt t="64393" x="4276725" y="3482975"/>
          <p14:tracePt t="64418" x="4268788" y="3482975"/>
          <p14:tracePt t="65498" x="4251325" y="3482975"/>
          <p14:tracePt t="65511" x="4224338" y="3482975"/>
          <p14:tracePt t="65524" x="4170363" y="3500438"/>
          <p14:tracePt t="65537" x="4116388" y="3571875"/>
          <p14:tracePt t="65549" x="4054475" y="3633788"/>
          <p14:tracePt t="65562" x="4010025" y="3679825"/>
          <p14:tracePt t="65575" x="3990975" y="3732213"/>
          <p14:tracePt t="65593" x="3983038" y="3759200"/>
          <p14:tracePt t="65609" x="3973513" y="3830638"/>
          <p14:tracePt t="65625" x="3973513" y="3929063"/>
          <p14:tracePt t="65644" x="3973513" y="3956050"/>
          <p14:tracePt t="65659" x="3973513" y="3973513"/>
          <p14:tracePt t="65676" x="3973513" y="4010025"/>
          <p14:tracePt t="65693" x="3973513" y="4071938"/>
          <p14:tracePt t="65709" x="3973513" y="4108450"/>
          <p14:tracePt t="65726" x="3973513" y="4160838"/>
          <p14:tracePt t="65743" x="3973513" y="4224338"/>
          <p14:tracePt t="65759" x="3990975" y="4241800"/>
          <p14:tracePt t="65775" x="3990975" y="4251325"/>
          <p14:tracePt t="65793" x="4010025" y="4276725"/>
          <p14:tracePt t="65809" x="4010025" y="4286250"/>
          <p14:tracePt t="65825" x="4017963" y="4295775"/>
          <p14:tracePt t="65843" x="4037013" y="4322763"/>
          <p14:tracePt t="65859" x="4044950" y="4340225"/>
          <p14:tracePt t="65875" x="4054475" y="4367213"/>
          <p14:tracePt t="65894" x="4054475" y="4375150"/>
          <p14:tracePt t="66286" x="4044950" y="4375150"/>
          <p14:tracePt t="66311" x="4027488" y="4357688"/>
          <p14:tracePt t="66324" x="4010025" y="4313238"/>
          <p14:tracePt t="66337" x="3956050" y="4224338"/>
          <p14:tracePt t="66350" x="3919538" y="4133850"/>
          <p14:tracePt t="66362" x="3884613" y="4037013"/>
          <p14:tracePt t="66376" x="3840163" y="3965575"/>
          <p14:tracePt t="66393" x="3822700" y="3902075"/>
          <p14:tracePt t="66410" x="3803650" y="3848100"/>
          <p14:tracePt t="66426" x="3786188" y="3759200"/>
          <p14:tracePt t="66443" x="3776663" y="3697288"/>
          <p14:tracePt t="66458" x="3768725" y="3616325"/>
          <p14:tracePt t="66475" x="3759200" y="3562350"/>
          <p14:tracePt t="66493" x="3751263" y="3482975"/>
          <p14:tracePt t="66508" x="3741738" y="3455988"/>
          <p14:tracePt t="66526" x="3741738" y="3446463"/>
          <p14:tracePt t="66543" x="3732213" y="3411538"/>
          <p14:tracePt t="66558" x="3732213" y="3394075"/>
          <p14:tracePt t="66593" x="3724275" y="3394075"/>
          <p14:tracePt t="66629" x="3714750" y="3384550"/>
          <p14:tracePt t="66832" x="3705225" y="3384550"/>
          <p14:tracePt t="66845" x="3687763" y="3402013"/>
          <p14:tracePt t="66858" x="3643313" y="3465513"/>
          <p14:tracePt t="66870" x="3589338" y="3544888"/>
          <p14:tracePt t="66883" x="3571875" y="3625850"/>
          <p14:tracePt t="66896" x="3544888" y="3741738"/>
          <p14:tracePt t="66909" x="3544888" y="3840163"/>
          <p14:tracePt t="66924" x="3544888" y="3911600"/>
          <p14:tracePt t="66941" x="3544888" y="3956050"/>
          <p14:tracePt t="66957" x="3544888" y="4062413"/>
          <p14:tracePt t="66974" x="3571875" y="4232275"/>
          <p14:tracePt t="66991" x="3608388" y="4303713"/>
          <p14:tracePt t="67008" x="3652838" y="4367213"/>
          <p14:tracePt t="67025" x="3840163" y="4562475"/>
          <p14:tracePt t="67041" x="3911600" y="4616450"/>
          <p14:tracePt t="67057" x="3965575" y="4643438"/>
          <p14:tracePt t="67075" x="4010025" y="4652963"/>
          <p14:tracePt t="67091" x="4027488" y="4660900"/>
          <p14:tracePt t="67107" x="4037013" y="4660900"/>
          <p14:tracePt t="67124" x="4071938" y="4660900"/>
          <p14:tracePt t="67141" x="4098925" y="4660900"/>
          <p14:tracePt t="67157" x="4116388" y="4652963"/>
          <p14:tracePt t="67175" x="4160838" y="4608513"/>
          <p14:tracePt t="67191" x="4170363" y="4581525"/>
          <p14:tracePt t="67207" x="4187825" y="4545013"/>
          <p14:tracePt t="67224" x="4214813" y="4510088"/>
          <p14:tracePt t="67240" x="4259263" y="4384675"/>
          <p14:tracePt t="67257" x="4286250" y="4286250"/>
          <p14:tracePt t="67274" x="4295775" y="4197350"/>
          <p14:tracePt t="67291" x="4303713" y="4044950"/>
          <p14:tracePt t="67307" x="4303713" y="3956050"/>
          <p14:tracePt t="67324" x="4303713" y="3902075"/>
          <p14:tracePt t="67341" x="4276725" y="3759200"/>
          <p14:tracePt t="67357" x="4214813" y="3660775"/>
          <p14:tracePt t="67374" x="4152900" y="3608388"/>
          <p14:tracePt t="67391" x="4037013" y="3536950"/>
          <p14:tracePt t="67407" x="4000500" y="3527425"/>
          <p14:tracePt t="67424" x="3983038" y="3509963"/>
          <p14:tracePt t="67912" x="3965575" y="3509963"/>
          <p14:tracePt t="67925" x="3911600" y="3509963"/>
          <p14:tracePt t="67937" x="3813175" y="3544888"/>
          <p14:tracePt t="67950" x="3714750" y="3571875"/>
          <p14:tracePt t="67962" x="3633788" y="3652838"/>
          <p14:tracePt t="67975" x="3571875" y="3705225"/>
          <p14:tracePt t="67990" x="3536950" y="3759200"/>
          <p14:tracePt t="68006" x="3490913" y="3813175"/>
          <p14:tracePt t="68023" x="3446463" y="3902075"/>
          <p14:tracePt t="68040" x="3402013" y="4089400"/>
          <p14:tracePt t="68056" x="3394075" y="4133850"/>
          <p14:tracePt t="68074" x="3394075" y="4241800"/>
          <p14:tracePt t="68090" x="3394075" y="4411663"/>
          <p14:tracePt t="68106" x="3394075" y="4456113"/>
          <p14:tracePt t="68123" x="3394075" y="4491038"/>
          <p14:tracePt t="68140" x="3394075" y="4633913"/>
          <p14:tracePt t="68156" x="3411538" y="4670425"/>
          <p14:tracePt t="68173" x="3419475" y="4697413"/>
          <p14:tracePt t="68190" x="3455988" y="4741863"/>
          <p14:tracePt t="68206" x="3482975" y="4751388"/>
          <p14:tracePt t="68223" x="3509963" y="4759325"/>
          <p14:tracePt t="68239" x="3544888" y="4768850"/>
          <p14:tracePt t="68256" x="3581400" y="4776788"/>
          <p14:tracePt t="68273" x="3616325" y="4776788"/>
          <p14:tracePt t="68290" x="3643313" y="4776788"/>
          <p14:tracePt t="68306" x="3732213" y="4759325"/>
          <p14:tracePt t="68323" x="3786188" y="4724400"/>
          <p14:tracePt t="68339" x="3830638" y="4660900"/>
          <p14:tracePt t="68356" x="3919538" y="4554538"/>
          <p14:tracePt t="68373" x="3946525" y="4527550"/>
          <p14:tracePt t="68389" x="3965575" y="4483100"/>
          <p14:tracePt t="68406" x="3990975" y="4384675"/>
          <p14:tracePt t="68423" x="4000500" y="4295775"/>
          <p14:tracePt t="68439" x="4000500" y="4224338"/>
          <p14:tracePt t="68456" x="4000500" y="4116388"/>
          <p14:tracePt t="68473" x="4000500" y="3983038"/>
          <p14:tracePt t="68489" x="3990975" y="3902075"/>
          <p14:tracePt t="68506" x="3965575" y="3840163"/>
          <p14:tracePt t="68523" x="3902075" y="3741738"/>
          <p14:tracePt t="68539" x="3867150" y="3679825"/>
          <p14:tracePt t="68556" x="3840163" y="3633788"/>
          <p14:tracePt t="68573" x="3803650" y="3598863"/>
          <p14:tracePt t="68589" x="3768725" y="3581400"/>
          <p14:tracePt t="68826" x="3751263" y="3598863"/>
          <p14:tracePt t="68839" x="3732213" y="3643313"/>
          <p14:tracePt t="68851" x="3705225" y="3714750"/>
          <p14:tracePt t="68864" x="3697288" y="3813175"/>
          <p14:tracePt t="68877" x="3687763" y="3929063"/>
          <p14:tracePt t="68890" x="3687763" y="4037013"/>
          <p14:tracePt t="68907" x="3687763" y="4152900"/>
          <p14:tracePt t="68923" x="3687763" y="4286250"/>
          <p14:tracePt t="68939" x="3687763" y="4438650"/>
          <p14:tracePt t="68956" x="3687763" y="4500563"/>
          <p14:tracePt t="68973" x="3687763" y="4581525"/>
          <p14:tracePt t="68989" x="3697288" y="4633913"/>
          <p14:tracePt t="69005" x="3724275" y="4679950"/>
          <p14:tracePt t="69024" x="3741738" y="4697413"/>
          <p14:tracePt t="69039" x="3776663" y="4714875"/>
          <p14:tracePt t="69055" x="3840163" y="4741863"/>
          <p14:tracePt t="69074" x="3867150" y="4751388"/>
          <p14:tracePt t="69089" x="3875088" y="4751388"/>
          <p14:tracePt t="69106" x="3884613" y="4768850"/>
          <p14:tracePt t="69123" x="3894138" y="4768850"/>
          <p14:tracePt t="69156" x="3902075" y="4768850"/>
          <p14:tracePt t="69206" x="3911600" y="4768850"/>
          <p14:tracePt t="69219" x="3919538" y="4768850"/>
          <p14:tracePt t="69232" x="3929063" y="4768850"/>
          <p14:tracePt t="69244" x="3946525" y="4768850"/>
          <p14:tracePt t="69258" x="3973513" y="4741863"/>
          <p14:tracePt t="69274" x="3990975" y="4724400"/>
          <p14:tracePt t="69289" x="4017963" y="4679950"/>
          <p14:tracePt t="69305" x="4037013" y="4633913"/>
          <p14:tracePt t="69323" x="4081463" y="4491038"/>
          <p14:tracePt t="69339" x="4081463" y="4438650"/>
          <p14:tracePt t="69355" x="4081463" y="4384675"/>
          <p14:tracePt t="69373" x="4081463" y="4276725"/>
          <p14:tracePt t="69388" x="4081463" y="4232275"/>
          <p14:tracePt t="69405" x="4081463" y="4205288"/>
          <p14:tracePt t="69424" x="4081463" y="4152900"/>
          <p14:tracePt t="69438" x="4081463" y="4133850"/>
          <p14:tracePt t="69455" x="4081463" y="4125913"/>
          <p14:tracePt t="69829" x="4081463" y="4116388"/>
          <p14:tracePt t="69842" x="4081463" y="4098925"/>
          <p14:tracePt t="69854" x="4071938" y="4071938"/>
          <p14:tracePt t="69867" x="4044950" y="3990975"/>
          <p14:tracePt t="69880" x="4000500" y="3813175"/>
          <p14:tracePt t="69892" x="3973513" y="3670300"/>
          <p14:tracePt t="69907" x="3938588" y="3554413"/>
          <p14:tracePt t="69923" x="3902075" y="3429000"/>
          <p14:tracePt t="69938" x="3867150" y="3340100"/>
          <p14:tracePt t="69955" x="3822700" y="3241675"/>
          <p14:tracePt t="69973" x="3795713" y="3205163"/>
          <p14:tracePt t="69988" x="3768725" y="3152775"/>
          <p14:tracePt t="70004" x="3741738" y="3108325"/>
          <p14:tracePt t="70023" x="3724275" y="3054350"/>
          <p14:tracePt t="70038" x="3724275" y="3036888"/>
          <p14:tracePt t="70055" x="3714750" y="3027363"/>
          <p14:tracePt t="70074" x="3705225" y="3009900"/>
          <p14:tracePt t="70088" x="3687763" y="3009900"/>
          <p14:tracePt t="70106" x="3687763" y="3000375"/>
          <p14:tracePt t="70122" x="3670300" y="2982913"/>
          <p14:tracePt t="70154" x="3660775" y="297338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21856A-BA2B-4044-A85E-0009D14D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70" y="190874"/>
            <a:ext cx="10515601" cy="1325563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Arial Black" panose="020B0A04020102020204" pitchFamily="34" charset="0"/>
              </a:rPr>
              <a:t>TOOLS OF ANALYSIS - SWOT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DA8A02-338E-2D43-B6BC-8EEBA30D0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75271A-5766-C54D-B50A-BEABF0820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4" y="1269155"/>
            <a:ext cx="10515601" cy="49672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05B5EA-33F8-4AFF-9AF8-F1108C76443C}"/>
              </a:ext>
            </a:extLst>
          </p:cNvPr>
          <p:cNvGrpSpPr/>
          <p:nvPr/>
        </p:nvGrpSpPr>
        <p:grpSpPr>
          <a:xfrm>
            <a:off x="908175" y="6374666"/>
            <a:ext cx="4535979" cy="292460"/>
            <a:chOff x="3142352" y="4143943"/>
            <a:chExt cx="4070903" cy="302548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xmlns="" id="{CCE3212A-9D34-4607-AB49-7F532E7C8C85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  <a:r>
                <a:rPr lang="en-US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 </a:t>
              </a:r>
              <a:endParaRPr lang="id-ID" sz="900" b="1" dirty="0">
                <a:solidFill>
                  <a:prstClr val="white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903E83AD-566E-413A-BC49-212CCEBB753E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96B7B0E8-5CD8-4393-98D9-7CD8A556B860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9B2DE279-93DF-4C99-AFC2-CD531290ABCC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7939A72-B12C-47C8-AB1C-CF2D429ED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E335698-A2F9-4C06-BDD7-0DD95C3E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F121BDFB-E9DE-4468-B711-2154459AD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06DAF1E-9CB5-441E-B202-BBAA750B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xmlns="" id="{4F2D11FA-FB73-4146-A9A4-BE2519234DF6}"/>
              </a:ext>
            </a:extLst>
          </p:cNvPr>
          <p:cNvSpPr txBox="1">
            <a:spLocks/>
          </p:cNvSpPr>
          <p:nvPr/>
        </p:nvSpPr>
        <p:spPr>
          <a:xfrm>
            <a:off x="10585245" y="6351896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12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xmlns="" id="{C1784EDE-48F9-4A90-90B6-70E485C8D6E8}"/>
              </a:ext>
            </a:extLst>
          </p:cNvPr>
          <p:cNvSpPr txBox="1">
            <a:spLocks/>
          </p:cNvSpPr>
          <p:nvPr/>
        </p:nvSpPr>
        <p:spPr>
          <a:xfrm>
            <a:off x="5673935" y="6407978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2081DA46-4337-4A52-B22F-A34671905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4"/>
    </mc:Choice>
    <mc:Fallback xmlns="">
      <p:transition spd="slow" advTm="7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136" y="1103837"/>
            <a:ext cx="11371809" cy="461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24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197" y="796738"/>
            <a:ext cx="11757606" cy="52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42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197" y="796738"/>
            <a:ext cx="11757606" cy="52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02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033" y="796738"/>
            <a:ext cx="10734939" cy="52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71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197" y="796738"/>
            <a:ext cx="11757606" cy="52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9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349" y="620689"/>
            <a:ext cx="6912768" cy="2979762"/>
          </a:xfrm>
          <a:gradFill>
            <a:gsLst>
              <a:gs pos="2500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5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pPr algn="ctr"/>
            <a:r>
              <a:rPr lang="id-ID" sz="2800" b="1" cap="small" dirty="0" smtClean="0">
                <a:solidFill>
                  <a:srgbClr val="FF0000"/>
                </a:solidFill>
              </a:rPr>
              <a:t>BIODATA</a:t>
            </a:r>
            <a:endParaRPr lang="id-ID" sz="2800" b="1" cap="small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28601" y="1295400"/>
            <a:ext cx="6934200" cy="434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id-ID" sz="3600" dirty="0" smtClean="0"/>
              <a:t>By. Dra. Sugiastuti, S.S.,M.M.</a:t>
            </a:r>
          </a:p>
          <a:p>
            <a:pPr>
              <a:spcBef>
                <a:spcPts val="0"/>
              </a:spcBef>
            </a:pPr>
            <a:r>
              <a:rPr lang="id-ID" sz="3600" dirty="0" smtClean="0"/>
              <a:t>Widyaiswara Ahli Utama</a:t>
            </a:r>
          </a:p>
          <a:p>
            <a:pPr>
              <a:spcBef>
                <a:spcPts val="0"/>
              </a:spcBef>
            </a:pPr>
            <a:r>
              <a:rPr lang="id-ID" sz="3600" dirty="0" smtClean="0"/>
              <a:t>Pembina Utama , IV/e</a:t>
            </a:r>
          </a:p>
          <a:p>
            <a:pPr>
              <a:spcBef>
                <a:spcPts val="0"/>
              </a:spcBef>
            </a:pPr>
            <a:r>
              <a:rPr lang="id-ID" sz="3600" dirty="0" smtClean="0"/>
              <a:t>Email. </a:t>
            </a:r>
            <a:r>
              <a:rPr lang="id-ID" sz="3600" dirty="0" smtClean="0">
                <a:solidFill>
                  <a:srgbClr val="FFFF00"/>
                </a:solidFill>
                <a:hlinkClick r:id="rId2"/>
              </a:rPr>
              <a:t>sugiastuti63@gmail.com</a:t>
            </a:r>
            <a:endParaRPr lang="id-ID" sz="3600" dirty="0" smtClean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</a:pPr>
            <a:r>
              <a:rPr lang="id-ID" sz="3600" b="1" dirty="0" smtClean="0">
                <a:solidFill>
                  <a:schemeClr val="accent6">
                    <a:lumMod val="75000"/>
                  </a:schemeClr>
                </a:solidFill>
              </a:rPr>
              <a:t>IG    Sugiastuti63</a:t>
            </a:r>
          </a:p>
          <a:p>
            <a:pPr>
              <a:spcBef>
                <a:spcPts val="0"/>
              </a:spcBef>
            </a:pPr>
            <a:r>
              <a:rPr lang="id-ID" sz="3600" b="1" dirty="0" smtClean="0">
                <a:solidFill>
                  <a:schemeClr val="accent6">
                    <a:lumMod val="75000"/>
                  </a:schemeClr>
                </a:solidFill>
              </a:rPr>
              <a:t>Youtube SugiastutiSugiastuti</a:t>
            </a:r>
          </a:p>
          <a:p>
            <a:pPr>
              <a:spcBef>
                <a:spcPts val="0"/>
              </a:spcBef>
            </a:pPr>
            <a:r>
              <a:rPr lang="id-ID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HP. 081368623276</a:t>
            </a:r>
          </a:p>
          <a:p>
            <a:pPr>
              <a:spcBef>
                <a:spcPts val="0"/>
              </a:spcBef>
            </a:pPr>
            <a:endParaRPr lang="id-ID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acer\Pictures\636dc412-b8dd-4140-a2a0-4443ebb96b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548680"/>
            <a:ext cx="439916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7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268F3E-E711-DB4E-B3C6-20AC9E27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TOOLS OF ANALYSIS - SOAR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B82D7B-AF32-F04C-9B9C-A64A6A898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5629E9-6A1D-2A4A-849F-6AABFC0A0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42" y="1357761"/>
            <a:ext cx="10611118" cy="48786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40325CE-934E-4836-A7F2-3F08875501D5}"/>
              </a:ext>
            </a:extLst>
          </p:cNvPr>
          <p:cNvGrpSpPr/>
          <p:nvPr/>
        </p:nvGrpSpPr>
        <p:grpSpPr>
          <a:xfrm>
            <a:off x="908175" y="6374666"/>
            <a:ext cx="4535979" cy="292460"/>
            <a:chOff x="3142352" y="4143943"/>
            <a:chExt cx="4070903" cy="302548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xmlns="" id="{80266ADD-2EE8-4DC1-B2E1-9DCB04EAC0CC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E696398D-2480-4B34-9498-F57D3B0DCABE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C2C70F97-5422-4286-9014-1E52BD0B57C4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DA235EB4-5C80-41E2-B97A-E7CFB3569830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42C2369-D024-48B9-9673-18F3A908B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DC442EA-8A3A-486F-96EC-A52972F3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1E1D9D4-A87B-43FE-B005-1ACD12DF1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EEEB92D-D286-4A0B-8FB1-0273322DF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xmlns="" id="{DE66308B-6B82-43FC-A070-946DCB75414F}"/>
              </a:ext>
            </a:extLst>
          </p:cNvPr>
          <p:cNvSpPr txBox="1">
            <a:spLocks/>
          </p:cNvSpPr>
          <p:nvPr/>
        </p:nvSpPr>
        <p:spPr>
          <a:xfrm>
            <a:off x="10585245" y="6351896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13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xmlns="" id="{A836B5EB-1F0F-4466-B602-FD90D3BA39AE}"/>
              </a:ext>
            </a:extLst>
          </p:cNvPr>
          <p:cNvSpPr txBox="1">
            <a:spLocks/>
          </p:cNvSpPr>
          <p:nvPr/>
        </p:nvSpPr>
        <p:spPr>
          <a:xfrm>
            <a:off x="5673935" y="6407978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946332E9-364B-4E92-BBA3-10E498D821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"/>
    </mc:Choice>
    <mc:Fallback xmlns="">
      <p:transition spd="slow" advTm="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8DE30C-1E1A-0D4A-91C6-A811278C9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34" y="838915"/>
            <a:ext cx="10515601" cy="545011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C386EC5-09C1-4388-A5C5-3AF86F447AEF}"/>
              </a:ext>
            </a:extLst>
          </p:cNvPr>
          <p:cNvSpPr/>
          <p:nvPr/>
        </p:nvSpPr>
        <p:spPr>
          <a:xfrm>
            <a:off x="1056797" y="59833"/>
            <a:ext cx="103748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TOOLS OF ANALYSIS - SCOPE </a:t>
            </a:r>
            <a:endParaRPr lang="en-US" sz="4800" dirty="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D6E5A0E-DE1F-43A3-97BA-9D197D32425E}"/>
              </a:ext>
            </a:extLst>
          </p:cNvPr>
          <p:cNvGrpSpPr/>
          <p:nvPr/>
        </p:nvGrpSpPr>
        <p:grpSpPr>
          <a:xfrm>
            <a:off x="908175" y="6485506"/>
            <a:ext cx="4535979" cy="292460"/>
            <a:chOff x="3142352" y="4143943"/>
            <a:chExt cx="4070903" cy="302548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0A1FF348-C6CE-4F7F-AE42-B699E5F35A44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E97D9849-1311-4E2F-91FB-DC512C4410F6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047BE82B-7D73-44A9-9530-FB3F786C53FB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C02F7476-FC48-4CC1-8037-F9FC0DA9DF0D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48E7A6B-7F9C-418A-BD48-C4C80A229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EE4B883-EFF8-499D-9DAC-1DBB0F791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FF67021-C0D4-41F4-973E-CF966D7BD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3EF487A-5BF2-4C05-8D81-478EBBFCC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xmlns="" id="{41084A14-A220-4C8A-9935-BDCD82F0290A}"/>
              </a:ext>
            </a:extLst>
          </p:cNvPr>
          <p:cNvSpPr txBox="1">
            <a:spLocks/>
          </p:cNvSpPr>
          <p:nvPr/>
        </p:nvSpPr>
        <p:spPr>
          <a:xfrm>
            <a:off x="10585245" y="6462736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1DBAA00F-C424-41F8-862F-B2316660CC03}"/>
              </a:ext>
            </a:extLst>
          </p:cNvPr>
          <p:cNvSpPr txBox="1">
            <a:spLocks/>
          </p:cNvSpPr>
          <p:nvPr/>
        </p:nvSpPr>
        <p:spPr>
          <a:xfrm>
            <a:off x="5673935" y="6518816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722F5DF-14B5-427D-8818-D348F95E2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5"/>
    </mc:Choice>
    <mc:Fallback xmlns="">
      <p:transition spd="slow" advTm="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168A45-FD04-0F40-AEF3-88570B1C270E}"/>
              </a:ext>
            </a:extLst>
          </p:cNvPr>
          <p:cNvSpPr txBox="1"/>
          <p:nvPr/>
        </p:nvSpPr>
        <p:spPr>
          <a:xfrm>
            <a:off x="760323" y="1222894"/>
            <a:ext cx="109437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 - SITUATION: 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kondisi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 yang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memiliki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dampak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pada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perencanaan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terkait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faktor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lingkungan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internal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atau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eksternal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.</a:t>
            </a:r>
          </a:p>
          <a:p>
            <a:pPr defTabSz="457200"/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 – CORE COMPETENCE: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Kemampuan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unik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memberikan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dasar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untuk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penyediaan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dan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penciptaan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nilai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kepada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pelanggan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, dan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keunggulan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kompetitif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.</a:t>
            </a:r>
          </a:p>
          <a:p>
            <a:pPr defTabSz="457200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- OBSTACLES: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Masalah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potensial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atau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ancaman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dapat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membahayakan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implementasi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Kompetensi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Inti dan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dengan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demikian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berdampak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pada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Prospek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di masa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depan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.</a:t>
            </a:r>
          </a:p>
          <a:p>
            <a:pPr defTabSz="457200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 - PROSPECT: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Peluang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ada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secara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internal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atau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eksternal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untuk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bisnis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dapat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meningkatkan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keuntungan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diciptakan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melalui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peningkatan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Kompetensi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Inti dan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mengatasi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Hambatan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.</a:t>
            </a:r>
          </a:p>
          <a:p>
            <a:pPr defTabSz="457200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 - EXPECTATIONS: 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Future-view -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prediksi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kondisi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internal dan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eksternal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di masa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depan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kemungkinan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akan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mempengaruhi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secara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material,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secara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positif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atau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negatif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penyampaian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rencana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untuk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memenuhi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Prospek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 yang </a:t>
            </a:r>
            <a:r>
              <a:rPr lang="en-US" sz="2400" dirty="0" err="1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diidentifikasi</a:t>
            </a:r>
            <a:r>
              <a:rPr lang="en-US" sz="2400" dirty="0">
                <a:solidFill>
                  <a:prstClr val="white"/>
                </a:solidFill>
                <a:latin typeface="Athelas" panose="02000503000000020003" pitchFamily="2" charset="7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FD4906C-6C7D-4B3A-8561-EE6C125CC808}"/>
              </a:ext>
            </a:extLst>
          </p:cNvPr>
          <p:cNvSpPr/>
          <p:nvPr/>
        </p:nvSpPr>
        <p:spPr>
          <a:xfrm>
            <a:off x="1056798" y="174175"/>
            <a:ext cx="103748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TOOLS OF ANALYSIS - SCOPE </a:t>
            </a:r>
            <a:endParaRPr lang="en-US" sz="4800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CA9BAB9-9E56-4860-9613-6C45FE79DAEA}"/>
              </a:ext>
            </a:extLst>
          </p:cNvPr>
          <p:cNvGrpSpPr/>
          <p:nvPr/>
        </p:nvGrpSpPr>
        <p:grpSpPr>
          <a:xfrm>
            <a:off x="908175" y="6374666"/>
            <a:ext cx="4535979" cy="292460"/>
            <a:chOff x="3142352" y="4143943"/>
            <a:chExt cx="4070903" cy="302548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xmlns="" id="{69E9B032-564D-4219-8B04-D67768DBB08D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ACE1559E-AE10-43F0-9B4A-C8A698DECB76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88CC0DF4-A65B-4FDB-8CD9-D80B3C62F718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B6A55814-3689-434A-B917-50680579ECC2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DAC1F61-6D6A-477C-926B-BC9D20D86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8299A0F-5DD6-4A7A-A111-CD39E2D0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D59724B5-F5E6-4CF3-A75C-47715A205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9CAF069-413D-47EB-B8FA-45B66285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xmlns="" id="{C0F3CD21-D8F0-4D73-95CC-93160FB2B363}"/>
              </a:ext>
            </a:extLst>
          </p:cNvPr>
          <p:cNvSpPr txBox="1">
            <a:spLocks/>
          </p:cNvSpPr>
          <p:nvPr/>
        </p:nvSpPr>
        <p:spPr>
          <a:xfrm>
            <a:off x="10585245" y="6351896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15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xmlns="" id="{BF29510D-05C6-4CB7-9621-B27681AC2983}"/>
              </a:ext>
            </a:extLst>
          </p:cNvPr>
          <p:cNvSpPr txBox="1">
            <a:spLocks/>
          </p:cNvSpPr>
          <p:nvPr/>
        </p:nvSpPr>
        <p:spPr>
          <a:xfrm>
            <a:off x="5673935" y="6407978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26A4852-448A-4104-91FE-75BD5AF8A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"/>
    </mc:Choice>
    <mc:Fallback xmlns="">
      <p:transition spd="slow" advTm="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0134B1-C1BC-5049-8A3F-9408B3E606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4" y="1013204"/>
            <a:ext cx="10515601" cy="526604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02874F-C040-4A8B-9ECC-3CAC48C6CE33}"/>
              </a:ext>
            </a:extLst>
          </p:cNvPr>
          <p:cNvSpPr/>
          <p:nvPr/>
        </p:nvSpPr>
        <p:spPr>
          <a:xfrm>
            <a:off x="1056785" y="174175"/>
            <a:ext cx="104101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TOOLS OF ANALYSIS - SCORE </a:t>
            </a:r>
            <a:endParaRPr lang="en-US" sz="4800" dirty="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9CDAA99-9527-4B31-A816-95B4E75C2051}"/>
              </a:ext>
            </a:extLst>
          </p:cNvPr>
          <p:cNvGrpSpPr/>
          <p:nvPr/>
        </p:nvGrpSpPr>
        <p:grpSpPr>
          <a:xfrm>
            <a:off x="908175" y="6374666"/>
            <a:ext cx="4535979" cy="292460"/>
            <a:chOff x="3142352" y="4143943"/>
            <a:chExt cx="4070903" cy="302548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373E14CD-0E47-4094-BE2F-1FCDBD811CD7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DBDCD4AC-061E-461B-8B96-5109D70E5EBA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02258834-740D-4E24-B15F-9C329EBE156E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C00578BC-996F-4F1F-A280-BB8A490EFA53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04689D6-C7A4-4A54-B9E0-C1B085E2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09820B3-DFA2-42AA-BF7D-3721A4A0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25718DB-461E-4ECF-9F35-F416F01FE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F0C14DB-B9E0-4CBF-8F19-770F1081E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xmlns="" id="{D3AF188E-71C6-458C-B677-C286A677B5C6}"/>
              </a:ext>
            </a:extLst>
          </p:cNvPr>
          <p:cNvSpPr txBox="1">
            <a:spLocks/>
          </p:cNvSpPr>
          <p:nvPr/>
        </p:nvSpPr>
        <p:spPr>
          <a:xfrm>
            <a:off x="10585245" y="6351896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16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FF30675C-6D27-4F2C-9DDF-403EC9336C93}"/>
              </a:ext>
            </a:extLst>
          </p:cNvPr>
          <p:cNvSpPr txBox="1">
            <a:spLocks/>
          </p:cNvSpPr>
          <p:nvPr/>
        </p:nvSpPr>
        <p:spPr>
          <a:xfrm>
            <a:off x="5673935" y="6407978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C01B3513-12E2-47A1-AAD5-77A65CED6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9"/>
    </mc:Choice>
    <mc:Fallback xmlns="">
      <p:transition spd="slow" advTm="2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777" x="3670300" y="2973388"/>
          <p14:tracePt t="16829" x="3679825" y="2973388"/>
          <p14:tracePt t="16892" x="3687763" y="2973388"/>
          <p14:tracePt t="16917" x="3697288" y="2973388"/>
          <p14:tracePt t="16930" x="3705225" y="2973388"/>
          <p14:tracePt t="16943" x="3714750" y="2982913"/>
          <p14:tracePt t="16955" x="3724275" y="2982913"/>
          <p14:tracePt t="16968" x="3724275" y="2990850"/>
          <p14:tracePt t="16981" x="3741738" y="2990850"/>
          <p14:tracePt t="17006" x="3751263" y="2990850"/>
          <p14:tracePt t="17031" x="3759200" y="2990850"/>
          <p14:tracePt t="17044" x="3768725" y="3000375"/>
          <p14:tracePt t="17057" x="3776663" y="3000375"/>
          <p14:tracePt t="17070" x="3786188" y="3000375"/>
          <p14:tracePt t="17083" x="3795713" y="3009900"/>
          <p14:tracePt t="17095" x="3813175" y="3009900"/>
          <p14:tracePt t="17109" x="3813175" y="3017838"/>
          <p14:tracePt t="17125" x="3822700" y="3017838"/>
          <p14:tracePt t="17142" x="3830638" y="3017838"/>
          <p14:tracePt t="17159" x="3840163" y="3017838"/>
          <p14:tracePt t="17197" x="3840163" y="3027363"/>
          <p14:tracePt t="17298" x="3848100" y="3027363"/>
          <p14:tracePt t="17616" x="3857625" y="3027363"/>
          <p14:tracePt t="17642" x="3867150" y="3027363"/>
          <p14:tracePt t="17680" x="3875088" y="3027363"/>
          <p14:tracePt t="17744" x="3884613" y="3027363"/>
          <p14:tracePt t="18175" x="3894138" y="3027363"/>
          <p14:tracePt t="18188" x="3894138" y="3017838"/>
          <p14:tracePt t="18201" x="3902075" y="3009900"/>
          <p14:tracePt t="18214" x="3902075" y="2990850"/>
          <p14:tracePt t="18227" x="3911600" y="2982913"/>
          <p14:tracePt t="18252" x="3919538" y="2965450"/>
          <p14:tracePt t="18315" x="3919538" y="2955925"/>
          <p14:tracePt t="18328" x="3929063" y="2955925"/>
          <p14:tracePt t="18341" x="3929063" y="2946400"/>
          <p14:tracePt t="18354" x="3929063" y="2938463"/>
          <p14:tracePt t="18366" x="3938588" y="2928938"/>
          <p14:tracePt t="18379" x="3938588" y="2919413"/>
          <p14:tracePt t="18442" x="3938588" y="2911475"/>
          <p14:tracePt t="19040" x="3938588" y="2901950"/>
          <p14:tracePt t="19065" x="3938588" y="2884488"/>
          <p14:tracePt t="19078" x="3919538" y="2857500"/>
          <p14:tracePt t="19091" x="3867150" y="2813050"/>
          <p14:tracePt t="19103" x="3751263" y="2714625"/>
          <p14:tracePt t="19116" x="3589338" y="2643188"/>
          <p14:tracePt t="19129" x="3482975" y="2598738"/>
          <p14:tracePt t="19142" x="3419475" y="2581275"/>
          <p14:tracePt t="19156" x="3375025" y="2581275"/>
          <p14:tracePt t="19174" x="3348038" y="2581275"/>
          <p14:tracePt t="19190" x="3330575" y="2581275"/>
          <p14:tracePt t="19206" x="3313113" y="2581275"/>
          <p14:tracePt t="19224" x="3303588" y="2581275"/>
          <p14:tracePt t="19257" x="3286125" y="2581275"/>
          <p14:tracePt t="19274" x="3286125" y="2598738"/>
          <p14:tracePt t="19289" x="3276600" y="2616200"/>
          <p14:tracePt t="19307" x="3276600" y="2633663"/>
          <p14:tracePt t="19324" x="3276600" y="2643188"/>
          <p14:tracePt t="19356" x="3276600" y="2660650"/>
          <p14:tracePt t="19373" x="3276600" y="2670175"/>
          <p14:tracePt t="19389" x="3276600" y="2687638"/>
          <p14:tracePt t="19406" x="3276600" y="2714625"/>
          <p14:tracePt t="19423" x="3322638" y="2795588"/>
          <p14:tracePt t="19439" x="3357563" y="2822575"/>
          <p14:tracePt t="19456" x="3384550" y="2857500"/>
          <p14:tracePt t="19473" x="3465513" y="2894013"/>
          <p14:tracePt t="19489" x="3517900" y="2911475"/>
          <p14:tracePt t="19506" x="3581400" y="2919413"/>
          <p14:tracePt t="19524" x="3724275" y="2919413"/>
          <p14:tracePt t="19539" x="3776663" y="2919413"/>
          <p14:tracePt t="19556" x="3803650" y="2919413"/>
          <p14:tracePt t="19573" x="3840163" y="2919413"/>
          <p14:tracePt t="19606" x="3848100" y="2919413"/>
          <p14:tracePt t="19622" x="3857625" y="2919413"/>
          <p14:tracePt t="19752" x="3848100" y="2919413"/>
          <p14:tracePt t="20361" x="3848100" y="2911475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7278E3-05C0-9244-90EA-9C33EA16E4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9"/>
          <a:stretch/>
        </p:blipFill>
        <p:spPr>
          <a:xfrm>
            <a:off x="152404" y="1262743"/>
            <a:ext cx="5169755" cy="485230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D23952-C76E-4243-8616-598F17BED450}"/>
              </a:ext>
            </a:extLst>
          </p:cNvPr>
          <p:cNvSpPr txBox="1"/>
          <p:nvPr/>
        </p:nvSpPr>
        <p:spPr>
          <a:xfrm>
            <a:off x="5678714" y="1099966"/>
            <a:ext cx="5867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ID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1. Strength</a:t>
            </a:r>
          </a:p>
          <a:p>
            <a:pPr defTabSz="457200"/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457200"/>
            <a:r>
              <a:rPr lang="en-ID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 Challenges</a:t>
            </a:r>
          </a:p>
          <a:p>
            <a:pPr defTabSz="457200"/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menunjukkan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daya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diperlukan</a:t>
            </a:r>
            <a:endParaRPr lang="en-ID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ID" sz="24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r>
              <a:rPr lang="en-ID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Opportunity</a:t>
            </a:r>
            <a:r>
              <a:rPr lang="en-ID" sz="24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</a:p>
          <a:p>
            <a:pPr defTabSz="457200"/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Peluang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terbuka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endParaRPr lang="en-ID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ID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4. Response </a:t>
            </a:r>
          </a:p>
          <a:p>
            <a:pPr defTabSz="457200"/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Konsekuensi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muncul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akibat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adanya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tindakan</a:t>
            </a:r>
            <a:endParaRPr lang="en-ID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ID" sz="24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5. Effectiveness</a:t>
            </a:r>
          </a:p>
          <a:p>
            <a:pPr defTabSz="457200"/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Efisien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andal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elegan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tepat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sasaran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ID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terintegrasi</a:t>
            </a:r>
            <a:endParaRPr lang="en-ID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55A8D3-AB20-4E1D-B717-50D8B64912C0}"/>
              </a:ext>
            </a:extLst>
          </p:cNvPr>
          <p:cNvSpPr/>
          <p:nvPr/>
        </p:nvSpPr>
        <p:spPr>
          <a:xfrm>
            <a:off x="1056785" y="174175"/>
            <a:ext cx="104101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800" b="1" dirty="0">
                <a:solidFill>
                  <a:srgbClr val="FFFF00"/>
                </a:solidFill>
                <a:latin typeface="Arial Black" panose="020B0A04020102020204" pitchFamily="34" charset="0"/>
              </a:rPr>
              <a:t>TOOLS OF ANALYSIS - SCORE </a:t>
            </a:r>
            <a:endParaRPr lang="en-US" sz="4800" dirty="0">
              <a:solidFill>
                <a:prstClr val="white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871D5B6-3250-447A-AD30-A0C95CF44412}"/>
              </a:ext>
            </a:extLst>
          </p:cNvPr>
          <p:cNvGrpSpPr/>
          <p:nvPr/>
        </p:nvGrpSpPr>
        <p:grpSpPr>
          <a:xfrm>
            <a:off x="908175" y="6412766"/>
            <a:ext cx="4535979" cy="292460"/>
            <a:chOff x="3142352" y="4143943"/>
            <a:chExt cx="4070903" cy="302548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9CC8545C-7C87-41E8-AC5D-B39B41827A40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2E282057-E563-4395-8BC4-3B21E26196EC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D37AAADF-AFA7-46AB-A0D8-CA429509587A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xmlns="" id="{3BAAC69E-058B-4970-A692-AEF1BA31F7C6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716AC53-8B9B-4D54-85F1-D9A2FFCDC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72364AA-AE2D-49F1-BDBB-75E1727A8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D95CF92-A9FD-42F9-BBFA-1DA0D459E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3963E45-EFDA-426A-B2ED-DB86B4ED0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xmlns="" id="{88634737-6749-42FE-81FF-CD8933FD8FAB}"/>
              </a:ext>
            </a:extLst>
          </p:cNvPr>
          <p:cNvSpPr txBox="1">
            <a:spLocks/>
          </p:cNvSpPr>
          <p:nvPr/>
        </p:nvSpPr>
        <p:spPr>
          <a:xfrm>
            <a:off x="10585245" y="6389999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17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xmlns="" id="{356E9CAD-35DD-488E-803B-EF0FEF28E951}"/>
              </a:ext>
            </a:extLst>
          </p:cNvPr>
          <p:cNvSpPr txBox="1">
            <a:spLocks/>
          </p:cNvSpPr>
          <p:nvPr/>
        </p:nvSpPr>
        <p:spPr>
          <a:xfrm>
            <a:off x="5673935" y="6446074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43571FB-E763-428C-A5CE-0CBC75861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6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6"/>
    </mc:Choice>
    <mc:Fallback xmlns="">
      <p:transition spd="slow" advTm="9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5"/>
          <p:cNvSpPr/>
          <p:nvPr/>
        </p:nvSpPr>
        <p:spPr>
          <a:xfrm>
            <a:off x="6173001" y="4290400"/>
            <a:ext cx="5639600" cy="195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FAFAF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8" name="Google Shape;498;p55"/>
          <p:cNvSpPr/>
          <p:nvPr/>
        </p:nvSpPr>
        <p:spPr>
          <a:xfrm>
            <a:off x="6173001" y="4290400"/>
            <a:ext cx="5639600" cy="225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FAFAFA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99" name="Google Shape;499;p55"/>
          <p:cNvCxnSpPr/>
          <p:nvPr/>
        </p:nvCxnSpPr>
        <p:spPr>
          <a:xfrm>
            <a:off x="378467" y="4290377"/>
            <a:ext cx="1143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0" name="Google Shape;500;p55"/>
          <p:cNvCxnSpPr/>
          <p:nvPr/>
        </p:nvCxnSpPr>
        <p:spPr>
          <a:xfrm>
            <a:off x="378467" y="1106179"/>
            <a:ext cx="1143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1" name="Google Shape;501;p55"/>
          <p:cNvSpPr txBox="1">
            <a:spLocks noGrp="1"/>
          </p:cNvSpPr>
          <p:nvPr>
            <p:ph type="title"/>
          </p:nvPr>
        </p:nvSpPr>
        <p:spPr>
          <a:xfrm>
            <a:off x="477998" y="2111485"/>
            <a:ext cx="8614333" cy="1649200"/>
          </a:xfrm>
          <a:prstGeom prst="rect">
            <a:avLst/>
          </a:prstGeom>
        </p:spPr>
        <p:txBody>
          <a:bodyPr spcFirstLastPara="1" wrap="square" lIns="0" tIns="121894" rIns="121894" bIns="121894" anchor="t" anchorCtr="0">
            <a:noAutofit/>
          </a:bodyPr>
          <a:lstStyle/>
          <a:p>
            <a:r>
              <a:rPr lang="en" dirty="0"/>
              <a:t>Terima</a:t>
            </a:r>
            <a:endParaRPr dirty="0"/>
          </a:p>
          <a:p>
            <a:r>
              <a:rPr lang="en" dirty="0"/>
              <a:t> Kasih</a:t>
            </a:r>
            <a:endParaRPr dirty="0"/>
          </a:p>
        </p:txBody>
      </p:sp>
      <p:sp>
        <p:nvSpPr>
          <p:cNvPr id="502" name="Google Shape;502;p55"/>
          <p:cNvSpPr txBox="1">
            <a:spLocks noGrp="1"/>
          </p:cNvSpPr>
          <p:nvPr>
            <p:ph type="subTitle" idx="1"/>
          </p:nvPr>
        </p:nvSpPr>
        <p:spPr>
          <a:xfrm>
            <a:off x="8285603" y="4802667"/>
            <a:ext cx="3182000" cy="10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100"/>
            </a:pPr>
            <a:r>
              <a:rPr lang="en" sz="3500" b="1"/>
              <a:t>Q&amp;A</a:t>
            </a:r>
            <a:r>
              <a:rPr lang="en"/>
              <a:t/>
            </a:r>
            <a:br>
              <a:rPr lang="en"/>
            </a:br>
            <a:r>
              <a:rPr lang="en"/>
              <a:t>Ada pertanyaan? </a:t>
            </a:r>
            <a:endParaRPr/>
          </a:p>
          <a:p>
            <a:pPr marL="0" indent="0">
              <a:buSzPts val="1100"/>
            </a:pPr>
            <a:r>
              <a:rPr lang="en"/>
              <a:t>Silakan angkat tangan</a:t>
            </a:r>
            <a:endParaRPr/>
          </a:p>
          <a:p>
            <a:pPr marL="0" indent="0"/>
            <a:endParaRPr/>
          </a:p>
        </p:txBody>
      </p:sp>
      <p:sp>
        <p:nvSpPr>
          <p:cNvPr id="503" name="Google Shape;503;p55"/>
          <p:cNvSpPr txBox="1">
            <a:spLocks noGrp="1"/>
          </p:cNvSpPr>
          <p:nvPr>
            <p:ph type="sldNum" idx="12"/>
          </p:nvPr>
        </p:nvSpPr>
        <p:spPr>
          <a:xfrm>
            <a:off x="11077533" y="6376167"/>
            <a:ext cx="731600" cy="1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AFAFA"/>
                </a:solidFill>
              </a:rPr>
              <a:pPr/>
              <a:t>25</a:t>
            </a:fld>
            <a:endParaRPr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42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REFERENSI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645215" y="1441361"/>
            <a:ext cx="3277453" cy="1371600"/>
          </a:xfrm>
        </p:spPr>
        <p:txBody>
          <a:bodyPr>
            <a:noAutofit/>
          </a:bodyPr>
          <a:lstStyle/>
          <a:p>
            <a:r>
              <a:rPr lang="id-ID" sz="4400" dirty="0" smtClean="0"/>
              <a:t>TEMA </a:t>
            </a:r>
          </a:p>
          <a:p>
            <a:r>
              <a:rPr lang="id-ID" sz="4400" dirty="0" smtClean="0"/>
              <a:t>&amp;</a:t>
            </a:r>
          </a:p>
          <a:p>
            <a:r>
              <a:rPr lang="id-ID" sz="4400" dirty="0" smtClean="0"/>
              <a:t>ASTA CITA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040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9357AA-2C56-AFCD-27D4-6CAD41EFE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55F9476C-6841-0DC9-57FB-F30D540BD70C}"/>
              </a:ext>
            </a:extLst>
          </p:cNvPr>
          <p:cNvSpPr/>
          <p:nvPr/>
        </p:nvSpPr>
        <p:spPr>
          <a:xfrm rot="-10800000">
            <a:off x="-3760087" y="685822"/>
            <a:ext cx="11352316" cy="6893951"/>
          </a:xfrm>
          <a:custGeom>
            <a:avLst/>
            <a:gdLst/>
            <a:ahLst/>
            <a:cxnLst/>
            <a:rect l="l" t="t" r="r" b="b"/>
            <a:pathLst>
              <a:path w="17028473" h="10340927">
                <a:moveTo>
                  <a:pt x="0" y="0"/>
                </a:moveTo>
                <a:lnTo>
                  <a:pt x="17028473" y="0"/>
                </a:lnTo>
                <a:lnTo>
                  <a:pt x="17028473" y="10340927"/>
                </a:lnTo>
                <a:lnTo>
                  <a:pt x="0" y="10340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15543EDC-1A03-CBA5-D95E-3473F16287A0}"/>
              </a:ext>
            </a:extLst>
          </p:cNvPr>
          <p:cNvGrpSpPr/>
          <p:nvPr/>
        </p:nvGrpSpPr>
        <p:grpSpPr>
          <a:xfrm>
            <a:off x="319975" y="499038"/>
            <a:ext cx="11701347" cy="1953790"/>
            <a:chOff x="-223646" y="-493882"/>
            <a:chExt cx="24042636" cy="404849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xmlns="" id="{995D7AB4-EF82-259D-9F4F-2B37829EF45C}"/>
                </a:ext>
              </a:extLst>
            </p:cNvPr>
            <p:cNvGrpSpPr/>
            <p:nvPr/>
          </p:nvGrpSpPr>
          <p:grpSpPr>
            <a:xfrm>
              <a:off x="-223646" y="-493882"/>
              <a:ext cx="24042636" cy="4048495"/>
              <a:chOff x="-44177" y="-97557"/>
              <a:chExt cx="4749163" cy="799703"/>
            </a:xfrm>
          </p:grpSpPr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xmlns="" id="{7CFD4299-88BF-BE0C-9356-A1C3FA8981F0}"/>
                  </a:ext>
                </a:extLst>
              </p:cNvPr>
              <p:cNvSpPr/>
              <p:nvPr/>
            </p:nvSpPr>
            <p:spPr>
              <a:xfrm>
                <a:off x="-44177" y="-97557"/>
                <a:ext cx="4704986" cy="702146"/>
              </a:xfrm>
              <a:custGeom>
                <a:avLst/>
                <a:gdLst/>
                <a:ahLst/>
                <a:cxnLst/>
                <a:rect l="l" t="t" r="r" b="b"/>
                <a:pathLst>
                  <a:path w="4704986" h="702146">
                    <a:moveTo>
                      <a:pt x="26003" y="0"/>
                    </a:moveTo>
                    <a:lnTo>
                      <a:pt x="4678983" y="0"/>
                    </a:lnTo>
                    <a:cubicBezTo>
                      <a:pt x="4685879" y="0"/>
                      <a:pt x="4692493" y="2740"/>
                      <a:pt x="4697370" y="7616"/>
                    </a:cubicBezTo>
                    <a:cubicBezTo>
                      <a:pt x="4702246" y="12492"/>
                      <a:pt x="4704986" y="19106"/>
                      <a:pt x="4704986" y="26003"/>
                    </a:cubicBezTo>
                    <a:lnTo>
                      <a:pt x="4704986" y="676143"/>
                    </a:lnTo>
                    <a:cubicBezTo>
                      <a:pt x="4704986" y="683040"/>
                      <a:pt x="4702246" y="689653"/>
                      <a:pt x="4697370" y="694530"/>
                    </a:cubicBezTo>
                    <a:cubicBezTo>
                      <a:pt x="4692493" y="699406"/>
                      <a:pt x="4685879" y="702146"/>
                      <a:pt x="4678983" y="702146"/>
                    </a:cubicBezTo>
                    <a:lnTo>
                      <a:pt x="26003" y="702146"/>
                    </a:lnTo>
                    <a:cubicBezTo>
                      <a:pt x="19106" y="702146"/>
                      <a:pt x="12492" y="699406"/>
                      <a:pt x="7616" y="694530"/>
                    </a:cubicBezTo>
                    <a:cubicBezTo>
                      <a:pt x="2740" y="689653"/>
                      <a:pt x="0" y="683040"/>
                      <a:pt x="0" y="676143"/>
                    </a:cubicBezTo>
                    <a:lnTo>
                      <a:pt x="0" y="26003"/>
                    </a:lnTo>
                    <a:cubicBezTo>
                      <a:pt x="0" y="19106"/>
                      <a:pt x="2740" y="12492"/>
                      <a:pt x="7616" y="7616"/>
                    </a:cubicBezTo>
                    <a:cubicBezTo>
                      <a:pt x="12492" y="2740"/>
                      <a:pt x="19106" y="0"/>
                      <a:pt x="260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xmlns="" id="{02E73392-7906-8536-9D60-10772FC3815A}"/>
                  </a:ext>
                </a:extLst>
              </p:cNvPr>
              <p:cNvSpPr txBox="1"/>
              <p:nvPr/>
            </p:nvSpPr>
            <p:spPr>
              <a:xfrm>
                <a:off x="0" y="0"/>
                <a:ext cx="4704986" cy="7021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914140">
                  <a:lnSpc>
                    <a:spcPts val="1120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xmlns="" id="{8037C153-EA8F-B2B6-BA41-D7721C48A522}"/>
                </a:ext>
              </a:extLst>
            </p:cNvPr>
            <p:cNvSpPr txBox="1"/>
            <p:nvPr/>
          </p:nvSpPr>
          <p:spPr>
            <a:xfrm>
              <a:off x="416293" y="40239"/>
              <a:ext cx="23179048" cy="29230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914140">
                <a:lnSpc>
                  <a:spcPts val="2183"/>
                </a:lnSpc>
              </a:pPr>
              <a:r>
                <a:rPr lang="en-US" sz="3200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"</a:t>
              </a:r>
              <a:r>
                <a:rPr lang="en-US" sz="3200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Penguatan</a:t>
              </a:r>
              <a:r>
                <a:rPr lang="en-US" sz="3200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Kepemimpinan</a:t>
              </a:r>
              <a:r>
                <a:rPr lang="en-US" sz="3200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Birokrasi</a:t>
              </a:r>
              <a:r>
                <a:rPr lang="en-US" sz="3200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 yang </a:t>
              </a:r>
              <a:r>
                <a:rPr lang="en-US" sz="3200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Inovatif</a:t>
              </a:r>
              <a:r>
                <a:rPr lang="en-US" sz="3200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untuk</a:t>
              </a:r>
              <a:r>
                <a:rPr lang="en-US" sz="3200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 </a:t>
              </a:r>
              <a:endParaRPr lang="id-ID" sz="3200" b="1" dirty="0" smtClean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 defTabSz="914140">
                <a:lnSpc>
                  <a:spcPts val="2183"/>
                </a:lnSpc>
              </a:pPr>
              <a:endParaRPr lang="id-ID" sz="32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 defTabSz="914140">
                <a:lnSpc>
                  <a:spcPts val="2183"/>
                </a:lnSpc>
              </a:pPr>
              <a:r>
                <a:rPr lang="en-US" sz="3200" b="1" dirty="0" err="1" smtClean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Mewujudkan</a:t>
              </a:r>
              <a:r>
                <a:rPr lang="en-US" sz="3200" b="1" dirty="0" smtClean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 </a:t>
              </a:r>
              <a:r>
                <a:rPr lang="en-US" sz="3200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Sumatera </a:t>
              </a:r>
              <a:endParaRPr lang="id-ID" sz="3200" b="1" dirty="0" smtClean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 defTabSz="914140">
                <a:lnSpc>
                  <a:spcPts val="2183"/>
                </a:lnSpc>
              </a:pPr>
              <a:endParaRPr lang="id-ID" sz="3200" b="1" dirty="0">
                <a:solidFill>
                  <a:srgbClr val="000000"/>
                </a:solidFill>
                <a:latin typeface="Telegraf Bold"/>
                <a:ea typeface="Telegraf Bold"/>
                <a:cs typeface="Telegraf Bold"/>
                <a:sym typeface="Telegraf Bold"/>
              </a:endParaRPr>
            </a:p>
            <a:p>
              <a:pPr algn="ctr" defTabSz="914140">
                <a:lnSpc>
                  <a:spcPts val="2183"/>
                </a:lnSpc>
              </a:pPr>
              <a:r>
                <a:rPr lang="en-US" sz="3200" b="1" dirty="0" smtClean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Selatan </a:t>
              </a:r>
              <a:r>
                <a:rPr lang="en-US" sz="3200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sebagai</a:t>
              </a:r>
              <a:r>
                <a:rPr lang="en-US" sz="3200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 Pusat </a:t>
              </a:r>
              <a:r>
                <a:rPr lang="en-US" sz="3200" b="1" dirty="0" err="1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Ketahanan</a:t>
              </a:r>
              <a:r>
                <a:rPr lang="en-US" sz="3200" b="1" dirty="0">
                  <a:solidFill>
                    <a:srgbClr val="000000"/>
                  </a:solidFill>
                  <a:latin typeface="Telegraf Bold"/>
                  <a:ea typeface="Telegraf Bold"/>
                  <a:cs typeface="Telegraf Bold"/>
                  <a:sym typeface="Telegraf Bold"/>
                </a:rPr>
                <a:t> Ekonomi" </a:t>
              </a: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FF068D48-621B-09A9-E52D-7FF2A56572F0}"/>
              </a:ext>
            </a:extLst>
          </p:cNvPr>
          <p:cNvSpPr txBox="1"/>
          <p:nvPr/>
        </p:nvSpPr>
        <p:spPr>
          <a:xfrm>
            <a:off x="1048876" y="3934144"/>
            <a:ext cx="10146154" cy="3328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8306" indent="-514350" defTabSz="914140">
              <a:lnSpc>
                <a:spcPts val="2900"/>
              </a:lnSpc>
              <a:buFont typeface="+mj-lt"/>
              <a:buAutoNum type="arabicPeriod"/>
            </a:pPr>
            <a:r>
              <a:rPr lang="en-US" sz="2800" b="1" dirty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MENDORONG PERTUMBUHAN EKONOMI LOKAL </a:t>
            </a:r>
            <a:r>
              <a:rPr lang="en-US" sz="2800" b="1" dirty="0" smtClean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DAN</a:t>
            </a:r>
            <a:r>
              <a:rPr lang="id-ID" sz="2800" b="1" dirty="0" smtClean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MENINGKATKAN </a:t>
            </a:r>
            <a:r>
              <a:rPr lang="en-US" sz="2800" b="1" dirty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KESEJAHTERAAN </a:t>
            </a:r>
            <a:r>
              <a:rPr lang="en-US" sz="2800" b="1" dirty="0" smtClean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MASYARAKAT</a:t>
            </a:r>
            <a:r>
              <a:rPr lang="id-ID" sz="2800" b="1" dirty="0" smtClean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(ASTA CITA 3 &amp; 6)</a:t>
            </a:r>
          </a:p>
          <a:p>
            <a:pPr marL="658306" indent="-514350" defTabSz="914140">
              <a:lnSpc>
                <a:spcPts val="2900"/>
              </a:lnSpc>
              <a:buFont typeface="+mj-lt"/>
              <a:buAutoNum type="arabicPeriod"/>
            </a:pPr>
            <a:endParaRPr lang="id-ID" sz="2800" b="1" dirty="0">
              <a:solidFill>
                <a:prstClr val="black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658306" indent="-514350" defTabSz="914140">
              <a:lnSpc>
                <a:spcPts val="29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MEMBANGUN </a:t>
            </a:r>
            <a:r>
              <a:rPr lang="en-US" sz="2800" b="1" dirty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KOLABORASI STAKEHOLDER MULTIHELIX DALAM MENINGKATKAN KETAHANAN </a:t>
            </a:r>
            <a:r>
              <a:rPr lang="en-US" sz="2800" b="1" dirty="0" smtClean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EKONOMI</a:t>
            </a:r>
            <a:r>
              <a:rPr lang="id-ID" sz="2800" b="1" dirty="0" smtClean="0">
                <a:solidFill>
                  <a:prstClr val="black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.(ASTA CITA 3 &amp; 5)</a:t>
            </a:r>
          </a:p>
          <a:p>
            <a:pPr marL="658306" indent="-514350" defTabSz="914140">
              <a:lnSpc>
                <a:spcPts val="2900"/>
              </a:lnSpc>
              <a:buFont typeface="+mj-lt"/>
              <a:buAutoNum type="arabicPeriod"/>
            </a:pPr>
            <a:endParaRPr lang="en-US" sz="2800" b="1" dirty="0">
              <a:solidFill>
                <a:prstClr val="black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defTabSz="914140">
              <a:lnSpc>
                <a:spcPts val="2508"/>
              </a:lnSpc>
            </a:pPr>
            <a:endParaRPr lang="en-US" b="1" dirty="0">
              <a:solidFill>
                <a:prstClr val="black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06541068-D8C7-8572-D0B0-44D35E948298}"/>
              </a:ext>
            </a:extLst>
          </p:cNvPr>
          <p:cNvSpPr txBox="1"/>
          <p:nvPr/>
        </p:nvSpPr>
        <p:spPr>
          <a:xfrm>
            <a:off x="1270017" y="3293903"/>
            <a:ext cx="8646963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140">
              <a:lnSpc>
                <a:spcPts val="1791"/>
              </a:lnSpc>
              <a:spcBef>
                <a:spcPct val="0"/>
              </a:spcBef>
            </a:pPr>
            <a:r>
              <a:rPr lang="en-US" sz="3200" b="1" dirty="0">
                <a:solidFill>
                  <a:prstClr val="black"/>
                </a:solidFill>
                <a:latin typeface="Open Sans 1"/>
                <a:ea typeface="Open Sans 1"/>
                <a:cs typeface="Open Sans 1"/>
                <a:sym typeface="Open Sans 1"/>
              </a:rPr>
              <a:t>SUB TEMA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06541068-D8C7-8572-D0B0-44D35E948298}"/>
              </a:ext>
            </a:extLst>
          </p:cNvPr>
          <p:cNvSpPr txBox="1"/>
          <p:nvPr/>
        </p:nvSpPr>
        <p:spPr>
          <a:xfrm>
            <a:off x="1422416" y="124880"/>
            <a:ext cx="8646963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140">
              <a:lnSpc>
                <a:spcPts val="1791"/>
              </a:lnSpc>
              <a:spcBef>
                <a:spcPct val="0"/>
              </a:spcBef>
            </a:pPr>
            <a:r>
              <a:rPr lang="en-US" sz="2500" b="1" dirty="0" smtClean="0">
                <a:solidFill>
                  <a:prstClr val="black"/>
                </a:solidFill>
                <a:latin typeface="Open Sans 1"/>
                <a:ea typeface="Open Sans 1"/>
                <a:cs typeface="Open Sans 1"/>
                <a:sym typeface="Open Sans 1"/>
              </a:rPr>
              <a:t>TEMA</a:t>
            </a:r>
            <a:endParaRPr lang="en-US" sz="2500" b="1" dirty="0">
              <a:solidFill>
                <a:prstClr val="black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  <p:extLst>
      <p:ext uri="{BB962C8B-B14F-4D97-AF65-F5344CB8AC3E}">
        <p14:creationId xmlns:p14="http://schemas.microsoft.com/office/powerpoint/2010/main" val="11866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787" y="78887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kern="0" dirty="0" err="1">
                <a:solidFill>
                  <a:sysClr val="windowText" lastClr="000000"/>
                </a:solidFill>
                <a:hlinkClick r:id="rId2"/>
              </a:rPr>
              <a:t>Asta</a:t>
            </a:r>
            <a:r>
              <a:rPr lang="en-US" sz="3600" kern="0" dirty="0">
                <a:solidFill>
                  <a:sysClr val="windowText" lastClr="000000"/>
                </a:solidFill>
                <a:hlinkClick r:id="rId2"/>
              </a:rPr>
              <a:t> </a:t>
            </a:r>
            <a:r>
              <a:rPr lang="en-US" sz="3600" kern="0" dirty="0" err="1">
                <a:solidFill>
                  <a:sysClr val="windowText" lastClr="000000"/>
                </a:solidFill>
                <a:hlinkClick r:id="rId2"/>
              </a:rPr>
              <a:t>Cita</a:t>
            </a:r>
            <a:r>
              <a:rPr lang="en-US" sz="3600" kern="0" dirty="0">
                <a:solidFill>
                  <a:sysClr val="windowText" lastClr="000000"/>
                </a:solidFill>
              </a:rPr>
              <a:t> </a:t>
            </a:r>
            <a:r>
              <a:rPr lang="en-US" sz="3600" kern="0" dirty="0" err="1">
                <a:solidFill>
                  <a:sysClr val="windowText" lastClr="000000"/>
                </a:solidFill>
              </a:rPr>
              <a:t>adalah</a:t>
            </a:r>
            <a:r>
              <a:rPr lang="en-US" sz="3600" kern="0" dirty="0">
                <a:solidFill>
                  <a:sysClr val="windowText" lastClr="000000"/>
                </a:solidFill>
              </a:rPr>
              <a:t> 8 </a:t>
            </a:r>
            <a:r>
              <a:rPr lang="en-US" sz="3600" kern="0" dirty="0" err="1">
                <a:solidFill>
                  <a:sysClr val="windowText" lastClr="000000"/>
                </a:solidFill>
              </a:rPr>
              <a:t>misi</a:t>
            </a:r>
            <a:r>
              <a:rPr lang="en-US" sz="3600" kern="0" dirty="0">
                <a:solidFill>
                  <a:sysClr val="windowText" lastClr="000000"/>
                </a:solidFill>
              </a:rPr>
              <a:t> yang </a:t>
            </a:r>
            <a:r>
              <a:rPr lang="en-US" sz="3600" kern="0" dirty="0" err="1">
                <a:solidFill>
                  <a:sysClr val="windowText" lastClr="000000"/>
                </a:solidFill>
              </a:rPr>
              <a:t>diusung</a:t>
            </a:r>
            <a:r>
              <a:rPr lang="en-US" sz="3600" kern="0" dirty="0">
                <a:solidFill>
                  <a:sysClr val="windowText" lastClr="000000"/>
                </a:solidFill>
              </a:rPr>
              <a:t> </a:t>
            </a:r>
            <a:r>
              <a:rPr lang="en-US" sz="3600" kern="0" dirty="0" err="1">
                <a:solidFill>
                  <a:sysClr val="windowText" lastClr="000000"/>
                </a:solidFill>
              </a:rPr>
              <a:t>Prabowo</a:t>
            </a:r>
            <a:r>
              <a:rPr lang="en-US" sz="3600" kern="0" dirty="0">
                <a:solidFill>
                  <a:sysClr val="windowText" lastClr="000000"/>
                </a:solidFill>
              </a:rPr>
              <a:t>-Gibran </a:t>
            </a:r>
            <a:r>
              <a:rPr lang="en-US" sz="3600" kern="0" dirty="0" err="1">
                <a:solidFill>
                  <a:sysClr val="windowText" lastClr="000000"/>
                </a:solidFill>
              </a:rPr>
              <a:t>untuk</a:t>
            </a:r>
            <a:r>
              <a:rPr lang="en-US" sz="3600" kern="0" dirty="0">
                <a:solidFill>
                  <a:sysClr val="windowText" lastClr="000000"/>
                </a:solidFill>
              </a:rPr>
              <a:t> </a:t>
            </a:r>
            <a:r>
              <a:rPr lang="en-US" sz="3600" kern="0" dirty="0" err="1">
                <a:solidFill>
                  <a:sysClr val="windowText" lastClr="000000"/>
                </a:solidFill>
              </a:rPr>
              <a:t>mewujudkan</a:t>
            </a:r>
            <a:r>
              <a:rPr lang="en-US" sz="3600" kern="0" dirty="0">
                <a:solidFill>
                  <a:sysClr val="windowText" lastClr="000000"/>
                </a:solidFill>
              </a:rPr>
              <a:t> </a:t>
            </a:r>
            <a:r>
              <a:rPr lang="en-US" sz="3600" kern="0" dirty="0" err="1">
                <a:solidFill>
                  <a:sysClr val="windowText" lastClr="000000"/>
                </a:solidFill>
              </a:rPr>
              <a:t>visi</a:t>
            </a:r>
            <a:r>
              <a:rPr lang="en-US" sz="3600" kern="0" dirty="0">
                <a:solidFill>
                  <a:sysClr val="windowText" lastClr="000000"/>
                </a:solidFill>
              </a:rPr>
              <a:t>, </a:t>
            </a:r>
            <a:r>
              <a:rPr lang="en-US" sz="3600" kern="0" dirty="0" err="1">
                <a:solidFill>
                  <a:sysClr val="windowText" lastClr="000000"/>
                </a:solidFill>
              </a:rPr>
              <a:t>yaitu</a:t>
            </a:r>
            <a:r>
              <a:rPr lang="en-US" sz="3600" kern="0" dirty="0">
                <a:solidFill>
                  <a:sysClr val="windowText" lastClr="000000"/>
                </a:solidFill>
              </a:rPr>
              <a:t> </a:t>
            </a:r>
            <a:r>
              <a:rPr lang="en-US" sz="3600" i="1" kern="0" dirty="0" err="1">
                <a:solidFill>
                  <a:sysClr val="windowText" lastClr="000000"/>
                </a:solidFill>
              </a:rPr>
              <a:t>Bersama</a:t>
            </a:r>
            <a:r>
              <a:rPr lang="en-US" sz="3600" i="1" kern="0" dirty="0">
                <a:solidFill>
                  <a:sysClr val="windowText" lastClr="000000"/>
                </a:solidFill>
              </a:rPr>
              <a:t> Indonesia </a:t>
            </a:r>
            <a:r>
              <a:rPr lang="en-US" sz="3600" i="1" kern="0" dirty="0" err="1">
                <a:solidFill>
                  <a:sysClr val="windowText" lastClr="000000"/>
                </a:solidFill>
              </a:rPr>
              <a:t>Maju</a:t>
            </a:r>
            <a:r>
              <a:rPr lang="en-US" sz="3600" i="1" kern="0" dirty="0">
                <a:solidFill>
                  <a:sysClr val="windowText" lastClr="000000"/>
                </a:solidFill>
              </a:rPr>
              <a:t> </a:t>
            </a:r>
            <a:r>
              <a:rPr lang="en-US" sz="3600" i="1" kern="0" dirty="0" err="1">
                <a:solidFill>
                  <a:sysClr val="windowText" lastClr="000000"/>
                </a:solidFill>
              </a:rPr>
              <a:t>Menuju</a:t>
            </a:r>
            <a:r>
              <a:rPr lang="en-US" sz="3600" i="1" kern="0" dirty="0">
                <a:solidFill>
                  <a:sysClr val="windowText" lastClr="000000"/>
                </a:solidFill>
              </a:rPr>
              <a:t> Indonesia </a:t>
            </a:r>
            <a:r>
              <a:rPr lang="en-US" sz="3600" i="1" kern="0" dirty="0" err="1">
                <a:solidFill>
                  <a:sysClr val="windowText" lastClr="000000"/>
                </a:solidFill>
              </a:rPr>
              <a:t>Emas</a:t>
            </a:r>
            <a:r>
              <a:rPr lang="en-US" sz="3600" i="1" kern="0" dirty="0">
                <a:solidFill>
                  <a:sysClr val="windowText" lastClr="000000"/>
                </a:solidFill>
              </a:rPr>
              <a:t> 2045</a:t>
            </a:r>
            <a:r>
              <a:rPr lang="en-US" sz="3600" kern="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05140" y="4240397"/>
            <a:ext cx="3900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 err="1">
                <a:solidFill>
                  <a:sysClr val="windowText" lastClr="000000"/>
                </a:solidFill>
              </a:rPr>
              <a:t>Dikutip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laman</a:t>
            </a:r>
            <a:r>
              <a:rPr lang="en-US" sz="2400" kern="0" dirty="0">
                <a:solidFill>
                  <a:sysClr val="windowText" lastClr="000000"/>
                </a:solidFill>
              </a:rPr>
              <a:t> </a:t>
            </a:r>
            <a:r>
              <a:rPr lang="en-US" sz="2400" i="1" kern="0" dirty="0">
                <a:solidFill>
                  <a:sysClr val="windowText" lastClr="000000"/>
                </a:solidFill>
              </a:rPr>
              <a:t>Indonesia.go.id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36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13" y="273800"/>
            <a:ext cx="7365304" cy="75755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sippn.menpan.go.id/images/article/large/whatsapp-image-2024-11-04-at-1238291-2024110405183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16586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8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2" y="481292"/>
            <a:ext cx="10418069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4" y="4263310"/>
            <a:ext cx="4448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6518" y="1970468"/>
            <a:ext cx="10251582" cy="198334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200" dirty="0" smtClean="0">
                <a:solidFill>
                  <a:schemeClr val="tx1"/>
                </a:solidFill>
              </a:rPr>
              <a:t>Memfasilitasi peserta untuk dapat menunjukkan kemampuan mendiagnosa Organisasi terkait dengan agenda pembelajaran 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680" y="4932609"/>
            <a:ext cx="10217574" cy="150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00" b="1" dirty="0" smtClean="0">
                <a:solidFill>
                  <a:schemeClr val="tx1"/>
                </a:solidFill>
              </a:rPr>
              <a:t>Peserta diharapkan mampu mendiagnosa </a:t>
            </a:r>
            <a:r>
              <a:rPr lang="id-ID" sz="2800" b="1" smtClean="0">
                <a:solidFill>
                  <a:schemeClr val="tx1"/>
                </a:solidFill>
              </a:rPr>
              <a:t>Organisasi  secara komfrehensif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67"/>
            <a:ext cx="10515601" cy="701675"/>
          </a:xfrm>
        </p:spPr>
        <p:txBody>
          <a:bodyPr/>
          <a:lstStyle/>
          <a:p>
            <a:r>
              <a:rPr lang="es-ES" dirty="0">
                <a:latin typeface="Cambria"/>
              </a:rPr>
              <a:t>Asta Cita yang </a:t>
            </a:r>
            <a:r>
              <a:rPr lang="es-ES" dirty="0" err="1">
                <a:latin typeface="Cambria"/>
              </a:rPr>
              <a:t>terdiri</a:t>
            </a:r>
            <a:r>
              <a:rPr lang="es-ES" dirty="0">
                <a:latin typeface="Cambria"/>
              </a:rPr>
              <a:t> </a:t>
            </a:r>
            <a:r>
              <a:rPr lang="es-ES" dirty="0" err="1">
                <a:latin typeface="Cambria"/>
              </a:rPr>
              <a:t>dari</a:t>
            </a:r>
            <a:r>
              <a:rPr lang="es-ES" dirty="0" smtClean="0">
                <a:latin typeface="Cambria"/>
              </a:rPr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066800"/>
            <a:ext cx="11887200" cy="5181600"/>
          </a:xfrm>
        </p:spPr>
        <p:txBody>
          <a:bodyPr>
            <a:noAutofit/>
          </a:bodyPr>
          <a:lstStyle/>
          <a:p>
            <a:pPr marL="342900" indent="-342900">
              <a:buAutoNum type="arabicParenR"/>
            </a:pPr>
            <a:r>
              <a:rPr lang="en-US" sz="1800" dirty="0" err="1" smtClean="0">
                <a:latin typeface="Cambria"/>
              </a:rPr>
              <a:t>Memperkokoh</a:t>
            </a:r>
            <a:r>
              <a:rPr lang="en-US" sz="1800" dirty="0" smtClean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ideologi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Pancasila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>
                <a:latin typeface="Cambria"/>
              </a:rPr>
              <a:t>demokrasi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>
                <a:latin typeface="Cambria"/>
              </a:rPr>
              <a:t>dan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hak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asasi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manusia</a:t>
            </a:r>
            <a:r>
              <a:rPr lang="id-ID" sz="1800" dirty="0" smtClean="0">
                <a:latin typeface="Cambria"/>
              </a:rPr>
              <a:t> </a:t>
            </a:r>
            <a:r>
              <a:rPr lang="en-US" sz="1800" dirty="0" smtClean="0">
                <a:latin typeface="Cambria"/>
              </a:rPr>
              <a:t>(HAM);</a:t>
            </a:r>
            <a:endParaRPr lang="id-ID" sz="1800" dirty="0" smtClean="0">
              <a:latin typeface="Cambria"/>
            </a:endParaRPr>
          </a:p>
          <a:p>
            <a:pPr marL="342900" indent="-342900">
              <a:buAutoNum type="arabicParenR"/>
            </a:pPr>
            <a:r>
              <a:rPr lang="en-US" sz="1800" dirty="0" err="1" smtClean="0">
                <a:latin typeface="Cambria"/>
              </a:rPr>
              <a:t>Memantapkan</a:t>
            </a:r>
            <a:r>
              <a:rPr lang="en-US" sz="1800" dirty="0" smtClean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sistem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pertahanan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keamanan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negara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dan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mendorong</a:t>
            </a:r>
            <a:r>
              <a:rPr lang="id-ID" sz="1800" dirty="0" smtClean="0">
                <a:latin typeface="Cambria"/>
              </a:rPr>
              <a:t> </a:t>
            </a:r>
            <a:r>
              <a:rPr lang="sv-SE" sz="1800" dirty="0" smtClean="0">
                <a:latin typeface="Cambria"/>
              </a:rPr>
              <a:t>kemandirian </a:t>
            </a:r>
            <a:r>
              <a:rPr lang="sv-SE" sz="1800" dirty="0">
                <a:latin typeface="Cambria"/>
              </a:rPr>
              <a:t>bangsa melalui swasembada pangan, energi, </a:t>
            </a:r>
            <a:r>
              <a:rPr lang="sv-SE" sz="1800" dirty="0" smtClean="0">
                <a:latin typeface="Cambria"/>
              </a:rPr>
              <a:t>air,</a:t>
            </a:r>
            <a:r>
              <a:rPr lang="id-ID" sz="1800" dirty="0" smtClean="0">
                <a:latin typeface="Cambria"/>
              </a:rPr>
              <a:t> </a:t>
            </a:r>
            <a:r>
              <a:rPr lang="sv-SE" sz="1800" dirty="0" smtClean="0">
                <a:latin typeface="Cambria"/>
              </a:rPr>
              <a:t>ekonomi </a:t>
            </a:r>
            <a:r>
              <a:rPr lang="sv-SE" sz="1800" dirty="0">
                <a:latin typeface="Cambria"/>
              </a:rPr>
              <a:t>kreatif, ekonomi hijau, dan ekonomi biru;</a:t>
            </a:r>
          </a:p>
          <a:p>
            <a:pPr marL="0" indent="0">
              <a:buNone/>
            </a:pPr>
            <a:r>
              <a:rPr lang="sv-SE" sz="1800" dirty="0">
                <a:latin typeface="Cambria"/>
              </a:rPr>
              <a:t>3) Meningkatkan lapangan kerja yang berkualitas, </a:t>
            </a:r>
            <a:r>
              <a:rPr lang="sv-SE" sz="1800" dirty="0" smtClean="0">
                <a:latin typeface="Cambria"/>
              </a:rPr>
              <a:t>mendorong</a:t>
            </a:r>
            <a:r>
              <a:rPr lang="id-ID" sz="1800" dirty="0" smtClean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kewirausahaan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>
                <a:latin typeface="Cambria"/>
              </a:rPr>
              <a:t>mengembangkan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industri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kreatif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>
                <a:latin typeface="Cambria"/>
              </a:rPr>
              <a:t>dan</a:t>
            </a:r>
            <a:r>
              <a:rPr lang="en-US" sz="1800" dirty="0">
                <a:latin typeface="Cambria"/>
              </a:rPr>
              <a:t> </a:t>
            </a:r>
            <a:r>
              <a:rPr lang="id-ID" sz="1800" dirty="0">
                <a:latin typeface="Cambria"/>
              </a:rPr>
              <a:t> </a:t>
            </a:r>
            <a:r>
              <a:rPr lang="id-ID" sz="1800" dirty="0" smtClean="0">
                <a:latin typeface="Cambria"/>
              </a:rPr>
              <a:t>  </a:t>
            </a:r>
          </a:p>
          <a:p>
            <a:pPr marL="0" indent="0">
              <a:buNone/>
            </a:pPr>
            <a:r>
              <a:rPr lang="id-ID" sz="1800" dirty="0">
                <a:latin typeface="Cambria"/>
              </a:rPr>
              <a:t> </a:t>
            </a:r>
            <a:r>
              <a:rPr lang="id-ID" sz="1800" dirty="0" smtClean="0">
                <a:latin typeface="Cambria"/>
              </a:rPr>
              <a:t>     </a:t>
            </a:r>
            <a:r>
              <a:rPr lang="en-US" sz="1800" dirty="0" err="1" smtClean="0">
                <a:latin typeface="Cambria"/>
              </a:rPr>
              <a:t>melanjutkan</a:t>
            </a:r>
            <a:r>
              <a:rPr lang="id-ID" sz="1800" dirty="0" smtClean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pengembangan</a:t>
            </a:r>
            <a:r>
              <a:rPr lang="en-US" sz="1800" dirty="0" smtClean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infrastruktur</a:t>
            </a:r>
            <a:r>
              <a:rPr lang="en-US" sz="1800" dirty="0">
                <a:latin typeface="Cambria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ambria"/>
              </a:rPr>
              <a:t>4) </a:t>
            </a:r>
            <a:r>
              <a:rPr lang="en-US" sz="1800" dirty="0" err="1">
                <a:latin typeface="Cambria"/>
              </a:rPr>
              <a:t>Memperkuat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pembangunan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sumber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daya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manusia</a:t>
            </a:r>
            <a:r>
              <a:rPr lang="en-US" sz="1800" dirty="0">
                <a:latin typeface="Cambria"/>
              </a:rPr>
              <a:t> (SDM), </a:t>
            </a:r>
            <a:r>
              <a:rPr lang="en-US" sz="1800" dirty="0" err="1" smtClean="0">
                <a:latin typeface="Cambria"/>
              </a:rPr>
              <a:t>sains</a:t>
            </a:r>
            <a:r>
              <a:rPr lang="en-US" sz="1800" dirty="0" smtClean="0">
                <a:latin typeface="Cambria"/>
              </a:rPr>
              <a:t>,</a:t>
            </a:r>
            <a:r>
              <a:rPr lang="id-ID" sz="1800" dirty="0" smtClean="0">
                <a:latin typeface="Cambria"/>
              </a:rPr>
              <a:t> </a:t>
            </a:r>
            <a:r>
              <a:rPr lang="fi-FI" sz="1800" dirty="0" smtClean="0">
                <a:latin typeface="Cambria"/>
              </a:rPr>
              <a:t>teknologi</a:t>
            </a:r>
            <a:r>
              <a:rPr lang="fi-FI" sz="1800" dirty="0">
                <a:latin typeface="Cambria"/>
              </a:rPr>
              <a:t>, pendidikan, kesehatan, prestasi olahraga, </a:t>
            </a:r>
            <a:endParaRPr lang="id-ID" sz="1800" dirty="0" smtClean="0">
              <a:latin typeface="Cambria"/>
            </a:endParaRPr>
          </a:p>
          <a:p>
            <a:pPr marL="0" indent="0">
              <a:buNone/>
            </a:pPr>
            <a:r>
              <a:rPr lang="id-ID" sz="1800" dirty="0">
                <a:latin typeface="Cambria"/>
              </a:rPr>
              <a:t> </a:t>
            </a:r>
            <a:r>
              <a:rPr lang="id-ID" sz="1800" dirty="0" smtClean="0">
                <a:latin typeface="Cambria"/>
              </a:rPr>
              <a:t>     </a:t>
            </a:r>
            <a:r>
              <a:rPr lang="fi-FI" sz="1800" dirty="0" smtClean="0">
                <a:latin typeface="Cambria"/>
              </a:rPr>
              <a:t>kesetaraan</a:t>
            </a:r>
            <a:r>
              <a:rPr lang="id-ID" sz="1800" dirty="0" smtClean="0">
                <a:latin typeface="Cambria"/>
              </a:rPr>
              <a:t> </a:t>
            </a:r>
            <a:r>
              <a:rPr lang="es-ES" sz="1800" dirty="0" err="1" smtClean="0">
                <a:latin typeface="Cambria"/>
              </a:rPr>
              <a:t>gender</a:t>
            </a:r>
            <a:r>
              <a:rPr lang="es-ES" sz="1800" dirty="0">
                <a:latin typeface="Cambria"/>
              </a:rPr>
              <a:t>, </a:t>
            </a:r>
            <a:r>
              <a:rPr lang="es-ES" sz="1800" dirty="0" err="1">
                <a:latin typeface="Cambria"/>
              </a:rPr>
              <a:t>serta</a:t>
            </a:r>
            <a:r>
              <a:rPr lang="es-ES" sz="1800" dirty="0">
                <a:latin typeface="Cambria"/>
              </a:rPr>
              <a:t> </a:t>
            </a:r>
            <a:r>
              <a:rPr lang="es-ES" sz="1800" dirty="0" err="1">
                <a:latin typeface="Cambria"/>
              </a:rPr>
              <a:t>penguatan</a:t>
            </a:r>
            <a:r>
              <a:rPr lang="es-ES" sz="1800" dirty="0">
                <a:latin typeface="Cambria"/>
              </a:rPr>
              <a:t> </a:t>
            </a:r>
            <a:r>
              <a:rPr lang="es-ES" sz="1800" dirty="0" err="1">
                <a:latin typeface="Cambria"/>
              </a:rPr>
              <a:t>peran</a:t>
            </a:r>
            <a:r>
              <a:rPr lang="es-ES" sz="1800" dirty="0">
                <a:latin typeface="Cambria"/>
              </a:rPr>
              <a:t> </a:t>
            </a:r>
            <a:r>
              <a:rPr lang="es-ES" sz="1800" dirty="0" err="1">
                <a:latin typeface="Cambria"/>
              </a:rPr>
              <a:t>perempuan</a:t>
            </a:r>
            <a:r>
              <a:rPr lang="es-ES" sz="1800" dirty="0">
                <a:latin typeface="Cambria"/>
              </a:rPr>
              <a:t>, </a:t>
            </a:r>
            <a:r>
              <a:rPr lang="es-ES" sz="1800" dirty="0" err="1">
                <a:latin typeface="Cambria"/>
              </a:rPr>
              <a:t>pemuda</a:t>
            </a:r>
            <a:r>
              <a:rPr lang="es-ES" sz="1800" dirty="0">
                <a:latin typeface="Cambria"/>
              </a:rPr>
              <a:t>, </a:t>
            </a:r>
            <a:r>
              <a:rPr lang="es-ES" sz="1800" dirty="0" smtClean="0">
                <a:latin typeface="Cambria"/>
              </a:rPr>
              <a:t>dan</a:t>
            </a:r>
            <a:r>
              <a:rPr lang="id-ID" sz="1800" dirty="0" smtClean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penyandang</a:t>
            </a:r>
            <a:r>
              <a:rPr lang="en-US" sz="1800" dirty="0" smtClean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disabilitas</a:t>
            </a:r>
            <a:r>
              <a:rPr lang="en-US" sz="1800" dirty="0">
                <a:latin typeface="Cambria"/>
              </a:rPr>
              <a:t>;</a:t>
            </a:r>
          </a:p>
          <a:p>
            <a:pPr marL="0" indent="0">
              <a:buNone/>
            </a:pPr>
            <a:r>
              <a:rPr lang="fi-FI" sz="1800" dirty="0">
                <a:latin typeface="Cambria"/>
              </a:rPr>
              <a:t>5) Melanjutkan hilirisasi dan industrialisasi untuk meningkatkan </a:t>
            </a:r>
            <a:r>
              <a:rPr lang="fi-FI" sz="1800" dirty="0" smtClean="0">
                <a:latin typeface="Cambria"/>
              </a:rPr>
              <a:t>nilai</a:t>
            </a:r>
            <a:r>
              <a:rPr lang="id-ID" sz="1800" dirty="0" smtClean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tambah</a:t>
            </a:r>
            <a:r>
              <a:rPr lang="en-US" sz="1800" dirty="0" smtClean="0">
                <a:latin typeface="Cambria"/>
              </a:rPr>
              <a:t> </a:t>
            </a:r>
            <a:r>
              <a:rPr lang="en-US" sz="1800" dirty="0">
                <a:latin typeface="Cambria"/>
              </a:rPr>
              <a:t>di </a:t>
            </a:r>
            <a:r>
              <a:rPr lang="en-US" sz="1800" dirty="0" err="1">
                <a:latin typeface="Cambria"/>
              </a:rPr>
              <a:t>dalam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negeri</a:t>
            </a:r>
            <a:r>
              <a:rPr lang="en-US" sz="1800" dirty="0">
                <a:latin typeface="Cambria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ambria"/>
              </a:rPr>
              <a:t>6) </a:t>
            </a:r>
            <a:r>
              <a:rPr lang="en-US" sz="1800" dirty="0" err="1">
                <a:latin typeface="Cambria"/>
              </a:rPr>
              <a:t>Membangun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dari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desa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dan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dari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bawah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untuk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pemerataan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ekonomi</a:t>
            </a:r>
            <a:r>
              <a:rPr lang="id-ID" sz="1800" dirty="0" smtClean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dan</a:t>
            </a:r>
            <a:r>
              <a:rPr lang="en-US" sz="1800" dirty="0" smtClean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pemberantasan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kemiskinan</a:t>
            </a:r>
            <a:r>
              <a:rPr lang="en-US" sz="1800" dirty="0">
                <a:latin typeface="Cambria"/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latin typeface="Cambria"/>
              </a:rPr>
              <a:t>7) </a:t>
            </a:r>
            <a:r>
              <a:rPr lang="en-US" sz="1800" dirty="0" err="1">
                <a:latin typeface="Cambria"/>
              </a:rPr>
              <a:t>Memperkuat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reformasi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politik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>
                <a:latin typeface="Cambria"/>
              </a:rPr>
              <a:t>hukum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>
                <a:latin typeface="Cambria"/>
              </a:rPr>
              <a:t>dan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birokrasi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 smtClean="0">
                <a:latin typeface="Cambria"/>
              </a:rPr>
              <a:t>serta</a:t>
            </a:r>
            <a:r>
              <a:rPr lang="id-ID" sz="1800" dirty="0" smtClean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memperkuat</a:t>
            </a:r>
            <a:r>
              <a:rPr lang="en-US" sz="1800" dirty="0" smtClean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pencegahan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dan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pemberantasan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korupsi</a:t>
            </a:r>
            <a:r>
              <a:rPr lang="en-US" sz="1800" dirty="0">
                <a:latin typeface="Cambria"/>
              </a:rPr>
              <a:t> </a:t>
            </a:r>
            <a:endParaRPr lang="id-ID" sz="1800" dirty="0" smtClean="0">
              <a:latin typeface="Cambria"/>
            </a:endParaRPr>
          </a:p>
          <a:p>
            <a:pPr marL="0" indent="0">
              <a:buNone/>
            </a:pPr>
            <a:r>
              <a:rPr lang="id-ID" sz="1800" dirty="0">
                <a:latin typeface="Cambria"/>
              </a:rPr>
              <a:t> </a:t>
            </a:r>
            <a:r>
              <a:rPr lang="id-ID" sz="1800" dirty="0" smtClean="0">
                <a:latin typeface="Cambria"/>
              </a:rPr>
              <a:t>    </a:t>
            </a:r>
            <a:r>
              <a:rPr lang="en-US" sz="1800" dirty="0" err="1" smtClean="0">
                <a:latin typeface="Cambria"/>
              </a:rPr>
              <a:t>dan</a:t>
            </a:r>
            <a:r>
              <a:rPr lang="en-US" sz="1800" dirty="0" smtClean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narkoba</a:t>
            </a:r>
            <a:r>
              <a:rPr lang="en-US" sz="1800" dirty="0">
                <a:latin typeface="Cambria"/>
              </a:rPr>
              <a:t>;</a:t>
            </a:r>
          </a:p>
          <a:p>
            <a:pPr marL="0" indent="0">
              <a:buNone/>
            </a:pPr>
            <a:r>
              <a:rPr lang="en-US" sz="1800" dirty="0">
                <a:latin typeface="Cambria"/>
              </a:rPr>
              <a:t>8) </a:t>
            </a:r>
            <a:r>
              <a:rPr lang="en-US" sz="1800" dirty="0" err="1">
                <a:latin typeface="Cambria"/>
              </a:rPr>
              <a:t>Memperkuat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penyelarasan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kehidupan</a:t>
            </a:r>
            <a:r>
              <a:rPr lang="en-US" sz="1800" dirty="0">
                <a:latin typeface="Cambria"/>
              </a:rPr>
              <a:t> yang </a:t>
            </a:r>
            <a:r>
              <a:rPr lang="en-US" sz="1800" dirty="0" err="1">
                <a:latin typeface="Cambria"/>
              </a:rPr>
              <a:t>harmonis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dengan</a:t>
            </a:r>
            <a:r>
              <a:rPr lang="id-ID" sz="1800" dirty="0" smtClean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lingkungan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>
                <a:latin typeface="Cambria"/>
              </a:rPr>
              <a:t>alam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>
                <a:latin typeface="Cambria"/>
              </a:rPr>
              <a:t>dan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budaya</a:t>
            </a:r>
            <a:r>
              <a:rPr lang="en-US" sz="1800" dirty="0">
                <a:latin typeface="Cambria"/>
              </a:rPr>
              <a:t>, </a:t>
            </a:r>
            <a:r>
              <a:rPr lang="en-US" sz="1800" dirty="0" err="1">
                <a:latin typeface="Cambria"/>
              </a:rPr>
              <a:t>serta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peningkatan</a:t>
            </a:r>
            <a:r>
              <a:rPr lang="en-US" sz="1800" dirty="0">
                <a:latin typeface="Cambria"/>
              </a:rPr>
              <a:t> </a:t>
            </a:r>
            <a:endParaRPr lang="id-ID" sz="1800" dirty="0" smtClean="0">
              <a:latin typeface="Cambria"/>
            </a:endParaRPr>
          </a:p>
          <a:p>
            <a:pPr marL="0" indent="0">
              <a:buNone/>
            </a:pPr>
            <a:r>
              <a:rPr lang="id-ID" sz="1800" dirty="0">
                <a:latin typeface="Cambria"/>
              </a:rPr>
              <a:t> </a:t>
            </a:r>
            <a:r>
              <a:rPr lang="id-ID" sz="1800" dirty="0" smtClean="0">
                <a:latin typeface="Cambria"/>
              </a:rPr>
              <a:t>     </a:t>
            </a:r>
            <a:r>
              <a:rPr lang="en-US" sz="1800" dirty="0" err="1" smtClean="0">
                <a:latin typeface="Cambria"/>
              </a:rPr>
              <a:t>toleransi</a:t>
            </a:r>
            <a:r>
              <a:rPr lang="id-ID" sz="1800" dirty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antarumat</a:t>
            </a:r>
            <a:r>
              <a:rPr lang="en-US" sz="1800" dirty="0" smtClean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beragama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untuk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mencapai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>
                <a:latin typeface="Cambria"/>
              </a:rPr>
              <a:t>masyarakat</a:t>
            </a:r>
            <a:r>
              <a:rPr lang="en-US" sz="1800" dirty="0">
                <a:latin typeface="Cambria"/>
              </a:rPr>
              <a:t> yang </a:t>
            </a:r>
            <a:r>
              <a:rPr lang="en-US" sz="1800" dirty="0" err="1">
                <a:latin typeface="Cambria"/>
              </a:rPr>
              <a:t>adil</a:t>
            </a:r>
            <a:r>
              <a:rPr lang="en-US" sz="1800" dirty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dan</a:t>
            </a:r>
            <a:r>
              <a:rPr lang="id-ID" sz="1800" dirty="0" smtClean="0">
                <a:latin typeface="Cambria"/>
              </a:rPr>
              <a:t> </a:t>
            </a:r>
            <a:r>
              <a:rPr lang="en-US" sz="1800" dirty="0" err="1" smtClean="0">
                <a:latin typeface="Cambria"/>
              </a:rPr>
              <a:t>Makmur</a:t>
            </a:r>
            <a:r>
              <a:rPr lang="en-US" sz="1800" dirty="0">
                <a:latin typeface="Cambria"/>
              </a:rPr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865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67"/>
            <a:ext cx="10515601" cy="46640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sv-SE" dirty="0"/>
              <a:t>Program ini meliputi berbagai bidang. Di antaranya swasembada pangan, pemberantasan korupsi, pendidikan, layanan kesehatan, pemberantasan kemiskinan, hingga pelestarian seni dan budaya.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799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47"/>
            <a:ext cx="11658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 err="1">
                <a:solidFill>
                  <a:sysClr val="windowText" lastClr="000000"/>
                </a:solidFill>
              </a:rPr>
              <a:t>Berikut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adalah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daftar</a:t>
            </a:r>
            <a:r>
              <a:rPr lang="en-US" kern="0" dirty="0">
                <a:solidFill>
                  <a:sysClr val="windowText" lastClr="000000"/>
                </a:solidFill>
              </a:rPr>
              <a:t> 17 Program </a:t>
            </a:r>
            <a:r>
              <a:rPr lang="en-US" kern="0" dirty="0" err="1">
                <a:solidFill>
                  <a:sysClr val="windowText" lastClr="000000"/>
                </a:solidFill>
              </a:rPr>
              <a:t>Prioritas</a:t>
            </a:r>
            <a:r>
              <a:rPr lang="en-US" kern="0" dirty="0">
                <a:solidFill>
                  <a:sysClr val="windowText" lastClr="000000"/>
                </a:solidFill>
              </a:rPr>
              <a:t> yang </a:t>
            </a:r>
            <a:r>
              <a:rPr lang="en-US" kern="0" dirty="0" err="1">
                <a:solidFill>
                  <a:sysClr val="windowText" lastClr="000000"/>
                </a:solidFill>
              </a:rPr>
              <a:t>akan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menjadi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fokus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utama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Presiden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Prabowo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dalam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membangun</a:t>
            </a:r>
            <a:r>
              <a:rPr lang="en-US" kern="0" dirty="0">
                <a:solidFill>
                  <a:sysClr val="windowText" lastClr="000000"/>
                </a:solidFill>
              </a:rPr>
              <a:t> Indonesia:</a:t>
            </a:r>
          </a:p>
          <a:p>
            <a:r>
              <a:rPr lang="id-ID" kern="0" dirty="0" smtClean="0">
                <a:solidFill>
                  <a:sysClr val="windowText" lastClr="000000"/>
                </a:solidFill>
              </a:rPr>
              <a:t>  </a:t>
            </a:r>
            <a:r>
              <a:rPr lang="en-US" kern="0" dirty="0" smtClean="0">
                <a:solidFill>
                  <a:sysClr val="windowText" lastClr="000000"/>
                </a:solidFill>
              </a:rPr>
              <a:t>1</a:t>
            </a:r>
            <a:r>
              <a:rPr lang="en-US" kern="0" dirty="0">
                <a:solidFill>
                  <a:sysClr val="windowText" lastClr="000000"/>
                </a:solidFill>
              </a:rPr>
              <a:t>. </a:t>
            </a:r>
            <a:r>
              <a:rPr lang="en-US" kern="0" dirty="0" err="1">
                <a:solidFill>
                  <a:sysClr val="windowText" lastClr="000000"/>
                </a:solidFill>
              </a:rPr>
              <a:t>Swasembada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pangan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energi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air.</a:t>
            </a:r>
          </a:p>
          <a:p>
            <a:r>
              <a:rPr lang="id-ID" kern="0" dirty="0" smtClean="0">
                <a:solidFill>
                  <a:sysClr val="windowText" lastClr="000000"/>
                </a:solidFill>
              </a:rPr>
              <a:t>  </a:t>
            </a:r>
            <a:r>
              <a:rPr lang="en-US" kern="0" dirty="0" smtClean="0">
                <a:solidFill>
                  <a:sysClr val="windowText" lastClr="000000"/>
                </a:solidFill>
              </a:rPr>
              <a:t>2</a:t>
            </a:r>
            <a:r>
              <a:rPr lang="en-US" kern="0" dirty="0">
                <a:solidFill>
                  <a:sysClr val="windowText" lastClr="000000"/>
                </a:solidFill>
              </a:rPr>
              <a:t>. </a:t>
            </a:r>
            <a:r>
              <a:rPr lang="en-US" kern="0" dirty="0" err="1">
                <a:solidFill>
                  <a:sysClr val="windowText" lastClr="000000"/>
                </a:solidFill>
              </a:rPr>
              <a:t>Pencegahan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pemberantasan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korupsi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id-ID" kern="0" dirty="0" smtClean="0">
                <a:solidFill>
                  <a:sysClr val="windowText" lastClr="000000"/>
                </a:solidFill>
              </a:rPr>
              <a:t>  </a:t>
            </a:r>
            <a:r>
              <a:rPr lang="en-US" kern="0" dirty="0" smtClean="0">
                <a:solidFill>
                  <a:sysClr val="windowText" lastClr="000000"/>
                </a:solidFill>
              </a:rPr>
              <a:t>3</a:t>
            </a:r>
            <a:r>
              <a:rPr lang="en-US" kern="0" dirty="0">
                <a:solidFill>
                  <a:sysClr val="windowText" lastClr="000000"/>
                </a:solidFill>
              </a:rPr>
              <a:t>. </a:t>
            </a:r>
            <a:r>
              <a:rPr lang="en-US" kern="0" dirty="0" err="1">
                <a:solidFill>
                  <a:sysClr val="windowText" lastClr="000000"/>
                </a:solidFill>
              </a:rPr>
              <a:t>Penguatan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pendidikan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sains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teknologi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serta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digitalisasi</a:t>
            </a:r>
            <a:r>
              <a:rPr lang="en-US" kern="0" dirty="0" smtClean="0">
                <a:solidFill>
                  <a:sysClr val="windowText" lastClr="000000"/>
                </a:solidFill>
              </a:rPr>
              <a:t>.</a:t>
            </a:r>
            <a:endParaRPr lang="id-ID" kern="0" dirty="0" smtClean="0">
              <a:solidFill>
                <a:sysClr val="windowText" lastClr="000000"/>
              </a:solidFill>
            </a:endParaRPr>
          </a:p>
          <a:p>
            <a:r>
              <a:rPr lang="id-ID" kern="0" dirty="0" smtClean="0">
                <a:solidFill>
                  <a:sysClr val="windowText" lastClr="000000"/>
                </a:solidFill>
              </a:rPr>
              <a:t>  </a:t>
            </a:r>
            <a:r>
              <a:rPr lang="sv-SE" kern="0" dirty="0" smtClean="0">
                <a:solidFill>
                  <a:sysClr val="windowText" lastClr="000000"/>
                </a:solidFill>
              </a:rPr>
              <a:t>4</a:t>
            </a:r>
            <a:r>
              <a:rPr lang="sv-SE" kern="0" dirty="0">
                <a:solidFill>
                  <a:sysClr val="windowText" lastClr="000000"/>
                </a:solidFill>
              </a:rPr>
              <a:t>. Penguatan kesetaraan gender dan perlindungan hak perempuan anak, serta penyandang disabilitas.</a:t>
            </a:r>
          </a:p>
          <a:p>
            <a:r>
              <a:rPr lang="id-ID" kern="0" dirty="0" smtClean="0">
                <a:solidFill>
                  <a:sysClr val="windowText" lastClr="000000"/>
                </a:solidFill>
              </a:rPr>
              <a:t>  </a:t>
            </a:r>
            <a:r>
              <a:rPr lang="sv-SE" kern="0" dirty="0" smtClean="0">
                <a:solidFill>
                  <a:sysClr val="windowText" lastClr="000000"/>
                </a:solidFill>
              </a:rPr>
              <a:t>5</a:t>
            </a:r>
            <a:r>
              <a:rPr lang="sv-SE" kern="0" dirty="0">
                <a:solidFill>
                  <a:sysClr val="windowText" lastClr="000000"/>
                </a:solidFill>
              </a:rPr>
              <a:t>. Melanjutkan pemerataan ekonomi penguatan UMKM dan pembangunan Ibu Kota Nusantara (IKN).</a:t>
            </a:r>
          </a:p>
          <a:p>
            <a:r>
              <a:rPr lang="id-ID" kern="0" dirty="0" smtClean="0">
                <a:solidFill>
                  <a:sysClr val="windowText" lastClr="000000"/>
                </a:solidFill>
              </a:rPr>
              <a:t>  </a:t>
            </a:r>
            <a:r>
              <a:rPr lang="en-US" kern="0" dirty="0" smtClean="0">
                <a:solidFill>
                  <a:sysClr val="windowText" lastClr="000000"/>
                </a:solidFill>
              </a:rPr>
              <a:t>6</a:t>
            </a:r>
            <a:r>
              <a:rPr lang="en-US" kern="0" dirty="0">
                <a:solidFill>
                  <a:sysClr val="windowText" lastClr="000000"/>
                </a:solidFill>
              </a:rPr>
              <a:t>. </a:t>
            </a:r>
            <a:r>
              <a:rPr lang="en-US" kern="0" dirty="0" err="1">
                <a:solidFill>
                  <a:sysClr val="windowText" lastClr="000000"/>
                </a:solidFill>
              </a:rPr>
              <a:t>Menjamin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rumah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murah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sanitasi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untuk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masyarakat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desa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rakyat</a:t>
            </a:r>
            <a:r>
              <a:rPr lang="en-US" kern="0" dirty="0">
                <a:solidFill>
                  <a:sysClr val="windowText" lastClr="000000"/>
                </a:solidFill>
              </a:rPr>
              <a:t> yang </a:t>
            </a:r>
            <a:r>
              <a:rPr lang="en-US" kern="0" dirty="0" err="1">
                <a:solidFill>
                  <a:sysClr val="windowText" lastClr="000000"/>
                </a:solidFill>
              </a:rPr>
              <a:t>membutuhkan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id-ID" kern="0" dirty="0" smtClean="0">
                <a:solidFill>
                  <a:sysClr val="windowText" lastClr="000000"/>
                </a:solidFill>
              </a:rPr>
              <a:t>  </a:t>
            </a:r>
            <a:r>
              <a:rPr lang="en-US" kern="0" dirty="0" smtClean="0">
                <a:solidFill>
                  <a:sysClr val="windowText" lastClr="000000"/>
                </a:solidFill>
              </a:rPr>
              <a:t>7</a:t>
            </a:r>
            <a:r>
              <a:rPr lang="en-US" kern="0" dirty="0">
                <a:solidFill>
                  <a:sysClr val="windowText" lastClr="000000"/>
                </a:solidFill>
              </a:rPr>
              <a:t>. </a:t>
            </a:r>
            <a:r>
              <a:rPr lang="en-US" kern="0" dirty="0" err="1">
                <a:solidFill>
                  <a:sysClr val="windowText" lastClr="000000"/>
                </a:solidFill>
              </a:rPr>
              <a:t>Pemberantasan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kemiskinan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id-ID" kern="0" dirty="0" smtClean="0">
                <a:solidFill>
                  <a:sysClr val="windowText" lastClr="000000"/>
                </a:solidFill>
              </a:rPr>
              <a:t>  </a:t>
            </a:r>
            <a:r>
              <a:rPr lang="en-US" kern="0" dirty="0" smtClean="0">
                <a:solidFill>
                  <a:sysClr val="windowText" lastClr="000000"/>
                </a:solidFill>
              </a:rPr>
              <a:t>8</a:t>
            </a:r>
            <a:r>
              <a:rPr lang="en-US" kern="0" dirty="0">
                <a:solidFill>
                  <a:sysClr val="windowText" lastClr="000000"/>
                </a:solidFill>
              </a:rPr>
              <a:t>. </a:t>
            </a:r>
            <a:r>
              <a:rPr lang="en-US" kern="0" dirty="0" err="1">
                <a:solidFill>
                  <a:sysClr val="windowText" lastClr="000000"/>
                </a:solidFill>
              </a:rPr>
              <a:t>Menjamin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pelestarian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lingkungan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hidup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id-ID" kern="0" dirty="0">
                <a:solidFill>
                  <a:sysClr val="windowText" lastClr="000000"/>
                </a:solidFill>
              </a:rPr>
              <a:t> </a:t>
            </a:r>
            <a:r>
              <a:rPr lang="id-ID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kern="0" dirty="0" smtClean="0">
                <a:solidFill>
                  <a:sysClr val="windowText" lastClr="000000"/>
                </a:solidFill>
              </a:rPr>
              <a:t>9</a:t>
            </a:r>
            <a:r>
              <a:rPr lang="en-US" kern="0" dirty="0">
                <a:solidFill>
                  <a:sysClr val="windowText" lastClr="000000"/>
                </a:solidFill>
              </a:rPr>
              <a:t>. </a:t>
            </a:r>
            <a:r>
              <a:rPr lang="en-US" kern="0" dirty="0" err="1">
                <a:solidFill>
                  <a:sysClr val="windowText" lastClr="000000"/>
                </a:solidFill>
              </a:rPr>
              <a:t>Menjamin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ketersediaan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pupuk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benih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pestisida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langsung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ke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petani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10. </a:t>
            </a:r>
            <a:r>
              <a:rPr lang="en-US" kern="0" dirty="0" err="1">
                <a:solidFill>
                  <a:sysClr val="windowText" lastClr="000000"/>
                </a:solidFill>
              </a:rPr>
              <a:t>Jaminan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tersedianya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pelayanan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kesehatan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bagi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seluruh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rakyat</a:t>
            </a:r>
            <a:r>
              <a:rPr lang="en-US" kern="0" dirty="0">
                <a:solidFill>
                  <a:sysClr val="windowText" lastClr="000000"/>
                </a:solidFill>
              </a:rPr>
              <a:t>: </a:t>
            </a:r>
            <a:r>
              <a:rPr lang="en-US" kern="0" dirty="0" err="1">
                <a:solidFill>
                  <a:sysClr val="windowText" lastClr="000000"/>
                </a:solidFill>
              </a:rPr>
              <a:t>peningkatan</a:t>
            </a:r>
            <a:r>
              <a:rPr lang="en-US" kern="0" dirty="0">
                <a:solidFill>
                  <a:sysClr val="windowText" lastClr="000000"/>
                </a:solidFill>
              </a:rPr>
              <a:t> BPJS </a:t>
            </a:r>
            <a:r>
              <a:rPr lang="en-US" kern="0" dirty="0" err="1">
                <a:solidFill>
                  <a:sysClr val="windowText" lastClr="000000"/>
                </a:solidFill>
              </a:rPr>
              <a:t>kesehatan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endParaRPr lang="id-ID" kern="0" dirty="0" smtClean="0">
              <a:solidFill>
                <a:sysClr val="windowText" lastClr="000000"/>
              </a:solidFill>
            </a:endParaRPr>
          </a:p>
          <a:p>
            <a:r>
              <a:rPr lang="id-ID" kern="0" dirty="0">
                <a:solidFill>
                  <a:sysClr val="windowText" lastClr="000000"/>
                </a:solidFill>
              </a:rPr>
              <a:t> </a:t>
            </a:r>
            <a:r>
              <a:rPr lang="id-ID" kern="0" dirty="0" smtClean="0">
                <a:solidFill>
                  <a:sysClr val="windowText" lastClr="000000"/>
                </a:solidFill>
              </a:rPr>
              <a:t>     </a:t>
            </a:r>
            <a:r>
              <a:rPr lang="en-US" kern="0" dirty="0" err="1" smtClean="0">
                <a:solidFill>
                  <a:sysClr val="windowText" lastClr="000000"/>
                </a:solidFill>
              </a:rPr>
              <a:t>penyediaan</a:t>
            </a:r>
            <a:r>
              <a:rPr lang="en-US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obat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untuk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rakyat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11. </a:t>
            </a:r>
            <a:r>
              <a:rPr lang="en-US" kern="0" dirty="0" err="1">
                <a:solidFill>
                  <a:sysClr val="windowText" lastClr="000000"/>
                </a:solidFill>
              </a:rPr>
              <a:t>Melanjutkan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hilirisasi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industrialisasi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berbasiskan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sumber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daya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alam</a:t>
            </a:r>
            <a:r>
              <a:rPr lang="en-US" kern="0" dirty="0">
                <a:solidFill>
                  <a:sysClr val="windowText" lastClr="000000"/>
                </a:solidFill>
              </a:rPr>
              <a:t> (SDA), </a:t>
            </a:r>
            <a:r>
              <a:rPr lang="en-US" kern="0" dirty="0" err="1">
                <a:solidFill>
                  <a:sysClr val="windowText" lastClr="000000"/>
                </a:solidFill>
              </a:rPr>
              <a:t>termasuk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maritim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untuk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endParaRPr lang="id-ID" kern="0" dirty="0" smtClean="0">
              <a:solidFill>
                <a:sysClr val="windowText" lastClr="000000"/>
              </a:solidFill>
            </a:endParaRPr>
          </a:p>
          <a:p>
            <a:r>
              <a:rPr lang="id-ID" kern="0" dirty="0">
                <a:solidFill>
                  <a:sysClr val="windowText" lastClr="000000"/>
                </a:solidFill>
              </a:rPr>
              <a:t> </a:t>
            </a:r>
            <a:r>
              <a:rPr lang="id-ID" kern="0" dirty="0" smtClean="0">
                <a:solidFill>
                  <a:sysClr val="windowText" lastClr="000000"/>
                </a:solidFill>
              </a:rPr>
              <a:t>     </a:t>
            </a:r>
            <a:r>
              <a:rPr lang="en-US" kern="0" dirty="0" err="1" smtClean="0">
                <a:solidFill>
                  <a:sysClr val="windowText" lastClr="000000"/>
                </a:solidFill>
              </a:rPr>
              <a:t>membuka</a:t>
            </a:r>
            <a:r>
              <a:rPr lang="en-US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lapangan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kerja</a:t>
            </a:r>
            <a:r>
              <a:rPr lang="en-US" kern="0" dirty="0">
                <a:solidFill>
                  <a:sysClr val="windowText" lastClr="000000"/>
                </a:solidFill>
              </a:rPr>
              <a:t> yang </a:t>
            </a:r>
            <a:r>
              <a:rPr lang="en-US" kern="0" dirty="0" err="1">
                <a:solidFill>
                  <a:sysClr val="windowText" lastClr="000000"/>
                </a:solidFill>
              </a:rPr>
              <a:t>seluas-luasnya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dalam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mewujudkan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keadilan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ekonomi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12. </a:t>
            </a:r>
            <a:r>
              <a:rPr lang="en-US" kern="0" dirty="0" err="1">
                <a:solidFill>
                  <a:sysClr val="windowText" lastClr="000000"/>
                </a:solidFill>
              </a:rPr>
              <a:t>Reformasi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politik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hukum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birokrasi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13. </a:t>
            </a:r>
            <a:r>
              <a:rPr lang="en-US" kern="0" dirty="0" err="1">
                <a:solidFill>
                  <a:sysClr val="windowText" lastClr="000000"/>
                </a:solidFill>
              </a:rPr>
              <a:t>Pencegahan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pemberantasan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narkoba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14. </a:t>
            </a:r>
            <a:r>
              <a:rPr lang="en-US" kern="0" dirty="0" err="1">
                <a:solidFill>
                  <a:sysClr val="windowText" lastClr="000000"/>
                </a:solidFill>
              </a:rPr>
              <a:t>Penyempurnaan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sistem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penerimaan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negara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15. </a:t>
            </a:r>
            <a:r>
              <a:rPr lang="en-US" kern="0" dirty="0" err="1">
                <a:solidFill>
                  <a:sysClr val="windowText" lastClr="000000"/>
                </a:solidFill>
              </a:rPr>
              <a:t>Penguatan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pertahanan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keamanan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negara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pemeliharaan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hubungan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internasional</a:t>
            </a:r>
            <a:r>
              <a:rPr lang="en-US" kern="0" dirty="0">
                <a:solidFill>
                  <a:sysClr val="windowText" lastClr="000000"/>
                </a:solidFill>
              </a:rPr>
              <a:t> yang </a:t>
            </a:r>
            <a:r>
              <a:rPr lang="en-US" kern="0" dirty="0" err="1">
                <a:solidFill>
                  <a:sysClr val="windowText" lastClr="000000"/>
                </a:solidFill>
              </a:rPr>
              <a:t>kondusif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16. </a:t>
            </a:r>
            <a:r>
              <a:rPr lang="en-US" kern="0" dirty="0" err="1">
                <a:solidFill>
                  <a:sysClr val="windowText" lastClr="000000"/>
                </a:solidFill>
              </a:rPr>
              <a:t>Memastikan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kerukunan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antar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umat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beragama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kebebasan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beribadah</a:t>
            </a:r>
            <a:r>
              <a:rPr lang="en-US" kern="0" dirty="0">
                <a:solidFill>
                  <a:sysClr val="windowText" lastClr="000000"/>
                </a:solidFill>
              </a:rPr>
              <a:t>,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perawatan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rumah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ibadah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r>
              <a:rPr lang="en-US" kern="0" dirty="0">
                <a:solidFill>
                  <a:sysClr val="windowText" lastClr="000000"/>
                </a:solidFill>
              </a:rPr>
              <a:t>17. </a:t>
            </a:r>
            <a:r>
              <a:rPr lang="en-US" kern="0" dirty="0" err="1">
                <a:solidFill>
                  <a:sysClr val="windowText" lastClr="000000"/>
                </a:solidFill>
              </a:rPr>
              <a:t>Pelestarian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seni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budaya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peningkatan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ekonomi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kreatif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dan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peningkatan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prestasi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olahraga</a:t>
            </a:r>
            <a:r>
              <a:rPr lang="en-US" kern="0" dirty="0">
                <a:solidFill>
                  <a:sysClr val="windowText" lastClr="000000"/>
                </a:solidFill>
              </a:rPr>
              <a:t>.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28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10" y="304816"/>
            <a:ext cx="108204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0" dirty="0" err="1" smtClean="0">
                <a:solidFill>
                  <a:sysClr val="windowText" lastClr="000000"/>
                </a:solidFill>
              </a:rPr>
              <a:t>Delapan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misi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pemerintah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tersebut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secara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spesifik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tertuju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pada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2</a:t>
            </a:r>
          </a:p>
          <a:p>
            <a:r>
              <a:rPr lang="en-US" sz="2800" kern="0" dirty="0" smtClean="0">
                <a:solidFill>
                  <a:sysClr val="windowText" lastClr="000000"/>
                </a:solidFill>
              </a:rPr>
              <a:t>(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dua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)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misi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bagi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perbaikan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kinerja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birokrasi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ke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depan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yaitu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dengan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id-ID" sz="2800" kern="0" dirty="0" smtClean="0">
                <a:solidFill>
                  <a:sysClr val="windowText" lastClr="000000"/>
                </a:solidFill>
              </a:rPr>
              <a:t> </a:t>
            </a:r>
            <a:endParaRPr lang="en-US" sz="2800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d-ID" sz="2800" kern="0" dirty="0" smtClean="0">
                <a:solidFill>
                  <a:sysClr val="windowText" lastClr="000000"/>
                </a:solidFill>
              </a:rPr>
              <a:t>Misi m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emperkuat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pembangunan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Sumber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Daya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Manusia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(SDM),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sains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</a:t>
            </a:r>
            <a:r>
              <a:rPr lang="id-ID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teknologi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pendidikan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kesehatan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prestasi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olahraga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kesetaraan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gender,</a:t>
            </a:r>
            <a:r>
              <a:rPr lang="id-ID" sz="2800" kern="0" dirty="0" smtClean="0">
                <a:solidFill>
                  <a:sysClr val="windowText" lastClr="000000"/>
                </a:solidFill>
              </a:rPr>
              <a:t>p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enguatan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peran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perempuan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pemuda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dan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penyandang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disabilitas</a:t>
            </a:r>
            <a:r>
              <a:rPr lang="id-ID" sz="2800" kern="0" dirty="0" smtClean="0">
                <a:solidFill>
                  <a:sysClr val="windowText" lastClr="000000"/>
                </a:solidFill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id-ID" sz="2800" kern="0" dirty="0" smtClean="0">
                <a:solidFill>
                  <a:sysClr val="windowText" lastClr="000000"/>
                </a:solidFill>
              </a:rPr>
              <a:t>M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isi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memperkuat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reformasi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politik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hukum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dan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birokrasi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serta</a:t>
            </a:r>
            <a:r>
              <a:rPr lang="id-ID" sz="2800" kern="0" dirty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memperkuat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pencegahan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dan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pemberantasan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korupsi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dan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narkoba</a:t>
            </a:r>
            <a:endParaRPr lang="en-US" sz="2800" kern="0" dirty="0" smtClean="0">
              <a:solidFill>
                <a:sysClr val="windowText" lastClr="000000"/>
              </a:solidFill>
            </a:endParaRPr>
          </a:p>
          <a:p>
            <a:r>
              <a:rPr lang="en-US" sz="2800" kern="0" dirty="0" smtClean="0">
                <a:solidFill>
                  <a:sysClr val="windowText" lastClr="000000"/>
                </a:solidFill>
              </a:rPr>
              <a:t>(</a:t>
            </a:r>
            <a:r>
              <a:rPr lang="en-US" sz="2800" kern="0" dirty="0" err="1" smtClean="0">
                <a:solidFill>
                  <a:sysClr val="windowText" lastClr="000000"/>
                </a:solidFill>
              </a:rPr>
              <a:t>Wisnubroto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, 2024).</a:t>
            </a:r>
            <a:endParaRPr lang="en-US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43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395" y="188700"/>
            <a:ext cx="11137237" cy="5262955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defTabSz="914140"/>
            <a:r>
              <a:rPr lang="id-ID" sz="2400" dirty="0">
                <a:solidFill>
                  <a:prstClr val="black"/>
                </a:solidFill>
              </a:rPr>
              <a:t>SILAHKAN  BPK/IBU </a:t>
            </a:r>
          </a:p>
          <a:p>
            <a:pPr defTabSz="914140"/>
            <a:r>
              <a:rPr lang="id-ID" sz="2400" dirty="0">
                <a:solidFill>
                  <a:prstClr val="black"/>
                </a:solidFill>
              </a:rPr>
              <a:t>INSTALL </a:t>
            </a:r>
          </a:p>
          <a:p>
            <a:pPr defTabSz="914140"/>
            <a:r>
              <a:rPr lang="en-US" sz="2400" dirty="0" err="1">
                <a:solidFill>
                  <a:prstClr val="black"/>
                </a:solidFill>
              </a:rPr>
              <a:t>mengunduh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aplikasi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Gho</a:t>
            </a:r>
            <a:r>
              <a:rPr lang="en-US" sz="2400" b="1" dirty="0">
                <a:solidFill>
                  <a:srgbClr val="FF0000"/>
                </a:solidFill>
              </a:rPr>
              <a:t> Coach </a:t>
            </a:r>
            <a:r>
              <a:rPr lang="en-US" sz="2400" dirty="0">
                <a:solidFill>
                  <a:prstClr val="black"/>
                </a:solidFill>
              </a:rPr>
              <a:t>di Google Play </a:t>
            </a:r>
            <a:r>
              <a:rPr lang="en-US" sz="2400" dirty="0" err="1">
                <a:solidFill>
                  <a:prstClr val="black"/>
                </a:solidFill>
              </a:rPr>
              <a:t>dan</a:t>
            </a:r>
            <a:r>
              <a:rPr lang="en-US" sz="2400" dirty="0">
                <a:solidFill>
                  <a:prstClr val="black"/>
                </a:solidFill>
              </a:rPr>
              <a:t> App Store  </a:t>
            </a:r>
            <a:endParaRPr lang="id-ID" sz="2400" dirty="0">
              <a:solidFill>
                <a:prstClr val="black"/>
              </a:solidFill>
            </a:endParaRPr>
          </a:p>
          <a:p>
            <a:pPr defTabSz="914140"/>
            <a:endParaRPr lang="id-ID" sz="2400" dirty="0">
              <a:solidFill>
                <a:prstClr val="black"/>
              </a:solidFill>
            </a:endParaRPr>
          </a:p>
          <a:p>
            <a:pPr defTabSz="914140"/>
            <a:r>
              <a:rPr lang="en-US" sz="2400" dirty="0" err="1">
                <a:solidFill>
                  <a:prstClr val="black"/>
                </a:solidFill>
              </a:rPr>
              <a:t>Gho</a:t>
            </a:r>
            <a:r>
              <a:rPr lang="en-US" sz="2400" dirty="0">
                <a:solidFill>
                  <a:prstClr val="black"/>
                </a:solidFill>
              </a:rPr>
              <a:t> Coach – </a:t>
            </a:r>
            <a:r>
              <a:rPr lang="en-US" sz="2400" dirty="0" err="1">
                <a:solidFill>
                  <a:prstClr val="black"/>
                </a:solidFill>
              </a:rPr>
              <a:t>Mulai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Belajar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dengan</a:t>
            </a:r>
            <a:r>
              <a:rPr lang="en-US" sz="2400" dirty="0">
                <a:solidFill>
                  <a:prstClr val="black"/>
                </a:solidFill>
              </a:rPr>
              <a:t> Cara </a:t>
            </a:r>
            <a:r>
              <a:rPr lang="en-US" sz="2400" dirty="0" err="1">
                <a:solidFill>
                  <a:prstClr val="black"/>
                </a:solidFill>
              </a:rPr>
              <a:t>BaruHalo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Bapak</a:t>
            </a:r>
            <a:r>
              <a:rPr lang="en-US" sz="2400" dirty="0">
                <a:solidFill>
                  <a:prstClr val="black"/>
                </a:solidFill>
              </a:rPr>
              <a:t>/</a:t>
            </a:r>
            <a:r>
              <a:rPr lang="en-US" sz="2400" dirty="0" err="1">
                <a:solidFill>
                  <a:prstClr val="black"/>
                </a:solidFill>
              </a:rPr>
              <a:t>Ibu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peserta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pelatihan</a:t>
            </a:r>
            <a:r>
              <a:rPr lang="en-US" sz="2400" dirty="0">
                <a:solidFill>
                  <a:prstClr val="black"/>
                </a:solidFill>
              </a:rPr>
              <a:t>! </a:t>
            </a:r>
            <a:endParaRPr lang="id-ID" sz="2400" dirty="0">
              <a:solidFill>
                <a:prstClr val="black"/>
              </a:solidFill>
            </a:endParaRPr>
          </a:p>
          <a:p>
            <a:pPr defTabSz="914140"/>
            <a:endParaRPr lang="id-ID" sz="2400" dirty="0">
              <a:solidFill>
                <a:prstClr val="black"/>
              </a:solidFill>
            </a:endParaRPr>
          </a:p>
          <a:p>
            <a:pPr defTabSz="914140"/>
            <a:r>
              <a:rPr lang="en-US" sz="2400" dirty="0">
                <a:solidFill>
                  <a:prstClr val="black"/>
                </a:solidFill>
              </a:rPr>
              <a:t>👋</a:t>
            </a:r>
            <a:r>
              <a:rPr lang="en-US" sz="2400" dirty="0" err="1">
                <a:solidFill>
                  <a:prstClr val="black"/>
                </a:solidFill>
              </a:rPr>
              <a:t>Saya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Hironymus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Ghodang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Widyaiswara</a:t>
            </a:r>
            <a:r>
              <a:rPr lang="en-US" sz="2400" dirty="0">
                <a:solidFill>
                  <a:prstClr val="black"/>
                </a:solidFill>
              </a:rPr>
              <a:t> BPSDM </a:t>
            </a:r>
            <a:r>
              <a:rPr lang="en-US" sz="2400" dirty="0" err="1">
                <a:solidFill>
                  <a:prstClr val="black"/>
                </a:solidFill>
              </a:rPr>
              <a:t>Provinsi</a:t>
            </a:r>
            <a:r>
              <a:rPr lang="en-US" sz="2400" dirty="0">
                <a:solidFill>
                  <a:prstClr val="black"/>
                </a:solidFill>
              </a:rPr>
              <a:t> Sumatera Utara, </a:t>
            </a:r>
            <a:r>
              <a:rPr lang="en-US" sz="2400" dirty="0" err="1">
                <a:solidFill>
                  <a:prstClr val="black"/>
                </a:solidFill>
              </a:rPr>
              <a:t>mengajak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Bapak</a:t>
            </a:r>
            <a:r>
              <a:rPr lang="en-US" sz="2400" dirty="0">
                <a:solidFill>
                  <a:prstClr val="black"/>
                </a:solidFill>
              </a:rPr>
              <a:t>/</a:t>
            </a:r>
            <a:r>
              <a:rPr lang="en-US" sz="2400" dirty="0" err="1">
                <a:solidFill>
                  <a:prstClr val="black"/>
                </a:solidFill>
              </a:rPr>
              <a:t>Ibu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untuk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id-ID" sz="2400" dirty="0">
              <a:solidFill>
                <a:prstClr val="black"/>
              </a:solidFill>
            </a:endParaRPr>
          </a:p>
          <a:p>
            <a:pPr defTabSz="914140"/>
            <a:r>
              <a:rPr lang="en-US" sz="2400" dirty="0" err="1">
                <a:solidFill>
                  <a:prstClr val="black"/>
                </a:solidFill>
              </a:rPr>
              <a:t>mengunduh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aplikasi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Gho</a:t>
            </a:r>
            <a:r>
              <a:rPr lang="en-US" sz="2400" dirty="0">
                <a:solidFill>
                  <a:prstClr val="black"/>
                </a:solidFill>
              </a:rPr>
              <a:t> Coach di Google Play </a:t>
            </a:r>
            <a:r>
              <a:rPr lang="en-US" sz="2400" dirty="0" err="1">
                <a:solidFill>
                  <a:prstClr val="black"/>
                </a:solidFill>
              </a:rPr>
              <a:t>dan</a:t>
            </a:r>
            <a:r>
              <a:rPr lang="en-US" sz="2400" dirty="0">
                <a:solidFill>
                  <a:prstClr val="black"/>
                </a:solidFill>
              </a:rPr>
              <a:t> App Store 📲</a:t>
            </a:r>
            <a:r>
              <a:rPr lang="en-US" sz="2400" dirty="0" err="1">
                <a:solidFill>
                  <a:prstClr val="black"/>
                </a:solidFill>
              </a:rPr>
              <a:t>Aplikasi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ini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akan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menjadi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teman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belajar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Bapak</a:t>
            </a:r>
            <a:r>
              <a:rPr lang="en-US" sz="2400" dirty="0">
                <a:solidFill>
                  <a:prstClr val="black"/>
                </a:solidFill>
              </a:rPr>
              <a:t>/</a:t>
            </a:r>
            <a:r>
              <a:rPr lang="en-US" sz="2400" dirty="0" err="1">
                <a:solidFill>
                  <a:prstClr val="black"/>
                </a:solidFill>
              </a:rPr>
              <a:t>Ibu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sebelum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selama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dan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setelah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pelatihan</a:t>
            </a:r>
            <a:r>
              <a:rPr lang="en-US" sz="2400" dirty="0">
                <a:solidFill>
                  <a:prstClr val="black"/>
                </a:solidFill>
              </a:rPr>
              <a:t>—</a:t>
            </a:r>
            <a:r>
              <a:rPr lang="en-US" sz="2400" dirty="0" err="1">
                <a:solidFill>
                  <a:prstClr val="black"/>
                </a:solidFill>
              </a:rPr>
              <a:t>lebih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fleksibel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interaktif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dan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menyenangkan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id-ID" sz="2400" dirty="0">
              <a:solidFill>
                <a:prstClr val="black"/>
              </a:solidFill>
            </a:endParaRPr>
          </a:p>
          <a:p>
            <a:pPr defTabSz="914140"/>
            <a:r>
              <a:rPr lang="en-US" sz="2400" dirty="0">
                <a:solidFill>
                  <a:prstClr val="black"/>
                </a:solidFill>
              </a:rPr>
              <a:t>💡 Yuk, </a:t>
            </a:r>
            <a:r>
              <a:rPr lang="en-US" sz="2400" dirty="0" err="1">
                <a:solidFill>
                  <a:prstClr val="black"/>
                </a:solidFill>
              </a:rPr>
              <a:t>siapkan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diri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unduh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sekarang</a:t>
            </a:r>
            <a:r>
              <a:rPr lang="en-US" sz="2400" dirty="0">
                <a:solidFill>
                  <a:prstClr val="black"/>
                </a:solidFill>
              </a:rPr>
              <a:t>…</a:t>
            </a:r>
            <a:endParaRPr lang="id-ID" sz="2400" dirty="0">
              <a:solidFill>
                <a:prstClr val="black"/>
              </a:solidFill>
            </a:endParaRPr>
          </a:p>
          <a:p>
            <a:pPr defTabSz="914140"/>
            <a:r>
              <a:rPr lang="en-US" sz="2400" dirty="0">
                <a:solidFill>
                  <a:prstClr val="black"/>
                </a:solidFill>
              </a:rPr>
              <a:t>📌 </a:t>
            </a:r>
            <a:r>
              <a:rPr lang="en-US" sz="2400" dirty="0" err="1">
                <a:solidFill>
                  <a:prstClr val="black"/>
                </a:solidFill>
              </a:rPr>
              <a:t>Gho</a:t>
            </a:r>
            <a:r>
              <a:rPr lang="en-US" sz="2400" dirty="0">
                <a:solidFill>
                  <a:prstClr val="black"/>
                </a:solidFill>
              </a:rPr>
              <a:t> Coach: </a:t>
            </a:r>
            <a:r>
              <a:rPr lang="en-US" sz="2400" dirty="0" err="1">
                <a:solidFill>
                  <a:prstClr val="black"/>
                </a:solidFill>
              </a:rPr>
              <a:t>Belajar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kapan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saja</a:t>
            </a:r>
            <a:r>
              <a:rPr lang="en-US" sz="2400" dirty="0">
                <a:solidFill>
                  <a:prstClr val="black"/>
                </a:solidFill>
              </a:rPr>
              <a:t>, di </a:t>
            </a:r>
            <a:r>
              <a:rPr lang="en-US" sz="2400" dirty="0" err="1">
                <a:solidFill>
                  <a:prstClr val="black"/>
                </a:solidFill>
              </a:rPr>
              <a:t>mana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saja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dan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tetap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bermakna.Salam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kolaborasi</a:t>
            </a:r>
            <a:r>
              <a:rPr lang="en-US" sz="2400" dirty="0">
                <a:solidFill>
                  <a:prstClr val="black"/>
                </a:solidFill>
              </a:rPr>
              <a:t>. 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622" y="5306102"/>
            <a:ext cx="319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rgbClr val="FF0000"/>
                </a:solidFill>
              </a:rPr>
              <a:t>Fitur Layanan Gho Coach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E13EDEFF-D844-02C4-BE9C-25B84B3F6791}"/>
              </a:ext>
            </a:extLst>
          </p:cNvPr>
          <p:cNvSpPr/>
          <p:nvPr/>
        </p:nvSpPr>
        <p:spPr>
          <a:xfrm>
            <a:off x="366175" y="2334519"/>
            <a:ext cx="2360988" cy="326182"/>
          </a:xfrm>
          <a:prstGeom prst="roundRect">
            <a:avLst>
              <a:gd name="adj" fmla="val 5027"/>
            </a:avLst>
          </a:prstGeom>
          <a:solidFill>
            <a:srgbClr val="009193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68C16741-28F6-3C05-2139-A507C1F6AAE6}"/>
              </a:ext>
            </a:extLst>
          </p:cNvPr>
          <p:cNvSpPr/>
          <p:nvPr/>
        </p:nvSpPr>
        <p:spPr>
          <a:xfrm>
            <a:off x="3399085" y="5145668"/>
            <a:ext cx="2360985" cy="326182"/>
          </a:xfrm>
          <a:prstGeom prst="roundRect">
            <a:avLst>
              <a:gd name="adj" fmla="val 5027"/>
            </a:avLst>
          </a:prstGeom>
          <a:solidFill>
            <a:srgbClr val="7A81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6E338EA9-2554-643A-A775-7C4B92EBF97B}"/>
              </a:ext>
            </a:extLst>
          </p:cNvPr>
          <p:cNvSpPr/>
          <p:nvPr/>
        </p:nvSpPr>
        <p:spPr>
          <a:xfrm>
            <a:off x="366175" y="2698000"/>
            <a:ext cx="2360989" cy="2436749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046844EB-37ED-A3A8-881B-5F33F324587B}"/>
              </a:ext>
            </a:extLst>
          </p:cNvPr>
          <p:cNvSpPr/>
          <p:nvPr/>
        </p:nvSpPr>
        <p:spPr>
          <a:xfrm>
            <a:off x="3399068" y="3074927"/>
            <a:ext cx="2360989" cy="1737584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1539C4A7-B3C6-5E7C-F347-A8D44FDDE896}"/>
              </a:ext>
            </a:extLst>
          </p:cNvPr>
          <p:cNvSpPr/>
          <p:nvPr/>
        </p:nvSpPr>
        <p:spPr>
          <a:xfrm>
            <a:off x="6431952" y="3068091"/>
            <a:ext cx="2360989" cy="1737584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F4B29428-537F-9A5F-2853-A2E1DA2BD84E}"/>
              </a:ext>
            </a:extLst>
          </p:cNvPr>
          <p:cNvSpPr/>
          <p:nvPr/>
        </p:nvSpPr>
        <p:spPr>
          <a:xfrm>
            <a:off x="9464844" y="3085396"/>
            <a:ext cx="2360989" cy="2436749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C1EED47F-AF29-FC1D-E36F-97AF20AEF848}"/>
              </a:ext>
            </a:extLst>
          </p:cNvPr>
          <p:cNvSpPr/>
          <p:nvPr/>
        </p:nvSpPr>
        <p:spPr>
          <a:xfrm>
            <a:off x="3399085" y="5505190"/>
            <a:ext cx="2360985" cy="1066183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AE5C4D54-E818-C216-2FDB-98E39B4DEFF7}"/>
              </a:ext>
            </a:extLst>
          </p:cNvPr>
          <p:cNvSpPr/>
          <p:nvPr/>
        </p:nvSpPr>
        <p:spPr>
          <a:xfrm>
            <a:off x="3399064" y="2711798"/>
            <a:ext cx="2360988" cy="326182"/>
          </a:xfrm>
          <a:prstGeom prst="roundRect">
            <a:avLst>
              <a:gd name="adj" fmla="val 5027"/>
            </a:avLst>
          </a:prstGeom>
          <a:solidFill>
            <a:srgbClr val="C0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663B9B73-DB2A-EB42-F614-F09B4241239F}"/>
              </a:ext>
            </a:extLst>
          </p:cNvPr>
          <p:cNvSpPr/>
          <p:nvPr/>
        </p:nvSpPr>
        <p:spPr>
          <a:xfrm>
            <a:off x="6431951" y="2708590"/>
            <a:ext cx="2360988" cy="326182"/>
          </a:xfrm>
          <a:prstGeom prst="roundRect">
            <a:avLst>
              <a:gd name="adj" fmla="val 5027"/>
            </a:avLst>
          </a:prstGeom>
          <a:solidFill>
            <a:srgbClr val="0432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32121457-D94D-DA08-5E1E-5AD169C030FC}"/>
              </a:ext>
            </a:extLst>
          </p:cNvPr>
          <p:cNvSpPr/>
          <p:nvPr/>
        </p:nvSpPr>
        <p:spPr>
          <a:xfrm>
            <a:off x="9464849" y="2721910"/>
            <a:ext cx="2360988" cy="326182"/>
          </a:xfrm>
          <a:prstGeom prst="roundRect">
            <a:avLst>
              <a:gd name="adj" fmla="val 5027"/>
            </a:avLst>
          </a:prstGeom>
          <a:solidFill>
            <a:schemeClr val="tx2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1D25F14D-CCF4-BBA0-4FDD-539A0E6BACB9}"/>
              </a:ext>
            </a:extLst>
          </p:cNvPr>
          <p:cNvSpPr/>
          <p:nvPr/>
        </p:nvSpPr>
        <p:spPr>
          <a:xfrm>
            <a:off x="3399055" y="939547"/>
            <a:ext cx="5393880" cy="326182"/>
          </a:xfrm>
          <a:prstGeom prst="roundRect">
            <a:avLst>
              <a:gd name="adj" fmla="val 5027"/>
            </a:avLst>
          </a:prstGeom>
          <a:solidFill>
            <a:schemeClr val="tx2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FDDE147D-B03A-0E3D-52BA-9C75900E4AC1}"/>
              </a:ext>
            </a:extLst>
          </p:cNvPr>
          <p:cNvSpPr/>
          <p:nvPr/>
        </p:nvSpPr>
        <p:spPr>
          <a:xfrm>
            <a:off x="3399083" y="1299050"/>
            <a:ext cx="5393881" cy="1066183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868FFE9-C0A0-CE59-8799-F6421AB0690B}"/>
              </a:ext>
            </a:extLst>
          </p:cNvPr>
          <p:cNvSpPr txBox="1"/>
          <p:nvPr/>
        </p:nvSpPr>
        <p:spPr>
          <a:xfrm>
            <a:off x="366167" y="2396036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Kondisi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Saat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ini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C9D76B-F215-1A32-BE69-CE85CD055826}"/>
              </a:ext>
            </a:extLst>
          </p:cNvPr>
          <p:cNvSpPr txBox="1"/>
          <p:nvPr/>
        </p:nvSpPr>
        <p:spPr>
          <a:xfrm>
            <a:off x="3399082" y="990907"/>
            <a:ext cx="5393879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Pengaruh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Lingkungan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Strategis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(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Lingstra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7E4BC5-2E21-78C3-5031-FEA40AF6956A}"/>
              </a:ext>
            </a:extLst>
          </p:cNvPr>
          <p:cNvSpPr txBox="1"/>
          <p:nvPr/>
        </p:nvSpPr>
        <p:spPr>
          <a:xfrm>
            <a:off x="3399058" y="5145669"/>
            <a:ext cx="2360988" cy="367240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>
              <a:lnSpc>
                <a:spcPct val="90000"/>
              </a:lnSpc>
            </a:pPr>
            <a:r>
              <a:rPr lang="en-US" sz="1100" b="1" dirty="0" err="1">
                <a:solidFill>
                  <a:prstClr val="white"/>
                </a:solidFill>
                <a:cs typeface="Arial" panose="020B0604020202020204" pitchFamily="34" charset="0"/>
              </a:rPr>
              <a:t>Dampak</a:t>
            </a:r>
            <a:r>
              <a:rPr lang="en-US" sz="11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prstClr val="white"/>
                </a:solidFill>
                <a:cs typeface="Arial" panose="020B0604020202020204" pitchFamily="34" charset="0"/>
              </a:rPr>
              <a:t>Masalah</a:t>
            </a:r>
            <a:r>
              <a:rPr lang="en-US" sz="11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br>
              <a:rPr lang="en-US" sz="1100" b="1" dirty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en-US" sz="1100" b="1" dirty="0" err="1">
                <a:solidFill>
                  <a:prstClr val="white"/>
                </a:solidFill>
                <a:cs typeface="Arial" panose="020B0604020202020204" pitchFamily="34" charset="0"/>
              </a:rPr>
              <a:t>tidak</a:t>
            </a:r>
            <a:r>
              <a:rPr lang="en-US" sz="11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100" b="1" dirty="0" err="1">
                <a:solidFill>
                  <a:prstClr val="white"/>
                </a:solidFill>
                <a:cs typeface="Arial" panose="020B0604020202020204" pitchFamily="34" charset="0"/>
              </a:rPr>
              <a:t>Diatasi</a:t>
            </a:r>
            <a:endParaRPr 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7CD6D9-B44A-750A-8AB6-CD7E90CEF548}"/>
              </a:ext>
            </a:extLst>
          </p:cNvPr>
          <p:cNvSpPr txBox="1"/>
          <p:nvPr/>
        </p:nvSpPr>
        <p:spPr>
          <a:xfrm>
            <a:off x="3399058" y="2772907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Permasalahan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33BED0A-0A75-5120-0C5A-5245149C3E31}"/>
              </a:ext>
            </a:extLst>
          </p:cNvPr>
          <p:cNvSpPr txBox="1"/>
          <p:nvPr/>
        </p:nvSpPr>
        <p:spPr>
          <a:xfrm>
            <a:off x="6431949" y="2772907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Solusi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Inovatif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5EA597F-856C-5210-8990-F6B510382CF9}"/>
              </a:ext>
            </a:extLst>
          </p:cNvPr>
          <p:cNvSpPr txBox="1"/>
          <p:nvPr/>
        </p:nvSpPr>
        <p:spPr>
          <a:xfrm>
            <a:off x="9464841" y="2783427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Kondisi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yg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Diharapkan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F290666F-C1D9-A7AA-589C-A336D96A444F}"/>
              </a:ext>
            </a:extLst>
          </p:cNvPr>
          <p:cNvSpPr/>
          <p:nvPr/>
        </p:nvSpPr>
        <p:spPr>
          <a:xfrm>
            <a:off x="9464828" y="1299051"/>
            <a:ext cx="2360989" cy="1066181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BF9FEA0F-6176-EE75-9027-EC8BB93FCB7F}"/>
              </a:ext>
            </a:extLst>
          </p:cNvPr>
          <p:cNvSpPr/>
          <p:nvPr/>
        </p:nvSpPr>
        <p:spPr>
          <a:xfrm>
            <a:off x="9464827" y="939547"/>
            <a:ext cx="2360988" cy="326182"/>
          </a:xfrm>
          <a:prstGeom prst="roundRect">
            <a:avLst>
              <a:gd name="adj" fmla="val 5027"/>
            </a:avLst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2ED28B9-E6CB-C6AF-E753-FF9917BB5275}"/>
              </a:ext>
            </a:extLst>
          </p:cNvPr>
          <p:cNvSpPr txBox="1"/>
          <p:nvPr/>
        </p:nvSpPr>
        <p:spPr>
          <a:xfrm>
            <a:off x="9464819" y="1003865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Outcome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xmlns="" id="{660A1365-7FF8-D01E-2D60-CC41731CCD04}"/>
              </a:ext>
            </a:extLst>
          </p:cNvPr>
          <p:cNvSpPr/>
          <p:nvPr/>
        </p:nvSpPr>
        <p:spPr>
          <a:xfrm>
            <a:off x="2844064" y="3507530"/>
            <a:ext cx="438079" cy="741483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xmlns="" id="{000991F2-A60B-9B8B-0696-712478EFE4C5}"/>
              </a:ext>
            </a:extLst>
          </p:cNvPr>
          <p:cNvSpPr/>
          <p:nvPr/>
        </p:nvSpPr>
        <p:spPr>
          <a:xfrm>
            <a:off x="5885762" y="3507530"/>
            <a:ext cx="438079" cy="741483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xmlns="" id="{5C76BF4D-6371-5C32-D9EA-FDF03302EF91}"/>
              </a:ext>
            </a:extLst>
          </p:cNvPr>
          <p:cNvSpPr/>
          <p:nvPr/>
        </p:nvSpPr>
        <p:spPr>
          <a:xfrm>
            <a:off x="8909865" y="3497328"/>
            <a:ext cx="438079" cy="741483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xmlns="" id="{7322AA93-92F7-60F3-0AEA-6A96D813A290}"/>
              </a:ext>
            </a:extLst>
          </p:cNvPr>
          <p:cNvSpPr/>
          <p:nvPr/>
        </p:nvSpPr>
        <p:spPr>
          <a:xfrm rot="5400000">
            <a:off x="4447672" y="2162285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xmlns="" id="{AFDE5AEE-FA95-02A5-30D4-68894621E2F5}"/>
              </a:ext>
            </a:extLst>
          </p:cNvPr>
          <p:cNvSpPr/>
          <p:nvPr/>
        </p:nvSpPr>
        <p:spPr>
          <a:xfrm rot="5400000">
            <a:off x="7480577" y="2164170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xmlns="" id="{939EC5F7-A47C-6184-3797-5B51B56134FC}"/>
              </a:ext>
            </a:extLst>
          </p:cNvPr>
          <p:cNvSpPr/>
          <p:nvPr/>
        </p:nvSpPr>
        <p:spPr>
          <a:xfrm rot="16200000" flipV="1">
            <a:off x="7480565" y="4595567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xmlns="" id="{3FAECA9C-0B1F-4F30-6BE5-AD1E270DB113}"/>
              </a:ext>
            </a:extLst>
          </p:cNvPr>
          <p:cNvSpPr/>
          <p:nvPr/>
        </p:nvSpPr>
        <p:spPr>
          <a:xfrm rot="16200000" flipV="1">
            <a:off x="4447672" y="4581442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xmlns="" id="{AE4E79D0-B4AA-3498-727E-9D20BDA3FE35}"/>
              </a:ext>
            </a:extLst>
          </p:cNvPr>
          <p:cNvSpPr/>
          <p:nvPr/>
        </p:nvSpPr>
        <p:spPr>
          <a:xfrm rot="16200000" flipV="1">
            <a:off x="10513440" y="2137852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B9F022CC-5465-D576-EE7B-6D1D16EB4B1A}"/>
              </a:ext>
            </a:extLst>
          </p:cNvPr>
          <p:cNvCxnSpPr>
            <a:cxnSpLocks/>
          </p:cNvCxnSpPr>
          <p:nvPr/>
        </p:nvCxnSpPr>
        <p:spPr>
          <a:xfrm>
            <a:off x="366164" y="378593"/>
            <a:ext cx="0" cy="474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EA6F050C-9906-C47F-2BFD-EB141991EFB8}"/>
              </a:ext>
            </a:extLst>
          </p:cNvPr>
          <p:cNvCxnSpPr>
            <a:cxnSpLocks/>
          </p:cNvCxnSpPr>
          <p:nvPr/>
        </p:nvCxnSpPr>
        <p:spPr>
          <a:xfrm>
            <a:off x="11832463" y="378592"/>
            <a:ext cx="0" cy="474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ABA2CCBD-37D5-1929-D7CA-04714A0F185F}"/>
              </a:ext>
            </a:extLst>
          </p:cNvPr>
          <p:cNvCxnSpPr/>
          <p:nvPr/>
        </p:nvCxnSpPr>
        <p:spPr>
          <a:xfrm>
            <a:off x="366178" y="579339"/>
            <a:ext cx="1146629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xmlns="" id="{EBFC11A3-90FC-2406-C1DE-E14A19912AC6}"/>
              </a:ext>
            </a:extLst>
          </p:cNvPr>
          <p:cNvSpPr/>
          <p:nvPr/>
        </p:nvSpPr>
        <p:spPr>
          <a:xfrm>
            <a:off x="6431971" y="5155069"/>
            <a:ext cx="2360985" cy="326182"/>
          </a:xfrm>
          <a:prstGeom prst="roundRect">
            <a:avLst>
              <a:gd name="adj" fmla="val 5027"/>
            </a:avLst>
          </a:prstGeom>
          <a:solidFill>
            <a:schemeClr val="accent1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xmlns="" id="{8288BD3C-CB4D-6B5D-270D-0A79786E8114}"/>
              </a:ext>
            </a:extLst>
          </p:cNvPr>
          <p:cNvSpPr/>
          <p:nvPr/>
        </p:nvSpPr>
        <p:spPr>
          <a:xfrm>
            <a:off x="6431971" y="5514594"/>
            <a:ext cx="2360985" cy="1066183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2CDE73E-7EAC-B866-D558-96CDDEF44FE9}"/>
              </a:ext>
            </a:extLst>
          </p:cNvPr>
          <p:cNvSpPr txBox="1"/>
          <p:nvPr/>
        </p:nvSpPr>
        <p:spPr>
          <a:xfrm>
            <a:off x="6431949" y="5199904"/>
            <a:ext cx="2360988" cy="256440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>
              <a:lnSpc>
                <a:spcPct val="90000"/>
              </a:lnSpc>
            </a:pP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Analisis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Stakeholder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2B3333E3-A85F-069A-2DBE-9E026C2E6752}"/>
              </a:ext>
            </a:extLst>
          </p:cNvPr>
          <p:cNvSpPr txBox="1"/>
          <p:nvPr/>
        </p:nvSpPr>
        <p:spPr>
          <a:xfrm>
            <a:off x="461119" y="2722208"/>
            <a:ext cx="2172677" cy="993565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dst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EAA7299D-D68A-A10F-A34F-AFFA62582837}"/>
              </a:ext>
            </a:extLst>
          </p:cNvPr>
          <p:cNvSpPr txBox="1"/>
          <p:nvPr/>
        </p:nvSpPr>
        <p:spPr>
          <a:xfrm>
            <a:off x="3493207" y="1348668"/>
            <a:ext cx="5213136" cy="993565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dst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934ED5A-B390-6057-AEEC-92519E611E9D}"/>
              </a:ext>
            </a:extLst>
          </p:cNvPr>
          <p:cNvSpPr txBox="1"/>
          <p:nvPr/>
        </p:nvSpPr>
        <p:spPr>
          <a:xfrm>
            <a:off x="3489435" y="3116426"/>
            <a:ext cx="2184542" cy="993565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dst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11EC8BCB-8348-FBDD-6818-5BE872540E84}"/>
              </a:ext>
            </a:extLst>
          </p:cNvPr>
          <p:cNvSpPr txBox="1"/>
          <p:nvPr/>
        </p:nvSpPr>
        <p:spPr>
          <a:xfrm>
            <a:off x="6520172" y="3119295"/>
            <a:ext cx="2184542" cy="993565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dst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B1BB0AE-77BC-5159-3B1B-E2CD3994A736}"/>
              </a:ext>
            </a:extLst>
          </p:cNvPr>
          <p:cNvSpPr txBox="1"/>
          <p:nvPr/>
        </p:nvSpPr>
        <p:spPr>
          <a:xfrm>
            <a:off x="9546352" y="3160287"/>
            <a:ext cx="2184542" cy="993565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dst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ABB3C804-34D7-1C02-690D-8CB1B7C99A5A}"/>
              </a:ext>
            </a:extLst>
          </p:cNvPr>
          <p:cNvSpPr txBox="1"/>
          <p:nvPr/>
        </p:nvSpPr>
        <p:spPr>
          <a:xfrm>
            <a:off x="3487272" y="5565362"/>
            <a:ext cx="2184542" cy="993565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dst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42080A1-CC8E-8120-E0EF-50B528D0FEC2}"/>
              </a:ext>
            </a:extLst>
          </p:cNvPr>
          <p:cNvSpPr txBox="1"/>
          <p:nvPr/>
        </p:nvSpPr>
        <p:spPr>
          <a:xfrm>
            <a:off x="6520172" y="5565979"/>
            <a:ext cx="2184542" cy="993565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dst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DB31BDE5-8647-431A-5BDF-55DAAC1BCED1}"/>
              </a:ext>
            </a:extLst>
          </p:cNvPr>
          <p:cNvSpPr txBox="1"/>
          <p:nvPr/>
        </p:nvSpPr>
        <p:spPr>
          <a:xfrm>
            <a:off x="9546352" y="1299674"/>
            <a:ext cx="2184542" cy="993565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>
                <a:solidFill>
                  <a:prstClr val="black"/>
                </a:solidFill>
                <a:cs typeface="Arial" panose="020B0604020202020204" pitchFamily="34" charset="0"/>
              </a:rPr>
              <a:t>…</a:t>
            </a:r>
          </a:p>
          <a:p>
            <a:pPr marL="232259" indent="-232259" defTabSz="309680">
              <a:lnSpc>
                <a:spcPct val="110000"/>
              </a:lnSpc>
              <a:buFont typeface="+mj-lt"/>
              <a:buAutoNum type="arabicPeriod"/>
            </a:pPr>
            <a:r>
              <a:rPr lang="en-US" sz="1100" dirty="0" err="1">
                <a:solidFill>
                  <a:prstClr val="black"/>
                </a:solidFill>
                <a:cs typeface="Arial" panose="020B0604020202020204" pitchFamily="34" charset="0"/>
              </a:rPr>
              <a:t>dst</a:t>
            </a:r>
            <a:endParaRPr lang="en-US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66" name="Picture 65" descr="A red banner with white text&#10;&#10;Description automatically generated">
            <a:extLst>
              <a:ext uri="{FF2B5EF4-FFF2-40B4-BE49-F238E27FC236}">
                <a16:creationId xmlns:a16="http://schemas.microsoft.com/office/drawing/2014/main" xmlns="" id="{7DD87982-1358-8DFA-B1C5-A69DBDD23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47" y="2173475"/>
            <a:ext cx="564444" cy="378069"/>
          </a:xfrm>
          <a:prstGeom prst="rect">
            <a:avLst/>
          </a:prstGeom>
        </p:spPr>
      </p:pic>
      <p:pic>
        <p:nvPicPr>
          <p:cNvPr id="67" name="Picture 66" descr="A blue banner with white text&#10;&#10;Description automatically generated">
            <a:extLst>
              <a:ext uri="{FF2B5EF4-FFF2-40B4-BE49-F238E27FC236}">
                <a16:creationId xmlns:a16="http://schemas.microsoft.com/office/drawing/2014/main" xmlns="" id="{9749ADAD-0769-A13B-9923-3BE83624A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343" y="2546930"/>
            <a:ext cx="564444" cy="378069"/>
          </a:xfrm>
          <a:prstGeom prst="rect">
            <a:avLst/>
          </a:prstGeom>
        </p:spPr>
      </p:pic>
      <p:pic>
        <p:nvPicPr>
          <p:cNvPr id="68" name="Picture 67" descr="A purple banner with white numbers&#10;&#10;Description automatically generated">
            <a:extLst>
              <a:ext uri="{FF2B5EF4-FFF2-40B4-BE49-F238E27FC236}">
                <a16:creationId xmlns:a16="http://schemas.microsoft.com/office/drawing/2014/main" xmlns="" id="{8B2279A0-96FA-A7E2-19E1-0628C657D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147" y="778629"/>
            <a:ext cx="564444" cy="378069"/>
          </a:xfrm>
          <a:prstGeom prst="rect">
            <a:avLst/>
          </a:prstGeom>
        </p:spPr>
      </p:pic>
      <p:pic>
        <p:nvPicPr>
          <p:cNvPr id="69" name="Picture 68" descr="A orange banner with white text&#10;&#10;Description automatically generated">
            <a:extLst>
              <a:ext uri="{FF2B5EF4-FFF2-40B4-BE49-F238E27FC236}">
                <a16:creationId xmlns:a16="http://schemas.microsoft.com/office/drawing/2014/main" xmlns="" id="{32A365B1-9F62-8F4F-8CD6-46B4C1AF5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255" y="4968182"/>
            <a:ext cx="564444" cy="378069"/>
          </a:xfrm>
          <a:prstGeom prst="rect">
            <a:avLst/>
          </a:prstGeom>
        </p:spPr>
      </p:pic>
      <p:pic>
        <p:nvPicPr>
          <p:cNvPr id="70" name="Picture 69" descr="A purple banner with white text&#10;&#10;Description automatically generated">
            <a:extLst>
              <a:ext uri="{FF2B5EF4-FFF2-40B4-BE49-F238E27FC236}">
                <a16:creationId xmlns:a16="http://schemas.microsoft.com/office/drawing/2014/main" xmlns="" id="{2E4E1480-1CD1-62E3-75A9-86BA496A8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230" y="2551544"/>
            <a:ext cx="564444" cy="378069"/>
          </a:xfrm>
          <a:prstGeom prst="rect">
            <a:avLst/>
          </a:prstGeom>
        </p:spPr>
      </p:pic>
      <p:pic>
        <p:nvPicPr>
          <p:cNvPr id="71" name="Picture 70" descr="A green banner with white text&#10;&#10;Description automatically generated">
            <a:extLst>
              <a:ext uri="{FF2B5EF4-FFF2-40B4-BE49-F238E27FC236}">
                <a16:creationId xmlns:a16="http://schemas.microsoft.com/office/drawing/2014/main" xmlns="" id="{0E604D22-3E49-F7F5-DA8F-D817682A5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5403" y="4968182"/>
            <a:ext cx="564444" cy="378069"/>
          </a:xfrm>
          <a:prstGeom prst="rect">
            <a:avLst/>
          </a:prstGeom>
        </p:spPr>
      </p:pic>
      <p:pic>
        <p:nvPicPr>
          <p:cNvPr id="72" name="Picture 71" descr="A pink banner with white text&#10;&#10;Description automatically generated">
            <a:extLst>
              <a:ext uri="{FF2B5EF4-FFF2-40B4-BE49-F238E27FC236}">
                <a16:creationId xmlns:a16="http://schemas.microsoft.com/office/drawing/2014/main" xmlns="" id="{289627AA-4866-03C7-F252-34BE0DA693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6008" y="2522688"/>
            <a:ext cx="564444" cy="378069"/>
          </a:xfrm>
          <a:prstGeom prst="rect">
            <a:avLst/>
          </a:prstGeom>
        </p:spPr>
      </p:pic>
      <p:pic>
        <p:nvPicPr>
          <p:cNvPr id="73" name="Picture 72" descr="A yellow banner with white numbers&#10;&#10;Description automatically generated">
            <a:extLst>
              <a:ext uri="{FF2B5EF4-FFF2-40B4-BE49-F238E27FC236}">
                <a16:creationId xmlns:a16="http://schemas.microsoft.com/office/drawing/2014/main" xmlns="" id="{F470F44F-079F-7701-E878-BB8077F3E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6008" y="744999"/>
            <a:ext cx="564444" cy="378069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8B5BF403-BF8A-1E40-3077-35809FBC9DB5}"/>
              </a:ext>
            </a:extLst>
          </p:cNvPr>
          <p:cNvSpPr/>
          <p:nvPr/>
        </p:nvSpPr>
        <p:spPr>
          <a:xfrm>
            <a:off x="2727166" y="446907"/>
            <a:ext cx="6737665" cy="232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54A86DF0-6DF6-8625-BFC2-8031431ABB06}"/>
              </a:ext>
            </a:extLst>
          </p:cNvPr>
          <p:cNvSpPr txBox="1"/>
          <p:nvPr/>
        </p:nvSpPr>
        <p:spPr>
          <a:xfrm>
            <a:off x="1911143" y="469746"/>
            <a:ext cx="8387320" cy="354929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900" b="1" dirty="0">
                <a:solidFill>
                  <a:srgbClr val="0432FF"/>
                </a:solidFill>
                <a:cs typeface="Arial" panose="020B0604020202020204" pitchFamily="34" charset="0"/>
              </a:rPr>
              <a:t>pada </a:t>
            </a:r>
            <a:r>
              <a:rPr lang="en-US" sz="1900" b="1" dirty="0" err="1">
                <a:solidFill>
                  <a:srgbClr val="0432FF"/>
                </a:solidFill>
                <a:cs typeface="Arial" panose="020B0604020202020204" pitchFamily="34" charset="0"/>
              </a:rPr>
              <a:t>Pelatihan</a:t>
            </a:r>
            <a:r>
              <a:rPr lang="en-US" sz="1900" b="1" dirty="0">
                <a:solidFill>
                  <a:srgbClr val="0432FF"/>
                </a:solidFill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srgbClr val="0432FF"/>
                </a:solidFill>
                <a:cs typeface="Arial" panose="020B0604020202020204" pitchFamily="34" charset="0"/>
              </a:rPr>
              <a:t>Kepemimpinan</a:t>
            </a:r>
            <a:r>
              <a:rPr lang="en-US" sz="1900" b="1" dirty="0">
                <a:solidFill>
                  <a:srgbClr val="0432FF"/>
                </a:solidFill>
                <a:cs typeface="Arial" panose="020B0604020202020204" pitchFamily="34" charset="0"/>
              </a:rPr>
              <a:t> Nasional (PKN) Tingkat II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B4D24A9-873A-2F71-3E33-44EB397879CD}"/>
              </a:ext>
            </a:extLst>
          </p:cNvPr>
          <p:cNvSpPr txBox="1"/>
          <p:nvPr/>
        </p:nvSpPr>
        <p:spPr>
          <a:xfrm>
            <a:off x="1911143" y="189619"/>
            <a:ext cx="8387320" cy="431873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Alur </a:t>
            </a:r>
            <a:r>
              <a:rPr 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Pikir</a:t>
            </a: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cs typeface="Arial" panose="020B0604020202020204" pitchFamily="34" charset="0"/>
              </a:rPr>
              <a:t>Kepemimpinan</a:t>
            </a:r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 Digital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3F197A7-6C66-B060-0AE2-051563DBDDBC}"/>
              </a:ext>
            </a:extLst>
          </p:cNvPr>
          <p:cNvSpPr txBox="1"/>
          <p:nvPr/>
        </p:nvSpPr>
        <p:spPr>
          <a:xfrm>
            <a:off x="265124" y="5458161"/>
            <a:ext cx="2944661" cy="782738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183873" indent="-183873" defTabSz="309680">
              <a:lnSpc>
                <a:spcPct val="130000"/>
              </a:lnSpc>
            </a:pPr>
            <a:r>
              <a:rPr lang="en-US" sz="900" dirty="0">
                <a:solidFill>
                  <a:prstClr val="black"/>
                </a:solidFill>
              </a:rPr>
              <a:t>Tim Agenda II PKN II </a:t>
            </a:r>
            <a:r>
              <a:rPr lang="en-US" sz="900" dirty="0" err="1">
                <a:solidFill>
                  <a:prstClr val="black"/>
                </a:solidFill>
              </a:rPr>
              <a:t>Angk</a:t>
            </a:r>
            <a:r>
              <a:rPr lang="en-US" sz="900" dirty="0">
                <a:solidFill>
                  <a:prstClr val="black"/>
                </a:solidFill>
              </a:rPr>
              <a:t> XXI </a:t>
            </a:r>
            <a:r>
              <a:rPr lang="en-US" sz="900" dirty="0" err="1">
                <a:solidFill>
                  <a:prstClr val="black"/>
                </a:solidFill>
              </a:rPr>
              <a:t>Tahun</a:t>
            </a:r>
            <a:r>
              <a:rPr lang="en-US" sz="900" dirty="0">
                <a:solidFill>
                  <a:prstClr val="black"/>
                </a:solidFill>
              </a:rPr>
              <a:t> 2025</a:t>
            </a:r>
          </a:p>
          <a:p>
            <a:pPr marL="122581" indent="-122581" defTabSz="309680">
              <a:lnSpc>
                <a:spcPct val="130000"/>
              </a:lnSpc>
              <a:buFont typeface="+mj-lt"/>
              <a:buAutoNum type="arabicPeriod"/>
            </a:pPr>
            <a:r>
              <a:rPr lang="en-US" sz="900" dirty="0">
                <a:solidFill>
                  <a:prstClr val="black"/>
                </a:solidFill>
              </a:rPr>
              <a:t>Dr. </a:t>
            </a:r>
            <a:r>
              <a:rPr lang="en-US" sz="900" dirty="0" err="1">
                <a:solidFill>
                  <a:prstClr val="black"/>
                </a:solidFill>
              </a:rPr>
              <a:t>Hironymus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Ghodang</a:t>
            </a:r>
            <a:r>
              <a:rPr lang="en-US" sz="900" dirty="0">
                <a:solidFill>
                  <a:prstClr val="black"/>
                </a:solidFill>
              </a:rPr>
              <a:t>, </a:t>
            </a:r>
            <a:r>
              <a:rPr lang="en-US" sz="900" dirty="0" err="1">
                <a:solidFill>
                  <a:prstClr val="black"/>
                </a:solidFill>
              </a:rPr>
              <a:t>M.Si</a:t>
            </a:r>
            <a:r>
              <a:rPr lang="en-US" sz="900" dirty="0">
                <a:solidFill>
                  <a:prstClr val="black"/>
                </a:solidFill>
              </a:rPr>
              <a:t>., </a:t>
            </a:r>
            <a:r>
              <a:rPr lang="en-US" sz="900" dirty="0" err="1">
                <a:solidFill>
                  <a:prstClr val="black"/>
                </a:solidFill>
              </a:rPr>
              <a:t>M.PSi</a:t>
            </a:r>
            <a:endParaRPr lang="en-US" sz="900" dirty="0">
              <a:solidFill>
                <a:prstClr val="black"/>
              </a:solidFill>
            </a:endParaRPr>
          </a:p>
          <a:p>
            <a:pPr marL="122581" indent="-122581" defTabSz="309680">
              <a:lnSpc>
                <a:spcPct val="130000"/>
              </a:lnSpc>
              <a:buFont typeface="+mj-lt"/>
              <a:buAutoNum type="arabicPeriod"/>
            </a:pPr>
            <a:r>
              <a:rPr lang="en-US" sz="900" dirty="0">
                <a:solidFill>
                  <a:prstClr val="black"/>
                </a:solidFill>
              </a:rPr>
              <a:t>Dra. </a:t>
            </a:r>
            <a:r>
              <a:rPr lang="en-US" sz="900" dirty="0" err="1">
                <a:solidFill>
                  <a:prstClr val="black"/>
                </a:solidFill>
              </a:rPr>
              <a:t>Sugiastuti</a:t>
            </a:r>
            <a:r>
              <a:rPr lang="en-US" sz="900" dirty="0">
                <a:solidFill>
                  <a:prstClr val="black"/>
                </a:solidFill>
              </a:rPr>
              <a:t>, S.S., M.M</a:t>
            </a:r>
          </a:p>
          <a:p>
            <a:pPr marL="122581" indent="-122581" defTabSz="309680">
              <a:lnSpc>
                <a:spcPct val="130000"/>
              </a:lnSpc>
              <a:buFont typeface="+mj-lt"/>
              <a:buAutoNum type="arabicPeriod"/>
            </a:pPr>
            <a:r>
              <a:rPr lang="en-US" sz="900" dirty="0">
                <a:solidFill>
                  <a:prstClr val="black"/>
                </a:solidFill>
              </a:rPr>
              <a:t>Drs. Ahmad Yusuf., </a:t>
            </a:r>
            <a:r>
              <a:rPr lang="en-US" sz="900" dirty="0" err="1">
                <a:solidFill>
                  <a:prstClr val="black"/>
                </a:solidFill>
              </a:rPr>
              <a:t>M.Si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483" y="22185"/>
            <a:ext cx="2287881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defTabSz="309680"/>
            <a:r>
              <a:rPr lang="id-ID" sz="1400" b="1" dirty="0" smtClean="0">
                <a:solidFill>
                  <a:srgbClr val="FF0000"/>
                </a:solidFill>
              </a:rPr>
              <a:t>Klasikal KE </a:t>
            </a:r>
            <a:r>
              <a:rPr lang="id-ID" sz="1400" b="1" dirty="0">
                <a:solidFill>
                  <a:srgbClr val="FF0000"/>
                </a:solidFill>
              </a:rPr>
              <a:t>2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2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47D02C07-A1C5-CA85-8AE9-692BD938D69E}"/>
              </a:ext>
            </a:extLst>
          </p:cNvPr>
          <p:cNvSpPr/>
          <p:nvPr/>
        </p:nvSpPr>
        <p:spPr>
          <a:xfrm>
            <a:off x="366175" y="2334519"/>
            <a:ext cx="2360988" cy="326182"/>
          </a:xfrm>
          <a:prstGeom prst="roundRect">
            <a:avLst>
              <a:gd name="adj" fmla="val 5027"/>
            </a:avLst>
          </a:prstGeom>
          <a:solidFill>
            <a:srgbClr val="009193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B87CC32F-FCCA-EBF3-8D4F-38B760027B72}"/>
              </a:ext>
            </a:extLst>
          </p:cNvPr>
          <p:cNvSpPr/>
          <p:nvPr/>
        </p:nvSpPr>
        <p:spPr>
          <a:xfrm>
            <a:off x="3399081" y="5145668"/>
            <a:ext cx="2360985" cy="326182"/>
          </a:xfrm>
          <a:prstGeom prst="roundRect">
            <a:avLst>
              <a:gd name="adj" fmla="val 5027"/>
            </a:avLst>
          </a:prstGeom>
          <a:solidFill>
            <a:srgbClr val="7A81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0EFA17F8-9F6B-D13E-E41A-D8F6C9B0579B}"/>
              </a:ext>
            </a:extLst>
          </p:cNvPr>
          <p:cNvSpPr/>
          <p:nvPr/>
        </p:nvSpPr>
        <p:spPr>
          <a:xfrm>
            <a:off x="366175" y="2697995"/>
            <a:ext cx="2360989" cy="2522805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9D85EC47-0927-6D05-3542-1F9E211D8B02}"/>
              </a:ext>
            </a:extLst>
          </p:cNvPr>
          <p:cNvSpPr/>
          <p:nvPr/>
        </p:nvSpPr>
        <p:spPr>
          <a:xfrm>
            <a:off x="3399068" y="3074927"/>
            <a:ext cx="2360989" cy="1737584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8F57B283-950E-D1D4-3BA0-EE41FFEF7680}"/>
              </a:ext>
            </a:extLst>
          </p:cNvPr>
          <p:cNvSpPr/>
          <p:nvPr/>
        </p:nvSpPr>
        <p:spPr>
          <a:xfrm>
            <a:off x="6431952" y="3068091"/>
            <a:ext cx="2360989" cy="1737584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BC6AAA54-1244-7830-FFC3-96A722AFB2CB}"/>
              </a:ext>
            </a:extLst>
          </p:cNvPr>
          <p:cNvSpPr/>
          <p:nvPr/>
        </p:nvSpPr>
        <p:spPr>
          <a:xfrm>
            <a:off x="9464844" y="3085396"/>
            <a:ext cx="2360989" cy="2436749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="" xmlns:a16="http://schemas.microsoft.com/office/drawing/2014/main" id="{B4B62142-CDBC-6406-5E5A-90A513C82849}"/>
              </a:ext>
            </a:extLst>
          </p:cNvPr>
          <p:cNvSpPr/>
          <p:nvPr/>
        </p:nvSpPr>
        <p:spPr>
          <a:xfrm>
            <a:off x="3399081" y="5505189"/>
            <a:ext cx="2360985" cy="1066183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B560F250-1C8B-8BF9-A76F-80EC07302E34}"/>
              </a:ext>
            </a:extLst>
          </p:cNvPr>
          <p:cNvSpPr/>
          <p:nvPr/>
        </p:nvSpPr>
        <p:spPr>
          <a:xfrm>
            <a:off x="3399064" y="2711798"/>
            <a:ext cx="2360988" cy="326182"/>
          </a:xfrm>
          <a:prstGeom prst="roundRect">
            <a:avLst>
              <a:gd name="adj" fmla="val 5027"/>
            </a:avLst>
          </a:prstGeom>
          <a:solidFill>
            <a:srgbClr val="C00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B3B6DF05-5095-408C-2886-17FE2785BD6C}"/>
              </a:ext>
            </a:extLst>
          </p:cNvPr>
          <p:cNvSpPr/>
          <p:nvPr/>
        </p:nvSpPr>
        <p:spPr>
          <a:xfrm>
            <a:off x="6431951" y="2708590"/>
            <a:ext cx="2360988" cy="326182"/>
          </a:xfrm>
          <a:prstGeom prst="roundRect">
            <a:avLst>
              <a:gd name="adj" fmla="val 5027"/>
            </a:avLst>
          </a:prstGeom>
          <a:solidFill>
            <a:srgbClr val="0432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6440244E-E20F-DFDD-2B46-97C3D214282A}"/>
              </a:ext>
            </a:extLst>
          </p:cNvPr>
          <p:cNvSpPr/>
          <p:nvPr/>
        </p:nvSpPr>
        <p:spPr>
          <a:xfrm>
            <a:off x="9464849" y="2721910"/>
            <a:ext cx="2360988" cy="326182"/>
          </a:xfrm>
          <a:prstGeom prst="roundRect">
            <a:avLst>
              <a:gd name="adj" fmla="val 5027"/>
            </a:avLst>
          </a:prstGeom>
          <a:solidFill>
            <a:schemeClr val="tx2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3654CE4D-328C-7E8F-FD3D-3D02FF338E02}"/>
              </a:ext>
            </a:extLst>
          </p:cNvPr>
          <p:cNvSpPr/>
          <p:nvPr/>
        </p:nvSpPr>
        <p:spPr>
          <a:xfrm>
            <a:off x="3399055" y="939547"/>
            <a:ext cx="5393880" cy="326182"/>
          </a:xfrm>
          <a:prstGeom prst="roundRect">
            <a:avLst>
              <a:gd name="adj" fmla="val 5027"/>
            </a:avLst>
          </a:prstGeom>
          <a:solidFill>
            <a:schemeClr val="tx2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30D25BCA-78D0-B249-FE01-220D1AD4B466}"/>
              </a:ext>
            </a:extLst>
          </p:cNvPr>
          <p:cNvSpPr/>
          <p:nvPr/>
        </p:nvSpPr>
        <p:spPr>
          <a:xfrm>
            <a:off x="3399080" y="1299050"/>
            <a:ext cx="5393881" cy="1066183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E780AA6-22E0-814B-250D-9F7385484978}"/>
              </a:ext>
            </a:extLst>
          </p:cNvPr>
          <p:cNvSpPr txBox="1"/>
          <p:nvPr/>
        </p:nvSpPr>
        <p:spPr>
          <a:xfrm>
            <a:off x="366167" y="2396033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Kondisi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Saat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ini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1979805-9323-8496-3448-BB6FDA82F12E}"/>
              </a:ext>
            </a:extLst>
          </p:cNvPr>
          <p:cNvSpPr txBox="1"/>
          <p:nvPr/>
        </p:nvSpPr>
        <p:spPr>
          <a:xfrm>
            <a:off x="3399080" y="990905"/>
            <a:ext cx="5393879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Pengaruh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Lingkungan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Strategis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(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Lingstra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A74F8EA-F644-89E3-4ACE-9C88EC17B2D7}"/>
              </a:ext>
            </a:extLst>
          </p:cNvPr>
          <p:cNvSpPr txBox="1"/>
          <p:nvPr/>
        </p:nvSpPr>
        <p:spPr>
          <a:xfrm>
            <a:off x="3399058" y="5162315"/>
            <a:ext cx="2360988" cy="561139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>
              <a:lnSpc>
                <a:spcPct val="90000"/>
              </a:lnSpc>
            </a:pPr>
            <a:r>
              <a:rPr lang="en-US" b="1" dirty="0" err="1">
                <a:solidFill>
                  <a:prstClr val="white"/>
                </a:solidFill>
                <a:cs typeface="Arial" panose="020B0604020202020204" pitchFamily="34" charset="0"/>
              </a:rPr>
              <a:t>Dampak</a:t>
            </a:r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cs typeface="Arial" panose="020B0604020202020204" pitchFamily="34" charset="0"/>
              </a:rPr>
              <a:t>Masalah</a:t>
            </a:r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b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en-US" b="1" dirty="0" err="1">
                <a:solidFill>
                  <a:prstClr val="white"/>
                </a:solidFill>
                <a:cs typeface="Arial" panose="020B0604020202020204" pitchFamily="34" charset="0"/>
              </a:rPr>
              <a:t>tidak</a:t>
            </a:r>
            <a:r>
              <a:rPr lang="en-US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cs typeface="Arial" panose="020B0604020202020204" pitchFamily="34" charset="0"/>
              </a:rPr>
              <a:t>Diatasi</a:t>
            </a:r>
            <a:endParaRPr lang="en-US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D4C1F35-9957-CD45-E4E7-05F46FEAD575}"/>
              </a:ext>
            </a:extLst>
          </p:cNvPr>
          <p:cNvSpPr txBox="1"/>
          <p:nvPr/>
        </p:nvSpPr>
        <p:spPr>
          <a:xfrm>
            <a:off x="3399058" y="2772905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Permasalahan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DD597D5-105E-D49E-0496-BE9C12FBD655}"/>
              </a:ext>
            </a:extLst>
          </p:cNvPr>
          <p:cNvSpPr txBox="1"/>
          <p:nvPr/>
        </p:nvSpPr>
        <p:spPr>
          <a:xfrm>
            <a:off x="6431949" y="2772905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Solusi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Inovatif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FA4FCCC-9A38-32D4-BB6A-0A69B3C529BF}"/>
              </a:ext>
            </a:extLst>
          </p:cNvPr>
          <p:cNvSpPr txBox="1"/>
          <p:nvPr/>
        </p:nvSpPr>
        <p:spPr>
          <a:xfrm>
            <a:off x="9464841" y="2783422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Kondisi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yg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Diharapkan</a:t>
            </a:r>
            <a:endParaRPr lang="en-US" sz="1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E5F6B45C-F78E-A2DD-62DB-D315A58DD91F}"/>
              </a:ext>
            </a:extLst>
          </p:cNvPr>
          <p:cNvSpPr/>
          <p:nvPr/>
        </p:nvSpPr>
        <p:spPr>
          <a:xfrm>
            <a:off x="9464828" y="1299051"/>
            <a:ext cx="2360989" cy="1066181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="" xmlns:a16="http://schemas.microsoft.com/office/drawing/2014/main" id="{43903765-F7FB-CA04-3E88-70A7448BC9D6}"/>
              </a:ext>
            </a:extLst>
          </p:cNvPr>
          <p:cNvSpPr/>
          <p:nvPr/>
        </p:nvSpPr>
        <p:spPr>
          <a:xfrm>
            <a:off x="9464827" y="939547"/>
            <a:ext cx="2360988" cy="326182"/>
          </a:xfrm>
          <a:prstGeom prst="roundRect">
            <a:avLst>
              <a:gd name="adj" fmla="val 5027"/>
            </a:avLst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2C6D2005-1B6A-BB6B-394E-4CEE8197AB14}"/>
              </a:ext>
            </a:extLst>
          </p:cNvPr>
          <p:cNvSpPr txBox="1"/>
          <p:nvPr/>
        </p:nvSpPr>
        <p:spPr>
          <a:xfrm>
            <a:off x="9464819" y="1003862"/>
            <a:ext cx="2360988" cy="27798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Outcome</a:t>
            </a:r>
          </a:p>
        </p:txBody>
      </p:sp>
      <p:sp>
        <p:nvSpPr>
          <p:cNvPr id="47" name="Right Arrow 46">
            <a:extLst>
              <a:ext uri="{FF2B5EF4-FFF2-40B4-BE49-F238E27FC236}">
                <a16:creationId xmlns="" xmlns:a16="http://schemas.microsoft.com/office/drawing/2014/main" id="{D248DEC6-D0D9-EF9B-423A-C276900AC439}"/>
              </a:ext>
            </a:extLst>
          </p:cNvPr>
          <p:cNvSpPr/>
          <p:nvPr/>
        </p:nvSpPr>
        <p:spPr>
          <a:xfrm>
            <a:off x="2844064" y="3507530"/>
            <a:ext cx="438079" cy="741483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48" name="Right Arrow 47">
            <a:extLst>
              <a:ext uri="{FF2B5EF4-FFF2-40B4-BE49-F238E27FC236}">
                <a16:creationId xmlns="" xmlns:a16="http://schemas.microsoft.com/office/drawing/2014/main" id="{430676C8-249F-80A2-D8F1-D5D86A3B4713}"/>
              </a:ext>
            </a:extLst>
          </p:cNvPr>
          <p:cNvSpPr/>
          <p:nvPr/>
        </p:nvSpPr>
        <p:spPr>
          <a:xfrm>
            <a:off x="5885759" y="3507530"/>
            <a:ext cx="438079" cy="741483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49" name="Right Arrow 48">
            <a:extLst>
              <a:ext uri="{FF2B5EF4-FFF2-40B4-BE49-F238E27FC236}">
                <a16:creationId xmlns="" xmlns:a16="http://schemas.microsoft.com/office/drawing/2014/main" id="{170D610B-7D01-3EAF-F31B-077D31788F32}"/>
              </a:ext>
            </a:extLst>
          </p:cNvPr>
          <p:cNvSpPr/>
          <p:nvPr/>
        </p:nvSpPr>
        <p:spPr>
          <a:xfrm>
            <a:off x="8909865" y="3497328"/>
            <a:ext cx="438079" cy="741483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0" name="Right Arrow 49">
            <a:extLst>
              <a:ext uri="{FF2B5EF4-FFF2-40B4-BE49-F238E27FC236}">
                <a16:creationId xmlns="" xmlns:a16="http://schemas.microsoft.com/office/drawing/2014/main" id="{C13849D8-86ED-E83A-58F9-5D988FF0C615}"/>
              </a:ext>
            </a:extLst>
          </p:cNvPr>
          <p:cNvSpPr/>
          <p:nvPr/>
        </p:nvSpPr>
        <p:spPr>
          <a:xfrm rot="5400000">
            <a:off x="4447668" y="2162281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1" name="Right Arrow 50">
            <a:extLst>
              <a:ext uri="{FF2B5EF4-FFF2-40B4-BE49-F238E27FC236}">
                <a16:creationId xmlns="" xmlns:a16="http://schemas.microsoft.com/office/drawing/2014/main" id="{4817AA33-9C00-5656-BC65-9A184AB0AE50}"/>
              </a:ext>
            </a:extLst>
          </p:cNvPr>
          <p:cNvSpPr/>
          <p:nvPr/>
        </p:nvSpPr>
        <p:spPr>
          <a:xfrm rot="5400000">
            <a:off x="7480574" y="2164166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2" name="Right Arrow 51">
            <a:extLst>
              <a:ext uri="{FF2B5EF4-FFF2-40B4-BE49-F238E27FC236}">
                <a16:creationId xmlns="" xmlns:a16="http://schemas.microsoft.com/office/drawing/2014/main" id="{16EB8475-9F1B-C1E7-EB66-8F728489F66C}"/>
              </a:ext>
            </a:extLst>
          </p:cNvPr>
          <p:cNvSpPr/>
          <p:nvPr/>
        </p:nvSpPr>
        <p:spPr>
          <a:xfrm rot="16200000" flipV="1">
            <a:off x="7480561" y="4595563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3" name="Right Arrow 52">
            <a:extLst>
              <a:ext uri="{FF2B5EF4-FFF2-40B4-BE49-F238E27FC236}">
                <a16:creationId xmlns="" xmlns:a16="http://schemas.microsoft.com/office/drawing/2014/main" id="{83592A58-D4EA-47A0-686C-DC5892F6CD3E}"/>
              </a:ext>
            </a:extLst>
          </p:cNvPr>
          <p:cNvSpPr/>
          <p:nvPr/>
        </p:nvSpPr>
        <p:spPr>
          <a:xfrm rot="16200000" flipV="1">
            <a:off x="4447668" y="4581438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="" xmlns:a16="http://schemas.microsoft.com/office/drawing/2014/main" id="{7E06EA00-C0AE-A904-6C14-1C071989F79B}"/>
              </a:ext>
            </a:extLst>
          </p:cNvPr>
          <p:cNvSpPr/>
          <p:nvPr/>
        </p:nvSpPr>
        <p:spPr>
          <a:xfrm rot="16200000" flipV="1">
            <a:off x="10513436" y="2137848"/>
            <a:ext cx="263793" cy="772081"/>
          </a:xfrm>
          <a:prstGeom prst="rightArrow">
            <a:avLst>
              <a:gd name="adj1" fmla="val 50000"/>
              <a:gd name="adj2" fmla="val 69624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7A1D1A87-5EAC-5A40-0399-C6E695A479A1}"/>
              </a:ext>
            </a:extLst>
          </p:cNvPr>
          <p:cNvCxnSpPr>
            <a:cxnSpLocks/>
          </p:cNvCxnSpPr>
          <p:nvPr/>
        </p:nvCxnSpPr>
        <p:spPr>
          <a:xfrm>
            <a:off x="366164" y="378589"/>
            <a:ext cx="0" cy="474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2001C45E-6F39-388A-454E-2C9BAF98E01A}"/>
              </a:ext>
            </a:extLst>
          </p:cNvPr>
          <p:cNvCxnSpPr>
            <a:cxnSpLocks/>
          </p:cNvCxnSpPr>
          <p:nvPr/>
        </p:nvCxnSpPr>
        <p:spPr>
          <a:xfrm>
            <a:off x="11832463" y="378588"/>
            <a:ext cx="0" cy="474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47231F3B-E818-E8F2-186A-A4198059205E}"/>
              </a:ext>
            </a:extLst>
          </p:cNvPr>
          <p:cNvCxnSpPr/>
          <p:nvPr/>
        </p:nvCxnSpPr>
        <p:spPr>
          <a:xfrm>
            <a:off x="366176" y="579339"/>
            <a:ext cx="1146629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66F69F31-6340-6AA3-E30B-166991516AF5}"/>
              </a:ext>
            </a:extLst>
          </p:cNvPr>
          <p:cNvSpPr/>
          <p:nvPr/>
        </p:nvSpPr>
        <p:spPr>
          <a:xfrm>
            <a:off x="1650032" y="493045"/>
            <a:ext cx="8852211" cy="236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4CEDED4-DB78-1DBE-1A9E-6424BEF7BDA5}"/>
              </a:ext>
            </a:extLst>
          </p:cNvPr>
          <p:cNvSpPr txBox="1"/>
          <p:nvPr/>
        </p:nvSpPr>
        <p:spPr>
          <a:xfrm>
            <a:off x="1558836" y="451456"/>
            <a:ext cx="9081001" cy="354929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ID" sz="1900" b="1" dirty="0" err="1">
                <a:solidFill>
                  <a:srgbClr val="0531FF"/>
                </a:solidFill>
                <a:cs typeface="Arial" panose="020B0604020202020204" pitchFamily="34" charset="0"/>
              </a:rPr>
              <a:t>Digitalisasi</a:t>
            </a:r>
            <a:r>
              <a:rPr lang="en-ID" sz="1900" b="1" dirty="0">
                <a:solidFill>
                  <a:srgbClr val="0531FF"/>
                </a:solidFill>
                <a:cs typeface="Arial" panose="020B0604020202020204" pitchFamily="34" charset="0"/>
              </a:rPr>
              <a:t> </a:t>
            </a:r>
            <a:r>
              <a:rPr lang="en-ID" sz="1900" b="1" dirty="0" err="1">
                <a:solidFill>
                  <a:srgbClr val="0531FF"/>
                </a:solidFill>
                <a:cs typeface="Arial" panose="020B0604020202020204" pitchFamily="34" charset="0"/>
              </a:rPr>
              <a:t>Disdukcapil</a:t>
            </a:r>
            <a:r>
              <a:rPr lang="en-ID" sz="1900" b="1" dirty="0">
                <a:solidFill>
                  <a:srgbClr val="0531FF"/>
                </a:solidFill>
                <a:cs typeface="Arial" panose="020B0604020202020204" pitchFamily="34" charset="0"/>
              </a:rPr>
              <a:t>: </a:t>
            </a:r>
            <a:r>
              <a:rPr lang="en-ID" sz="1900" b="1" dirty="0" err="1">
                <a:solidFill>
                  <a:srgbClr val="0531FF"/>
                </a:solidFill>
                <a:cs typeface="Arial" panose="020B0604020202020204" pitchFamily="34" charset="0"/>
              </a:rPr>
              <a:t>Menuju</a:t>
            </a:r>
            <a:r>
              <a:rPr lang="en-ID" sz="1900" b="1" dirty="0">
                <a:solidFill>
                  <a:srgbClr val="0531FF"/>
                </a:solidFill>
                <a:cs typeface="Arial" panose="020B0604020202020204" pitchFamily="34" charset="0"/>
              </a:rPr>
              <a:t> </a:t>
            </a:r>
            <a:r>
              <a:rPr lang="en-ID" sz="1900" b="1" dirty="0" err="1">
                <a:solidFill>
                  <a:srgbClr val="0531FF"/>
                </a:solidFill>
                <a:cs typeface="Arial" panose="020B0604020202020204" pitchFamily="34" charset="0"/>
              </a:rPr>
              <a:t>Administrasi</a:t>
            </a:r>
            <a:r>
              <a:rPr lang="en-ID" sz="1900" b="1" dirty="0">
                <a:solidFill>
                  <a:srgbClr val="0531FF"/>
                </a:solidFill>
                <a:cs typeface="Arial" panose="020B0604020202020204" pitchFamily="34" charset="0"/>
              </a:rPr>
              <a:t> </a:t>
            </a:r>
            <a:r>
              <a:rPr lang="en-ID" sz="1900" b="1" dirty="0" err="1">
                <a:solidFill>
                  <a:srgbClr val="0531FF"/>
                </a:solidFill>
                <a:cs typeface="Arial" panose="020B0604020202020204" pitchFamily="34" charset="0"/>
              </a:rPr>
              <a:t>Kependudukan</a:t>
            </a:r>
            <a:r>
              <a:rPr lang="en-ID" sz="1900" b="1" dirty="0">
                <a:solidFill>
                  <a:srgbClr val="0531FF"/>
                </a:solidFill>
                <a:cs typeface="Arial" panose="020B0604020202020204" pitchFamily="34" charset="0"/>
              </a:rPr>
              <a:t> </a:t>
            </a:r>
            <a:r>
              <a:rPr lang="en-ID" sz="1900" b="1" dirty="0" err="1">
                <a:solidFill>
                  <a:srgbClr val="0531FF"/>
                </a:solidFill>
                <a:cs typeface="Arial" panose="020B0604020202020204" pitchFamily="34" charset="0"/>
              </a:rPr>
              <a:t>Efisien</a:t>
            </a:r>
            <a:endParaRPr lang="en-US" sz="1900" b="1" dirty="0">
              <a:solidFill>
                <a:srgbClr val="0531FF"/>
              </a:solidFill>
              <a:cs typeface="Arial" panose="020B0604020202020204" pitchFamily="34" charset="0"/>
            </a:endParaRPr>
          </a:p>
        </p:txBody>
      </p:sp>
      <p:pic>
        <p:nvPicPr>
          <p:cNvPr id="61" name="Picture 60" descr="A black background with red letters&#10;&#10;Description automatically generated">
            <a:extLst>
              <a:ext uri="{FF2B5EF4-FFF2-40B4-BE49-F238E27FC236}">
                <a16:creationId xmlns="" xmlns:a16="http://schemas.microsoft.com/office/drawing/2014/main" id="{A704B164-0197-2ABB-ABA7-81ED3652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68" y="939568"/>
            <a:ext cx="1882877" cy="557835"/>
          </a:xfrm>
          <a:prstGeom prst="rect">
            <a:avLst/>
          </a:prstGeom>
        </p:spPr>
      </p:pic>
      <p:pic>
        <p:nvPicPr>
          <p:cNvPr id="62" name="Picture 61" descr="A black and red text&#10;&#10;Description automatically generated">
            <a:extLst>
              <a:ext uri="{FF2B5EF4-FFF2-40B4-BE49-F238E27FC236}">
                <a16:creationId xmlns="" xmlns:a16="http://schemas.microsoft.com/office/drawing/2014/main" id="{48BE4FAB-A9B9-93D0-0A5B-742F3B28B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64" y="1637223"/>
            <a:ext cx="1283856" cy="437697"/>
          </a:xfrm>
          <a:prstGeom prst="rect">
            <a:avLst/>
          </a:prstGeom>
        </p:spPr>
      </p:pic>
      <p:sp>
        <p:nvSpPr>
          <p:cNvPr id="63" name="Rounded Rectangle 62">
            <a:extLst>
              <a:ext uri="{FF2B5EF4-FFF2-40B4-BE49-F238E27FC236}">
                <a16:creationId xmlns="" xmlns:a16="http://schemas.microsoft.com/office/drawing/2014/main" id="{A1E33EDC-CCDB-55AC-F0D5-65392FA90208}"/>
              </a:ext>
            </a:extLst>
          </p:cNvPr>
          <p:cNvSpPr/>
          <p:nvPr/>
        </p:nvSpPr>
        <p:spPr>
          <a:xfrm>
            <a:off x="6431969" y="5155069"/>
            <a:ext cx="2360985" cy="326182"/>
          </a:xfrm>
          <a:prstGeom prst="roundRect">
            <a:avLst>
              <a:gd name="adj" fmla="val 5027"/>
            </a:avLst>
          </a:prstGeom>
          <a:solidFill>
            <a:schemeClr val="accent1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="" xmlns:a16="http://schemas.microsoft.com/office/drawing/2014/main" id="{9C35A4F5-7E62-E7E4-1589-A2B18FECA1A1}"/>
              </a:ext>
            </a:extLst>
          </p:cNvPr>
          <p:cNvSpPr/>
          <p:nvPr/>
        </p:nvSpPr>
        <p:spPr>
          <a:xfrm>
            <a:off x="6431969" y="5514586"/>
            <a:ext cx="2360985" cy="1066183"/>
          </a:xfrm>
          <a:prstGeom prst="roundRect">
            <a:avLst>
              <a:gd name="adj" fmla="val 1299"/>
            </a:avLst>
          </a:prstGeom>
          <a:solidFill>
            <a:schemeClr val="bg1">
              <a:alpha val="1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5" tIns="30968" rIns="61935" bIns="30968" rtlCol="0" anchor="ctr"/>
          <a:lstStyle/>
          <a:p>
            <a:pPr algn="ctr" defTabSz="309680"/>
            <a:endParaRPr lang="en-US" sz="1100">
              <a:solidFill>
                <a:prstClr val="white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41A99274-B697-DDF9-8667-350E9716BE9C}"/>
              </a:ext>
            </a:extLst>
          </p:cNvPr>
          <p:cNvSpPr txBox="1"/>
          <p:nvPr/>
        </p:nvSpPr>
        <p:spPr>
          <a:xfrm>
            <a:off x="6431949" y="5233415"/>
            <a:ext cx="2360988" cy="256440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>
              <a:lnSpc>
                <a:spcPct val="90000"/>
              </a:lnSpc>
            </a:pPr>
            <a:r>
              <a:rPr lang="en-US" sz="1400" b="1" dirty="0" err="1">
                <a:solidFill>
                  <a:prstClr val="white"/>
                </a:solidFill>
                <a:cs typeface="Arial" panose="020B0604020202020204" pitchFamily="34" charset="0"/>
              </a:rPr>
              <a:t>Analisis</a:t>
            </a:r>
            <a:r>
              <a:rPr lang="en-US" sz="1400" b="1" dirty="0">
                <a:solidFill>
                  <a:prstClr val="white"/>
                </a:solidFill>
                <a:cs typeface="Arial" panose="020B0604020202020204" pitchFamily="34" charset="0"/>
              </a:rPr>
              <a:t> Stakeholder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3E2394B9-7273-55DB-B40D-1D7BAB484026}"/>
              </a:ext>
            </a:extLst>
          </p:cNvPr>
          <p:cNvSpPr txBox="1"/>
          <p:nvPr/>
        </p:nvSpPr>
        <p:spPr>
          <a:xfrm>
            <a:off x="436618" y="2711800"/>
            <a:ext cx="2184252" cy="1339814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Proses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kerja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manual dan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berulang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Komunikasi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internal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lambat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Akses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data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terbatas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dan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terpisah-pisah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Rendahnya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fleksibilitas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kerja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Ketergantungan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pada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sistem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lama.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Sulitnya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kolaborasi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antar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departemen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Tingkat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inovasi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yang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rendah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72ACAD7-9E45-87F3-A6C0-0B0A630131D0}"/>
              </a:ext>
            </a:extLst>
          </p:cNvPr>
          <p:cNvSpPr txBox="1"/>
          <p:nvPr/>
        </p:nvSpPr>
        <p:spPr>
          <a:xfrm>
            <a:off x="3493207" y="1382382"/>
            <a:ext cx="5213136" cy="893538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153765" indent="-153765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11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Tren</a:t>
            </a:r>
            <a:r>
              <a:rPr lang="en-ID" sz="11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1100" dirty="0" err="1">
                <a:solidFill>
                  <a:srgbClr val="0D0D0D"/>
                </a:solidFill>
                <a:cs typeface="Arial" panose="020B0604020202020204" pitchFamily="34" charset="0"/>
              </a:rPr>
              <a:t>digitalisasi</a:t>
            </a:r>
            <a:r>
              <a:rPr lang="en-ID" sz="1100" dirty="0">
                <a:solidFill>
                  <a:srgbClr val="0D0D0D"/>
                </a:solidFill>
                <a:cs typeface="Arial" panose="020B0604020202020204" pitchFamily="34" charset="0"/>
              </a:rPr>
              <a:t> global.</a:t>
            </a:r>
          </a:p>
          <a:p>
            <a:pPr marL="153765" indent="-153765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11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Tuntutan</a:t>
            </a:r>
            <a:r>
              <a:rPr lang="en-ID" sz="11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1100" dirty="0" err="1">
                <a:solidFill>
                  <a:srgbClr val="0D0D0D"/>
                </a:solidFill>
                <a:cs typeface="Arial" panose="020B0604020202020204" pitchFamily="34" charset="0"/>
              </a:rPr>
              <a:t>transparansi</a:t>
            </a:r>
            <a:r>
              <a:rPr lang="en-ID" sz="1100" dirty="0">
                <a:solidFill>
                  <a:srgbClr val="0D0D0D"/>
                </a:solidFill>
                <a:cs typeface="Arial" panose="020B0604020202020204" pitchFamily="34" charset="0"/>
              </a:rPr>
              <a:t> dan </a:t>
            </a:r>
            <a:r>
              <a:rPr lang="en-ID" sz="1100" dirty="0" err="1">
                <a:solidFill>
                  <a:srgbClr val="0D0D0D"/>
                </a:solidFill>
                <a:cs typeface="Arial" panose="020B0604020202020204" pitchFamily="34" charset="0"/>
              </a:rPr>
              <a:t>akuntabilitas</a:t>
            </a:r>
            <a:r>
              <a:rPr lang="en-ID" sz="11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53765" indent="-153765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11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Perkembangan</a:t>
            </a:r>
            <a:r>
              <a:rPr lang="en-ID" sz="11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1100" dirty="0" err="1">
                <a:solidFill>
                  <a:srgbClr val="0D0D0D"/>
                </a:solidFill>
                <a:cs typeface="Arial" panose="020B0604020202020204" pitchFamily="34" charset="0"/>
              </a:rPr>
              <a:t>teknologi</a:t>
            </a:r>
            <a:r>
              <a:rPr lang="en-ID" sz="11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11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baru</a:t>
            </a:r>
            <a:r>
              <a:rPr lang="en-ID" sz="11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153765" indent="-153765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11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Persaingan</a:t>
            </a:r>
            <a:r>
              <a:rPr lang="en-ID" sz="11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1100" dirty="0">
                <a:solidFill>
                  <a:srgbClr val="0D0D0D"/>
                </a:solidFill>
                <a:cs typeface="Arial" panose="020B0604020202020204" pitchFamily="34" charset="0"/>
              </a:rPr>
              <a:t>yang </a:t>
            </a:r>
            <a:r>
              <a:rPr lang="en-ID" sz="1100" dirty="0" err="1">
                <a:solidFill>
                  <a:srgbClr val="0D0D0D"/>
                </a:solidFill>
                <a:cs typeface="Arial" panose="020B0604020202020204" pitchFamily="34" charset="0"/>
              </a:rPr>
              <a:t>semakin</a:t>
            </a:r>
            <a:r>
              <a:rPr lang="en-ID" sz="1100" dirty="0">
                <a:solidFill>
                  <a:srgbClr val="0D0D0D"/>
                </a:solidFill>
                <a:cs typeface="Arial" panose="020B0604020202020204" pitchFamily="34" charset="0"/>
              </a:rPr>
              <a:t> digital.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75E66F4-8C84-DA41-AC19-A842C75E01D2}"/>
              </a:ext>
            </a:extLst>
          </p:cNvPr>
          <p:cNvSpPr txBox="1"/>
          <p:nvPr/>
        </p:nvSpPr>
        <p:spPr>
          <a:xfrm>
            <a:off x="3424290" y="3116435"/>
            <a:ext cx="2249703" cy="985871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153765" indent="-153765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10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Inefisiensi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 dan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kesalahan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 data.</a:t>
            </a:r>
          </a:p>
          <a:p>
            <a:pPr marL="153765" indent="-153765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10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Kesulitan</a:t>
            </a:r>
            <a:r>
              <a:rPr lang="en-ID" sz="10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dalam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akses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informasi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cepat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53765" indent="-153765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10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Respons</a:t>
            </a:r>
            <a:r>
              <a:rPr lang="en-ID" sz="10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lambat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terhadap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perubahan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53765" indent="-153765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10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Tingginya</a:t>
            </a:r>
            <a:r>
              <a:rPr lang="en-ID" sz="10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biaya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1000" dirty="0" err="1">
                <a:solidFill>
                  <a:srgbClr val="0D0D0D"/>
                </a:solidFill>
                <a:cs typeface="Arial" panose="020B0604020202020204" pitchFamily="34" charset="0"/>
              </a:rPr>
              <a:t>operasional</a:t>
            </a:r>
            <a:r>
              <a:rPr lang="en-ID" sz="10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9AFFC81E-AA01-DD16-3873-E1916FA3B957}"/>
              </a:ext>
            </a:extLst>
          </p:cNvPr>
          <p:cNvSpPr txBox="1"/>
          <p:nvPr/>
        </p:nvSpPr>
        <p:spPr>
          <a:xfrm>
            <a:off x="6520175" y="3119288"/>
            <a:ext cx="2272767" cy="926880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Digitalisasi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proses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kerja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Integrasi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sistem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informasi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Pelatihan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digital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untuk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karyawan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Implementasi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kebijakan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kerja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fleksibel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Peningkatan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keamanan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data.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019FF2AB-3640-69F9-8384-9B410FCE796C}"/>
              </a:ext>
            </a:extLst>
          </p:cNvPr>
          <p:cNvSpPr txBox="1"/>
          <p:nvPr/>
        </p:nvSpPr>
        <p:spPr>
          <a:xfrm>
            <a:off x="3424281" y="5522145"/>
            <a:ext cx="2335767" cy="693483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153765" indent="-153765" defTabSz="309680"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Menurunnya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daya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saing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53765" indent="-153765" defTabSz="309680"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Risiko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keamanan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data.</a:t>
            </a:r>
          </a:p>
          <a:p>
            <a:pPr marL="153765" indent="-153765" defTabSz="309680"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Keterlambatan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inovasi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53765" indent="-153765" defTabSz="309680"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Kepuasan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pelanggan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menurun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B7853FBA-324E-6141-DAAB-0980E0A568D7}"/>
              </a:ext>
            </a:extLst>
          </p:cNvPr>
          <p:cNvSpPr txBox="1"/>
          <p:nvPr/>
        </p:nvSpPr>
        <p:spPr>
          <a:xfrm>
            <a:off x="6440580" y="5541150"/>
            <a:ext cx="2322959" cy="570372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121506" indent="-121506" defTabSz="309680"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7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Masyarakat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sebagai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pengguna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7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Manajemen</a:t>
            </a:r>
            <a:r>
              <a:rPr lang="en-ID" sz="7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sebagai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pengambil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keputusan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7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Pelanggan</a:t>
            </a:r>
            <a:r>
              <a:rPr lang="en-ID" sz="7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sebagai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penerima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layanan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7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Partner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sebagai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pendukung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700" dirty="0" err="1">
                <a:solidFill>
                  <a:srgbClr val="0D0D0D"/>
                </a:solidFill>
                <a:cs typeface="Arial" panose="020B0604020202020204" pitchFamily="34" charset="0"/>
              </a:rPr>
              <a:t>ekosistem</a:t>
            </a:r>
            <a:r>
              <a:rPr lang="en-ID" sz="7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2618D20F-844E-337B-45B0-1B59547ACC21}"/>
              </a:ext>
            </a:extLst>
          </p:cNvPr>
          <p:cNvSpPr txBox="1"/>
          <p:nvPr/>
        </p:nvSpPr>
        <p:spPr>
          <a:xfrm>
            <a:off x="9512051" y="1339896"/>
            <a:ext cx="2320421" cy="842241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8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Efisiensi</a:t>
            </a:r>
            <a:r>
              <a:rPr lang="en-ID" sz="8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800" dirty="0" err="1">
                <a:solidFill>
                  <a:srgbClr val="0D0D0D"/>
                </a:solidFill>
                <a:cs typeface="Arial" panose="020B0604020202020204" pitchFamily="34" charset="0"/>
              </a:rPr>
              <a:t>biaya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 dan </a:t>
            </a:r>
            <a:r>
              <a:rPr lang="en-ID" sz="800" dirty="0" err="1">
                <a:solidFill>
                  <a:srgbClr val="0D0D0D"/>
                </a:solidFill>
                <a:cs typeface="Arial" panose="020B0604020202020204" pitchFamily="34" charset="0"/>
              </a:rPr>
              <a:t>waktu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8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Peningkatan</a:t>
            </a:r>
            <a:r>
              <a:rPr lang="en-ID" sz="8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800" dirty="0" err="1">
                <a:solidFill>
                  <a:srgbClr val="0D0D0D"/>
                </a:solidFill>
                <a:cs typeface="Arial" panose="020B0604020202020204" pitchFamily="34" charset="0"/>
              </a:rPr>
              <a:t>produktivitas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8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Daya</a:t>
            </a:r>
            <a:r>
              <a:rPr lang="en-ID" sz="8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8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saing</a:t>
            </a:r>
            <a:r>
              <a:rPr lang="en-ID" sz="8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yang </a:t>
            </a:r>
            <a:r>
              <a:rPr lang="en-ID" sz="800" dirty="0" err="1">
                <a:solidFill>
                  <a:srgbClr val="0D0D0D"/>
                </a:solidFill>
                <a:cs typeface="Arial" panose="020B0604020202020204" pitchFamily="34" charset="0"/>
              </a:rPr>
              <a:t>lebih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800" dirty="0" err="1">
                <a:solidFill>
                  <a:srgbClr val="0D0D0D"/>
                </a:solidFill>
                <a:cs typeface="Arial" panose="020B0604020202020204" pitchFamily="34" charset="0"/>
              </a:rPr>
              <a:t>kuat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8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Pertumbuhan</a:t>
            </a:r>
            <a:r>
              <a:rPr lang="en-ID" sz="8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800" dirty="0" err="1">
                <a:solidFill>
                  <a:srgbClr val="0D0D0D"/>
                </a:solidFill>
                <a:cs typeface="Arial" panose="020B0604020202020204" pitchFamily="34" charset="0"/>
              </a:rPr>
              <a:t>berkelanjutan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lnSpc>
                <a:spcPct val="110000"/>
              </a:lnSpc>
              <a:spcBef>
                <a:spcPts val="203"/>
              </a:spcBef>
              <a:buFont typeface="Arial" panose="020B0604020202020204" pitchFamily="34" charset="0"/>
              <a:buChar char="•"/>
            </a:pPr>
            <a:r>
              <a:rPr lang="en-ID" sz="8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Citra </a:t>
            </a:r>
            <a:r>
              <a:rPr lang="en-ID" sz="8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positif</a:t>
            </a:r>
            <a:r>
              <a:rPr lang="en-ID" sz="8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di </a:t>
            </a:r>
            <a:r>
              <a:rPr lang="en-ID" sz="800" dirty="0" err="1">
                <a:solidFill>
                  <a:srgbClr val="0D0D0D"/>
                </a:solidFill>
                <a:cs typeface="Arial" panose="020B0604020202020204" pitchFamily="34" charset="0"/>
              </a:rPr>
              <a:t>mata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800" dirty="0" err="1">
                <a:solidFill>
                  <a:srgbClr val="0D0D0D"/>
                </a:solidFill>
                <a:cs typeface="Arial" panose="020B0604020202020204" pitchFamily="34" charset="0"/>
              </a:rPr>
              <a:t>publik</a:t>
            </a:r>
            <a:r>
              <a:rPr lang="en-ID" sz="8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8A4E069F-6230-92ED-F978-187B57A3EB6B}"/>
              </a:ext>
            </a:extLst>
          </p:cNvPr>
          <p:cNvSpPr txBox="1"/>
          <p:nvPr/>
        </p:nvSpPr>
        <p:spPr>
          <a:xfrm>
            <a:off x="9512053" y="3117478"/>
            <a:ext cx="2243351" cy="1478313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Proses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kerja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otomatis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dan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efisien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Akses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informasi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real-time.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Lingkungan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kerja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yang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fleksibel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dan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dinamis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Keamanan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data yang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terjamin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Kolaborasi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antar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bidang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meningkat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Inovasi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dan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adaptasi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cepat</a:t>
            </a:r>
            <a:r>
              <a:rPr lang="en-ID" sz="9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.</a:t>
            </a:r>
          </a:p>
          <a:p>
            <a:pPr marL="121506" indent="-121506" defTabSz="309680">
              <a:spcBef>
                <a:spcPts val="406"/>
              </a:spcBef>
              <a:buFont typeface="Arial" panose="020B0604020202020204" pitchFamily="34" charset="0"/>
              <a:buChar char="•"/>
            </a:pPr>
            <a:r>
              <a:rPr lang="en-ID" sz="900" b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Peningkatan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kepuasan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 </a:t>
            </a:r>
            <a:r>
              <a:rPr lang="en-ID" sz="900" dirty="0" err="1">
                <a:solidFill>
                  <a:srgbClr val="0D0D0D"/>
                </a:solidFill>
                <a:cs typeface="Arial" panose="020B0604020202020204" pitchFamily="34" charset="0"/>
              </a:rPr>
              <a:t>pelanggan</a:t>
            </a:r>
            <a:r>
              <a:rPr lang="en-ID" sz="900" dirty="0">
                <a:solidFill>
                  <a:srgbClr val="0D0D0D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7" name="Picture 76" descr="A red banner with white text&#10;&#10;Description automatically generated">
            <a:extLst>
              <a:ext uri="{FF2B5EF4-FFF2-40B4-BE49-F238E27FC236}">
                <a16:creationId xmlns="" xmlns:a16="http://schemas.microsoft.com/office/drawing/2014/main" id="{8D1BEB6B-685B-7C42-98C0-DDB59B192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747" y="2173467"/>
            <a:ext cx="564444" cy="378069"/>
          </a:xfrm>
          <a:prstGeom prst="rect">
            <a:avLst/>
          </a:prstGeom>
        </p:spPr>
      </p:pic>
      <p:pic>
        <p:nvPicPr>
          <p:cNvPr id="78" name="Picture 77" descr="A blue banner with white text&#10;&#10;Description automatically generated">
            <a:extLst>
              <a:ext uri="{FF2B5EF4-FFF2-40B4-BE49-F238E27FC236}">
                <a16:creationId xmlns="" xmlns:a16="http://schemas.microsoft.com/office/drawing/2014/main" id="{D757A9B3-573E-8B0D-5ACE-7A425ECBF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343" y="2546922"/>
            <a:ext cx="564444" cy="378069"/>
          </a:xfrm>
          <a:prstGeom prst="rect">
            <a:avLst/>
          </a:prstGeom>
        </p:spPr>
      </p:pic>
      <p:pic>
        <p:nvPicPr>
          <p:cNvPr id="79" name="Picture 78" descr="A purple banner with white numbers&#10;&#10;Description automatically generated">
            <a:extLst>
              <a:ext uri="{FF2B5EF4-FFF2-40B4-BE49-F238E27FC236}">
                <a16:creationId xmlns="" xmlns:a16="http://schemas.microsoft.com/office/drawing/2014/main" id="{1090057C-B9B2-2B68-4B89-A25CBEA43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4147" y="778629"/>
            <a:ext cx="564444" cy="378069"/>
          </a:xfrm>
          <a:prstGeom prst="rect">
            <a:avLst/>
          </a:prstGeom>
        </p:spPr>
      </p:pic>
      <p:pic>
        <p:nvPicPr>
          <p:cNvPr id="80" name="Picture 79" descr="A orange banner with white text&#10;&#10;Description automatically generated">
            <a:extLst>
              <a:ext uri="{FF2B5EF4-FFF2-40B4-BE49-F238E27FC236}">
                <a16:creationId xmlns="" xmlns:a16="http://schemas.microsoft.com/office/drawing/2014/main" id="{54D0A7D6-3D93-50D2-7998-02D3416D54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255" y="4968174"/>
            <a:ext cx="564444" cy="378069"/>
          </a:xfrm>
          <a:prstGeom prst="rect">
            <a:avLst/>
          </a:prstGeom>
        </p:spPr>
      </p:pic>
      <p:pic>
        <p:nvPicPr>
          <p:cNvPr id="81" name="Picture 80" descr="A purple banner with white text&#10;&#10;Description automatically generated">
            <a:extLst>
              <a:ext uri="{FF2B5EF4-FFF2-40B4-BE49-F238E27FC236}">
                <a16:creationId xmlns="" xmlns:a16="http://schemas.microsoft.com/office/drawing/2014/main" id="{4F4BCC2B-4253-C766-62C3-E3250C91D5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230" y="2551537"/>
            <a:ext cx="564444" cy="378069"/>
          </a:xfrm>
          <a:prstGeom prst="rect">
            <a:avLst/>
          </a:prstGeom>
        </p:spPr>
      </p:pic>
      <p:pic>
        <p:nvPicPr>
          <p:cNvPr id="82" name="Picture 81" descr="A green banner with white text&#10;&#10;Description automatically generated">
            <a:extLst>
              <a:ext uri="{FF2B5EF4-FFF2-40B4-BE49-F238E27FC236}">
                <a16:creationId xmlns="" xmlns:a16="http://schemas.microsoft.com/office/drawing/2014/main" id="{B8D50857-1686-FA8B-FF17-2F90CA2791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5403" y="4968174"/>
            <a:ext cx="564444" cy="378069"/>
          </a:xfrm>
          <a:prstGeom prst="rect">
            <a:avLst/>
          </a:prstGeom>
        </p:spPr>
      </p:pic>
      <p:pic>
        <p:nvPicPr>
          <p:cNvPr id="83" name="Picture 82" descr="A pink banner with white text&#10;&#10;Description automatically generated">
            <a:extLst>
              <a:ext uri="{FF2B5EF4-FFF2-40B4-BE49-F238E27FC236}">
                <a16:creationId xmlns="" xmlns:a16="http://schemas.microsoft.com/office/drawing/2014/main" id="{6B5508A7-89BE-4986-15C5-4245F05B93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6008" y="2522680"/>
            <a:ext cx="564444" cy="378069"/>
          </a:xfrm>
          <a:prstGeom prst="rect">
            <a:avLst/>
          </a:prstGeom>
        </p:spPr>
      </p:pic>
      <p:pic>
        <p:nvPicPr>
          <p:cNvPr id="84" name="Picture 83" descr="A yellow banner with white numbers&#10;&#10;Description automatically generated">
            <a:extLst>
              <a:ext uri="{FF2B5EF4-FFF2-40B4-BE49-F238E27FC236}">
                <a16:creationId xmlns="" xmlns:a16="http://schemas.microsoft.com/office/drawing/2014/main" id="{272D6CFE-3C29-7173-C973-20E2EF8385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66008" y="744999"/>
            <a:ext cx="564444" cy="37806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982C2225-D7F8-37F1-5023-C6F7A3991C97}"/>
              </a:ext>
            </a:extLst>
          </p:cNvPr>
          <p:cNvSpPr txBox="1"/>
          <p:nvPr/>
        </p:nvSpPr>
        <p:spPr>
          <a:xfrm>
            <a:off x="4329047" y="59200"/>
            <a:ext cx="3551484" cy="570372"/>
          </a:xfrm>
          <a:prstGeom prst="rect">
            <a:avLst/>
          </a:prstGeom>
          <a:noFill/>
        </p:spPr>
        <p:txBody>
          <a:bodyPr wrap="square" lIns="61935" tIns="30968" rIns="61935" bIns="30968" rtlCol="0">
            <a:spAutoFit/>
          </a:bodyPr>
          <a:lstStyle/>
          <a:p>
            <a:pPr algn="ctr" defTabSz="309680"/>
            <a:r>
              <a:rPr lang="en-US" sz="3300" b="1" dirty="0">
                <a:solidFill>
                  <a:srgbClr val="C00000"/>
                </a:solidFill>
              </a:rPr>
              <a:t>ALUR PIKIR</a:t>
            </a:r>
          </a:p>
        </p:txBody>
      </p:sp>
    </p:spTree>
    <p:extLst>
      <p:ext uri="{BB962C8B-B14F-4D97-AF65-F5344CB8AC3E}">
        <p14:creationId xmlns:p14="http://schemas.microsoft.com/office/powerpoint/2010/main" val="2850439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sang_saka__s_fractal_flame_by_adheeslev"/>
          <p:cNvPicPr>
            <a:picLocks noChangeAspect="1"/>
          </p:cNvPicPr>
          <p:nvPr/>
        </p:nvPicPr>
        <p:blipFill>
          <a:blip r:embed="rId2"/>
          <a:srcRect l="8704" t="6002" r="21373" b="9314"/>
          <a:stretch>
            <a:fillRect/>
          </a:stretch>
        </p:blipFill>
        <p:spPr>
          <a:xfrm>
            <a:off x="-10795" y="2543810"/>
            <a:ext cx="2633980" cy="1764030"/>
          </a:xfrm>
          <a:prstGeom prst="rect">
            <a:avLst/>
          </a:prstGeom>
          <a:solidFill>
            <a:schemeClr val="accent1">
              <a:alpha val="11000"/>
            </a:schemeClr>
          </a:solidFill>
        </p:spPr>
      </p:pic>
      <p:sp>
        <p:nvSpPr>
          <p:cNvPr id="16" name="TextBox 15"/>
          <p:cNvSpPr txBox="1"/>
          <p:nvPr/>
        </p:nvSpPr>
        <p:spPr>
          <a:xfrm>
            <a:off x="6652907" y="3021336"/>
            <a:ext cx="409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ID" sz="4800" b="1" dirty="0">
                <a:solidFill>
                  <a:prstClr val="white"/>
                </a:solidFill>
                <a:latin typeface="Candara" panose="020E0502030303020204" pitchFamily="34" charset="0"/>
                <a:cs typeface="Candara" panose="020E0502030303020204" pitchFamily="34" charset="0"/>
              </a:rPr>
              <a:t>TERIMA KASIH</a:t>
            </a:r>
          </a:p>
        </p:txBody>
      </p:sp>
      <p:sp>
        <p:nvSpPr>
          <p:cNvPr id="29" name="Rectangles 28"/>
          <p:cNvSpPr/>
          <p:nvPr/>
        </p:nvSpPr>
        <p:spPr>
          <a:xfrm>
            <a:off x="177802" y="76836"/>
            <a:ext cx="2088515" cy="859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Footer Placeholder 27"/>
          <p:cNvSpPr>
            <a:spLocks noGrp="1"/>
          </p:cNvSpPr>
          <p:nvPr/>
        </p:nvSpPr>
        <p:spPr>
          <a:xfrm>
            <a:off x="-146685" y="6607810"/>
            <a:ext cx="1361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i="1">
                <a:solidFill>
                  <a:prstClr val="black"/>
                </a:solidFill>
              </a:rPr>
              <a:t>Dwi Rahmanendra. 2022</a:t>
            </a:r>
          </a:p>
        </p:txBody>
      </p:sp>
    </p:spTree>
    <p:extLst>
      <p:ext uri="{BB962C8B-B14F-4D97-AF65-F5344CB8AC3E}">
        <p14:creationId xmlns:p14="http://schemas.microsoft.com/office/powerpoint/2010/main" val="121642995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1" y="474663"/>
            <a:ext cx="11397803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968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6" y="283335"/>
            <a:ext cx="10676586" cy="609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35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9" y="425008"/>
            <a:ext cx="4638676" cy="600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2317" y="1068967"/>
            <a:ext cx="5821251" cy="483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 dirty="0" smtClean="0"/>
              <a:t>AGENDA I . MENGELOLA DIRI/SELF MASTERI</a:t>
            </a:r>
          </a:p>
          <a:p>
            <a:pPr marL="342900" indent="-342900">
              <a:buFont typeface="+mj-lt"/>
              <a:buAutoNum type="alphaLcPeriod"/>
            </a:pPr>
            <a:r>
              <a:rPr lang="id-ID" sz="2000" b="1" dirty="0" smtClean="0"/>
              <a:t>INTEGRITAS KEPEMIMPINAN</a:t>
            </a:r>
          </a:p>
          <a:p>
            <a:pPr marL="342900" indent="-342900">
              <a:buFont typeface="+mj-lt"/>
              <a:buAutoNum type="alphaLcPeriod"/>
            </a:pPr>
            <a:r>
              <a:rPr lang="id-ID" sz="2000" b="1" dirty="0" smtClean="0"/>
              <a:t>ENERGI OF LEADERSHIF</a:t>
            </a:r>
          </a:p>
          <a:p>
            <a:pPr marL="342900" indent="-342900">
              <a:buFont typeface="+mj-lt"/>
              <a:buAutoNum type="alphaLcPeriod"/>
            </a:pPr>
            <a:endParaRPr lang="id-ID" sz="2000" b="1" dirty="0"/>
          </a:p>
          <a:p>
            <a:r>
              <a:rPr lang="id-ID" sz="2000" b="1" dirty="0" smtClean="0"/>
              <a:t>AGENDA II. KEPEMIMPINAN STRATEGIS</a:t>
            </a:r>
          </a:p>
          <a:p>
            <a:r>
              <a:rPr lang="id-ID" sz="2000" b="1" dirty="0"/>
              <a:t> </a:t>
            </a:r>
            <a:r>
              <a:rPr lang="id-ID" sz="2000" b="1" dirty="0" smtClean="0"/>
              <a:t> (KD, K. ENTREPRENEUR. LO)</a:t>
            </a:r>
          </a:p>
          <a:p>
            <a:endParaRPr lang="id-ID" sz="2000" b="1" dirty="0"/>
          </a:p>
          <a:p>
            <a:r>
              <a:rPr lang="id-ID" sz="2000" b="1" dirty="0" smtClean="0"/>
              <a:t>AGENDA III. MANAJEMEN  STRATEGIS </a:t>
            </a:r>
          </a:p>
          <a:p>
            <a:pPr marL="342900" indent="-342900">
              <a:buFont typeface="+mj-lt"/>
              <a:buAutoNum type="alphaLcPeriod"/>
            </a:pPr>
            <a:r>
              <a:rPr lang="id-ID" sz="2000" b="1" dirty="0" smtClean="0"/>
              <a:t>MANAJEMEN STRATEGIS  SEKTOR PUBLIK</a:t>
            </a:r>
          </a:p>
          <a:p>
            <a:pPr marL="342900" indent="-342900">
              <a:buFont typeface="+mj-lt"/>
              <a:buAutoNum type="alphaLcPeriod"/>
            </a:pPr>
            <a:r>
              <a:rPr lang="id-ID" sz="2000" b="1" dirty="0" smtClean="0"/>
              <a:t>MARKETING SEKTOR PUBLIK</a:t>
            </a:r>
          </a:p>
          <a:p>
            <a:pPr marL="342900" indent="-342900">
              <a:buFont typeface="+mj-lt"/>
              <a:buAutoNum type="alphaLcPeriod"/>
            </a:pPr>
            <a:r>
              <a:rPr lang="id-ID" sz="2000" b="1" dirty="0" smtClean="0"/>
              <a:t>ISU STRATEGIS</a:t>
            </a:r>
          </a:p>
          <a:p>
            <a:pPr marL="342900" indent="-342900">
              <a:buFont typeface="+mj-lt"/>
              <a:buAutoNum type="alphaLcPeriod"/>
            </a:pPr>
            <a:r>
              <a:rPr lang="id-ID" sz="2000" b="1" dirty="0" smtClean="0"/>
              <a:t>PUBLIK PRIVATE  PARTNERSHIP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62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91" y="254159"/>
            <a:ext cx="4265253" cy="154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2" y="2323700"/>
            <a:ext cx="8532052" cy="398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78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6" y="1365161"/>
            <a:ext cx="9646276" cy="443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6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79" y="528034"/>
            <a:ext cx="10468645" cy="575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1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27" y="1028702"/>
            <a:ext cx="8128245" cy="280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1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625486-49A4-2C4E-B166-936AB491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817" y="1521374"/>
            <a:ext cx="11300238" cy="47793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b="1" dirty="0">
                <a:solidFill>
                  <a:srgbClr val="FFFF0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VISI: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/>
            </a:r>
            <a:b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Kami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akan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menjadi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penggerak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utama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pertumbuhan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ekonomi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Indonesia yang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inklusif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abad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ke-21. </a:t>
            </a:r>
          </a:p>
          <a:p>
            <a:pPr marL="0" indent="0">
              <a:buNone/>
            </a:pP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Untuk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mewujudkan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visi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tersebut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, Kementerian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Keuangan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mempunyai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5 (lima)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misi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yaitu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:</a:t>
            </a:r>
            <a:b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Mencapai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tingkat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kepatuhan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pajak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bea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cukai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tinggi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melalui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pelayanan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prima dan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penegakan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hukum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ketat</a:t>
            </a:r>
            <a:endParaRPr lang="en-ID" sz="2400" dirty="0">
              <a:latin typeface="Athelas" panose="02000503000000020003" pitchFamily="2" charset="77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D" sz="2400" b="1" dirty="0">
                <a:solidFill>
                  <a:srgbClr val="FFFF00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MISI: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Menerapkan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kebijakan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fiskal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yang prudent;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Mengelola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neraca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keuangan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pusat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risiko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minimum;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Memastikan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dana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pendapatan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didistribusikan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secara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efisien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efektif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Menarik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dan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mempertahankan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talent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terbaik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di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kelasnya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dengan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menawarkan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proposisi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nilai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pegawai</a:t>
            </a:r>
            <a:r>
              <a:rPr lang="en-ID" sz="2400" dirty="0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 yang </a:t>
            </a:r>
            <a:r>
              <a:rPr lang="en-ID" sz="2400" dirty="0" err="1">
                <a:latin typeface="Athelas" panose="02000503000000020003" pitchFamily="2" charset="77"/>
                <a:ea typeface="Tahoma" panose="020B0604030504040204" pitchFamily="34" charset="0"/>
                <a:cs typeface="Arial" panose="020B0604020202020204" pitchFamily="34" charset="0"/>
              </a:rPr>
              <a:t>kompetitif</a:t>
            </a:r>
            <a:endParaRPr lang="en-ID" sz="2400" b="1" dirty="0">
              <a:latin typeface="Athelas" panose="02000503000000020003" pitchFamily="2" charset="77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thelas" panose="02000503000000020003" pitchFamily="2" charset="77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FBACF2-CEE3-3048-9ED7-EF42EAC552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238" y="141605"/>
            <a:ext cx="1778452" cy="13797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4CABAA8-E910-4EBB-BB3D-163A5C6AFB77}"/>
              </a:ext>
            </a:extLst>
          </p:cNvPr>
          <p:cNvSpPr/>
          <p:nvPr/>
        </p:nvSpPr>
        <p:spPr>
          <a:xfrm>
            <a:off x="5223284" y="136386"/>
            <a:ext cx="44610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ID" sz="2800" b="1" dirty="0">
                <a:solidFill>
                  <a:prstClr val="white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Kementerian </a:t>
            </a:r>
            <a:r>
              <a:rPr lang="en-ID" sz="2800" b="1" dirty="0" err="1">
                <a:solidFill>
                  <a:prstClr val="white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Keuangan</a:t>
            </a:r>
            <a:r>
              <a:rPr lang="en-ID" sz="2800" b="1" dirty="0">
                <a:solidFill>
                  <a:prstClr val="white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ID" sz="2800" b="1" dirty="0" err="1">
                <a:solidFill>
                  <a:prstClr val="white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Republik</a:t>
            </a:r>
            <a:r>
              <a:rPr lang="en-ID" sz="2800" b="1" dirty="0">
                <a:solidFill>
                  <a:prstClr val="white"/>
                </a:solidFill>
                <a:latin typeface="Arial Black" panose="020B0A04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Indonesia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B7F21A-0585-4DD9-8CAC-522F61D09FBC}"/>
              </a:ext>
            </a:extLst>
          </p:cNvPr>
          <p:cNvSpPr txBox="1"/>
          <p:nvPr/>
        </p:nvSpPr>
        <p:spPr>
          <a:xfrm>
            <a:off x="194095" y="422601"/>
            <a:ext cx="2812473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4000" dirty="0">
                <a:solidFill>
                  <a:prstClr val="white"/>
                </a:solidFill>
                <a:latin typeface="Arial Black" panose="020B0A04020102020204" pitchFamily="34" charset="0"/>
              </a:rPr>
              <a:t>CONTOH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9A5BBAC-C4EA-44BD-8B7B-08AB8F31759C}"/>
              </a:ext>
            </a:extLst>
          </p:cNvPr>
          <p:cNvGrpSpPr/>
          <p:nvPr/>
        </p:nvGrpSpPr>
        <p:grpSpPr>
          <a:xfrm>
            <a:off x="866605" y="6416231"/>
            <a:ext cx="4535979" cy="292460"/>
            <a:chOff x="3142352" y="4143943"/>
            <a:chExt cx="4070903" cy="302548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xmlns="" id="{9FA60B37-3FBE-4305-89A6-AAE9445E694A}"/>
                </a:ext>
              </a:extLst>
            </p:cNvPr>
            <p:cNvSpPr txBox="1">
              <a:spLocks/>
            </p:cNvSpPr>
            <p:nvPr/>
          </p:nvSpPr>
          <p:spPr>
            <a:xfrm>
              <a:off x="6525919" y="4170093"/>
              <a:ext cx="687336" cy="276398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PEDULI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xmlns="" id="{CE441676-2A72-44D9-9778-1893F2050CA1}"/>
                </a:ext>
              </a:extLst>
            </p:cNvPr>
            <p:cNvSpPr txBox="1">
              <a:spLocks/>
            </p:cNvSpPr>
            <p:nvPr/>
          </p:nvSpPr>
          <p:spPr>
            <a:xfrm>
              <a:off x="5533536" y="4170093"/>
              <a:ext cx="808371" cy="252842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INOVATIF</a:t>
              </a: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xmlns="" id="{98F1436F-BF70-4B2A-A7A4-31A2B677659B}"/>
                </a:ext>
              </a:extLst>
            </p:cNvPr>
            <p:cNvSpPr txBox="1">
              <a:spLocks/>
            </p:cNvSpPr>
            <p:nvPr/>
          </p:nvSpPr>
          <p:spPr>
            <a:xfrm>
              <a:off x="3322654" y="4155487"/>
              <a:ext cx="947823" cy="24044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INTEGRITAS</a:t>
              </a: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xmlns="" id="{A246A6D9-4A61-48EA-B24E-2C6E1C0AC88E}"/>
                </a:ext>
              </a:extLst>
            </p:cNvPr>
            <p:cNvSpPr txBox="1">
              <a:spLocks/>
            </p:cNvSpPr>
            <p:nvPr/>
          </p:nvSpPr>
          <p:spPr>
            <a:xfrm>
              <a:off x="4395766" y="4155486"/>
              <a:ext cx="1047130" cy="24147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sz="900" b="1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PROFESIONAL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90DD2A3-87E6-4B67-AB28-1C1265826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352" y="4155486"/>
              <a:ext cx="246272" cy="2462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04D138D-499E-4EFE-BFE3-370A5256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479" y="4143943"/>
              <a:ext cx="263416" cy="2634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0FE36D4-07C1-4FED-BDF3-4935AD965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933" y="4178400"/>
              <a:ext cx="226936" cy="223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A4EBFA1-EDAA-4301-BDE3-2072ED3DE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889" y="4144869"/>
              <a:ext cx="263903" cy="263903"/>
            </a:xfrm>
            <a:prstGeom prst="rect">
              <a:avLst/>
            </a:prstGeom>
          </p:spPr>
        </p:pic>
      </p:grp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xmlns="" id="{4AB16614-94C2-492B-B812-A89683333E88}"/>
              </a:ext>
            </a:extLst>
          </p:cNvPr>
          <p:cNvSpPr txBox="1">
            <a:spLocks/>
          </p:cNvSpPr>
          <p:nvPr/>
        </p:nvSpPr>
        <p:spPr>
          <a:xfrm>
            <a:off x="10543680" y="6393465"/>
            <a:ext cx="1003397" cy="2924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b="1" dirty="0">
                <a:solidFill>
                  <a:prstClr val="white"/>
                </a:solidFill>
              </a:rPr>
              <a:t>Hal:   </a:t>
            </a:r>
            <a:r>
              <a:rPr lang="en-US" sz="1400" b="1" dirty="0">
                <a:solidFill>
                  <a:prstClr val="white"/>
                </a:solidFill>
              </a:rPr>
              <a:t>8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FADB121F-51C0-4F66-A8B8-3F8F24A2FB73}"/>
              </a:ext>
            </a:extLst>
          </p:cNvPr>
          <p:cNvSpPr txBox="1">
            <a:spLocks/>
          </p:cNvSpPr>
          <p:nvPr/>
        </p:nvSpPr>
        <p:spPr>
          <a:xfrm>
            <a:off x="5632370" y="6449539"/>
            <a:ext cx="4501553" cy="267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PKN II – Dr.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Marpaung</a:t>
            </a:r>
            <a:r>
              <a:rPr lang="en-US" sz="1050" b="1" dirty="0">
                <a:solidFill>
                  <a:prstClr val="white"/>
                </a:solidFill>
                <a:latin typeface="Arial Black" panose="020B0A04020102020204" pitchFamily="34" charset="0"/>
              </a:rPr>
              <a:t> – Agenda 2: Dialog </a:t>
            </a:r>
            <a:r>
              <a:rPr lang="en-US" sz="1050" b="1" dirty="0" err="1">
                <a:solidFill>
                  <a:prstClr val="white"/>
                </a:solidFill>
                <a:latin typeface="Arial Black" panose="020B0A04020102020204" pitchFamily="34" charset="0"/>
              </a:rPr>
              <a:t>Strategis</a:t>
            </a:r>
            <a:endParaRPr lang="en-US" sz="105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xmlns="" id="{7C83CB0D-C76D-4867-BC6D-FE7DE59E6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6"/>
    </mc:Choice>
    <mc:Fallback xmlns="">
      <p:transition spd="slow" advTm="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F00001016.potx" id="{8AD53B0B-FC02-4342-9C97-FCB4E3E31C20}" vid="{17FAF719-7E74-4133-9EF7-340AA294087B}"/>
    </a:ext>
  </a:extLst>
</a:theme>
</file>

<file path=ppt/theme/theme10.xml><?xml version="1.0" encoding="utf-8"?>
<a:theme xmlns:a="http://schemas.openxmlformats.org/drawingml/2006/main" name="Project timeline/workflow presentation | Style 2 | Subway">
  <a:themeElements>
    <a:clrScheme name="Simple Light">
      <a:dk1>
        <a:srgbClr val="FAFAFA"/>
      </a:dk1>
      <a:lt1>
        <a:srgbClr val="000000"/>
      </a:lt1>
      <a:dk2>
        <a:srgbClr val="F0EEE2"/>
      </a:dk2>
      <a:lt2>
        <a:srgbClr val="B7B7B7"/>
      </a:lt2>
      <a:accent1>
        <a:srgbClr val="FFDD04"/>
      </a:accent1>
      <a:accent2>
        <a:srgbClr val="FFEE9B"/>
      </a:accent2>
      <a:accent3>
        <a:srgbClr val="2443FF"/>
      </a:accent3>
      <a:accent4>
        <a:srgbClr val="92A1FF"/>
      </a:accent4>
      <a:accent5>
        <a:srgbClr val="F8992B"/>
      </a:accent5>
      <a:accent6>
        <a:srgbClr val="FDCC9C"/>
      </a:accent6>
      <a:hlink>
        <a:srgbClr val="FF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1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2311</TotalTime>
  <Words>1761</Words>
  <Application>Microsoft Office PowerPoint</Application>
  <PresentationFormat>Custom</PresentationFormat>
  <Paragraphs>316</Paragraphs>
  <Slides>39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Watercolor_16x9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Project timeline/workflow presentation | Style 2 | Subway</vt:lpstr>
      <vt:lpstr>1_Office Theme</vt:lpstr>
      <vt:lpstr>9_Office Theme</vt:lpstr>
      <vt:lpstr>10_Office Theme</vt:lpstr>
      <vt:lpstr>PowerPoint Presentation</vt:lpstr>
      <vt:lpstr>BIODATA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Analisis Lingkungan Eksternal</vt:lpstr>
      <vt:lpstr>4. Analisis Lingkungan Internal</vt:lpstr>
      <vt:lpstr>PENGENALAN DAN ANALISIS TOOLS</vt:lpstr>
      <vt:lpstr>TOOLS OF ANALYSIS - SWOT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TOOLS OF ANALYSIS - SOAR</vt:lpstr>
      <vt:lpstr>PowerPoint Presentation</vt:lpstr>
      <vt:lpstr>PowerPoint Presentation</vt:lpstr>
      <vt:lpstr>PowerPoint Presentation</vt:lpstr>
      <vt:lpstr>PowerPoint Presentation</vt:lpstr>
      <vt:lpstr>Terima  Kasih</vt:lpstr>
      <vt:lpstr>REFERENSI </vt:lpstr>
      <vt:lpstr>PowerPoint Presentation</vt:lpstr>
      <vt:lpstr>PowerPoint Presentation</vt:lpstr>
      <vt:lpstr>PowerPoint Presentation</vt:lpstr>
      <vt:lpstr>Asta Cita yang terdiri dari:</vt:lpstr>
      <vt:lpstr>Program ini meliputi berbagai bidang. Di antaranya swasembada pangan, pemberantasan korupsi, pendidikan, layanan kesehatan, pemberantasan kemiskinan, hingga pelestarian seni dan budaya.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Tugas-tugas</dc:title>
  <dc:creator>User Account</dc:creator>
  <cp:lastModifiedBy>Perencanaan BPSDMD</cp:lastModifiedBy>
  <cp:revision>98</cp:revision>
  <dcterms:created xsi:type="dcterms:W3CDTF">2021-04-27T05:47:49Z</dcterms:created>
  <dcterms:modified xsi:type="dcterms:W3CDTF">2026-04-27T02:39:48Z</dcterms:modified>
</cp:coreProperties>
</file>